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291" r:id="rId4"/>
    <p:sldId id="414" r:id="rId5"/>
    <p:sldId id="418" r:id="rId6"/>
    <p:sldId id="419" r:id="rId7"/>
    <p:sldId id="420" r:id="rId8"/>
    <p:sldId id="412" r:id="rId9"/>
    <p:sldId id="415" r:id="rId10"/>
    <p:sldId id="3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474" y="-108"/>
      </p:cViewPr>
      <p:guideLst>
        <p:guide orient="horz" pos="22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939800" y="2144395"/>
            <a:ext cx="1031240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20000"/>
              </a:lnSpc>
            </a:pPr>
            <a:r>
              <a:rPr lang="zh-CN" altLang="en-US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</a:t>
            </a:r>
            <a:r>
              <a:rPr lang="zh-CN" altLang="en-US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基础及组件使用</a:t>
            </a:r>
            <a:r>
              <a:rPr lang="en-US" alt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en-US" altLang="zh-CN" sz="3600">
              <a:ln w="6350"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53935" y="6033135"/>
            <a:ext cx="476631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218565"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James    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 1076258117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14" y="6560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55651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1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8115" y="1070610"/>
            <a:ext cx="9663430" cy="1918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20000"/>
              </a:lnSpc>
            </a:pPr>
            <a:r>
              <a:rPr lang="en-US">
                <a:sym typeface="+mn-ea"/>
              </a:rPr>
              <a:t>Bean</a:t>
            </a:r>
            <a:r>
              <a:rPr lang="zh-CN" altLang="en-US">
                <a:sym typeface="+mn-ea"/>
              </a:rPr>
              <a:t>的生命周期指</a:t>
            </a:r>
            <a:r>
              <a:rPr lang="en-US" altLang="zh-CN">
                <a:sym typeface="+mn-ea"/>
              </a:rPr>
              <a:t>Bean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--&gt;</a:t>
            </a:r>
            <a:r>
              <a:rPr lang="zh-CN" altLang="en-US">
                <a:sym typeface="+mn-ea"/>
              </a:rPr>
              <a:t>初始化</a:t>
            </a:r>
            <a:r>
              <a:rPr lang="en-US" altLang="zh-CN">
                <a:sym typeface="+mn-ea"/>
              </a:rPr>
              <a:t>--&gt;</a:t>
            </a:r>
            <a:r>
              <a:rPr lang="zh-CN" altLang="en-US">
                <a:sym typeface="+mn-ea"/>
              </a:rPr>
              <a:t>销毁 的过程</a:t>
            </a:r>
            <a:endParaRPr lang="en-US" altLang="zh-CN">
              <a:sym typeface="+mn-ea"/>
            </a:endParaRPr>
          </a:p>
          <a:p>
            <a:pPr algn="l">
              <a:lnSpc>
                <a:spcPct val="220000"/>
              </a:lnSpc>
            </a:pPr>
            <a:r>
              <a:rPr lang="zh-CN">
                <a:sym typeface="+mn-ea"/>
              </a:rPr>
              <a:t>我们可以自定义</a:t>
            </a:r>
            <a:r>
              <a:rPr lang="en-US" altLang="zh-CN">
                <a:sym typeface="+mn-ea"/>
              </a:rPr>
              <a:t>Bean</a:t>
            </a:r>
            <a:r>
              <a:rPr lang="zh-CN" altLang="en-US">
                <a:sym typeface="+mn-ea"/>
              </a:rPr>
              <a:t>初始化和销毁方法</a:t>
            </a:r>
            <a:endParaRPr lang="zh-CN" altLang="en-US">
              <a:sym typeface="+mn-ea"/>
            </a:endParaRPr>
          </a:p>
          <a:p>
            <a:pPr algn="l">
              <a:lnSpc>
                <a:spcPct val="220000"/>
              </a:lnSpc>
            </a:pPr>
            <a:r>
              <a:rPr lang="zh-CN" altLang="en-US">
                <a:sym typeface="+mn-ea"/>
              </a:rPr>
              <a:t>容器在</a:t>
            </a:r>
            <a:r>
              <a:rPr lang="en-US" altLang="zh-CN">
                <a:sym typeface="+mn-ea"/>
              </a:rPr>
              <a:t>bean</a:t>
            </a:r>
            <a:r>
              <a:rPr lang="zh-CN" altLang="en-US">
                <a:sym typeface="+mn-ea"/>
              </a:rPr>
              <a:t>进行到当前生命周期的时候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来调用自定义的初始化和销毁方法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55651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初始化与销毁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2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8115" y="1070610"/>
            <a:ext cx="9663430" cy="2167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1,  指定初始化init-method方法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>
                <a:sym typeface="+mn-ea"/>
              </a:rPr>
              <a:t>2,  </a:t>
            </a:r>
            <a:r>
              <a:rPr lang="zh-CN" altLang="en-US">
                <a:sym typeface="+mn-ea"/>
              </a:rPr>
              <a:t>指定销毁</a:t>
            </a:r>
            <a:r>
              <a:rPr lang="en-US" altLang="zh-CN">
                <a:sym typeface="+mn-ea"/>
              </a:rPr>
              <a:t>destory-method</a:t>
            </a:r>
            <a:r>
              <a:rPr lang="zh-CN" altLang="en-US">
                <a:sym typeface="+mn-ea"/>
              </a:rPr>
              <a:t>方法</a:t>
            </a:r>
            <a:endParaRPr lang="zh-CN" altLang="en-US">
              <a:sym typeface="+mn-ea"/>
            </a:endParaRPr>
          </a:p>
          <a:p>
            <a:pPr algn="l">
              <a:lnSpc>
                <a:spcPct val="120000"/>
              </a:lnSpc>
            </a:pPr>
            <a:endParaRPr lang="zh-CN" altLang="en-US">
              <a:sym typeface="+mn-ea"/>
            </a:endParaRPr>
          </a:p>
          <a:p>
            <a:pPr algn="l">
              <a:lnSpc>
                <a:spcPct val="120000"/>
              </a:lnSpc>
            </a:pPr>
            <a:endParaRPr lang="zh-CN" altLang="en-US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>
                <a:sym typeface="+mn-ea"/>
              </a:rPr>
              <a:t>注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对于单实例的</a:t>
            </a:r>
            <a:r>
              <a:rPr lang="en-US" altLang="zh-CN">
                <a:sym typeface="+mn-ea"/>
              </a:rPr>
              <a:t>bean, </a:t>
            </a:r>
            <a:r>
              <a:rPr lang="zh-CN" altLang="en-US">
                <a:sym typeface="+mn-ea"/>
              </a:rPr>
              <a:t>可以正常调用初始化和销毁方法</a:t>
            </a:r>
            <a:endParaRPr lang="zh-CN" altLang="en-US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>
                <a:sym typeface="+mn-ea"/>
              </a:rPr>
              <a:t>    对于多实例的</a:t>
            </a:r>
            <a:r>
              <a:rPr lang="en-US" altLang="zh-CN">
                <a:sym typeface="+mn-ea"/>
              </a:rPr>
              <a:t>bean,</a:t>
            </a:r>
            <a:r>
              <a:rPr lang="zh-CN" altLang="en-US">
                <a:sym typeface="+mn-ea"/>
              </a:rPr>
              <a:t>容器只负责初始化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但不会管理</a:t>
            </a:r>
            <a:r>
              <a:rPr lang="en-US" altLang="zh-CN">
                <a:sym typeface="+mn-ea"/>
              </a:rPr>
              <a:t>bean, </a:t>
            </a:r>
            <a:r>
              <a:rPr lang="zh-CN" altLang="en-US">
                <a:sym typeface="+mn-ea"/>
              </a:rPr>
              <a:t>容器关闭时不会调用销毁方法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55651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初始化与销毁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3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8115" y="1070610"/>
            <a:ext cx="9663430" cy="1835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r>
              <a:rPr lang="en-US">
                <a:sym typeface="+mn-ea"/>
              </a:rPr>
              <a:t>1, </a:t>
            </a:r>
            <a:r>
              <a:rPr lang="zh-CN" altLang="en-US">
                <a:sym typeface="+mn-ea"/>
              </a:rPr>
              <a:t>实现</a:t>
            </a:r>
            <a:r>
              <a:rPr>
                <a:sym typeface="+mn-ea"/>
              </a:rPr>
              <a:t>InitializingBean</a:t>
            </a:r>
            <a:r>
              <a:rPr lang="zh-CN">
                <a:sym typeface="+mn-ea"/>
              </a:rPr>
              <a:t>接口的</a:t>
            </a:r>
            <a:r>
              <a:rPr>
                <a:sym typeface="+mn-ea"/>
              </a:rPr>
              <a:t>afterPropertiesSet()方法</a:t>
            </a:r>
            <a:r>
              <a:rPr lang="en-US">
                <a:sym typeface="+mn-ea"/>
              </a:rPr>
              <a:t>,</a:t>
            </a:r>
            <a:r>
              <a:rPr>
                <a:sym typeface="+mn-ea"/>
              </a:rPr>
              <a:t>当beanFactory创建好对象,且把bean所有属性设置好之后,会调这个方法,相当于初始化方法</a:t>
            </a:r>
            <a:endParaRPr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>
                <a:sym typeface="+mn-ea"/>
              </a:rPr>
              <a:t>2, </a:t>
            </a:r>
            <a:r>
              <a:rPr lang="zh-CN" altLang="en-US">
                <a:sym typeface="+mn-ea"/>
              </a:rPr>
              <a:t>实现</a:t>
            </a:r>
            <a:r>
              <a:rPr>
                <a:sym typeface="+mn-ea"/>
              </a:rPr>
              <a:t>DisposableBean</a:t>
            </a:r>
            <a:r>
              <a:rPr lang="zh-CN">
                <a:sym typeface="+mn-ea"/>
              </a:rPr>
              <a:t>的</a:t>
            </a:r>
            <a:r>
              <a:rPr>
                <a:sym typeface="+mn-ea"/>
              </a:rPr>
              <a:t>destory()方法,当bean销毁时,会把单实例bean进行销毁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55651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初始化与销毁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4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8115" y="1070610"/>
            <a:ext cx="9663430" cy="2999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r>
              <a:rPr>
                <a:sym typeface="+mn-ea"/>
              </a:rPr>
              <a:t>可以使用JSR250规则定义的(java规范)两个注解来实现</a:t>
            </a:r>
            <a:endParaRPr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>
                <a:sym typeface="+mn-ea"/>
              </a:rPr>
              <a:t>     @PostConstruct: 在Bean创建完成,且属于赋值完成后进行初始化,属于JDK规范的注解</a:t>
            </a:r>
            <a:endParaRPr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>
                <a:sym typeface="+mn-ea"/>
              </a:rPr>
              <a:t>     @PreDestroy: 在bean将被移除之前进行通知, 在容器销毁之前进行清理工作</a:t>
            </a:r>
            <a:endParaRPr>
              <a:sym typeface="+mn-ea"/>
            </a:endParaRPr>
          </a:p>
          <a:p>
            <a:pPr algn="l">
              <a:lnSpc>
                <a:spcPct val="210000"/>
              </a:lnSpc>
            </a:pPr>
            <a:endParaRPr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zh-CN">
                <a:sym typeface="+mn-ea"/>
              </a:rPr>
              <a:t>提示</a:t>
            </a:r>
            <a:r>
              <a:rPr lang="en-US" altLang="zh-CN">
                <a:sym typeface="+mn-ea"/>
              </a:rPr>
              <a:t>: JSR</a:t>
            </a:r>
            <a:r>
              <a:rPr lang="zh-CN" altLang="en-US">
                <a:sym typeface="+mn-ea"/>
              </a:rPr>
              <a:t>是由</a:t>
            </a:r>
            <a:r>
              <a:rPr lang="en-US" altLang="zh-CN">
                <a:sym typeface="+mn-ea"/>
              </a:rPr>
              <a:t>JDK</a:t>
            </a:r>
            <a:r>
              <a:rPr lang="zh-CN" altLang="en-US">
                <a:sym typeface="+mn-ea"/>
              </a:rPr>
              <a:t>提供的一组规范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55651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660">
                <a:sym typeface="+mn-ea"/>
              </a:rPr>
              <a:t>BeanPostProcessorsr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5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8115" y="1070610"/>
            <a:ext cx="9663430" cy="3385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70000"/>
              </a:lnSpc>
            </a:pPr>
            <a:r>
              <a:rPr lang="zh-CN" altLang="en-US">
                <a:sym typeface="+mn-ea"/>
              </a:rPr>
              <a:t>bean的后 置处理器,在bean初始化之前调用进行拦截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在bean初始化前后进行一些处理工作</a:t>
            </a:r>
            <a:endParaRPr lang="zh-CN" altLang="en-US">
              <a:sym typeface="+mn-ea"/>
            </a:endParaRPr>
          </a:p>
          <a:p>
            <a:pPr algn="l">
              <a:lnSpc>
                <a:spcPct val="170000"/>
              </a:lnSpc>
            </a:pP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BeanPostProcessors</a:t>
            </a:r>
            <a:r>
              <a:rPr lang="zh-CN" altLang="en-US">
                <a:sym typeface="+mn-ea"/>
              </a:rPr>
              <a:t>如何控制</a:t>
            </a:r>
            <a:r>
              <a:rPr lang="en-US" altLang="zh-CN">
                <a:sym typeface="+mn-ea"/>
              </a:rPr>
              <a:t>Bean</a:t>
            </a:r>
            <a:r>
              <a:rPr lang="zh-CN" altLang="en-US">
                <a:sym typeface="+mn-ea"/>
              </a:rPr>
              <a:t>的生命周期</a:t>
            </a:r>
            <a:r>
              <a:rPr lang="en-US" altLang="zh-CN">
                <a:sym typeface="+mn-ea"/>
              </a:rPr>
              <a:t>;</a:t>
            </a:r>
            <a:endParaRPr lang="en-US" altLang="zh-CN">
              <a:sym typeface="+mn-ea"/>
            </a:endParaRPr>
          </a:p>
          <a:p>
            <a:pPr algn="l">
              <a:lnSpc>
                <a:spcPct val="170000"/>
              </a:lnSpc>
            </a:pP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BeanPostProcessors</a:t>
            </a:r>
            <a:r>
              <a:rPr lang="zh-CN" altLang="en-US">
                <a:sym typeface="+mn-ea"/>
              </a:rPr>
              <a:t>的两个接口即可</a:t>
            </a:r>
            <a:endParaRPr lang="en-US" altLang="zh-CN">
              <a:sym typeface="+mn-ea"/>
            </a:endParaRPr>
          </a:p>
          <a:p>
            <a:pPr algn="l">
              <a:lnSpc>
                <a:spcPct val="170000"/>
              </a:lnSpc>
            </a:pPr>
            <a:r>
              <a:rPr lang="en-US" altLang="zh-CN">
                <a:sym typeface="+mn-ea"/>
              </a:rPr>
              <a:t>1,  postProcessBeforeInitialization()</a:t>
            </a:r>
            <a:endParaRPr lang="en-US" altLang="zh-CN">
              <a:sym typeface="+mn-ea"/>
            </a:endParaRPr>
          </a:p>
          <a:p>
            <a:pPr algn="l">
              <a:lnSpc>
                <a:spcPct val="17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70000"/>
              </a:lnSpc>
            </a:pPr>
            <a:r>
              <a:rPr lang="en-US" altLang="zh-CN">
                <a:sym typeface="+mn-ea"/>
              </a:rPr>
              <a:t>2，</a:t>
            </a:r>
            <a:r>
              <a:rPr>
                <a:sym typeface="+mn-ea"/>
              </a:rPr>
              <a:t>postProcessAfterInitialization</a:t>
            </a:r>
            <a:r>
              <a:rPr lang="en-US">
                <a:sym typeface="+mn-ea"/>
              </a:rPr>
              <a:t>()</a:t>
            </a:r>
            <a:endParaRPr>
              <a:sym typeface="+mn-ea"/>
            </a:endParaRPr>
          </a:p>
          <a:p>
            <a:pPr algn="l">
              <a:lnSpc>
                <a:spcPct val="170000"/>
              </a:lnSpc>
            </a:pP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556514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ym typeface="+mn-ea"/>
              </a:rPr>
              <a:t>BeanPostProcessors</a:t>
            </a:r>
            <a:r>
              <a:rPr lang="zh-CN" altLang="en-US" sz="2660">
                <a:sym typeface="+mn-ea"/>
              </a:rPr>
              <a:t>源码初步分析</a:t>
            </a:r>
            <a:endParaRPr lang="zh-CN" altLang="en-US" sz="2660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6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8115" y="1070610"/>
            <a:ext cx="9663430" cy="1918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BeanPostProcessorsr</a:t>
            </a:r>
            <a:r>
              <a:rPr lang="zh-CN" altLang="en-US">
                <a:sym typeface="+mn-ea"/>
              </a:rPr>
              <a:t>如何控制</a:t>
            </a:r>
            <a:r>
              <a:rPr lang="en-US" altLang="zh-CN">
                <a:sym typeface="+mn-ea"/>
              </a:rPr>
              <a:t>Bean</a:t>
            </a:r>
            <a:r>
              <a:rPr lang="zh-CN" altLang="en-US">
                <a:sym typeface="+mn-ea"/>
              </a:rPr>
              <a:t>的生命周期</a:t>
            </a:r>
            <a:r>
              <a:rPr lang="en-US" altLang="zh-CN">
                <a:sym typeface="+mn-ea"/>
              </a:rPr>
              <a:t>;</a:t>
            </a:r>
            <a:endParaRPr lang="en-US" altLang="zh-CN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1,  postProcessBeforeInitialization()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2，</a:t>
            </a:r>
            <a:r>
              <a:rPr>
                <a:sym typeface="+mn-ea"/>
              </a:rPr>
              <a:t>postProcessAfterInitialization</a:t>
            </a:r>
            <a:r>
              <a:rPr lang="en-US">
                <a:sym typeface="+mn-ea"/>
              </a:rPr>
              <a:t>()</a:t>
            </a:r>
            <a:endParaRPr>
              <a:sym typeface="+mn-ea"/>
            </a:endParaRPr>
          </a:p>
          <a:p>
            <a:pPr algn="l">
              <a:lnSpc>
                <a:spcPct val="120000"/>
              </a:lnSpc>
            </a:pP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/>
          <p:nvPr/>
        </p:nvSpPr>
        <p:spPr>
          <a:xfrm>
            <a:off x="3064510" y="1680210"/>
            <a:ext cx="5202555" cy="1291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  毕！</a:t>
            </a:r>
            <a:endParaRPr lang="zh-CN" altLang="en-US" sz="3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4625" y="3255010"/>
            <a:ext cx="37045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James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WPS 演示</Application>
  <PresentationFormat>自定义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方正兰亭超细黑简体</vt:lpstr>
      <vt:lpstr>Arial Unicode MS</vt:lpstr>
      <vt:lpstr>等线</vt:lpstr>
      <vt:lpstr>黑体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Administrator</cp:lastModifiedBy>
  <cp:revision>427</cp:revision>
  <dcterms:created xsi:type="dcterms:W3CDTF">2016-08-30T15:34:00Z</dcterms:created>
  <dcterms:modified xsi:type="dcterms:W3CDTF">2018-06-09T03:42:26Z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