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91" r:id="rId4"/>
    <p:sldId id="414" r:id="rId5"/>
    <p:sldId id="418" r:id="rId6"/>
    <p:sldId id="425" r:id="rId7"/>
    <p:sldId id="3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AOP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底层源码分析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67995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EnableAspectJAutoProxy</a:t>
            </a:r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核心注解</a:t>
            </a:r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>
                <a:sym typeface="+mn-ea"/>
              </a:rPr>
              <a:t>proxyTargetClass()</a:t>
            </a:r>
            <a:r>
              <a:rPr lang="en-US">
                <a:sym typeface="+mn-ea"/>
              </a:rPr>
              <a:t>:</a:t>
            </a:r>
            <a:r>
              <a:rPr>
                <a:sym typeface="+mn-ea"/>
              </a:rPr>
              <a:t>控制aop的具体实现方式,true </a:t>
            </a:r>
            <a:r>
              <a:rPr lang="zh-CN">
                <a:sym typeface="+mn-ea"/>
              </a:rPr>
              <a:t>表示</a:t>
            </a:r>
            <a:r>
              <a:rPr>
                <a:sym typeface="+mn-ea"/>
              </a:rPr>
              <a:t>使用cglib,false</a:t>
            </a:r>
            <a:r>
              <a:rPr lang="zh-CN">
                <a:sym typeface="+mn-ea"/>
              </a:rPr>
              <a:t>表示</a:t>
            </a:r>
            <a:r>
              <a:rPr>
                <a:sym typeface="+mn-ea"/>
              </a:rPr>
              <a:t>使用java的Proxy,默认为false</a:t>
            </a:r>
            <a:endParaRPr>
              <a:sym typeface="+mn-ea"/>
            </a:endParaRPr>
          </a:p>
          <a:p>
            <a:pPr>
              <a:lnSpc>
                <a:spcPct val="220000"/>
              </a:lnSpc>
            </a:pPr>
            <a:r>
              <a:rPr>
                <a:sym typeface="+mn-ea"/>
              </a:rPr>
              <a:t>exposeProxy</a:t>
            </a:r>
            <a:r>
              <a:rPr lang="en-US">
                <a:sym typeface="+mn-ea"/>
              </a:rPr>
              <a:t>():</a:t>
            </a:r>
            <a:r>
              <a:rPr>
                <a:sym typeface="+mn-ea"/>
              </a:rPr>
              <a:t>控制代理的暴露方式,true使用ThreadLocal的方式(主要是线程安全问题),默认为false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AnnotationAwareAspectJAutoProxyCreator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核心类过程分析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672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注解装配模式的ASPECT切面自动代理创建器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" y="1743075"/>
            <a:ext cx="9641840" cy="457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9663430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springAOP核心组件分析</a:t>
            </a:r>
            <a:r>
              <a:rPr lang="en-US">
                <a:sym typeface="+mn-ea"/>
              </a:rPr>
              <a:t>,</a:t>
            </a:r>
            <a:r>
              <a:rPr lang="zh-CN" altLang="en-US">
                <a:sym typeface="+mn-ea"/>
              </a:rPr>
              <a:t>见</a:t>
            </a:r>
            <a:r>
              <a:rPr lang="en-US" altLang="zh-CN">
                <a:sym typeface="+mn-ea"/>
              </a:rPr>
              <a:t>”springAOP核心组件分析.pdf”(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wps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放大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倍可看清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自定义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457</cp:revision>
  <dcterms:created xsi:type="dcterms:W3CDTF">2016-08-30T15:34:00Z</dcterms:created>
  <dcterms:modified xsi:type="dcterms:W3CDTF">2018-06-17T16:15:06Z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