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91" r:id="rId4"/>
    <p:sldId id="418" r:id="rId5"/>
    <p:sldId id="414" r:id="rId6"/>
    <p:sldId id="425" r:id="rId7"/>
    <p:sldId id="427" r:id="rId8"/>
    <p:sldId id="3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474" y="-108"/>
      </p:cViewPr>
      <p:guideLst>
        <p:guide orient="horz" pos="21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939800" y="2144395"/>
            <a:ext cx="1031240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20000"/>
              </a:lnSpc>
            </a:pPr>
            <a:r>
              <a:rPr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</a:t>
            </a:r>
            <a:r>
              <a:rPr 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的声明式事务</a:t>
            </a:r>
            <a:r>
              <a:rPr lang="zh-CN" altLang="en-US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底层源码分析</a:t>
            </a:r>
            <a:r>
              <a:rPr lang="en-US" alt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endParaRPr lang="en-US" altLang="zh-CN" sz="3600">
              <a:ln w="6350"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72025" y="6263005"/>
            <a:ext cx="697420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218565"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James    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 1076258117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14" y="6560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创建回顾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1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8115" y="1070610"/>
            <a:ext cx="9663430" cy="2417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 lang="en-US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>
                <a:sym typeface="+mn-ea"/>
              </a:rPr>
              <a:t>AnnotationAwareAspectJAutoProxyCreator</a:t>
            </a:r>
            <a:r>
              <a:rPr lang="zh-CN">
                <a:sym typeface="+mn-ea"/>
              </a:rPr>
              <a:t>创建</a:t>
            </a:r>
            <a:endParaRPr lang="zh-CN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Calculator</a:t>
            </a:r>
            <a:r>
              <a:rPr lang="zh-CN" altLang="en-US">
                <a:sym typeface="+mn-ea"/>
              </a:rPr>
              <a:t>创建</a:t>
            </a:r>
            <a:endParaRPr lang="zh-CN" altLang="en-US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拦截链</a:t>
            </a:r>
            <a:r>
              <a:rPr lang="en-US" altLang="zh-CN">
                <a:sym typeface="+mn-ea"/>
              </a:rPr>
              <a:t>MethodInterceptor</a:t>
            </a:r>
            <a:endParaRPr lang="en-US" altLang="zh-CN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div</a:t>
            </a:r>
            <a:r>
              <a:rPr lang="zh-CN" altLang="en-US">
                <a:sym typeface="+mn-ea"/>
              </a:rPr>
              <a:t>目标方法拦截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82789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什么是声明式事务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2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0495" y="1070610"/>
            <a:ext cx="10560685" cy="166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zh-CN">
                <a:sym typeface="+mn-ea"/>
              </a:rPr>
              <a:t>百度定义：</a:t>
            </a:r>
            <a:endParaRPr lang="zh-CN">
              <a:sym typeface="+mn-ea"/>
            </a:endParaRPr>
          </a:p>
          <a:p>
            <a:pPr>
              <a:lnSpc>
                <a:spcPct val="190000"/>
              </a:lnSpc>
            </a:pPr>
            <a:r>
              <a:rPr>
                <a:sym typeface="+mn-ea"/>
              </a:rPr>
              <a:t>以方法为单位，进行事务控制；抛出异常，事务回滚。</a:t>
            </a:r>
            <a:endParaRPr>
              <a:sym typeface="+mn-ea"/>
            </a:endParaRPr>
          </a:p>
          <a:p>
            <a:pPr>
              <a:lnSpc>
                <a:spcPct val="190000"/>
              </a:lnSpc>
            </a:pPr>
            <a:r>
              <a:rPr>
                <a:sym typeface="+mn-ea"/>
              </a:rPr>
              <a:t>最小的执行单位为方法。决定执行成败是通过是否抛出异常来判断的，抛出异常即执行失败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的声明式事务实现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3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9075" y="1009015"/>
            <a:ext cx="5424170" cy="1835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 lang="en-US">
                <a:sym typeface="+mn-ea"/>
              </a:rPr>
              <a:t>1,@Transactional</a:t>
            </a:r>
            <a:r>
              <a:rPr lang="zh-CN" altLang="en-US">
                <a:sym typeface="+mn-ea"/>
              </a:rPr>
              <a:t>事务</a:t>
            </a:r>
            <a:r>
              <a:rPr lang="zh-CN" altLang="en-US">
                <a:sym typeface="+mn-ea"/>
              </a:rPr>
              <a:t>注解</a:t>
            </a:r>
            <a:endParaRPr lang="en-US" altLang="zh-CN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2,@EnableTransactionManagement</a:t>
            </a:r>
            <a:r>
              <a:rPr lang="zh-CN" altLang="en-US">
                <a:sym typeface="+mn-ea"/>
              </a:rPr>
              <a:t>事务管理器</a:t>
            </a:r>
            <a:r>
              <a:rPr lang="zh-CN" altLang="en-US">
                <a:sym typeface="+mn-ea"/>
              </a:rPr>
              <a:t>注解</a:t>
            </a:r>
            <a:endParaRPr lang="en-US" altLang="zh-CN">
              <a:sym typeface="+mn-ea"/>
            </a:endParaRPr>
          </a:p>
          <a:p>
            <a:pPr algn="l">
              <a:lnSpc>
                <a:spcPct val="210000"/>
              </a:lnSpc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声明式事务源码分析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4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0495" y="1070610"/>
            <a:ext cx="9663430" cy="166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@EnableTransactionManagement</a:t>
            </a:r>
            <a:r>
              <a:rPr lang="zh-CN" altLang="en-US">
                <a:sym typeface="+mn-ea"/>
              </a:rPr>
              <a:t>注解开启事务管理器</a:t>
            </a:r>
            <a:endParaRPr lang="zh-CN" altLang="en-US">
              <a:sym typeface="+mn-ea"/>
            </a:endParaRPr>
          </a:p>
          <a:p>
            <a:pPr>
              <a:lnSpc>
                <a:spcPct val="190000"/>
              </a:lnSpc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，注册</a:t>
            </a:r>
            <a:r>
              <a:rPr lang="en-US" altLang="zh-CN">
                <a:sym typeface="+mn-ea"/>
              </a:rPr>
              <a:t>AutoProxyRegistrar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ProxyTransactionManagementConfiguration</a:t>
            </a:r>
            <a:endParaRPr lang="en-US" altLang="zh-CN">
              <a:sym typeface="+mn-ea"/>
            </a:endParaRPr>
          </a:p>
          <a:p>
            <a:pPr>
              <a:lnSpc>
                <a:spcPct val="190000"/>
              </a:lnSpc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，核心组件</a:t>
            </a:r>
            <a:r>
              <a:rPr lang="en-US" altLang="zh-CN">
                <a:sym typeface="+mn-ea"/>
              </a:rPr>
              <a:t>InfrastructureAdvisorAutoProxyCreator</a:t>
            </a:r>
            <a:r>
              <a:rPr lang="zh-CN" altLang="en-US">
                <a:sym typeface="+mn-ea"/>
              </a:rPr>
              <a:t>注册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/>
          <p:nvPr/>
        </p:nvSpPr>
        <p:spPr>
          <a:xfrm>
            <a:off x="3064510" y="1680210"/>
            <a:ext cx="5202555" cy="1291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  毕！</a:t>
            </a:r>
            <a:endParaRPr lang="zh-CN" altLang="en-US" sz="3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4625" y="3255010"/>
            <a:ext cx="37045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James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WPS 演示</Application>
  <PresentationFormat>自定义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方正兰亭超细黑简体</vt:lpstr>
      <vt:lpstr>Arial Unicode MS</vt:lpstr>
      <vt:lpstr>等线</vt:lpstr>
      <vt:lpstr>黑体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Administrator</cp:lastModifiedBy>
  <cp:revision>477</cp:revision>
  <dcterms:created xsi:type="dcterms:W3CDTF">2016-08-30T15:34:00Z</dcterms:created>
  <dcterms:modified xsi:type="dcterms:W3CDTF">2018-06-23T10:46:27Z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