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91" r:id="rId4"/>
    <p:sldId id="418" r:id="rId5"/>
    <p:sldId id="414" r:id="rId6"/>
    <p:sldId id="425" r:id="rId7"/>
    <p:sldId id="3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的扩展组件原理及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IOC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源码讲解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事务源码流程创建回顾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495" y="1070610"/>
            <a:ext cx="9663430" cy="166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@EnableTransactionManagement</a:t>
            </a:r>
            <a:r>
              <a:rPr lang="zh-CN" altLang="en-US">
                <a:sym typeface="+mn-ea"/>
              </a:rPr>
              <a:t>注解开启事务管理器</a:t>
            </a:r>
            <a:endParaRPr lang="zh-CN" alt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，注册</a:t>
            </a:r>
            <a:r>
              <a:rPr lang="en-US" altLang="zh-CN">
                <a:sym typeface="+mn-ea"/>
              </a:rPr>
              <a:t>AutoProxyRegistrar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ProxyTransactionManagementConfiguration</a:t>
            </a:r>
            <a:endParaRPr lang="en-US" altLang="zh-CN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，核心组件</a:t>
            </a:r>
            <a:r>
              <a:rPr lang="en-US" altLang="zh-CN">
                <a:sym typeface="+mn-ea"/>
              </a:rPr>
              <a:t>InfrastructureAdvisorAutoProxyCreator</a:t>
            </a:r>
            <a:r>
              <a:rPr lang="zh-CN" altLang="en-US">
                <a:sym typeface="+mn-ea"/>
              </a:rPr>
              <a:t>注册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8278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扩展组件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BeanFactoryPostProcessor: beanFactory的后置处理器</a:t>
            </a:r>
            <a:endParaRPr 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BeanDefinitionPostProcessor: bean</a:t>
            </a:r>
            <a:r>
              <a:rPr lang="zh-CN" altLang="en-US">
                <a:sym typeface="+mn-ea"/>
              </a:rPr>
              <a:t>定义后置处理器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542417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一切从</a:t>
            </a:r>
            <a:r>
              <a:rPr lang="en-US" altLang="zh-CN">
                <a:sym typeface="+mn-ea"/>
              </a:rPr>
              <a:t>reresh()</a:t>
            </a:r>
            <a:r>
              <a:rPr lang="zh-CN" altLang="en-US">
                <a:sym typeface="+mn-ea"/>
              </a:rPr>
              <a:t>开始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理解从 </a:t>
            </a:r>
            <a:r>
              <a:rPr lang="en-US" altLang="zh-CN">
                <a:sym typeface="+mn-ea"/>
              </a:rPr>
              <a:t>1.....11</a:t>
            </a:r>
            <a:r>
              <a:rPr lang="zh-CN" altLang="en-US">
                <a:sym typeface="+mn-ea"/>
              </a:rPr>
              <a:t>每个方法处理逻辑即可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同学们预习时可先尝试跟进看看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90" y="932815"/>
            <a:ext cx="5199380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自定义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483</cp:revision>
  <dcterms:created xsi:type="dcterms:W3CDTF">2016-08-30T15:34:00Z</dcterms:created>
  <dcterms:modified xsi:type="dcterms:W3CDTF">2018-06-25T11:00:05Z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