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91" r:id="rId4"/>
    <p:sldId id="414" r:id="rId5"/>
    <p:sldId id="418" r:id="rId6"/>
    <p:sldId id="419" r:id="rId7"/>
    <p:sldId id="3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BeanPostProcessor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r>
              <a:rPr lang="zh-CN" alt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及组件使用</a:t>
            </a:r>
            <a:r>
              <a:rPr lang="en-US" alt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71260" y="6057265"/>
            <a:ext cx="47663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67995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Spring底层对BeanPostProcessor的使用</a:t>
            </a:r>
            <a:endParaRPr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>
                <a:sym typeface="+mn-ea"/>
              </a:rPr>
              <a:t>1,ApplicationContextAwareProcessor实现分析</a:t>
            </a:r>
            <a:endParaRPr>
              <a:sym typeface="+mn-ea"/>
            </a:endParaRPr>
          </a:p>
          <a:p>
            <a:pPr>
              <a:lnSpc>
                <a:spcPct val="220000"/>
              </a:lnSpc>
            </a:pPr>
            <a:r>
              <a:rPr>
                <a:sym typeface="+mn-ea"/>
              </a:rPr>
              <a:t>2,BeanValidationPostProcess</a:t>
            </a:r>
            <a:r>
              <a:rPr lang="zh-CN">
                <a:sym typeface="+mn-ea"/>
              </a:rPr>
              <a:t>实现</a:t>
            </a:r>
            <a:r>
              <a:rPr>
                <a:sym typeface="+mn-ea"/>
              </a:rPr>
              <a:t>分析</a:t>
            </a:r>
            <a:endParaRPr>
              <a:sym typeface="+mn-ea"/>
            </a:endParaRPr>
          </a:p>
          <a:p>
            <a:pPr>
              <a:lnSpc>
                <a:spcPct val="220000"/>
              </a:lnSpc>
            </a:pPr>
            <a:r>
              <a:rPr>
                <a:sym typeface="+mn-ea"/>
              </a:rPr>
              <a:t>3,InitDestroyAnnotationBeanPostProcessor</a:t>
            </a:r>
            <a:r>
              <a:rPr lang="zh-CN">
                <a:sym typeface="+mn-ea"/>
              </a:rPr>
              <a:t>实现分析</a:t>
            </a:r>
            <a:endParaRPr lang="zh-CN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115" y="3410585"/>
            <a:ext cx="11482070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sz="1800" b="1"/>
              <a:t>总结</a:t>
            </a:r>
            <a:r>
              <a:rPr lang="en-US" altLang="zh-CN" sz="1800" b="0"/>
              <a:t>:</a:t>
            </a:r>
            <a:endParaRPr lang="en-US" altLang="zh-CN" sz="1800" b="0"/>
          </a:p>
          <a:p>
            <a:pPr indent="0">
              <a:lnSpc>
                <a:spcPct val="140000"/>
              </a:lnSpc>
            </a:pPr>
            <a:r>
              <a:rPr lang="en-US" altLang="zh-CN" sz="1800" b="0"/>
              <a:t>     </a:t>
            </a:r>
            <a:r>
              <a:rPr sz="1800" b="0"/>
              <a:t>Spring底层对BeanPostProcessor的使用, 包括bean的赋值, 注入其它组件, 生命周期注解功能等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55651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@Value赋值</a:t>
            </a:r>
            <a:endParaRPr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1,  使用bean.xml配置文件进行赋值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2,  </a:t>
            </a:r>
            <a:r>
              <a:rPr>
                <a:sym typeface="+mn-ea"/>
              </a:rPr>
              <a:t>使用@Value赋值</a:t>
            </a:r>
            <a:r>
              <a:rPr lang="en-US">
                <a:sym typeface="+mn-ea"/>
              </a:rPr>
              <a:t>: </a:t>
            </a:r>
            <a:r>
              <a:rPr lang="zh-CN" altLang="en-US">
                <a:sym typeface="+mn-ea"/>
              </a:rPr>
              <a:t>基本字符赋值</a:t>
            </a:r>
            <a:r>
              <a:rPr lang="en-US" altLang="zh-CN">
                <a:sym typeface="+mn-ea"/>
              </a:rPr>
              <a:t>, Spring</a:t>
            </a:r>
            <a:r>
              <a:rPr lang="zh-CN" altLang="en-US">
                <a:sym typeface="+mn-ea"/>
              </a:rPr>
              <a:t>表达式赋值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获取</a:t>
            </a:r>
            <a:r>
              <a:rPr lang="zh-CN" altLang="en-US">
                <a:sym typeface="+mn-ea"/>
              </a:rPr>
              <a:t>运行</a:t>
            </a:r>
            <a:r>
              <a:rPr lang="zh-CN" altLang="en-US">
                <a:sym typeface="+mn-ea"/>
              </a:rPr>
              <a:t>环境变量的值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3,  </a:t>
            </a:r>
            <a:r>
              <a:rPr>
                <a:sym typeface="+mn-ea"/>
              </a:rPr>
              <a:t>使用@Value</a:t>
            </a:r>
            <a:r>
              <a:rPr lang="zh-CN">
                <a:sym typeface="+mn-ea"/>
              </a:rPr>
              <a:t>从 </a:t>
            </a:r>
            <a:r>
              <a:rPr lang="en-US" altLang="zh-CN">
                <a:sym typeface="+mn-ea"/>
              </a:rPr>
              <a:t>*.properties </a:t>
            </a:r>
            <a:r>
              <a:rPr lang="zh-CN" altLang="en-US">
                <a:sym typeface="+mn-ea"/>
              </a:rPr>
              <a:t>取值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795083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@Autowired @Qualifier @Primary自动装配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115" y="1070610"/>
            <a:ext cx="9663430" cy="532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什么是是</a:t>
            </a:r>
            <a:r>
              <a:rPr>
                <a:sym typeface="+mn-ea"/>
              </a:rPr>
              <a:t>自动装配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           </a:t>
            </a:r>
            <a:r>
              <a:rPr>
                <a:sym typeface="+mn-ea"/>
              </a:rPr>
              <a:t>spring利用依赖注入(DI), 完成对IOC容器中的各个组件的依赖关系赋值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思考与操作</a:t>
            </a:r>
            <a:r>
              <a:rPr lang="en-US" altLang="zh-CN">
                <a:sym typeface="+mn-ea"/>
              </a:rPr>
              <a:t>?</a:t>
            </a:r>
            <a:endParaRPr 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       1,bean</a:t>
            </a:r>
            <a:r>
              <a:rPr lang="zh-CN" altLang="en-US">
                <a:sym typeface="+mn-ea"/>
              </a:rPr>
              <a:t>组件加载优先级</a:t>
            </a:r>
            <a:r>
              <a:rPr lang="en-US" altLang="zh-CN">
                <a:sym typeface="+mn-ea"/>
              </a:rPr>
              <a:t>?</a:t>
            </a:r>
            <a:endParaRPr lang="zh-CN" altLang="en-US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zh-CN" altLang="en-US">
                <a:sym typeface="+mn-ea"/>
              </a:rPr>
              <a:t>       </a:t>
            </a:r>
            <a:r>
              <a:rPr lang="en-US" altLang="zh-CN">
                <a:sym typeface="+mn-ea"/>
              </a:rPr>
              <a:t>2,如果容器中存在两个id</a:t>
            </a:r>
            <a:r>
              <a:rPr lang="zh-CN" altLang="en-US">
                <a:sym typeface="+mn-ea"/>
              </a:rPr>
              <a:t>相同的</a:t>
            </a:r>
            <a:r>
              <a:rPr lang="en-US" altLang="zh-CN">
                <a:sym typeface="+mn-ea"/>
              </a:rPr>
              <a:t>bean, 会加载哪个bean呢?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       3,</a:t>
            </a:r>
            <a:r>
              <a:rPr lang="zh-CN" altLang="en-US">
                <a:sym typeface="+mn-ea"/>
              </a:rPr>
              <a:t>如何指定装配组件ID进行加载</a:t>
            </a:r>
            <a:r>
              <a:rPr lang="en-US" altLang="zh-CN">
                <a:sym typeface="+mn-ea"/>
              </a:rPr>
              <a:t>?@Qualifier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       4,</a:t>
            </a:r>
            <a:r>
              <a:rPr lang="zh-CN" altLang="en-US">
                <a:sym typeface="+mn-ea"/>
              </a:rPr>
              <a:t>容器加载不存在的</a:t>
            </a:r>
            <a:r>
              <a:rPr lang="en-US" altLang="zh-CN">
                <a:sym typeface="+mn-ea"/>
              </a:rPr>
              <a:t>bean</a:t>
            </a:r>
            <a:r>
              <a:rPr lang="zh-CN" altLang="en-US">
                <a:sym typeface="+mn-ea"/>
              </a:rPr>
              <a:t>会出现什么问题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       5,@Primary 注解bean首选</a:t>
            </a: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       6,@Autowired @Resource @Inject</a:t>
            </a:r>
            <a:r>
              <a:rPr lang="zh-CN" altLang="en-US">
                <a:sym typeface="+mn-ea"/>
              </a:rPr>
              <a:t>区别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方正兰亭超细黑简体</vt:lpstr>
      <vt:lpstr>Arial Unicode MS</vt:lpstr>
      <vt:lpstr>等线</vt:lpstr>
      <vt:lpstr>黑体</vt:lpstr>
      <vt:lpstr>等线 Light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439</cp:revision>
  <dcterms:created xsi:type="dcterms:W3CDTF">2016-08-30T15:34:00Z</dcterms:created>
  <dcterms:modified xsi:type="dcterms:W3CDTF">2018-06-11T09:03:02Z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