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91" r:id="rId4"/>
    <p:sldId id="379" r:id="rId5"/>
    <p:sldId id="434" r:id="rId7"/>
    <p:sldId id="433" r:id="rId8"/>
    <p:sldId id="435" r:id="rId9"/>
    <p:sldId id="440" r:id="rId10"/>
    <p:sldId id="438" r:id="rId11"/>
    <p:sldId id="439" r:id="rId12"/>
    <p:sldId id="441" r:id="rId13"/>
    <p:sldId id="442" r:id="rId14"/>
    <p:sldId id="443" r:id="rId15"/>
    <p:sldId id="451" r:id="rId16"/>
    <p:sldId id="444" r:id="rId17"/>
    <p:sldId id="445" r:id="rId18"/>
    <p:sldId id="446" r:id="rId19"/>
    <p:sldId id="452" r:id="rId20"/>
    <p:sldId id="447" r:id="rId21"/>
    <p:sldId id="4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5253" autoAdjust="0"/>
  </p:normalViewPr>
  <p:slideViewPr>
    <p:cSldViewPr snapToGrid="0" showGuides="1">
      <p:cViewPr varScale="1">
        <p:scale>
          <a:sx n="122" d="100"/>
          <a:sy n="122" d="100"/>
        </p:scale>
        <p:origin x="-288" y="-102"/>
      </p:cViewPr>
      <p:guideLst>
        <p:guide orient="horz" pos="2090"/>
        <p:guide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1464E-FEAE-4CE2-B82C-C066560CC74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784B31-902B-47F5-B179-589DA083E340}">
      <dgm:prSet phldrT="[文本]"/>
      <dgm:spPr/>
      <dgm:t>
        <a:bodyPr/>
        <a:lstStyle/>
        <a:p>
          <a:r>
            <a:rPr lang="en-US" altLang="zh-CN" dirty="0" smtClean="0"/>
            <a:t>lock</a:t>
          </a:r>
          <a:endParaRPr lang="zh-CN" altLang="en-US" dirty="0"/>
        </a:p>
      </dgm:t>
    </dgm:pt>
    <dgm:pt modelId="{1C210E7D-E3DB-46F3-81EF-41526034F9C7}" cxnId="{BBA3C569-2C23-4267-8F81-1FFA4903E738}" type="parTrans">
      <dgm:prSet/>
      <dgm:spPr/>
      <dgm:t>
        <a:bodyPr/>
        <a:lstStyle/>
        <a:p>
          <a:endParaRPr lang="zh-CN" altLang="en-US"/>
        </a:p>
      </dgm:t>
    </dgm:pt>
    <dgm:pt modelId="{E1C29976-5B52-4DD0-A2B3-7B6B77B8CB71}" cxnId="{BBA3C569-2C23-4267-8F81-1FFA4903E738}" type="sibTrans">
      <dgm:prSet/>
      <dgm:spPr/>
      <dgm:t>
        <a:bodyPr/>
        <a:lstStyle/>
        <a:p>
          <a:endParaRPr lang="zh-CN" altLang="en-US"/>
        </a:p>
      </dgm:t>
    </dgm:pt>
    <dgm:pt modelId="{EF5687AC-078E-432D-803E-20165BE0BF32}">
      <dgm:prSet phldrT="[文本]"/>
      <dgm:spPr/>
      <dgm:t>
        <a:bodyPr/>
        <a:lstStyle/>
        <a:p>
          <a:r>
            <a:rPr lang="en-US" altLang="zh-CN" dirty="0" smtClean="0"/>
            <a:t>0000001</a:t>
          </a:r>
          <a:endParaRPr lang="zh-CN" altLang="en-US" dirty="0"/>
        </a:p>
      </dgm:t>
    </dgm:pt>
    <dgm:pt modelId="{A85A9607-43DC-4D9D-9417-D906E2ECBD1C}" cxnId="{EDEE10F4-4383-4159-BA69-1945C526F0C2}" type="parTrans">
      <dgm:prSet/>
      <dgm:spPr/>
      <dgm:t>
        <a:bodyPr/>
        <a:lstStyle/>
        <a:p>
          <a:endParaRPr lang="zh-CN" altLang="en-US"/>
        </a:p>
      </dgm:t>
    </dgm:pt>
    <dgm:pt modelId="{C1A17881-34D6-45C5-BDE7-3B57D3265B5F}" cxnId="{EDEE10F4-4383-4159-BA69-1945C526F0C2}" type="sibTrans">
      <dgm:prSet/>
      <dgm:spPr/>
      <dgm:t>
        <a:bodyPr/>
        <a:lstStyle/>
        <a:p>
          <a:endParaRPr lang="zh-CN" altLang="en-US"/>
        </a:p>
      </dgm:t>
    </dgm:pt>
    <dgm:pt modelId="{40DBA9F4-A412-4A66-B890-8E5F75138886}">
      <dgm:prSet phldrT="[文本]"/>
      <dgm:spPr/>
      <dgm:t>
        <a:bodyPr/>
        <a:lstStyle/>
        <a:p>
          <a:r>
            <a:rPr lang="en-US" altLang="zh-CN" dirty="0" smtClean="0"/>
            <a:t>0000002</a:t>
          </a:r>
          <a:endParaRPr lang="zh-CN" altLang="en-US" dirty="0"/>
        </a:p>
      </dgm:t>
    </dgm:pt>
    <dgm:pt modelId="{4454B396-6874-4E3D-A342-FD757CEF5EFF}" cxnId="{CA4414D7-DA2C-4D82-9F95-07C5A247F988}" type="parTrans">
      <dgm:prSet/>
      <dgm:spPr/>
      <dgm:t>
        <a:bodyPr/>
        <a:lstStyle/>
        <a:p>
          <a:endParaRPr lang="zh-CN" altLang="en-US"/>
        </a:p>
      </dgm:t>
    </dgm:pt>
    <dgm:pt modelId="{801FA1A4-70DE-49F4-A4DD-E3F11E414543}" cxnId="{CA4414D7-DA2C-4D82-9F95-07C5A247F988}" type="sibTrans">
      <dgm:prSet/>
      <dgm:spPr/>
      <dgm:t>
        <a:bodyPr/>
        <a:lstStyle/>
        <a:p>
          <a:endParaRPr lang="zh-CN" altLang="en-US"/>
        </a:p>
      </dgm:t>
    </dgm:pt>
    <dgm:pt modelId="{52A1BA1D-D06D-4B69-8C7A-C9752035D292}">
      <dgm:prSet phldrT="[文本]"/>
      <dgm:spPr/>
      <dgm:t>
        <a:bodyPr/>
        <a:lstStyle/>
        <a:p>
          <a:r>
            <a:rPr lang="en-US" altLang="zh-CN" smtClean="0"/>
            <a:t>0000003</a:t>
          </a:r>
          <a:endParaRPr lang="zh-CN" altLang="en-US" dirty="0"/>
        </a:p>
      </dgm:t>
    </dgm:pt>
    <dgm:pt modelId="{98A8C4B6-049D-4043-ACD8-F96606910923}" cxnId="{44648F63-64E6-4985-BB7C-D9B0644E2233}" type="parTrans">
      <dgm:prSet/>
      <dgm:spPr/>
      <dgm:t>
        <a:bodyPr/>
        <a:lstStyle/>
        <a:p>
          <a:endParaRPr lang="zh-CN" altLang="en-US"/>
        </a:p>
      </dgm:t>
    </dgm:pt>
    <dgm:pt modelId="{85678892-1754-4805-A0FA-A2B593E828BC}" cxnId="{44648F63-64E6-4985-BB7C-D9B0644E2233}" type="sibTrans">
      <dgm:prSet/>
      <dgm:spPr/>
      <dgm:t>
        <a:bodyPr/>
        <a:lstStyle/>
        <a:p>
          <a:endParaRPr lang="zh-CN" altLang="en-US"/>
        </a:p>
      </dgm:t>
    </dgm:pt>
    <dgm:pt modelId="{3513CDE7-B556-4B24-A70A-A7CC906AB65D}">
      <dgm:prSet phldrT="[文本]"/>
      <dgm:spPr/>
      <dgm:t>
        <a:bodyPr/>
        <a:lstStyle/>
        <a:p>
          <a:r>
            <a:rPr lang="en-US" altLang="zh-CN" smtClean="0"/>
            <a:t>0000004</a:t>
          </a:r>
          <a:endParaRPr lang="zh-CN" altLang="en-US" dirty="0"/>
        </a:p>
      </dgm:t>
    </dgm:pt>
    <dgm:pt modelId="{919FBD32-0681-4E60-8BF4-28D6B0CAB668}" cxnId="{52E0D9B2-BDFB-4B85-B8D4-1AE69CEE4884}" type="parTrans">
      <dgm:prSet/>
      <dgm:spPr/>
      <dgm:t>
        <a:bodyPr/>
        <a:lstStyle/>
        <a:p>
          <a:endParaRPr lang="zh-CN" altLang="en-US"/>
        </a:p>
      </dgm:t>
    </dgm:pt>
    <dgm:pt modelId="{80B6A257-34C0-4D5E-92AB-342761CE4D7E}" cxnId="{52E0D9B2-BDFB-4B85-B8D4-1AE69CEE4884}" type="sibTrans">
      <dgm:prSet/>
      <dgm:spPr/>
      <dgm:t>
        <a:bodyPr/>
        <a:lstStyle/>
        <a:p>
          <a:endParaRPr lang="zh-CN" altLang="en-US"/>
        </a:p>
      </dgm:t>
    </dgm:pt>
    <dgm:pt modelId="{3525B2D2-FB48-44B2-82D8-8DB3A6302E85}" type="pres">
      <dgm:prSet presAssocID="{79D1464E-FEAE-4CE2-B82C-C066560CC7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6D8BB1E-B125-47F0-BE2A-5E9005EE08CF}" type="pres">
      <dgm:prSet presAssocID="{1A784B31-902B-47F5-B179-589DA083E340}" presName="root" presStyleCnt="0"/>
      <dgm:spPr/>
    </dgm:pt>
    <dgm:pt modelId="{A95BDC37-D0F9-463F-8A75-88E24B5907A6}" type="pres">
      <dgm:prSet presAssocID="{1A784B31-902B-47F5-B179-589DA083E340}" presName="rootComposite" presStyleCnt="0"/>
      <dgm:spPr/>
    </dgm:pt>
    <dgm:pt modelId="{9C4EA6BC-DE7F-42D0-88D9-F066DEEA537E}" type="pres">
      <dgm:prSet presAssocID="{1A784B31-902B-47F5-B179-589DA083E340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299A9C00-A267-46A0-8E3E-D2FB05FCB381}" type="pres">
      <dgm:prSet presAssocID="{1A784B31-902B-47F5-B179-589DA083E34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00B8045-AF6C-4962-9816-184FA115AD06}" type="pres">
      <dgm:prSet presAssocID="{1A784B31-902B-47F5-B179-589DA083E340}" presName="childShape" presStyleCnt="0"/>
      <dgm:spPr/>
    </dgm:pt>
    <dgm:pt modelId="{705E3636-4E06-4BB6-BF78-F193619B6BC7}" type="pres">
      <dgm:prSet presAssocID="{A85A9607-43DC-4D9D-9417-D906E2ECBD1C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234504D-0014-4959-ABBC-73A57D409BBF}" type="pres">
      <dgm:prSet presAssocID="{EF5687AC-078E-432D-803E-20165BE0BF3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F476F-6A6C-43DC-9414-DC5DDB58806F}" type="pres">
      <dgm:prSet presAssocID="{4454B396-6874-4E3D-A342-FD757CEF5EFF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F0603763-AFB1-4205-B3E5-AE6BCA7D8517}" type="pres">
      <dgm:prSet presAssocID="{40DBA9F4-A412-4A66-B890-8E5F75138886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DA93C-C847-4FBC-A52D-EC839DBAA0A1}" type="pres">
      <dgm:prSet presAssocID="{98A8C4B6-049D-4043-ACD8-F96606910923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1A858A77-E4F5-4715-91A3-82A53AE94495}" type="pres">
      <dgm:prSet presAssocID="{52A1BA1D-D06D-4B69-8C7A-C9752035D292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7F819-E276-4CC5-ABA1-AE3463704D38}" type="pres">
      <dgm:prSet presAssocID="{919FBD32-0681-4E60-8BF4-28D6B0CAB668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07CC47BC-9BFC-4589-A946-58B0036DB3DF}" type="pres">
      <dgm:prSet presAssocID="{3513CDE7-B556-4B24-A70A-A7CC906AB65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93955B-7B51-4354-84DD-126A105B4DB7}" type="presOf" srcId="{A85A9607-43DC-4D9D-9417-D906E2ECBD1C}" destId="{705E3636-4E06-4BB6-BF78-F193619B6BC7}" srcOrd="0" destOrd="0" presId="urn:microsoft.com/office/officeart/2005/8/layout/hierarchy3"/>
    <dgm:cxn modelId="{D6859414-4122-416B-B1F0-6B7B6388D34C}" type="presOf" srcId="{40DBA9F4-A412-4A66-B890-8E5F75138886}" destId="{F0603763-AFB1-4205-B3E5-AE6BCA7D8517}" srcOrd="0" destOrd="0" presId="urn:microsoft.com/office/officeart/2005/8/layout/hierarchy3"/>
    <dgm:cxn modelId="{F94458E2-A4DD-4259-8A52-DBD5782CCABD}" type="presOf" srcId="{EF5687AC-078E-432D-803E-20165BE0BF32}" destId="{F234504D-0014-4959-ABBC-73A57D409BBF}" srcOrd="0" destOrd="0" presId="urn:microsoft.com/office/officeart/2005/8/layout/hierarchy3"/>
    <dgm:cxn modelId="{D78979DC-9E11-4CC6-B05A-F18AEEF88C11}" type="presOf" srcId="{52A1BA1D-D06D-4B69-8C7A-C9752035D292}" destId="{1A858A77-E4F5-4715-91A3-82A53AE94495}" srcOrd="0" destOrd="0" presId="urn:microsoft.com/office/officeart/2005/8/layout/hierarchy3"/>
    <dgm:cxn modelId="{B99E310C-9A9A-452F-80A5-71ABC82A5083}" type="presOf" srcId="{1A784B31-902B-47F5-B179-589DA083E340}" destId="{9C4EA6BC-DE7F-42D0-88D9-F066DEEA537E}" srcOrd="0" destOrd="0" presId="urn:microsoft.com/office/officeart/2005/8/layout/hierarchy3"/>
    <dgm:cxn modelId="{44648F63-64E6-4985-BB7C-D9B0644E2233}" srcId="{1A784B31-902B-47F5-B179-589DA083E340}" destId="{52A1BA1D-D06D-4B69-8C7A-C9752035D292}" srcOrd="2" destOrd="0" parTransId="{98A8C4B6-049D-4043-ACD8-F96606910923}" sibTransId="{85678892-1754-4805-A0FA-A2B593E828BC}"/>
    <dgm:cxn modelId="{6EC260E0-6B61-495D-BB40-1358FFE111C5}" type="presOf" srcId="{1A784B31-902B-47F5-B179-589DA083E340}" destId="{299A9C00-A267-46A0-8E3E-D2FB05FCB381}" srcOrd="1" destOrd="0" presId="urn:microsoft.com/office/officeart/2005/8/layout/hierarchy3"/>
    <dgm:cxn modelId="{E6EDD2D1-1A50-4359-BCC5-09528FCFE5F1}" type="presOf" srcId="{919FBD32-0681-4E60-8BF4-28D6B0CAB668}" destId="{2C07F819-E276-4CC5-ABA1-AE3463704D38}" srcOrd="0" destOrd="0" presId="urn:microsoft.com/office/officeart/2005/8/layout/hierarchy3"/>
    <dgm:cxn modelId="{C65470C9-8302-4916-9A52-6FB8C78457A5}" type="presOf" srcId="{3513CDE7-B556-4B24-A70A-A7CC906AB65D}" destId="{07CC47BC-9BFC-4589-A946-58B0036DB3DF}" srcOrd="0" destOrd="0" presId="urn:microsoft.com/office/officeart/2005/8/layout/hierarchy3"/>
    <dgm:cxn modelId="{9277B4AB-E344-4ECB-9D63-16541FA018FE}" type="presOf" srcId="{79D1464E-FEAE-4CE2-B82C-C066560CC74E}" destId="{3525B2D2-FB48-44B2-82D8-8DB3A6302E85}" srcOrd="0" destOrd="0" presId="urn:microsoft.com/office/officeart/2005/8/layout/hierarchy3"/>
    <dgm:cxn modelId="{6AA80071-8384-44C3-AEBD-E2AEE8CD22D4}" type="presOf" srcId="{98A8C4B6-049D-4043-ACD8-F96606910923}" destId="{8C2DA93C-C847-4FBC-A52D-EC839DBAA0A1}" srcOrd="0" destOrd="0" presId="urn:microsoft.com/office/officeart/2005/8/layout/hierarchy3"/>
    <dgm:cxn modelId="{DA54C239-AEB0-4CD8-A8CD-A901A12DF828}" type="presOf" srcId="{4454B396-6874-4E3D-A342-FD757CEF5EFF}" destId="{E1AF476F-6A6C-43DC-9414-DC5DDB58806F}" srcOrd="0" destOrd="0" presId="urn:microsoft.com/office/officeart/2005/8/layout/hierarchy3"/>
    <dgm:cxn modelId="{52E0D9B2-BDFB-4B85-B8D4-1AE69CEE4884}" srcId="{1A784B31-902B-47F5-B179-589DA083E340}" destId="{3513CDE7-B556-4B24-A70A-A7CC906AB65D}" srcOrd="3" destOrd="0" parTransId="{919FBD32-0681-4E60-8BF4-28D6B0CAB668}" sibTransId="{80B6A257-34C0-4D5E-92AB-342761CE4D7E}"/>
    <dgm:cxn modelId="{BBA3C569-2C23-4267-8F81-1FFA4903E738}" srcId="{79D1464E-FEAE-4CE2-B82C-C066560CC74E}" destId="{1A784B31-902B-47F5-B179-589DA083E340}" srcOrd="0" destOrd="0" parTransId="{1C210E7D-E3DB-46F3-81EF-41526034F9C7}" sibTransId="{E1C29976-5B52-4DD0-A2B3-7B6B77B8CB71}"/>
    <dgm:cxn modelId="{CA4414D7-DA2C-4D82-9F95-07C5A247F988}" srcId="{1A784B31-902B-47F5-B179-589DA083E340}" destId="{40DBA9F4-A412-4A66-B890-8E5F75138886}" srcOrd="1" destOrd="0" parTransId="{4454B396-6874-4E3D-A342-FD757CEF5EFF}" sibTransId="{801FA1A4-70DE-49F4-A4DD-E3F11E414543}"/>
    <dgm:cxn modelId="{EDEE10F4-4383-4159-BA69-1945C526F0C2}" srcId="{1A784B31-902B-47F5-B179-589DA083E340}" destId="{EF5687AC-078E-432D-803E-20165BE0BF32}" srcOrd="0" destOrd="0" parTransId="{A85A9607-43DC-4D9D-9417-D906E2ECBD1C}" sibTransId="{C1A17881-34D6-45C5-BDE7-3B57D3265B5F}"/>
    <dgm:cxn modelId="{CB110256-F2FB-49DE-8D33-A0657B36C64E}" type="presParOf" srcId="{3525B2D2-FB48-44B2-82D8-8DB3A6302E85}" destId="{96D8BB1E-B125-47F0-BE2A-5E9005EE08CF}" srcOrd="0" destOrd="0" presId="urn:microsoft.com/office/officeart/2005/8/layout/hierarchy3"/>
    <dgm:cxn modelId="{AC60B93C-DA54-4D2C-9EEA-8C7E1FB0B6FF}" type="presParOf" srcId="{96D8BB1E-B125-47F0-BE2A-5E9005EE08CF}" destId="{A95BDC37-D0F9-463F-8A75-88E24B5907A6}" srcOrd="0" destOrd="0" presId="urn:microsoft.com/office/officeart/2005/8/layout/hierarchy3"/>
    <dgm:cxn modelId="{BB98FBB3-5B33-421E-AB21-A2D549097475}" type="presParOf" srcId="{A95BDC37-D0F9-463F-8A75-88E24B5907A6}" destId="{9C4EA6BC-DE7F-42D0-88D9-F066DEEA537E}" srcOrd="0" destOrd="0" presId="urn:microsoft.com/office/officeart/2005/8/layout/hierarchy3"/>
    <dgm:cxn modelId="{03430AC5-81EE-40AA-9350-66701E080C8F}" type="presParOf" srcId="{A95BDC37-D0F9-463F-8A75-88E24B5907A6}" destId="{299A9C00-A267-46A0-8E3E-D2FB05FCB381}" srcOrd="1" destOrd="0" presId="urn:microsoft.com/office/officeart/2005/8/layout/hierarchy3"/>
    <dgm:cxn modelId="{41CBF413-92C7-44B1-8CE0-D1A3E719D30F}" type="presParOf" srcId="{96D8BB1E-B125-47F0-BE2A-5E9005EE08CF}" destId="{D00B8045-AF6C-4962-9816-184FA115AD06}" srcOrd="1" destOrd="0" presId="urn:microsoft.com/office/officeart/2005/8/layout/hierarchy3"/>
    <dgm:cxn modelId="{6183A39D-5A5A-444D-BE78-6EAE98545804}" type="presParOf" srcId="{D00B8045-AF6C-4962-9816-184FA115AD06}" destId="{705E3636-4E06-4BB6-BF78-F193619B6BC7}" srcOrd="0" destOrd="0" presId="urn:microsoft.com/office/officeart/2005/8/layout/hierarchy3"/>
    <dgm:cxn modelId="{FA3717F9-083B-4A3E-8D6C-5ADCC366C0B8}" type="presParOf" srcId="{D00B8045-AF6C-4962-9816-184FA115AD06}" destId="{F234504D-0014-4959-ABBC-73A57D409BBF}" srcOrd="1" destOrd="0" presId="urn:microsoft.com/office/officeart/2005/8/layout/hierarchy3"/>
    <dgm:cxn modelId="{A6B37674-D776-42B2-BA96-650331C46173}" type="presParOf" srcId="{D00B8045-AF6C-4962-9816-184FA115AD06}" destId="{E1AF476F-6A6C-43DC-9414-DC5DDB58806F}" srcOrd="2" destOrd="0" presId="urn:microsoft.com/office/officeart/2005/8/layout/hierarchy3"/>
    <dgm:cxn modelId="{7D8834EA-1EF9-4C4F-B654-6A70E0C3DE0A}" type="presParOf" srcId="{D00B8045-AF6C-4962-9816-184FA115AD06}" destId="{F0603763-AFB1-4205-B3E5-AE6BCA7D8517}" srcOrd="3" destOrd="0" presId="urn:microsoft.com/office/officeart/2005/8/layout/hierarchy3"/>
    <dgm:cxn modelId="{B6B63F48-7A35-4839-8540-B6150B313425}" type="presParOf" srcId="{D00B8045-AF6C-4962-9816-184FA115AD06}" destId="{8C2DA93C-C847-4FBC-A52D-EC839DBAA0A1}" srcOrd="4" destOrd="0" presId="urn:microsoft.com/office/officeart/2005/8/layout/hierarchy3"/>
    <dgm:cxn modelId="{24BBE1E2-469A-42AC-81AB-5D491D10883D}" type="presParOf" srcId="{D00B8045-AF6C-4962-9816-184FA115AD06}" destId="{1A858A77-E4F5-4715-91A3-82A53AE94495}" srcOrd="5" destOrd="0" presId="urn:microsoft.com/office/officeart/2005/8/layout/hierarchy3"/>
    <dgm:cxn modelId="{ADFB9F48-ED69-49C1-9BEB-488E63F97B4C}" type="presParOf" srcId="{D00B8045-AF6C-4962-9816-184FA115AD06}" destId="{2C07F819-E276-4CC5-ABA1-AE3463704D38}" srcOrd="6" destOrd="0" presId="urn:microsoft.com/office/officeart/2005/8/layout/hierarchy3"/>
    <dgm:cxn modelId="{9EA3C302-FBAC-412E-AB3F-CE31650A9EF8}" type="presParOf" srcId="{D00B8045-AF6C-4962-9816-184FA115AD06}" destId="{07CC47BC-9BFC-4589-A946-58B0036DB3D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EA6BC-DE7F-42D0-88D9-F066DEEA537E}">
      <dsp:nvSpPr>
        <dsp:cNvPr id="0" name=""/>
        <dsp:cNvSpPr/>
      </dsp:nvSpPr>
      <dsp:spPr>
        <a:xfrm>
          <a:off x="237083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lock</a:t>
          </a:r>
          <a:endParaRPr lang="zh-CN" altLang="en-US" sz="3400" kern="1200" dirty="0"/>
        </a:p>
      </dsp:txBody>
      <dsp:txXfrm>
        <a:off x="2390666" y="20330"/>
        <a:ext cx="1314667" cy="637499"/>
      </dsp:txXfrm>
    </dsp:sp>
    <dsp:sp modelId="{705E3636-4E06-4BB6-BF78-F193619B6BC7}">
      <dsp:nvSpPr>
        <dsp:cNvPr id="0" name=""/>
        <dsp:cNvSpPr/>
      </dsp:nvSpPr>
      <dsp:spPr>
        <a:xfrm>
          <a:off x="250626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4504D-0014-4959-ABBC-73A57D409BBF}">
      <dsp:nvSpPr>
        <dsp:cNvPr id="0" name=""/>
        <dsp:cNvSpPr/>
      </dsp:nvSpPr>
      <dsp:spPr>
        <a:xfrm>
          <a:off x="264169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0000001</a:t>
          </a:r>
          <a:endParaRPr lang="zh-CN" altLang="en-US" sz="2000" kern="1200" dirty="0"/>
        </a:p>
      </dsp:txBody>
      <dsp:txXfrm>
        <a:off x="2661533" y="866790"/>
        <a:ext cx="1043800" cy="637499"/>
      </dsp:txXfrm>
    </dsp:sp>
    <dsp:sp modelId="{E1AF476F-6A6C-43DC-9414-DC5DDB58806F}">
      <dsp:nvSpPr>
        <dsp:cNvPr id="0" name=""/>
        <dsp:cNvSpPr/>
      </dsp:nvSpPr>
      <dsp:spPr>
        <a:xfrm>
          <a:off x="250626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03763-AFB1-4205-B3E5-AE6BCA7D8517}">
      <dsp:nvSpPr>
        <dsp:cNvPr id="0" name=""/>
        <dsp:cNvSpPr/>
      </dsp:nvSpPr>
      <dsp:spPr>
        <a:xfrm>
          <a:off x="264169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0000002</a:t>
          </a:r>
          <a:endParaRPr lang="zh-CN" altLang="en-US" sz="2000" kern="1200" dirty="0"/>
        </a:p>
      </dsp:txBody>
      <dsp:txXfrm>
        <a:off x="2661533" y="1713250"/>
        <a:ext cx="1043800" cy="637499"/>
      </dsp:txXfrm>
    </dsp:sp>
    <dsp:sp modelId="{8C2DA93C-C847-4FBC-A52D-EC839DBAA0A1}">
      <dsp:nvSpPr>
        <dsp:cNvPr id="0" name=""/>
        <dsp:cNvSpPr/>
      </dsp:nvSpPr>
      <dsp:spPr>
        <a:xfrm>
          <a:off x="250626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58A77-E4F5-4715-91A3-82A53AE94495}">
      <dsp:nvSpPr>
        <dsp:cNvPr id="0" name=""/>
        <dsp:cNvSpPr/>
      </dsp:nvSpPr>
      <dsp:spPr>
        <a:xfrm>
          <a:off x="264169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0000003</a:t>
          </a:r>
          <a:endParaRPr lang="zh-CN" altLang="en-US" sz="2000" kern="1200" dirty="0"/>
        </a:p>
      </dsp:txBody>
      <dsp:txXfrm>
        <a:off x="2661533" y="2559709"/>
        <a:ext cx="1043800" cy="637499"/>
      </dsp:txXfrm>
    </dsp:sp>
    <dsp:sp modelId="{2C07F819-E276-4CC5-ABA1-AE3463704D38}">
      <dsp:nvSpPr>
        <dsp:cNvPr id="0" name=""/>
        <dsp:cNvSpPr/>
      </dsp:nvSpPr>
      <dsp:spPr>
        <a:xfrm>
          <a:off x="2506265" y="677664"/>
          <a:ext cx="13543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135433" y="3047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47BC-9BFC-4589-A946-58B0036DB3DF}">
      <dsp:nvSpPr>
        <dsp:cNvPr id="0" name=""/>
        <dsp:cNvSpPr/>
      </dsp:nvSpPr>
      <dsp:spPr>
        <a:xfrm>
          <a:off x="2641699" y="338633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0000004</a:t>
          </a:r>
          <a:endParaRPr lang="zh-CN" altLang="en-US" sz="2000" kern="1200" dirty="0"/>
        </a:p>
      </dsp:txBody>
      <dsp:txXfrm>
        <a:off x="2661533" y="3406169"/>
        <a:ext cx="1043800" cy="6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14.png"/><Relationship Id="rId2" Type="http://schemas.openxmlformats.org/officeDocument/2006/relationships/tags" Target="../tags/tag6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7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6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9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3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5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应用实战</a:t>
            </a:r>
            <a:endParaRPr lang="zh-CN" altLang="en-US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2957339855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953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 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基于同名节点的分布式锁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54455" y="1537970"/>
            <a:ext cx="4028440" cy="422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1005" y="3893820"/>
            <a:ext cx="2355850" cy="12128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5" name="图片 4" descr="未命名文件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10" y="675640"/>
            <a:ext cx="5180965" cy="609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968" y="205022"/>
            <a:ext cx="738110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高性能分布式锁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76" y="1007413"/>
            <a:ext cx="3187818" cy="505112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4" name="图示 13"/>
          <p:cNvGraphicFramePr/>
          <p:nvPr/>
        </p:nvGraphicFramePr>
        <p:xfrm>
          <a:off x="5807440" y="13545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3" name="PA_组合 14"/>
              <p:cNvGrpSpPr/>
              <p:nvPr>
                <p:custDataLst>
                  <p:tags r:id="rId9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" name="PA_文本框 2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PA_组合 1"/>
          <p:cNvGrpSpPr/>
          <p:nvPr>
            <p:custDataLst>
              <p:tags r:id="rId3"/>
            </p:custDataLst>
          </p:nvPr>
        </p:nvGrpSpPr>
        <p:grpSpPr>
          <a:xfrm>
            <a:off x="163013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4122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61921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251471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76762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PA_组合 82"/>
          <p:cNvGrpSpPr/>
          <p:nvPr>
            <p:custDataLst>
              <p:tags r:id="rId8"/>
            </p:custDataLst>
          </p:nvPr>
        </p:nvGrpSpPr>
        <p:grpSpPr>
          <a:xfrm>
            <a:off x="7892867" y="342900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08148" y="4149053"/>
            <a:ext cx="2207199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锁的概述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应用锁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基于同名节点的分布式锁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高性能分布式锁</a:t>
            </a: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737072" y="4158288"/>
            <a:ext cx="188468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微服务架构史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什么叫服务注册与发现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4280393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分布式锁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2"/>
            </p:custDataLst>
          </p:nvPr>
        </p:nvSpPr>
        <p:spPr>
          <a:xfrm>
            <a:off x="1816100" y="3565525"/>
            <a:ext cx="173672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服务注册与发现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8359" y="262689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PA_矩形 61"/>
          <p:cNvSpPr/>
          <p:nvPr>
            <p:custDataLst>
              <p:tags r:id="rId13"/>
            </p:custDataLst>
          </p:nvPr>
        </p:nvSpPr>
        <p:spPr>
          <a:xfrm>
            <a:off x="8117628" y="4162278"/>
            <a:ext cx="1567199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学什么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享学的价值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怎么学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6"/>
          <p:cNvSpPr/>
          <p:nvPr>
            <p:custDataLst>
              <p:tags r:id="rId14"/>
            </p:custDataLst>
          </p:nvPr>
        </p:nvSpPr>
        <p:spPr>
          <a:xfrm>
            <a:off x="8397039" y="3581879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配置中心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任意多边形 12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715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" name="PA_组合 76"/>
          <p:cNvGrpSpPr/>
          <p:nvPr>
            <p:custDataLst>
              <p:tags r:id="rId16"/>
            </p:custDataLst>
          </p:nvPr>
        </p:nvGrpSpPr>
        <p:grpSpPr>
          <a:xfrm>
            <a:off x="5852885" y="3429000"/>
            <a:ext cx="2016723" cy="2527653"/>
            <a:chOff x="522514" y="3027330"/>
            <a:chExt cx="1512542" cy="1440160"/>
          </a:xfrm>
        </p:grpSpPr>
        <p:sp>
          <p:nvSpPr>
            <p:cNvPr id="15" name="矩形 1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A_矩形 64"/>
          <p:cNvSpPr/>
          <p:nvPr>
            <p:custDataLst>
              <p:tags r:id="rId17"/>
            </p:custDataLst>
          </p:nvPr>
        </p:nvSpPr>
        <p:spPr>
          <a:xfrm>
            <a:off x="6291437" y="358305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集群选举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PA_矩形 59"/>
          <p:cNvSpPr/>
          <p:nvPr>
            <p:custDataLst>
              <p:tags r:id="rId18"/>
            </p:custDataLst>
          </p:nvPr>
        </p:nvSpPr>
        <p:spPr>
          <a:xfrm>
            <a:off x="5852795" y="4150995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产品微服务的构建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订单微服务的构建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微服务注册到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zookeeper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获取服务地址运行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 bldLvl="0" animBg="1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0" grpId="0"/>
      <p:bldP spid="41" grpId="0"/>
      <p:bldP spid="13" grpId="0" bldLvl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968" y="205022"/>
            <a:ext cx="738110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集群选举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3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785" y="1843405"/>
            <a:ext cx="7052945" cy="4211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968" y="205022"/>
            <a:ext cx="738110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集群选举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3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895" y="1772285"/>
            <a:ext cx="6032500" cy="360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968" y="205022"/>
            <a:ext cx="738110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集群选举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3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0" y="1403985"/>
            <a:ext cx="9676130" cy="484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PA_组合 1"/>
          <p:cNvGrpSpPr/>
          <p:nvPr>
            <p:custDataLst>
              <p:tags r:id="rId3"/>
            </p:custDataLst>
          </p:nvPr>
        </p:nvGrpSpPr>
        <p:grpSpPr>
          <a:xfrm>
            <a:off x="163013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4122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61921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251471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76762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PA_组合 82"/>
          <p:cNvGrpSpPr/>
          <p:nvPr>
            <p:custDataLst>
              <p:tags r:id="rId8"/>
            </p:custDataLst>
          </p:nvPr>
        </p:nvGrpSpPr>
        <p:grpSpPr>
          <a:xfrm>
            <a:off x="7892867" y="342900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08148" y="4149053"/>
            <a:ext cx="2207199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锁的概述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应用锁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基于同名节点的分布式锁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高性能分布式锁</a:t>
            </a: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737072" y="4158288"/>
            <a:ext cx="188468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微服务架构史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什么叫服务注册与发现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4280393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分布式锁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2"/>
            </p:custDataLst>
          </p:nvPr>
        </p:nvSpPr>
        <p:spPr>
          <a:xfrm>
            <a:off x="1816100" y="3565525"/>
            <a:ext cx="173672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服务注册与发现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7184" y="25792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PA_矩形 61"/>
          <p:cNvSpPr/>
          <p:nvPr>
            <p:custDataLst>
              <p:tags r:id="rId13"/>
            </p:custDataLst>
          </p:nvPr>
        </p:nvSpPr>
        <p:spPr>
          <a:xfrm>
            <a:off x="8117628" y="4162278"/>
            <a:ext cx="1567199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学什么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享学的价值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怎么学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6"/>
          <p:cNvSpPr/>
          <p:nvPr>
            <p:custDataLst>
              <p:tags r:id="rId14"/>
            </p:custDataLst>
          </p:nvPr>
        </p:nvSpPr>
        <p:spPr>
          <a:xfrm>
            <a:off x="8397039" y="3581879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配置中心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任意多边形 12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715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" name="PA_组合 76"/>
          <p:cNvGrpSpPr/>
          <p:nvPr>
            <p:custDataLst>
              <p:tags r:id="rId16"/>
            </p:custDataLst>
          </p:nvPr>
        </p:nvGrpSpPr>
        <p:grpSpPr>
          <a:xfrm>
            <a:off x="5852885" y="3429000"/>
            <a:ext cx="2016723" cy="2527653"/>
            <a:chOff x="522514" y="3027330"/>
            <a:chExt cx="1512542" cy="1440160"/>
          </a:xfrm>
        </p:grpSpPr>
        <p:sp>
          <p:nvSpPr>
            <p:cNvPr id="15" name="矩形 1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A_矩形 64"/>
          <p:cNvSpPr/>
          <p:nvPr>
            <p:custDataLst>
              <p:tags r:id="rId17"/>
            </p:custDataLst>
          </p:nvPr>
        </p:nvSpPr>
        <p:spPr>
          <a:xfrm>
            <a:off x="6291437" y="358305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集群选举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PA_矩形 59"/>
          <p:cNvSpPr/>
          <p:nvPr>
            <p:custDataLst>
              <p:tags r:id="rId18"/>
            </p:custDataLst>
          </p:nvPr>
        </p:nvSpPr>
        <p:spPr>
          <a:xfrm>
            <a:off x="5852795" y="4150995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产品微服务的构建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订单微服务的构建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微服务注册到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zookeeper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获取服务地址运行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 bldLvl="0" animBg="1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0" grpId="0"/>
      <p:bldP spid="41" grpId="0"/>
      <p:bldP spid="13" grpId="0" bldLvl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968" y="205022"/>
            <a:ext cx="738110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3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235" y="1292860"/>
            <a:ext cx="6879590" cy="427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968" y="205022"/>
            <a:ext cx="7381106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配置中心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3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" y="1350645"/>
            <a:ext cx="8627110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PA_组合 1"/>
          <p:cNvGrpSpPr/>
          <p:nvPr>
            <p:custDataLst>
              <p:tags r:id="rId3"/>
            </p:custDataLst>
          </p:nvPr>
        </p:nvGrpSpPr>
        <p:grpSpPr>
          <a:xfrm>
            <a:off x="163013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4122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61921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251471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76762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PA_组合 82"/>
          <p:cNvGrpSpPr/>
          <p:nvPr>
            <p:custDataLst>
              <p:tags r:id="rId8"/>
            </p:custDataLst>
          </p:nvPr>
        </p:nvGrpSpPr>
        <p:grpSpPr>
          <a:xfrm>
            <a:off x="7892867" y="342900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08148" y="4149053"/>
            <a:ext cx="2207199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锁的概述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应用锁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基于同名节点的分布式锁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高性能分布式锁</a:t>
            </a: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737072" y="4158288"/>
            <a:ext cx="188468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微服务架构史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什么叫服务注册与发现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4280393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分布式锁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2"/>
            </p:custDataLst>
          </p:nvPr>
        </p:nvSpPr>
        <p:spPr>
          <a:xfrm>
            <a:off x="1816100" y="3565525"/>
            <a:ext cx="173672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服务注册与发现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925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PA_矩形 61"/>
          <p:cNvSpPr/>
          <p:nvPr>
            <p:custDataLst>
              <p:tags r:id="rId13"/>
            </p:custDataLst>
          </p:nvPr>
        </p:nvSpPr>
        <p:spPr>
          <a:xfrm>
            <a:off x="8117628" y="4162278"/>
            <a:ext cx="1567199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修改数据源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6"/>
          <p:cNvSpPr/>
          <p:nvPr>
            <p:custDataLst>
              <p:tags r:id="rId14"/>
            </p:custDataLst>
          </p:nvPr>
        </p:nvSpPr>
        <p:spPr>
          <a:xfrm>
            <a:off x="8397039" y="3581879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配置中心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任意多边形 12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715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" name="PA_组合 76"/>
          <p:cNvGrpSpPr/>
          <p:nvPr>
            <p:custDataLst>
              <p:tags r:id="rId16"/>
            </p:custDataLst>
          </p:nvPr>
        </p:nvGrpSpPr>
        <p:grpSpPr>
          <a:xfrm>
            <a:off x="5852885" y="3429000"/>
            <a:ext cx="2016723" cy="2527653"/>
            <a:chOff x="522514" y="3027330"/>
            <a:chExt cx="1512542" cy="1440160"/>
          </a:xfrm>
        </p:grpSpPr>
        <p:sp>
          <p:nvSpPr>
            <p:cNvPr id="15" name="矩形 1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A_矩形 64"/>
          <p:cNvSpPr/>
          <p:nvPr>
            <p:custDataLst>
              <p:tags r:id="rId17"/>
            </p:custDataLst>
          </p:nvPr>
        </p:nvSpPr>
        <p:spPr>
          <a:xfrm>
            <a:off x="6291437" y="358305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集群选举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PA_矩形 59"/>
          <p:cNvSpPr/>
          <p:nvPr>
            <p:custDataLst>
              <p:tags r:id="rId18"/>
            </p:custDataLst>
          </p:nvPr>
        </p:nvSpPr>
        <p:spPr>
          <a:xfrm>
            <a:off x="5852795" y="4150995"/>
            <a:ext cx="20339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Master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选举概念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Master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选举代码实战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 bldLvl="0" animBg="1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0" grpId="0"/>
      <p:bldP spid="41" grpId="0"/>
      <p:bldP spid="13" grpId="0" bldLvl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953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服务注册与发现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服务注册与发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042670"/>
            <a:ext cx="10058400" cy="4772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54455" y="1537970"/>
            <a:ext cx="4028440" cy="422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1005" y="3893820"/>
            <a:ext cx="2355850" cy="12128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953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 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服务注册与发现中的运用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54455" y="1537970"/>
            <a:ext cx="4028440" cy="422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1005" y="3893820"/>
            <a:ext cx="2355850" cy="12128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" name="图片 1" descr="zookeeper 服务注册与发现中的运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55" y="915035"/>
            <a:ext cx="9770745" cy="518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953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代码实现逻辑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54455" y="1537970"/>
            <a:ext cx="4028440" cy="422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1005" y="3893820"/>
            <a:ext cx="2355850" cy="12128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图片 2" descr="代码实现逻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35" y="1422400"/>
            <a:ext cx="8558530" cy="4012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PA_组合 1"/>
          <p:cNvGrpSpPr/>
          <p:nvPr>
            <p:custDataLst>
              <p:tags r:id="rId3"/>
            </p:custDataLst>
          </p:nvPr>
        </p:nvGrpSpPr>
        <p:grpSpPr>
          <a:xfrm>
            <a:off x="163013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64122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61921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251471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76762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PA_组合 82"/>
          <p:cNvGrpSpPr/>
          <p:nvPr>
            <p:custDataLst>
              <p:tags r:id="rId8"/>
            </p:custDataLst>
          </p:nvPr>
        </p:nvGrpSpPr>
        <p:grpSpPr>
          <a:xfrm>
            <a:off x="7892867" y="342900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08148" y="4149053"/>
            <a:ext cx="2207199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锁的概述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应用锁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基于同名节点的分布式锁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高性能分布式锁</a:t>
            </a: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737072" y="4158288"/>
            <a:ext cx="188468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微服务架构史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什么叫服务注册与发现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代码实战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4280393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分布式锁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2"/>
            </p:custDataLst>
          </p:nvPr>
        </p:nvSpPr>
        <p:spPr>
          <a:xfrm>
            <a:off x="1816100" y="3565525"/>
            <a:ext cx="173672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服务注册与发现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428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PA_矩形 61"/>
          <p:cNvSpPr/>
          <p:nvPr>
            <p:custDataLst>
              <p:tags r:id="rId13"/>
            </p:custDataLst>
          </p:nvPr>
        </p:nvSpPr>
        <p:spPr>
          <a:xfrm>
            <a:off x="8117628" y="4162278"/>
            <a:ext cx="1567199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学什么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享学的价值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怎么学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6"/>
          <p:cNvSpPr/>
          <p:nvPr>
            <p:custDataLst>
              <p:tags r:id="rId14"/>
            </p:custDataLst>
          </p:nvPr>
        </p:nvSpPr>
        <p:spPr>
          <a:xfrm>
            <a:off x="8397039" y="3581879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配置中心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任意多边形 12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715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" name="PA_组合 76"/>
          <p:cNvGrpSpPr/>
          <p:nvPr>
            <p:custDataLst>
              <p:tags r:id="rId16"/>
            </p:custDataLst>
          </p:nvPr>
        </p:nvGrpSpPr>
        <p:grpSpPr>
          <a:xfrm>
            <a:off x="5852885" y="3429000"/>
            <a:ext cx="2016723" cy="2527653"/>
            <a:chOff x="522514" y="3027330"/>
            <a:chExt cx="1512542" cy="1440160"/>
          </a:xfrm>
        </p:grpSpPr>
        <p:sp>
          <p:nvSpPr>
            <p:cNvPr id="15" name="矩形 1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A_矩形 64"/>
          <p:cNvSpPr/>
          <p:nvPr>
            <p:custDataLst>
              <p:tags r:id="rId17"/>
            </p:custDataLst>
          </p:nvPr>
        </p:nvSpPr>
        <p:spPr>
          <a:xfrm>
            <a:off x="6291437" y="358305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集群选举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PA_矩形 59"/>
          <p:cNvSpPr/>
          <p:nvPr>
            <p:custDataLst>
              <p:tags r:id="rId18"/>
            </p:custDataLst>
          </p:nvPr>
        </p:nvSpPr>
        <p:spPr>
          <a:xfrm>
            <a:off x="5852795" y="4150995"/>
            <a:ext cx="203390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产品微服务的构建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订单微服务的构建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微服务注册到</a:t>
            </a: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zookeeper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获取服务地址运行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" grpId="0" bldLvl="0" animBg="1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0" grpId="0"/>
      <p:bldP spid="41" grpId="0"/>
      <p:bldP spid="13" grpId="0" bldLvl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什么需要锁？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2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9" y="1490866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2"/>
          <p:cNvSpPr>
            <a:spLocks noChangeArrowheads="1"/>
          </p:cNvSpPr>
          <p:nvPr/>
        </p:nvSpPr>
        <p:spPr bwMode="auto">
          <a:xfrm>
            <a:off x="4731485" y="785808"/>
            <a:ext cx="624131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为什么需要锁？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多任务环境中才需要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任务都需要对同一共享资源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进行写操作；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对资源的访问是互斥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任务通过竞争获取锁才能对该资源进行操作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；当有一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个任务在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对资源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进行更新时（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②占有锁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），其他任务都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不可以对这个资源进行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操作（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③任务阻塞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该任务完成更新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④释放锁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1485" y="3533422"/>
            <a:ext cx="6512248" cy="242711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5" name="PA_组合 14"/>
              <p:cNvGrpSpPr/>
              <p:nvPr>
                <p:custDataLst>
                  <p:tags r:id="rId4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7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8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9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6" name="PA_文本框 2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锁是什么？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3480" y="1279104"/>
              <a:ext cx="4111812" cy="507831"/>
              <a:chOff x="6359105" y="5452462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37" name="PA_组合 14"/>
              <p:cNvGrpSpPr/>
              <p:nvPr>
                <p:custDataLst>
                  <p:tags r:id="rId3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42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3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5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39" name="PA_文本框 2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862237" y="5452462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27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0238" y="4058701"/>
            <a:ext cx="961312" cy="961312"/>
          </a:xfrm>
          <a:prstGeom prst="rect">
            <a:avLst/>
          </a:prstGeom>
          <a:noFill/>
        </p:spPr>
      </p:pic>
      <p:pic>
        <p:nvPicPr>
          <p:cNvPr id="28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0311" y="4058701"/>
            <a:ext cx="961312" cy="961312"/>
          </a:xfrm>
          <a:prstGeom prst="rect">
            <a:avLst/>
          </a:prstGeom>
          <a:noFill/>
        </p:spPr>
      </p:pic>
      <p:pic>
        <p:nvPicPr>
          <p:cNvPr id="29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4573" y="4058701"/>
            <a:ext cx="961312" cy="961312"/>
          </a:xfrm>
          <a:prstGeom prst="rect">
            <a:avLst/>
          </a:prstGeom>
          <a:noFill/>
        </p:spPr>
      </p:pic>
      <p:pic>
        <p:nvPicPr>
          <p:cNvPr id="38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1017" y="4058701"/>
            <a:ext cx="961312" cy="961312"/>
          </a:xfrm>
          <a:prstGeom prst="rect">
            <a:avLst/>
          </a:prstGeom>
          <a:noFill/>
        </p:spPr>
      </p:pic>
      <p:pic>
        <p:nvPicPr>
          <p:cNvPr id="57" name="Picture 3" descr="D:\PatrickWork\icon\2508shuijing\2508个水晶图\[208]系统图标\1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1550" y="2228894"/>
            <a:ext cx="609600" cy="609600"/>
          </a:xfrm>
          <a:prstGeom prst="rect">
            <a:avLst/>
          </a:prstGeom>
          <a:noFill/>
        </p:spPr>
      </p:pic>
      <p:cxnSp>
        <p:nvCxnSpPr>
          <p:cNvPr id="58" name="直接箭头连接符 57"/>
          <p:cNvCxnSpPr>
            <a:stCxn id="27" idx="0"/>
          </p:cNvCxnSpPr>
          <p:nvPr/>
        </p:nvCxnSpPr>
        <p:spPr>
          <a:xfrm flipV="1">
            <a:off x="1880894" y="2838495"/>
            <a:ext cx="602246" cy="1220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8" idx="0"/>
            <a:endCxn id="57" idx="2"/>
          </p:cNvCxnSpPr>
          <p:nvPr/>
        </p:nvCxnSpPr>
        <p:spPr>
          <a:xfrm flipH="1" flipV="1">
            <a:off x="2666350" y="2838494"/>
            <a:ext cx="624617" cy="122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9" idx="0"/>
            <a:endCxn id="57" idx="2"/>
          </p:cNvCxnSpPr>
          <p:nvPr/>
        </p:nvCxnSpPr>
        <p:spPr>
          <a:xfrm flipH="1" flipV="1">
            <a:off x="2666350" y="2838494"/>
            <a:ext cx="2138879" cy="122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8" idx="0"/>
          </p:cNvCxnSpPr>
          <p:nvPr/>
        </p:nvCxnSpPr>
        <p:spPr>
          <a:xfrm flipH="1" flipV="1">
            <a:off x="2810311" y="2786059"/>
            <a:ext cx="3581362" cy="1272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Rectangle 58370" descr="Checkmark check mark green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65331" y="3201034"/>
            <a:ext cx="442119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7" descr="D:\PatrickWork\icon\crystal-project-png-crystalxp.net-en-4538\256x256\actions\cnrdelete-all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8413" y="3311516"/>
            <a:ext cx="383137" cy="383137"/>
          </a:xfrm>
          <a:prstGeom prst="rect">
            <a:avLst/>
          </a:prstGeom>
          <a:noFill/>
        </p:spPr>
      </p:pic>
      <p:pic>
        <p:nvPicPr>
          <p:cNvPr id="64" name="Picture 7" descr="D:\PatrickWork\icon\crystal-project-png-crystalxp.net-en-4538\256x256\actions\cnrdelete-all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62871" y="3271513"/>
            <a:ext cx="383137" cy="383137"/>
          </a:xfrm>
          <a:prstGeom prst="rect">
            <a:avLst/>
          </a:prstGeom>
          <a:noFill/>
        </p:spPr>
      </p:pic>
      <p:pic>
        <p:nvPicPr>
          <p:cNvPr id="65" name="Picture 7" descr="D:\PatrickWork\icon\crystal-project-png-crystalxp.net-en-4538\256x256\actions\cnrdelete-all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70275" y="3300461"/>
            <a:ext cx="383137" cy="383137"/>
          </a:xfrm>
          <a:prstGeom prst="rect">
            <a:avLst/>
          </a:prstGeom>
          <a:noFill/>
        </p:spPr>
      </p:pic>
      <p:sp>
        <p:nvSpPr>
          <p:cNvPr id="66" name="TextBox 24"/>
          <p:cNvSpPr txBox="1"/>
          <p:nvPr/>
        </p:nvSpPr>
        <p:spPr>
          <a:xfrm>
            <a:off x="1483990" y="5020013"/>
            <a:ext cx="676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39"/>
          <p:cNvSpPr txBox="1"/>
          <p:nvPr/>
        </p:nvSpPr>
        <p:spPr>
          <a:xfrm>
            <a:off x="2922538" y="5020013"/>
            <a:ext cx="845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40"/>
          <p:cNvSpPr txBox="1"/>
          <p:nvPr/>
        </p:nvSpPr>
        <p:spPr>
          <a:xfrm>
            <a:off x="4437797" y="4998243"/>
            <a:ext cx="742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022020" y="4998243"/>
            <a:ext cx="753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Lison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44"/>
          <p:cNvSpPr txBox="1"/>
          <p:nvPr/>
        </p:nvSpPr>
        <p:spPr>
          <a:xfrm>
            <a:off x="2854197" y="2364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45"/>
          <p:cNvSpPr txBox="1"/>
          <p:nvPr/>
        </p:nvSpPr>
        <p:spPr>
          <a:xfrm>
            <a:off x="5442781" y="1673525"/>
            <a:ext cx="679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8"/>
          <p:cNvSpPr/>
          <p:nvPr/>
        </p:nvSpPr>
        <p:spPr bwMode="gray">
          <a:xfrm rot="17832094">
            <a:off x="5189069" y="2200939"/>
            <a:ext cx="1480901" cy="1796928"/>
          </a:xfrm>
          <a:custGeom>
            <a:avLst/>
            <a:gdLst/>
            <a:ahLst/>
            <a:cxnLst>
              <a:cxn ang="0">
                <a:pos x="782" y="0"/>
              </a:cxn>
              <a:cxn ang="0">
                <a:pos x="625" y="115"/>
              </a:cxn>
              <a:cxn ang="0">
                <a:pos x="692" y="138"/>
              </a:cxn>
              <a:cxn ang="0">
                <a:pos x="509" y="426"/>
              </a:cxn>
              <a:cxn ang="0">
                <a:pos x="0" y="689"/>
              </a:cxn>
              <a:cxn ang="0">
                <a:pos x="529" y="484"/>
              </a:cxn>
              <a:cxn ang="0">
                <a:pos x="790" y="173"/>
              </a:cxn>
              <a:cxn ang="0">
                <a:pos x="867" y="203"/>
              </a:cxn>
              <a:cxn ang="0">
                <a:pos x="782" y="0"/>
              </a:cxn>
            </a:cxnLst>
            <a:rect l="0" t="0" r="r" b="b"/>
            <a:pathLst>
              <a:path w="867" h="689">
                <a:moveTo>
                  <a:pt x="782" y="0"/>
                </a:moveTo>
                <a:lnTo>
                  <a:pt x="625" y="115"/>
                </a:lnTo>
                <a:lnTo>
                  <a:pt x="692" y="138"/>
                </a:lnTo>
                <a:cubicBezTo>
                  <a:pt x="657" y="248"/>
                  <a:pt x="579" y="368"/>
                  <a:pt x="509" y="426"/>
                </a:cubicBezTo>
                <a:cubicBezTo>
                  <a:pt x="438" y="486"/>
                  <a:pt x="241" y="606"/>
                  <a:pt x="0" y="689"/>
                </a:cubicBezTo>
                <a:cubicBezTo>
                  <a:pt x="201" y="632"/>
                  <a:pt x="395" y="577"/>
                  <a:pt x="529" y="484"/>
                </a:cubicBezTo>
                <a:cubicBezTo>
                  <a:pt x="662" y="390"/>
                  <a:pt x="735" y="290"/>
                  <a:pt x="790" y="173"/>
                </a:cubicBezTo>
                <a:lnTo>
                  <a:pt x="867" y="203"/>
                </a:lnTo>
                <a:cubicBezTo>
                  <a:pt x="811" y="82"/>
                  <a:pt x="782" y="0"/>
                  <a:pt x="782" y="0"/>
                </a:cubicBezTo>
                <a:close/>
              </a:path>
            </a:pathLst>
          </a:custGeom>
          <a:gradFill rotWithShape="1">
            <a:gsLst>
              <a:gs pos="0">
                <a:srgbClr val="DBB203"/>
              </a:gs>
              <a:gs pos="100000">
                <a:srgbClr val="DBB203">
                  <a:gamma/>
                  <a:tint val="41176"/>
                  <a:invGamma/>
                </a:srgbClr>
              </a:gs>
            </a:gsLst>
            <a:lin ang="5400000" scaled="1"/>
          </a:gradFill>
          <a:ln w="9525">
            <a:noFill/>
            <a:rou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/>
          <a:p>
            <a:endParaRPr lang="zh-CN" altLang="en-US" sz="200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4275" y="675640"/>
            <a:ext cx="1753235" cy="1551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锁的那些事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238" y="4058701"/>
            <a:ext cx="961312" cy="961312"/>
          </a:xfrm>
          <a:prstGeom prst="rect">
            <a:avLst/>
          </a:prstGeom>
          <a:noFill/>
        </p:spPr>
      </p:pic>
      <p:pic>
        <p:nvPicPr>
          <p:cNvPr id="11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0311" y="4058701"/>
            <a:ext cx="961312" cy="961312"/>
          </a:xfrm>
          <a:prstGeom prst="rect">
            <a:avLst/>
          </a:prstGeom>
          <a:noFill/>
        </p:spPr>
      </p:pic>
      <p:pic>
        <p:nvPicPr>
          <p:cNvPr id="12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573" y="4058701"/>
            <a:ext cx="961312" cy="961312"/>
          </a:xfrm>
          <a:prstGeom prst="rect">
            <a:avLst/>
          </a:prstGeom>
          <a:noFill/>
        </p:spPr>
      </p:pic>
      <p:pic>
        <p:nvPicPr>
          <p:cNvPr id="13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017" y="4058701"/>
            <a:ext cx="961312" cy="961312"/>
          </a:xfrm>
          <a:prstGeom prst="rect">
            <a:avLst/>
          </a:prstGeom>
          <a:noFill/>
        </p:spPr>
      </p:pic>
      <p:cxnSp>
        <p:nvCxnSpPr>
          <p:cNvPr id="5" name="直接箭头连接符 4"/>
          <p:cNvCxnSpPr>
            <a:stCxn id="10" idx="0"/>
          </p:cNvCxnSpPr>
          <p:nvPr/>
        </p:nvCxnSpPr>
        <p:spPr>
          <a:xfrm flipV="1">
            <a:off x="1880894" y="2838495"/>
            <a:ext cx="602246" cy="1220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0"/>
            <a:endCxn id="16" idx="2"/>
          </p:cNvCxnSpPr>
          <p:nvPr/>
        </p:nvCxnSpPr>
        <p:spPr>
          <a:xfrm flipH="1" flipV="1">
            <a:off x="2666350" y="2838494"/>
            <a:ext cx="624617" cy="122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2" idx="0"/>
            <a:endCxn id="16" idx="2"/>
          </p:cNvCxnSpPr>
          <p:nvPr/>
        </p:nvCxnSpPr>
        <p:spPr>
          <a:xfrm flipH="1" flipV="1">
            <a:off x="2666350" y="2838494"/>
            <a:ext cx="2138879" cy="122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0"/>
          </p:cNvCxnSpPr>
          <p:nvPr/>
        </p:nvCxnSpPr>
        <p:spPr>
          <a:xfrm flipH="1" flipV="1">
            <a:off x="2810311" y="2786059"/>
            <a:ext cx="3581362" cy="1272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83990" y="5020013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2538" y="5020013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7797" y="4998243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2020" y="4998243"/>
            <a:ext cx="82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Picture 4" descr="D:\PatrickWork\icon\crystal-gt-png-pack-crystalxp.net-en-104\apps\import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8095" y="2865801"/>
            <a:ext cx="474345" cy="474345"/>
          </a:xfrm>
          <a:prstGeom prst="rect">
            <a:avLst/>
          </a:prstGeom>
          <a:noFill/>
        </p:spPr>
      </p:pic>
      <p:sp>
        <p:nvSpPr>
          <p:cNvPr id="54" name="矩形 2"/>
          <p:cNvSpPr>
            <a:spLocks noChangeArrowheads="1"/>
          </p:cNvSpPr>
          <p:nvPr/>
        </p:nvSpPr>
        <p:spPr bwMode="auto">
          <a:xfrm>
            <a:off x="7740987" y="2786368"/>
            <a:ext cx="4026621" cy="998607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</a:rPr>
              <a:t>      </a:t>
            </a:r>
            <a:r>
              <a:rPr lang="en-US" altLang="zh-CN" sz="1600" smtClean="0"/>
              <a:t>JVM</a:t>
            </a:r>
            <a:r>
              <a:rPr lang="zh-CN" altLang="en-US" sz="1600" smtClean="0"/>
              <a:t>锁解决不了分布式环境多任务对共享资源竞争的协同操作问题！</a:t>
            </a:r>
            <a:endParaRPr lang="en-US" altLang="zh-CN" sz="2000"/>
          </a:p>
        </p:txBody>
      </p:sp>
      <p:grpSp>
        <p:nvGrpSpPr>
          <p:cNvPr id="34" name="组合 33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3480" y="1279104"/>
              <a:ext cx="4111812" cy="507831"/>
              <a:chOff x="6359105" y="5452462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37" name="PA_组合 14"/>
              <p:cNvGrpSpPr/>
              <p:nvPr>
                <p:custDataLst>
                  <p:tags r:id="rId5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42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3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5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39" name="PA_文本框 20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862237" y="5452462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3" name="Picture 9" descr="D:\PatrickWork\课件\icon\2007121113174219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8161" y="2151355"/>
            <a:ext cx="937437" cy="937437"/>
          </a:xfrm>
          <a:prstGeom prst="rect">
            <a:avLst/>
          </a:prstGeom>
          <a:noFill/>
        </p:spPr>
      </p:pic>
      <p:sp>
        <p:nvSpPr>
          <p:cNvPr id="4" name="TextBox 45"/>
          <p:cNvSpPr txBox="1"/>
          <p:nvPr/>
        </p:nvSpPr>
        <p:spPr>
          <a:xfrm>
            <a:off x="3379031" y="2362500"/>
            <a:ext cx="225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下订单，产生订单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演示</Application>
  <PresentationFormat>自定义</PresentationFormat>
  <Paragraphs>199</Paragraphs>
  <Slides>18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239</cp:revision>
  <dcterms:created xsi:type="dcterms:W3CDTF">2016-08-30T15:34:00Z</dcterms:created>
  <dcterms:modified xsi:type="dcterms:W3CDTF">2018-11-04T11:11:42Z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