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285" r:id="rId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-4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Web MVC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国际化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Web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5213" y="1862918"/>
            <a:ext cx="8229600" cy="382029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 descr="mvc context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03" y="1063557"/>
            <a:ext cx="4139394" cy="38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249017"/>
      </p:ext>
    </p:extLst>
  </p:cSld>
  <p:clrMapOvr>
    <a:masterClrMapping/>
  </p:clrMapOvr>
  <p:transition spd="med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 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 URL Pattern</a:t>
            </a:r>
          </a:p>
          <a:p>
            <a:pPr lvl="1"/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URL Pattern</a:t>
            </a:r>
          </a:p>
          <a:p>
            <a:pPr lvl="1"/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Web MVC</a:t>
            </a:r>
          </a:p>
          <a:p>
            <a:pPr lvl="1"/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HandlerMapping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90983"/>
      </p:ext>
    </p:extLst>
  </p:cSld>
  <p:clrMapOvr>
    <a:masterClrMapping/>
  </p:clrMapOvr>
  <p:transition spd="med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 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Web MVC</a:t>
            </a: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359122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ViewResolver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ContentNegotiationViewResolver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259084"/>
      </p:ext>
    </p:extLst>
  </p:cSld>
  <p:clrMapOvr>
    <a:masterClrMapping/>
  </p:clrMapOvr>
  <p:transition spd="med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Locale/</a:t>
            </a:r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LocaleContext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LocaleContextHolder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LocaleResolver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LocaleContextResolver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706966"/>
      </p:ext>
    </p:extLst>
  </p:cSld>
  <p:clrMapOvr>
    <a:masterClrMapping/>
  </p:clrMapOvr>
  <p:transition spd="med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92</Words>
  <Application>Microsoft Office PowerPoint</Application>
  <PresentationFormat>自定义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Spring Web MVC</vt:lpstr>
      <vt:lpstr>映射处理</vt:lpstr>
      <vt:lpstr>异常处理</vt:lpstr>
      <vt:lpstr>视图技术</vt:lpstr>
      <vt:lpstr>国际化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579</cp:revision>
  <dcterms:created xsi:type="dcterms:W3CDTF">2017-06-09T15:26:17Z</dcterms:created>
  <dcterms:modified xsi:type="dcterms:W3CDTF">2017-10-11T12:17:36Z</dcterms:modified>
</cp:coreProperties>
</file>