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6" autoAdjust="0"/>
    <p:restoredTop sz="94414" autoAdjust="0"/>
  </p:normalViewPr>
  <p:slideViewPr>
    <p:cSldViewPr snapToGrid="0">
      <p:cViewPr varScale="1">
        <p:scale>
          <a:sx n="81" d="100"/>
          <a:sy n="81" d="100"/>
        </p:scale>
        <p:origin x="475" y="67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000"/>
              <a:t>张飞</a:t>
            </a:r>
          </a:p>
          <a:p>
            <a:r>
              <a:rPr lang="en-US" altLang="zh-CN" sz="2000"/>
              <a:t>2018-5-10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3" y="1781666"/>
            <a:ext cx="8488039" cy="1919477"/>
          </a:xfrm>
        </p:spPr>
        <p:txBody>
          <a:bodyPr/>
          <a:lstStyle/>
          <a:p>
            <a:pPr algn="ctr"/>
            <a:r>
              <a:rPr kumimoji="1" lang="en-US" altLang="zh-CN" sz="6000"/>
              <a:t>Spring boot</a:t>
            </a:r>
            <a:r>
              <a:rPr kumimoji="1" lang="zh-CN" altLang="en-US" sz="6000"/>
              <a:t>快速开始及核心功能讲解</a:t>
            </a:r>
            <a:endParaRPr kumimoji="1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应用打包部署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父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中增加项目打包发布的内容：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AF67E7A-B33C-49C4-B3CA-2A137B261C5C}"/>
              </a:ext>
            </a:extLst>
          </p:cNvPr>
          <p:cNvGraphicFramePr>
            <a:graphicFrameLocks noGrp="1"/>
          </p:cNvGraphicFramePr>
          <p:nvPr/>
        </p:nvGraphicFramePr>
        <p:xfrm>
          <a:off x="1395167" y="1756684"/>
          <a:ext cx="798240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408">
                  <a:extLst>
                    <a:ext uri="{9D8B030D-6E8A-4147-A177-3AD203B41FA5}">
                      <a16:colId xmlns:a16="http://schemas.microsoft.com/office/drawing/2014/main" val="1604002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&lt;build&gt;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&lt;plugins&gt;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&lt;plugin&gt;&lt;!-- </a:t>
                      </a:r>
                      <a:r>
                        <a:rPr lang="zh-CN" altLang="en-US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项目的打包发布 </a:t>
                      </a:r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--&gt;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&lt;groupId&gt;org.springframework.boot&lt;/groupId&gt;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&lt;artifactId&gt;spring-boot-maven-plugin&lt;/artifactId&gt;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&lt;configuration&gt;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&lt;mainClass&gt;com.example.boot.SpringBootMain&lt;/mainClass&gt;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&lt;/configuration&gt;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&lt;executions&gt;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	&lt;execution&gt;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		&lt;goals&gt;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			&lt;goal&gt;repackage&lt;/goal&gt;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		&lt;/goals&gt;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	&lt;/execution&gt;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	&lt;/executions&gt;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	&lt;/plugin&gt;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	&lt;/plugins&gt;</a:t>
                      </a:r>
                    </a:p>
                    <a:p>
                      <a:r>
                        <a:rPr lang="en-US" altLang="zh-CN" sz="18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&lt;/build&gt;</a:t>
                      </a:r>
                      <a:endParaRPr lang="zh-CN" altLang="en-US" sz="18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774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51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应用打包部署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执行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maven install</a:t>
            </a: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target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目录下面，可以看到打包的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执行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java -jar xx.jar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10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属性配置文件详解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修改端口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/>
              <a:t>server.port=8888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/>
              <a:t>java -jar xx.jar --server.port=8888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自定义属性及获取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参数引用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随机内容生成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多环境配置</a:t>
            </a:r>
          </a:p>
        </p:txBody>
      </p:sp>
    </p:spTree>
    <p:extLst>
      <p:ext uri="{BB962C8B-B14F-4D97-AF65-F5344CB8AC3E}">
        <p14:creationId xmlns:p14="http://schemas.microsoft.com/office/powerpoint/2010/main" val="293012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096"/>
            <a:ext cx="8596668" cy="642257"/>
          </a:xfrm>
        </p:spPr>
        <p:txBody>
          <a:bodyPr/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225485"/>
            <a:ext cx="9941812" cy="4826523"/>
          </a:xfrm>
        </p:spPr>
        <p:txBody>
          <a:bodyPr>
            <a:normAutofit/>
          </a:bodyPr>
          <a:lstStyle/>
          <a:p>
            <a:pPr lvl="0"/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认知，核心功能</a:t>
            </a:r>
          </a:p>
          <a:p>
            <a:pPr lvl="0"/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快速开始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</a:p>
          <a:p>
            <a:pPr lvl="0"/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Starter </a:t>
            </a:r>
            <a:r>
              <a:rPr lang="en-US" altLang="zh-CN" sz="2600" err="1">
                <a:latin typeface="仿宋" panose="02010609060101010101" pitchFamily="49" charset="-122"/>
                <a:ea typeface="仿宋" panose="02010609060101010101" pitchFamily="49" charset="-122"/>
              </a:rPr>
              <a:t>POMs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详解</a:t>
            </a:r>
          </a:p>
          <a:p>
            <a:pPr lvl="0"/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统一父</a:t>
            </a:r>
            <a:r>
              <a:rPr lang="en-US" altLang="zh-CN" sz="2600" err="1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管理</a:t>
            </a:r>
          </a:p>
          <a:p>
            <a:pPr lvl="0"/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</a:p>
          <a:p>
            <a:pPr lvl="0"/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启动注解分析</a:t>
            </a:r>
          </a:p>
          <a:p>
            <a:pPr lvl="0"/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热加载</a:t>
            </a:r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部署</a:t>
            </a:r>
          </a:p>
          <a:p>
            <a:pPr lvl="0"/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项目打包部署</a:t>
            </a:r>
          </a:p>
          <a:p>
            <a:pPr lvl="0"/>
            <a:r>
              <a:rPr lang="en-US" altLang="zh-CN" sz="26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600">
                <a:latin typeface="仿宋" panose="02010609060101010101" pitchFamily="49" charset="-122"/>
                <a:ea typeface="仿宋" panose="02010609060101010101" pitchFamily="49" charset="-122"/>
              </a:rPr>
              <a:t>属性配置文件详解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认知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是为了简化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应用的创建、运行、调试、部署等而出现的，使用它可以做到专注于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应用及业务的开发，而无需过多关注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XML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的配置</a:t>
            </a: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</a:rPr>
              <a:t>零配置</a:t>
            </a: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简单来说，它提供了一堆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Starter POM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依赖包，并按照使用习惯解决了一些依赖问题及配置问题</a:t>
            </a: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</a:rPr>
              <a:t>习惯优于约定</a:t>
            </a: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默认使用内嵌的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tomcat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作为应用服务器，使用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logback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作为日志记录。</a:t>
            </a:r>
          </a:p>
          <a:p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提供了一系列的依赖包，所以需要构建工具的支持：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maven 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或 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gradle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b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核心功能：</a:t>
            </a: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以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包方式独立运行（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jar -jar xxx.jar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内嵌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Servlet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容器（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tomcat, jetty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无需以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war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包形式部署到独立的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servlet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容器中</a:t>
            </a: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提供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简化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maven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依赖包配置</a:t>
            </a: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自动装配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bean(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大多数场景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零配置（理论上），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Spring 4.x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新特性，提倡使用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配置和注解配置结合而无需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xml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配置</a:t>
            </a:r>
          </a:p>
          <a:p>
            <a:pPr lvl="0"/>
            <a:endParaRPr lang="zh-CN" altLang="en-US" sz="2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7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快速开始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官方向导搭建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hlinkClick r:id="rId2"/>
              </a:rPr>
              <a:t>http://start.spring.io/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普通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maven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工程搭建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285986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Starter POMs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由大量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组成，每个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就是一个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文件，里面包含必要的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依赖，所以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主要是用来简化依赖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支持需要引入其提供的父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父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中主要做了两件事情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所有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包的版本统一管理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所有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的依赖管理，其中包含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springboot 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给我们提供的很多的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starter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启动器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88E23C-489B-42BB-9AE1-734876B80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01191"/>
              </p:ext>
            </p:extLst>
          </p:nvPr>
        </p:nvGraphicFramePr>
        <p:xfrm>
          <a:off x="1098747" y="2232557"/>
          <a:ext cx="567721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218">
                  <a:extLst>
                    <a:ext uri="{9D8B030D-6E8A-4147-A177-3AD203B41FA5}">
                      <a16:colId xmlns:a16="http://schemas.microsoft.com/office/drawing/2014/main" val="1013676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&lt;parent&gt;</a:t>
                      </a:r>
                    </a:p>
                    <a:p>
                      <a:r>
                        <a:rPr lang="en-US" altLang="zh-CN"/>
                        <a:t>&lt;</a:t>
                      </a:r>
                      <a:r>
                        <a:rPr lang="en-US" altLang="zh-CN" err="1"/>
                        <a:t>groupId</a:t>
                      </a:r>
                      <a:r>
                        <a:rPr lang="en-US" altLang="zh-CN"/>
                        <a:t>&gt;</a:t>
                      </a:r>
                      <a:r>
                        <a:rPr lang="en-US" altLang="zh-CN" err="1"/>
                        <a:t>org.springframework.boot</a:t>
                      </a:r>
                      <a:r>
                        <a:rPr lang="en-US" altLang="zh-CN"/>
                        <a:t>&lt;/</a:t>
                      </a:r>
                      <a:r>
                        <a:rPr lang="en-US" altLang="zh-CN" err="1"/>
                        <a:t>groupId</a:t>
                      </a:r>
                      <a:r>
                        <a:rPr lang="en-US" altLang="zh-CN"/>
                        <a:t>&gt;</a:t>
                      </a:r>
                    </a:p>
                    <a:p>
                      <a:r>
                        <a:rPr lang="en-US" altLang="zh-CN"/>
                        <a:t>&lt;</a:t>
                      </a:r>
                      <a:r>
                        <a:rPr lang="en-US" altLang="zh-CN" err="1"/>
                        <a:t>artifactId</a:t>
                      </a:r>
                      <a:r>
                        <a:rPr lang="en-US" altLang="zh-CN"/>
                        <a:t>&gt;</a:t>
                      </a:r>
                      <a:r>
                        <a:rPr lang="en-US" altLang="zh-CN" b="1"/>
                        <a:t>spring-boot-starter-parent</a:t>
                      </a:r>
                      <a:r>
                        <a:rPr lang="en-US" altLang="zh-CN"/>
                        <a:t>&lt;/</a:t>
                      </a:r>
                      <a:r>
                        <a:rPr lang="en-US" altLang="zh-CN" err="1"/>
                        <a:t>artifactId</a:t>
                      </a:r>
                      <a:r>
                        <a:rPr lang="en-US" altLang="zh-CN"/>
                        <a:t>&gt;</a:t>
                      </a:r>
                    </a:p>
                    <a:p>
                      <a:r>
                        <a:rPr lang="en-US" altLang="zh-CN"/>
                        <a:t>&lt;version&gt;1.5.10.RELEASE&lt;/version&gt;</a:t>
                      </a:r>
                    </a:p>
                    <a:p>
                      <a:r>
                        <a:rPr lang="en-US" altLang="zh-CN"/>
                        <a:t>&lt;/parent&gt;</a:t>
                      </a:r>
                    </a:p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6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0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统一父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建立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parent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工程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packaging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</a:p>
          <a:p>
            <a:pPr lvl="1">
              <a:lnSpc>
                <a:spcPct val="8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dependencyManagement</a:t>
            </a:r>
          </a:p>
          <a:p>
            <a:pPr lvl="1">
              <a:lnSpc>
                <a:spcPct val="8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删除无用的文件，只保留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文件即可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添加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build,properties</a:t>
            </a:r>
          </a:p>
          <a:p>
            <a:pPr lvl="1">
              <a:lnSpc>
                <a:spcPct val="8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父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建立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base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模块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引入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支持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修改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parent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父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POM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type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scope</a:t>
            </a:r>
            <a:r>
              <a:rPr lang="zh-CN" altLang="en-US" sz="180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185EFA0-FE83-42F6-8593-9D9AFF784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51157"/>
              </p:ext>
            </p:extLst>
          </p:nvPr>
        </p:nvGraphicFramePr>
        <p:xfrm>
          <a:off x="1565535" y="3877646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9686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&lt;dependency&gt;</a:t>
                      </a:r>
                    </a:p>
                    <a:p>
                      <a:r>
                        <a:rPr lang="en-US" altLang="zh-CN"/>
                        <a:t>&lt;groupId&gt;org.springframework.boot&lt;/groupId&gt;</a:t>
                      </a:r>
                    </a:p>
                    <a:p>
                      <a:r>
                        <a:rPr lang="en-US" altLang="zh-CN"/>
                        <a:t>&lt;artifactId&gt;</a:t>
                      </a:r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spring-boot-starter-web</a:t>
                      </a:r>
                      <a:r>
                        <a:rPr lang="en-US" altLang="zh-CN"/>
                        <a:t>&lt;/artifactId&gt;</a:t>
                      </a:r>
                    </a:p>
                    <a:p>
                      <a:r>
                        <a:rPr lang="en-US" altLang="zh-CN"/>
                        <a:t>&lt;/dependency&gt;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91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83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添加测试支持依赖：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spring-boot-starter-test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编写测试类</a:t>
            </a: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@SpringBootTest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@WebAppConfiguration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@RunWith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TestCase</a:t>
            </a:r>
            <a:endParaRPr lang="zh-CN" altLang="en-US" sz="1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F44A50-9587-44F2-95B1-82BADE1CC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90784"/>
              </p:ext>
            </p:extLst>
          </p:nvPr>
        </p:nvGraphicFramePr>
        <p:xfrm>
          <a:off x="1565535" y="1586931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6693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&lt;dependency&gt;</a:t>
                      </a:r>
                    </a:p>
                    <a:p>
                      <a:r>
                        <a:rPr lang="en-US" altLang="zh-CN"/>
                        <a:t>&lt;groupId&gt;org.springframework.boot&lt;/groupId&gt;</a:t>
                      </a:r>
                    </a:p>
                    <a:p>
                      <a:r>
                        <a:rPr lang="en-US" altLang="zh-CN"/>
                        <a:t>&lt;artifactId&gt;</a:t>
                      </a:r>
                      <a:r>
                        <a:rPr lang="en-US" altLang="zh-CN" b="1"/>
                        <a:t>spring-boot-starter-test</a:t>
                      </a:r>
                      <a:r>
                        <a:rPr lang="en-US" altLang="zh-CN"/>
                        <a:t>&lt;/artifactId&gt;</a:t>
                      </a:r>
                    </a:p>
                    <a:p>
                      <a:r>
                        <a:rPr lang="en-US" altLang="zh-CN"/>
                        <a:t>&lt;scope&gt;</a:t>
                      </a:r>
                      <a:r>
                        <a:rPr lang="en-US" altLang="zh-CN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altLang="zh-CN"/>
                        <a:t>&lt;/scope&gt;</a:t>
                      </a:r>
                    </a:p>
                    <a:p>
                      <a:r>
                        <a:rPr lang="en-US" altLang="zh-CN"/>
                        <a:t>&lt;/dependency&gt;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0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5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/>
          <a:lstStyle/>
          <a:p>
            <a:pPr lvl="0"/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启动注解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@EnableAutoConfiguration</a:t>
            </a: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@ComponentScan</a:t>
            </a:r>
          </a:p>
          <a:p>
            <a:pPr>
              <a:lnSpc>
                <a:spcPct val="80000"/>
              </a:lnSpc>
            </a:pPr>
            <a:endParaRPr lang="en-US" altLang="zh-CN" sz="20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@SpringBootApplication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@SpringBootConfiguration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@EnableAutoConfiguration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仿宋" panose="02010609060101010101" pitchFamily="49" charset="-122"/>
                <a:ea typeface="仿宋" panose="02010609060101010101" pitchFamily="49" charset="-122"/>
              </a:rPr>
              <a:t>@ComponentScan</a:t>
            </a:r>
          </a:p>
          <a:p>
            <a:pPr lvl="1">
              <a:lnSpc>
                <a:spcPct val="80000"/>
              </a:lnSpc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CI 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持续集成    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 boot </a:t>
            </a: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就是一个大管家</a:t>
            </a:r>
          </a:p>
        </p:txBody>
      </p:sp>
    </p:spTree>
    <p:extLst>
      <p:ext uri="{BB962C8B-B14F-4D97-AF65-F5344CB8AC3E}">
        <p14:creationId xmlns:p14="http://schemas.microsoft.com/office/powerpoint/2010/main" val="36554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974"/>
            <a:ext cx="8596668" cy="64225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Spring boot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热加载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部署</a:t>
            </a:r>
            <a:b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150070"/>
            <a:ext cx="9970092" cy="51847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springloaded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加入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spring-boot-devtools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zh-CN" altLang="en-US" sz="1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4A7370-11EB-4BFA-AA9C-AF429B6EB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80280"/>
              </p:ext>
            </p:extLst>
          </p:nvPr>
        </p:nvGraphicFramePr>
        <p:xfrm>
          <a:off x="1577419" y="1652920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9701571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r>
                        <a:rPr lang="en-US" altLang="zh-CN"/>
                        <a:t>&lt;dependency&gt;</a:t>
                      </a:r>
                    </a:p>
                    <a:p>
                      <a:r>
                        <a:rPr lang="en-US" altLang="zh-CN"/>
                        <a:t>&lt;groupId&gt;org.springframework&lt;/groupId&gt; &lt;artifactId&gt;springloaded&lt;/artifactId&gt;</a:t>
                      </a:r>
                    </a:p>
                    <a:p>
                      <a:r>
                        <a:rPr lang="en-US" altLang="zh-CN"/>
                        <a:t>&lt;/dependency&gt;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1122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1521FB-0AE8-4643-9253-E2CCCA246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15773"/>
              </p:ext>
            </p:extLst>
          </p:nvPr>
        </p:nvGraphicFramePr>
        <p:xfrm>
          <a:off x="1565535" y="3742440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7367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&lt;dependency&gt; </a:t>
                      </a:r>
                    </a:p>
                    <a:p>
                      <a:r>
                        <a:rPr lang="en-US" altLang="zh-CN"/>
                        <a:t>&lt;groupId&gt;org.springframework.boot&lt;/groupId&gt; </a:t>
                      </a:r>
                    </a:p>
                    <a:p>
                      <a:r>
                        <a:rPr lang="en-US" altLang="zh-CN"/>
                        <a:t>&lt;artifactId&gt;spring-boot-devtools&lt;/artifactId&gt;</a:t>
                      </a:r>
                    </a:p>
                    <a:p>
                      <a:r>
                        <a:rPr lang="en-US" altLang="zh-CN"/>
                        <a:t>&lt;/dependency&gt;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7835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2378</TotalTime>
  <Words>578</Words>
  <Application>Microsoft Office PowerPoint</Application>
  <PresentationFormat>宽屏</PresentationFormat>
  <Paragraphs>140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方正姚体</vt:lpstr>
      <vt:lpstr>仿宋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Spring boot快速开始及核心功能讲解</vt:lpstr>
      <vt:lpstr>课程安排</vt:lpstr>
      <vt:lpstr>Spring boot 认知</vt:lpstr>
      <vt:lpstr>快速开始Spring boot应用</vt:lpstr>
      <vt:lpstr>Starter POMs</vt:lpstr>
      <vt:lpstr>统一父POM管理</vt:lpstr>
      <vt:lpstr>Spring boot测试</vt:lpstr>
      <vt:lpstr>Spring boot启动注解</vt:lpstr>
      <vt:lpstr>Spring boot热加载/部署 </vt:lpstr>
      <vt:lpstr>Spring boot应用打包部署 </vt:lpstr>
      <vt:lpstr>Spring boot应用打包部署 </vt:lpstr>
      <vt:lpstr>Spring boot属性配置文件详解 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1508871456@qq.com</cp:lastModifiedBy>
  <cp:revision>353</cp:revision>
  <dcterms:created xsi:type="dcterms:W3CDTF">2016-07-12T22:52:00Z</dcterms:created>
  <dcterms:modified xsi:type="dcterms:W3CDTF">2018-05-10T14:20:19Z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