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1" r:id="rId2"/>
    <p:sldId id="297" r:id="rId3"/>
    <p:sldId id="292" r:id="rId4"/>
    <p:sldId id="293" r:id="rId5"/>
    <p:sldId id="294" r:id="rId6"/>
    <p:sldId id="295" r:id="rId7"/>
    <p:sldId id="296" r:id="rId8"/>
    <p:sldId id="29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7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5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2018/5/5/Sat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2018/5/5/Sat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2018/5/5/Sat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2018/5/5/Sat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277077" y="2376423"/>
            <a:ext cx="947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线程基础、线程之间的共享和协作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85900" y="1279631"/>
          <a:ext cx="9144000" cy="4635393"/>
        </p:xfrm>
        <a:graphic>
          <a:graphicData uri="http://schemas.openxmlformats.org/drawingml/2006/table">
            <a:tbl>
              <a:tblPr/>
              <a:tblGrid>
                <a:gridCol w="1346115"/>
                <a:gridCol w="7797885"/>
              </a:tblGrid>
              <a:tr h="3263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享学课堂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-Java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并发编程课程表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38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课次序号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章节名称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线程基础、线程之间的共享和协作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线程的并发工具类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原子操作</a:t>
                      </a:r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CAS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显示锁和</a:t>
                      </a:r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AQS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并发容器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线程池和</a:t>
                      </a:r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Exector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框架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线程安全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JMM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和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底层原理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9a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实战项目</a:t>
                      </a:r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并发任务执行框架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9b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实战项目</a:t>
                      </a:r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性能优化实战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0081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46856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基础概念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3943350" y="1221881"/>
            <a:ext cx="7619999" cy="492174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4075240" y="2467908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smtClean="0"/>
              <a:t>CPU</a:t>
            </a:r>
            <a:r>
              <a:rPr lang="zh-CN" altLang="en-US" sz="1800" smtClean="0"/>
              <a:t>时间片轮转机制</a:t>
            </a:r>
            <a:endParaRPr lang="en-US" altLang="zh-CN" sz="1800" b="1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4103815" y="1497946"/>
            <a:ext cx="75928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smtClean="0"/>
              <a:t>CPU</a:t>
            </a:r>
            <a:r>
              <a:rPr lang="zh-CN" altLang="en-US" sz="1800" smtClean="0"/>
              <a:t>核心数和线程数的关系</a:t>
            </a:r>
            <a:endParaRPr lang="en-US" altLang="zh-CN" sz="1800" b="1" smtClean="0"/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4084765" y="3315633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什么是进程和线程</a:t>
            </a:r>
            <a:endParaRPr lang="en-US" altLang="zh-CN" sz="1800"/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4084765" y="4220508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澄清并行和并发</a:t>
            </a:r>
            <a:endParaRPr lang="en-US" altLang="zh-CN" sz="1800" b="1"/>
          </a:p>
        </p:txBody>
      </p:sp>
      <p:pic>
        <p:nvPicPr>
          <p:cNvPr id="11270" name="Picture 6" descr="https://timgsa.baidu.com/timg?image&amp;quality=80&amp;size=b9999_10000&amp;sec=1523186962965&amp;di=ae4f21a561831cc1e9db58d56dc56f2f&amp;imgtype=0&amp;src=http%3A%2F%2Fimg.taopic.com%2Fuploads%2Fallimg%2F140623%2F267853-1406230F2251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251" y="1314450"/>
            <a:ext cx="3121024" cy="4495799"/>
          </a:xfrm>
          <a:prstGeom prst="rect">
            <a:avLst/>
          </a:prstGeom>
          <a:noFill/>
        </p:spPr>
      </p:pic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4103815" y="5030133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高并发编程的意义、好处和注意事项</a:t>
            </a:r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401041" y="10667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里的程序天生就是多线程的，那么有几种新启线程的方式？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2495550" y="1602882"/>
            <a:ext cx="7619999" cy="246429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2656015" y="2486959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接口</a:t>
            </a:r>
            <a:r>
              <a:rPr lang="en-US" altLang="zh-CN" sz="2000" smtClean="0"/>
              <a:t>Runnable</a:t>
            </a:r>
            <a:endParaRPr lang="en-US" altLang="zh-CN" sz="2000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56015" y="1650346"/>
            <a:ext cx="7592885" cy="6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类</a:t>
            </a:r>
            <a:r>
              <a:rPr lang="en-US" altLang="zh-CN" sz="2000" smtClean="0"/>
              <a:t>Thread</a:t>
            </a: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2656015" y="3220384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接口</a:t>
            </a:r>
            <a:r>
              <a:rPr lang="en-US" altLang="zh-CN" sz="2000" smtClean="0"/>
              <a:t>Callable</a:t>
            </a:r>
            <a:endParaRPr lang="en-US" altLang="zh-CN" sz="2000"/>
          </a:p>
        </p:txBody>
      </p:sp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2448666" y="45910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有开始就有结束，怎么样才能让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里的线程安全停止工作呢？</a:t>
            </a:r>
          </a:p>
        </p:txBody>
      </p: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139" y="4522010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2570224" y="5292209"/>
            <a:ext cx="9283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s</a:t>
            </a:r>
            <a:r>
              <a:rPr lang="en-US" sz="2000" smtClean="0"/>
              <a:t>top()</a:t>
            </a:r>
            <a:r>
              <a:rPr lang="zh-CN" altLang="en-US" sz="2000" smtClean="0"/>
              <a:t>还是</a:t>
            </a:r>
            <a:r>
              <a:rPr lang="en-US" sz="2000" smtClean="0"/>
              <a:t>interrupt() </a:t>
            </a:r>
            <a:r>
              <a:rPr lang="zh-CN" altLang="en-US" sz="2000" smtClean="0"/>
              <a:t>、</a:t>
            </a:r>
            <a:r>
              <a:rPr lang="en-US" sz="2000" smtClean="0"/>
              <a:t> isInterrupted()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static</a:t>
            </a:r>
            <a:r>
              <a:rPr lang="zh-CN" altLang="en-US" sz="2000" smtClean="0"/>
              <a:t>方法</a:t>
            </a:r>
            <a:r>
              <a:rPr lang="en-US" sz="2000" smtClean="0"/>
              <a:t>interrupted()</a:t>
            </a:r>
            <a:r>
              <a:rPr lang="zh-CN" altLang="en-US" sz="2000" smtClean="0"/>
              <a:t>，深入理解这些方法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3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里的线程再多一点点认识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51040" y="4534834"/>
            <a:ext cx="28875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线程的优先级</a:t>
            </a:r>
            <a:endParaRPr lang="en-US" altLang="zh-CN" sz="2000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970090" y="1212196"/>
            <a:ext cx="75928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线程常用方法和线程的状态</a:t>
            </a:r>
            <a:endParaRPr lang="en-US" altLang="zh-CN" sz="2000" smtClean="0"/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960565" y="5306359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守护线程</a:t>
            </a:r>
            <a:endParaRPr lang="en-US" altLang="zh-CN" sz="2000"/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399" y="1973262"/>
            <a:ext cx="7270792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1159635" y="2211159"/>
            <a:ext cx="2753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深入理解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run()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start()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​​ 33"/>
          <p:cNvSpPr>
            <a:spLocks noChangeArrowheads="1"/>
          </p:cNvSpPr>
          <p:nvPr/>
        </p:nvSpPr>
        <p:spPr bwMode="auto">
          <a:xfrm>
            <a:off x="1159639" y="2990847"/>
            <a:ext cx="2869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yield()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：将线程从运行转到可运行状态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153391" y="120966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什么是线程间的共享？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64" y="1178736"/>
            <a:ext cx="602688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线程间的共享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36765" y="1812271"/>
            <a:ext cx="449726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synchronized</a:t>
            </a:r>
            <a:r>
              <a:rPr lang="zh-CN" altLang="en-US" sz="2000" smtClean="0"/>
              <a:t>内置锁</a:t>
            </a:r>
            <a:endParaRPr lang="en-US" altLang="zh-CN" sz="20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用处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对象锁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类锁</a:t>
            </a:r>
            <a:endParaRPr lang="en-US" altLang="zh-CN" sz="1800" smtClean="0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475416" y="1802746"/>
            <a:ext cx="44782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volatile</a:t>
            </a:r>
            <a:r>
              <a:rPr lang="zh-CN" altLang="en-US" sz="2000" smtClean="0"/>
              <a:t>关键字，最轻量的同步机制</a:t>
            </a:r>
            <a:endParaRPr lang="en-US" altLang="zh-CN" sz="2000" smtClean="0"/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5475416" y="3031471"/>
            <a:ext cx="4478210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ThreadLocal</a:t>
            </a:r>
            <a:r>
              <a:rPr lang="zh-CN" altLang="en-US" sz="2000" smtClean="0"/>
              <a:t>的使用</a:t>
            </a:r>
            <a:endParaRPr lang="en-US" altLang="zh-CN" sz="2000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153391" y="120966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什么是线程间的协作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64" y="1178736"/>
            <a:ext cx="602688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线程间协作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151065" y="1917046"/>
            <a:ext cx="449726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等待和通知</a:t>
            </a:r>
            <a:endParaRPr lang="en-US" altLang="zh-CN" sz="20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wait()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notify/notifyAll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等待和通知的标准范式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等待超时模式实现一个连接池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应该用谁？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6104066" y="1926571"/>
            <a:ext cx="4478210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join()</a:t>
            </a:r>
            <a:r>
              <a:rPr lang="zh-CN" altLang="en-US" sz="2000" smtClean="0"/>
              <a:t>方法</a:t>
            </a:r>
            <a:endParaRPr lang="en-US" altLang="zh-CN" sz="2000" smtClean="0"/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img.qqzhi.com/upload/img_2_581695811D3666578079_2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8226" y="3378201"/>
            <a:ext cx="615949" cy="61594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896100" y="3533775"/>
            <a:ext cx="395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调用</a:t>
            </a:r>
            <a:r>
              <a:rPr lang="en-US" smtClean="0"/>
              <a:t>yield() </a:t>
            </a:r>
            <a:r>
              <a:rPr lang="zh-CN" altLang="en-US" smtClean="0"/>
              <a:t>、</a:t>
            </a:r>
            <a:r>
              <a:rPr lang="en-US" altLang="zh-CN" smtClean="0"/>
              <a:t>sleep()</a:t>
            </a:r>
            <a:r>
              <a:rPr lang="zh-CN" altLang="en-US" smtClean="0"/>
              <a:t>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wait()</a:t>
            </a:r>
            <a:r>
              <a:rPr lang="zh-CN" altLang="en-US" smtClean="0"/>
              <a:t>、</a:t>
            </a:r>
            <a:r>
              <a:rPr lang="en-US" altLang="zh-CN" smtClean="0"/>
              <a:t>notify()</a:t>
            </a:r>
            <a:r>
              <a:rPr lang="zh-CN" altLang="en-US" smtClean="0"/>
              <a:t>等方法对锁有何影响？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本章作业和推荐书籍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0362" y="3009898"/>
            <a:ext cx="2233613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6583" y="3019425"/>
            <a:ext cx="2665900" cy="30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735159" y="1409455"/>
            <a:ext cx="588230" cy="602936"/>
          </a:xfrm>
          <a:prstGeom prst="rect">
            <a:avLst/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mtClean="0">
                <a:solidFill>
                  <a:srgbClr val="F8F8F8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>
              <a:solidFill>
                <a:srgbClr val="F8F8F8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383605" y="1409456"/>
            <a:ext cx="7143800" cy="602936"/>
          </a:xfrm>
          <a:prstGeom prst="rect">
            <a:avLst/>
          </a:prstGeom>
          <a:solidFill>
            <a:schemeClr val="bg1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牢记本节课所有概念</a:t>
            </a:r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本节课所有的代码请不看源码和课程视频自行实现一次</a:t>
            </a:r>
          </a:p>
          <a:p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latile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和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synchronized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6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365</Words>
  <Application>Microsoft Office PowerPoint</Application>
  <PresentationFormat>自定义</PresentationFormat>
  <Paragraphs>74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931</cp:revision>
  <dcterms:created xsi:type="dcterms:W3CDTF">2016-08-30T15:34:45Z</dcterms:created>
  <dcterms:modified xsi:type="dcterms:W3CDTF">2018-05-05T07:20:38Z</dcterms:modified>
  <cp:category>锐旗设计;https://9ppt.taobao.com</cp:category>
</cp:coreProperties>
</file>