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91" r:id="rId3"/>
    <p:sldId id="298" r:id="rId4"/>
    <p:sldId id="303" r:id="rId5"/>
    <p:sldId id="302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3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69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477478" y="2576448"/>
            <a:ext cx="305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、线程池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988" y="1102535"/>
            <a:ext cx="545515" cy="54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790" y="1130636"/>
            <a:ext cx="5612623" cy="51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1362816" y="111441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什么是线程池？为什么要用线程池？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1410441" y="1762112"/>
            <a:ext cx="8581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不如先来实现一个我们自己的线程池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中的线程池</a:t>
            </a:r>
          </a:p>
        </p:txBody>
      </p:sp>
      <p:sp>
        <p:nvSpPr>
          <p:cNvPr id="15" name="矩形 14"/>
          <p:cNvSpPr/>
          <p:nvPr/>
        </p:nvSpPr>
        <p:spPr>
          <a:xfrm>
            <a:off x="1647825" y="3089613"/>
            <a:ext cx="2809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线程池的创建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各个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参数含义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提交任务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关闭线程池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1372341" y="5534012"/>
            <a:ext cx="2513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合理配置线程池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2334366" y="1685912"/>
            <a:ext cx="858128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系统为我们预定义的线程池详解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   FixedThreadPool</a:t>
            </a: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SingleThreadExecutor</a:t>
            </a:r>
          </a:p>
          <a:p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CachedThreadPool</a:t>
            </a: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WorkStealingPool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JDK7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以后）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   ScheduledThreadPoolExecutor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15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2670" y="776270"/>
            <a:ext cx="761762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15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pt-BR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pt-BR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框架基本使用流程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5946" y="1057258"/>
            <a:ext cx="5906261" cy="441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61057" y="5577821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CompletionService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86</Words>
  <Application>Microsoft Office PowerPoint</Application>
  <PresentationFormat>自定义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849</cp:revision>
  <dcterms:created xsi:type="dcterms:W3CDTF">2016-08-30T15:34:45Z</dcterms:created>
  <dcterms:modified xsi:type="dcterms:W3CDTF">2018-05-11T16:32:14Z</dcterms:modified>
  <cp:category>锐旗设计;https://9ppt.taobao.com</cp:category>
</cp:coreProperties>
</file>