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5" r:id="rId4"/>
    <p:sldId id="265" r:id="rId5"/>
    <p:sldId id="309" r:id="rId6"/>
    <p:sldId id="259" r:id="rId7"/>
    <p:sldId id="306" r:id="rId8"/>
    <p:sldId id="307" r:id="rId9"/>
    <p:sldId id="310" r:id="rId10"/>
    <p:sldId id="311" r:id="rId11"/>
    <p:sldId id="312" r:id="rId12"/>
    <p:sldId id="308" r:id="rId13"/>
    <p:sldId id="301" r:id="rId14"/>
  </p:sldIdLst>
  <p:sldSz cx="9144000" cy="514191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5D"/>
    <a:srgbClr val="F08C00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366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分布式应用通信规则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66C76C0E-03DA-46AC-B782-D2CA4615E6C8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广播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F5A8F7-0D56-4F80-8DDA-2ECE0E86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85" y="1706860"/>
            <a:ext cx="1933333" cy="8761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78453F-BECC-4423-9657-FD8006DAD86F}"/>
              </a:ext>
            </a:extLst>
          </p:cNvPr>
          <p:cNvSpPr/>
          <p:nvPr/>
        </p:nvSpPr>
        <p:spPr>
          <a:xfrm>
            <a:off x="1475656" y="3075012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广播是主机向子网内所有主机发送消息，子网内所有主机都能收到来自某台主机的广播信息，属于点对所有点的通信。广播意味着网络向子网每一个主机都投递一份数据包，不论这些主机是否乐意接收该数据包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25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C2B9AE26-8CBE-4D9B-B244-7CC00BF26419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组播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6B08B4-EDE2-4B45-8671-E10E055C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706860"/>
            <a:ext cx="1333333" cy="10380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5E736F-AF79-4E69-B849-789EDA43B84F}"/>
              </a:ext>
            </a:extLst>
          </p:cNvPr>
          <p:cNvSpPr/>
          <p:nvPr/>
        </p:nvSpPr>
        <p:spPr>
          <a:xfrm>
            <a:off x="2195736" y="3291036"/>
            <a:ext cx="5904656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组播是介于单播和广播之间，是主机向一组主机发送信息，存在于某个组的所有主机都可以接收到消息，属于点对多点的通信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7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66700" y="23889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代码演示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5304106" y="3815509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Multicast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760414" y="3815509"/>
            <a:ext cx="1415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晦涩难懂的非阻塞</a:t>
            </a:r>
          </a:p>
        </p:txBody>
      </p:sp>
      <p:sp>
        <p:nvSpPr>
          <p:cNvPr id="111" name="矩形 110"/>
          <p:cNvSpPr/>
          <p:nvPr/>
        </p:nvSpPr>
        <p:spPr>
          <a:xfrm>
            <a:off x="985558" y="381550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TCP/IP –UDP/IP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484068" y="38155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代码演示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464354" y="2388918"/>
            <a:ext cx="2215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TCP/IP –UDP/IP</a:t>
            </a:r>
            <a:endParaRPr lang="zh-CN" altLang="en-US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握手协议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图片 5" descr="http://www.2cto.com/uploadfile/2013/1022/20131022025346218.png">
            <a:extLst>
              <a:ext uri="{FF2B5EF4-FFF2-40B4-BE49-F238E27FC236}">
                <a16:creationId xmlns:a16="http://schemas.microsoft.com/office/drawing/2014/main" id="{07B1F9BC-FB1E-4065-BE28-BE35E5E0D7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6820"/>
            <a:ext cx="49244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6E53D8-17C9-42A2-91E3-E5007F1D801A}"/>
              </a:ext>
            </a:extLst>
          </p:cNvPr>
          <p:cNvGrpSpPr/>
          <p:nvPr/>
        </p:nvGrpSpPr>
        <p:grpSpPr>
          <a:xfrm>
            <a:off x="3458816" y="358586"/>
            <a:ext cx="2697359" cy="450017"/>
            <a:chOff x="3458817" y="358586"/>
            <a:chExt cx="2226366" cy="450017"/>
          </a:xfrm>
        </p:grpSpPr>
        <p:sp>
          <p:nvSpPr>
            <p:cNvPr id="3" name="TextBox 47">
              <a:extLst>
                <a:ext uri="{FF2B5EF4-FFF2-40B4-BE49-F238E27FC236}">
                  <a16:creationId xmlns:a16="http://schemas.microsoft.com/office/drawing/2014/main" id="{73B300AB-CF22-4D38-99A9-CABED5D797E9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挥手协议</a:t>
              </a: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8F9F6ABE-CCB0-4FC7-81FD-3A1F5194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图片 4" descr="http://www.2cto.com/uploadfile/2013/1022/20131022025350523.png">
            <a:extLst>
              <a:ext uri="{FF2B5EF4-FFF2-40B4-BE49-F238E27FC236}">
                <a16:creationId xmlns:a16="http://schemas.microsoft.com/office/drawing/2014/main" id="{EE3DA8D3-5CC8-49FC-B53A-F3E5C86E52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8828"/>
            <a:ext cx="4829175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82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453740" y="23889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晦涩难懂的非阻塞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209289-5834-4904-818C-8963DFBEC029}"/>
              </a:ext>
            </a:extLst>
          </p:cNvPr>
          <p:cNvSpPr/>
          <p:nvPr/>
        </p:nvSpPr>
        <p:spPr>
          <a:xfrm>
            <a:off x="3999554" y="2883372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滑动窗口协议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什么是滑动窗口协议</a:t>
            </a:r>
          </a:p>
        </p:txBody>
      </p:sp>
      <p:pic>
        <p:nvPicPr>
          <p:cNvPr id="4" name="图片 3" descr="点击看大图">
            <a:extLst>
              <a:ext uri="{FF2B5EF4-FFF2-40B4-BE49-F238E27FC236}">
                <a16:creationId xmlns:a16="http://schemas.microsoft.com/office/drawing/2014/main" id="{5C4176D2-12A4-4639-91A0-7538D32BE2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6900"/>
            <a:ext cx="6019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879340" y="2388918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Multicast</a:t>
            </a:r>
            <a:endParaRPr lang="zh-CN" altLang="en-US" sz="2000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BD395B-CE83-4177-801F-5659BBCDA21A}"/>
              </a:ext>
            </a:extLst>
          </p:cNvPr>
          <p:cNvSpPr/>
          <p:nvPr/>
        </p:nvSpPr>
        <p:spPr>
          <a:xfrm>
            <a:off x="3923928" y="291299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单播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DA4F9-3AAB-4F2B-8C74-6D6A03D54F74}"/>
              </a:ext>
            </a:extLst>
          </p:cNvPr>
          <p:cNvSpPr/>
          <p:nvPr/>
        </p:nvSpPr>
        <p:spPr>
          <a:xfrm>
            <a:off x="4406458" y="291720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组播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6ECBDD-6C36-4F96-B858-9AA95BE8AE91}"/>
              </a:ext>
            </a:extLst>
          </p:cNvPr>
          <p:cNvSpPr/>
          <p:nvPr/>
        </p:nvSpPr>
        <p:spPr>
          <a:xfrm>
            <a:off x="4871645" y="291299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单播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B84B58-7708-4873-83A7-46E2ACB6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850876"/>
            <a:ext cx="2152381" cy="895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FC9B52-1D67-420A-9353-3784E35A1AB2}"/>
              </a:ext>
            </a:extLst>
          </p:cNvPr>
          <p:cNvSpPr/>
          <p:nvPr/>
        </p:nvSpPr>
        <p:spPr>
          <a:xfrm>
            <a:off x="2627784" y="3291036"/>
            <a:ext cx="4950296" cy="77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每次只有两个实体相互通信，发送端和接收端都是唯一确定的。</a:t>
            </a:r>
            <a:b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网络中，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0.0.0.0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223.255.255.255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属于单播地址。</a:t>
            </a:r>
          </a:p>
        </p:txBody>
      </p:sp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215</Words>
  <Application>Microsoft Office PowerPoint</Application>
  <PresentationFormat>自定义</PresentationFormat>
  <Paragraphs>38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441</cp:revision>
  <dcterms:created xsi:type="dcterms:W3CDTF">2016-03-21T01:49:00Z</dcterms:created>
  <dcterms:modified xsi:type="dcterms:W3CDTF">2017-07-19T08:04:04Z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