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5" r:id="rId4"/>
    <p:sldId id="265" r:id="rId5"/>
    <p:sldId id="317" r:id="rId6"/>
    <p:sldId id="259" r:id="rId7"/>
    <p:sldId id="306" r:id="rId8"/>
    <p:sldId id="318" r:id="rId9"/>
    <p:sldId id="307" r:id="rId10"/>
    <p:sldId id="310" r:id="rId11"/>
    <p:sldId id="311" r:id="rId12"/>
    <p:sldId id="319" r:id="rId13"/>
    <p:sldId id="314" r:id="rId14"/>
    <p:sldId id="308" r:id="rId15"/>
    <p:sldId id="312" r:id="rId16"/>
    <p:sldId id="301" r:id="rId17"/>
  </p:sldIdLst>
  <p:sldSz cx="9144000" cy="514191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FFBA5D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648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分布式消息通信 </a:t>
            </a:r>
            <a:r>
              <a:rPr lang="en-US" altLang="zh-CN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(</a:t>
            </a:r>
            <a:r>
              <a:rPr lang="en-US" altLang="zh-CN" sz="2800" dirty="0" err="1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ActiveMQ</a:t>
            </a:r>
            <a:r>
              <a:rPr lang="en-US" altLang="zh-CN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)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F73BECB-1119-4836-9396-64A45EC263A0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消息传递域</a:t>
            </a:r>
          </a:p>
        </p:txBody>
      </p:sp>
      <p:sp>
        <p:nvSpPr>
          <p:cNvPr id="6" name="TextBox 47">
            <a:extLst>
              <a:ext uri="{FF2B5EF4-FFF2-40B4-BE49-F238E27FC236}">
                <a16:creationId xmlns:a16="http://schemas.microsoft.com/office/drawing/2014/main" id="{6C0DE581-493A-4C66-87B0-A8F50882E669}"/>
              </a:ext>
            </a:extLst>
          </p:cNvPr>
          <p:cNvSpPr txBox="1"/>
          <p:nvPr/>
        </p:nvSpPr>
        <p:spPr>
          <a:xfrm>
            <a:off x="395536" y="2140183"/>
            <a:ext cx="255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点对点传递域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7741EB48-0E0F-49B4-A3DF-D85E7E096DB1}"/>
              </a:ext>
            </a:extLst>
          </p:cNvPr>
          <p:cNvSpPr txBox="1"/>
          <p:nvPr/>
        </p:nvSpPr>
        <p:spPr>
          <a:xfrm>
            <a:off x="5652120" y="2130998"/>
            <a:ext cx="255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发布订阅传递域</a:t>
            </a:r>
          </a:p>
        </p:txBody>
      </p:sp>
      <p:pic>
        <p:nvPicPr>
          <p:cNvPr id="9" name="图片 8" descr="http://images2015.cnblogs.com/blog/549850/201611/549850-20161126150602675-2014151759.png">
            <a:extLst>
              <a:ext uri="{FF2B5EF4-FFF2-40B4-BE49-F238E27FC236}">
                <a16:creationId xmlns:a16="http://schemas.microsoft.com/office/drawing/2014/main" id="{03617AA1-A776-4C91-A94F-7861B602AE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96184"/>
            <a:ext cx="3828653" cy="95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://images2015.cnblogs.com/blog/549850/201611/549850-20161126150838721-868749780.png">
            <a:extLst>
              <a:ext uri="{FF2B5EF4-FFF2-40B4-BE49-F238E27FC236}">
                <a16:creationId xmlns:a16="http://schemas.microsoft.com/office/drawing/2014/main" id="{7930FCED-37AF-4719-AE6A-5A72408D38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6980"/>
            <a:ext cx="3391971" cy="136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44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66C76C0E-03DA-46AC-B782-D2CA4615E6C8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消息结构组成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78453F-BECC-4423-9657-FD8006DAD86F}"/>
              </a:ext>
            </a:extLst>
          </p:cNvPr>
          <p:cNvSpPr/>
          <p:nvPr/>
        </p:nvSpPr>
        <p:spPr>
          <a:xfrm>
            <a:off x="683568" y="1490836"/>
            <a:ext cx="6768752" cy="11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消息头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消息体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25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3FA47CAC-6E4F-45B7-B7F6-7E103AFBBC6D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的可靠性机制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530214-B435-4513-9DCD-544F80D9712E}"/>
              </a:ext>
            </a:extLst>
          </p:cNvPr>
          <p:cNvSpPr/>
          <p:nvPr/>
        </p:nvSpPr>
        <p:spPr>
          <a:xfrm>
            <a:off x="683568" y="1490836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消息只有被确认后，才认为已经被成功消费。消息的消费通常包含三个阶段：客户接收消息，客户处理消息，消息被确认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44E56C-A5DE-45E4-B4DB-A6F08B5DD333}"/>
              </a:ext>
            </a:extLst>
          </p:cNvPr>
          <p:cNvSpPr/>
          <p:nvPr/>
        </p:nvSpPr>
        <p:spPr>
          <a:xfrm>
            <a:off x="683568" y="2426940"/>
            <a:ext cx="954107" cy="368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200" b="1" dirty="0">
                <a:solidFill>
                  <a:srgbClr val="F08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事务性会话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9ACFF8-B1E2-46AC-89CC-B9947B66BE07}"/>
              </a:ext>
            </a:extLst>
          </p:cNvPr>
          <p:cNvSpPr/>
          <p:nvPr/>
        </p:nvSpPr>
        <p:spPr>
          <a:xfrm>
            <a:off x="683568" y="3374866"/>
            <a:ext cx="1107996" cy="368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200" b="1" dirty="0">
                <a:solidFill>
                  <a:srgbClr val="F08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zh-CN" sz="1200" b="1" dirty="0">
                <a:solidFill>
                  <a:srgbClr val="F08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事务性会话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02AC2B-F60C-47B3-B5A5-55FD85AA3FB1}"/>
              </a:ext>
            </a:extLst>
          </p:cNvPr>
          <p:cNvSpPr/>
          <p:nvPr/>
        </p:nvSpPr>
        <p:spPr>
          <a:xfrm>
            <a:off x="703285" y="2948863"/>
            <a:ext cx="3108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当一个事务被提交的时候，会自动确认消息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7C2FAC-60BE-4351-BDE3-9E7E2C29235B}"/>
              </a:ext>
            </a:extLst>
          </p:cNvPr>
          <p:cNvSpPr/>
          <p:nvPr/>
        </p:nvSpPr>
        <p:spPr>
          <a:xfrm>
            <a:off x="703285" y="3892432"/>
            <a:ext cx="5189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消息何时被确认取决于创建会话时的应答模式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(acknowledgement mode)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30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启动方式</a:t>
            </a:r>
          </a:p>
        </p:txBody>
      </p:sp>
      <p:pic>
        <p:nvPicPr>
          <p:cNvPr id="4" name="Picture 2" descr="https://ss0.bdstatic.com/70cFuHSh_Q1YnxGkpoWK1HF6hhy/it/u=3888627015,2988358121&amp;fm=27&amp;gp=0.jpg">
            <a:extLst>
              <a:ext uri="{FF2B5EF4-FFF2-40B4-BE49-F238E27FC236}">
                <a16:creationId xmlns:a16="http://schemas.microsoft.com/office/drawing/2014/main" id="{D45FF74E-38FB-4B65-AA0B-BFB374C7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26920"/>
            <a:ext cx="3600400" cy="27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85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977654" y="2354932"/>
            <a:ext cx="3332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  <p:pic>
        <p:nvPicPr>
          <p:cNvPr id="2050" name="Picture 2" descr="https://ss0.bdstatic.com/70cFuHSh_Q1YnxGkpoWK1HF6hhy/it/u=3888627015,2988358121&amp;fm=27&amp;gp=0.jpg">
            <a:extLst>
              <a:ext uri="{FF2B5EF4-FFF2-40B4-BE49-F238E27FC236}">
                <a16:creationId xmlns:a16="http://schemas.microsoft.com/office/drawing/2014/main" id="{7D08620E-12FC-48D6-AC40-5E754D43C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26920"/>
            <a:ext cx="3600400" cy="27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6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5078081" y="3815509"/>
            <a:ext cx="1228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ActiveMQ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域模型</a:t>
            </a:r>
          </a:p>
        </p:txBody>
      </p:sp>
      <p:sp>
        <p:nvSpPr>
          <p:cNvPr id="110" name="矩形 109"/>
          <p:cNvSpPr/>
          <p:nvPr/>
        </p:nvSpPr>
        <p:spPr>
          <a:xfrm>
            <a:off x="2870225" y="3815509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JMS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的基本概念</a:t>
            </a:r>
          </a:p>
        </p:txBody>
      </p:sp>
      <p:sp>
        <p:nvSpPr>
          <p:cNvPr id="111" name="矩形 110"/>
          <p:cNvSpPr/>
          <p:nvPr/>
        </p:nvSpPr>
        <p:spPr>
          <a:xfrm>
            <a:off x="985558" y="3815509"/>
            <a:ext cx="113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ActiveMQ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简介及作用</a:t>
            </a:r>
          </a:p>
        </p:txBody>
      </p:sp>
      <p:sp>
        <p:nvSpPr>
          <p:cNvPr id="112" name="矩形 111"/>
          <p:cNvSpPr/>
          <p:nvPr/>
        </p:nvSpPr>
        <p:spPr>
          <a:xfrm>
            <a:off x="6984738" y="3815509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ActiveMQ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结合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Spring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开发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201042" y="2388918"/>
            <a:ext cx="274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简介及作用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180EEC6-6B31-45AB-BBFB-0E516314D2E6}"/>
              </a:ext>
            </a:extLst>
          </p:cNvPr>
          <p:cNvSpPr>
            <a:spLocks noEditPoints="1"/>
          </p:cNvSpPr>
          <p:nvPr/>
        </p:nvSpPr>
        <p:spPr bwMode="auto">
          <a:xfrm>
            <a:off x="4397481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ActiveMQ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BA8168-1EB7-4516-AE92-64152F5FD738}"/>
              </a:ext>
            </a:extLst>
          </p:cNvPr>
          <p:cNvSpPr/>
          <p:nvPr/>
        </p:nvSpPr>
        <p:spPr>
          <a:xfrm>
            <a:off x="611560" y="1634852"/>
            <a:ext cx="7704856" cy="93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开源基金会研发的消息中间件。是完全支持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JMS1.1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J2EE1.4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JMS provider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主要应用在分布式系统架构中，帮助构建高可用、高性能、可伸缩的企业级面向消息服务的系统</a:t>
            </a:r>
          </a:p>
        </p:txBody>
      </p:sp>
      <p:pic>
        <p:nvPicPr>
          <p:cNvPr id="1026" name="Picture 2" descr="http://activemq.apache.org/images/activemq-logo.png">
            <a:extLst>
              <a:ext uri="{FF2B5EF4-FFF2-40B4-BE49-F238E27FC236}">
                <a16:creationId xmlns:a16="http://schemas.microsoft.com/office/drawing/2014/main" id="{EC9A47D0-F708-49F7-83B6-84FCED73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51076"/>
            <a:ext cx="29622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BF7A47-AA05-49E4-AB79-93FC3AA08345}"/>
              </a:ext>
            </a:extLst>
          </p:cNvPr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3" name="TextBox 47">
              <a:extLst>
                <a:ext uri="{FF2B5EF4-FFF2-40B4-BE49-F238E27FC236}">
                  <a16:creationId xmlns:a16="http://schemas.microsoft.com/office/drawing/2014/main" id="{EC96BF54-1B18-4CF8-B0E6-D745C7C8DE1D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ActiveMQ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的应用场景</a:t>
              </a:r>
              <a:endPara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B2B17D38-D8C5-427B-9C1D-DB9EFE5BB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图片 10" descr="http://www.i3geek.com/reading/images/2016/2/27/1456558724/1.png">
            <a:extLst>
              <a:ext uri="{FF2B5EF4-FFF2-40B4-BE49-F238E27FC236}">
                <a16:creationId xmlns:a16="http://schemas.microsoft.com/office/drawing/2014/main" id="{6BD47603-2892-46E9-9AA2-B1E66A2508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14972"/>
            <a:ext cx="1900238" cy="86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http://www.i3geek.com/reading/images/2016/2/27/1456558724/4.png">
            <a:extLst>
              <a:ext uri="{FF2B5EF4-FFF2-40B4-BE49-F238E27FC236}">
                <a16:creationId xmlns:a16="http://schemas.microsoft.com/office/drawing/2014/main" id="{3A92DA24-6383-4CCF-AAC2-1F545250E1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11" y="2714972"/>
            <a:ext cx="2088232" cy="86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http://www.i3geek.com/reading/images/2016/2/27/1456558724/5.png">
            <a:extLst>
              <a:ext uri="{FF2B5EF4-FFF2-40B4-BE49-F238E27FC236}">
                <a16:creationId xmlns:a16="http://schemas.microsoft.com/office/drawing/2014/main" id="{A4F8ADFE-14C4-494B-9E47-DA3F60731B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00" y="2714972"/>
            <a:ext cx="3420888" cy="865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14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184433" y="2388918"/>
            <a:ext cx="2775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的基本概念和模型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6E816-F7D1-4FD4-A37C-4331CCE5187E}"/>
              </a:ext>
            </a:extLst>
          </p:cNvPr>
          <p:cNvSpPr/>
          <p:nvPr/>
        </p:nvSpPr>
        <p:spPr>
          <a:xfrm>
            <a:off x="683568" y="1274812"/>
            <a:ext cx="73448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消息服务（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Message Service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平台中关于面向消息中间件的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，用于在两个应用程序之间，或者分布式系统中发送消息，进行异步通信</a:t>
            </a: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是一个与具体平台无关的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，绝大多数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MOM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 Oriented Middleware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）（面向消息中间件）提供商都对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提供了支持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其他开源的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JbossMQ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(jboss4)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messaging(jboss5)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joram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ubermq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mantamq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openjms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B4B93866-F5E3-41B4-AFA4-B359E6571712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  <p:pic>
        <p:nvPicPr>
          <p:cNvPr id="3" name="图片 2" descr="http://images2015.cnblogs.com/blog/549850/201611/549850-20161126151607221-1174931714.png">
            <a:extLst>
              <a:ext uri="{FF2B5EF4-FFF2-40B4-BE49-F238E27FC236}">
                <a16:creationId xmlns:a16="http://schemas.microsoft.com/office/drawing/2014/main" id="{9CC253ED-4807-4CC3-A5CE-19A57186B1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8788"/>
            <a:ext cx="4896544" cy="377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34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457529" y="2388918"/>
            <a:ext cx="2228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域模型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335</Words>
  <Application>Microsoft Office PowerPoint</Application>
  <PresentationFormat>自定义</PresentationFormat>
  <Paragraphs>51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525</cp:revision>
  <dcterms:created xsi:type="dcterms:W3CDTF">2016-03-21T01:49:00Z</dcterms:created>
  <dcterms:modified xsi:type="dcterms:W3CDTF">2017-09-22T08:01:21Z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