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git-scm.com/download/linux" TargetMode="External"/><Relationship Id="rId4" Type="http://schemas.openxmlformats.org/officeDocument/2006/relationships/hyperlink" Target="http://mac.github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labhq/gitlabhq" TargetMode="External"/><Relationship Id="rId2" Type="http://schemas.openxmlformats.org/officeDocument/2006/relationships/hyperlink" Target="https://bitnami.com/stack/gitlab/virtual-mach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about.gitlab.com/downloads/#centos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5092" y="645981"/>
            <a:ext cx="7923754" cy="3048394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333" y="969928"/>
            <a:ext cx="2516259" cy="2400500"/>
          </a:xfrm>
          <a:prstGeom prst="rect">
            <a:avLst/>
          </a:prstGeom>
        </p:spPr>
      </p:pic>
      <p:pic>
        <p:nvPicPr>
          <p:cNvPr id="1026" name="Picture 2" descr="G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47835" y="1436830"/>
            <a:ext cx="3507320" cy="14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232" y="4464028"/>
            <a:ext cx="10429568" cy="164149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工程化专题之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4232" y="3786809"/>
            <a:ext cx="10429567" cy="661591"/>
          </a:xfrm>
        </p:spPr>
        <p:txBody>
          <a:bodyPr>
            <a:normAutofit/>
          </a:bodyPr>
          <a:lstStyle/>
          <a:p>
            <a:r>
              <a:rPr lang="zh-CN" altLang="en-US" dirty="0"/>
              <a:t>咕泡学院</a:t>
            </a:r>
            <a:r>
              <a:rPr lang="en-US" altLang="zh-CN" dirty="0"/>
              <a:t>VIP</a:t>
            </a:r>
            <a:r>
              <a:rPr lang="zh-CN" altLang="en-US" dirty="0"/>
              <a:t>课程</a:t>
            </a:r>
            <a:r>
              <a:rPr lang="en-US" altLang="zh-CN" dirty="0"/>
              <a:t> </a:t>
            </a:r>
            <a:r>
              <a:rPr lang="zh-CN" altLang="en-US" dirty="0"/>
              <a:t>讲师</a:t>
            </a:r>
            <a:r>
              <a:rPr lang="en-US" altLang="zh-CN" dirty="0"/>
              <a:t>James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b="1" dirty="0">
                <a:latin typeface="+mj-ea"/>
                <a:ea typeface="+mj-ea"/>
              </a:rPr>
              <a:t>QQ 2904270631</a:t>
            </a:r>
            <a:endParaRPr lang="zh-CN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056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7070" y="645981"/>
            <a:ext cx="5871775" cy="3048394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10" y="1219526"/>
            <a:ext cx="5231695" cy="19013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671" y="4464028"/>
            <a:ext cx="10762129" cy="164149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altLang="zh-CN" sz="9600" spc="-300">
                <a:gradFill flip="none" rotWithShape="1">
                  <a:gsLst>
                    <a:gs pos="32000">
                      <a:srgbClr val="E3E3E3"/>
                    </a:gs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                              </a:t>
            </a:r>
            <a:r>
              <a:rPr lang="zh-CN" altLang="en-US" sz="9600" spc="-300">
                <a:gradFill flip="none" rotWithShape="1">
                  <a:gsLst>
                    <a:gs pos="32000">
                      <a:srgbClr val="E3E3E3"/>
                    </a:gs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谢谢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31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git</a:t>
            </a:r>
          </a:p>
          <a:p>
            <a:r>
              <a:rPr lang="zh-CN" altLang="en-US" dirty="0"/>
              <a:t>世纪难题：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/>
              <a:t>svn</a:t>
            </a:r>
            <a:r>
              <a:rPr lang="zh-CN" altLang="en-US" dirty="0"/>
              <a:t>的区别</a:t>
            </a:r>
            <a:endParaRPr lang="en-US" altLang="zh-CN" dirty="0"/>
          </a:p>
          <a:p>
            <a:r>
              <a:rPr lang="zh-CN" altLang="en-US" dirty="0"/>
              <a:t>安装 </a:t>
            </a:r>
            <a:r>
              <a:rPr lang="en-US" altLang="zh-CN" dirty="0"/>
              <a:t>ssh</a:t>
            </a:r>
          </a:p>
          <a:p>
            <a:r>
              <a:rPr lang="zh-CN" altLang="en-US" dirty="0"/>
              <a:t>基本命令</a:t>
            </a:r>
            <a:endParaRPr lang="en-US" altLang="zh-CN" dirty="0"/>
          </a:p>
          <a:p>
            <a:r>
              <a:rPr lang="en-US" altLang="zh-CN" dirty="0"/>
              <a:t>git-flow</a:t>
            </a:r>
          </a:p>
          <a:p>
            <a:r>
              <a:rPr lang="en-US" altLang="zh-CN" dirty="0"/>
              <a:t>gitlab</a:t>
            </a:r>
          </a:p>
          <a:p>
            <a:r>
              <a:rPr lang="en-US" altLang="zh-CN" dirty="0"/>
              <a:t>git hooks</a:t>
            </a:r>
            <a:endParaRPr lang="zh-CN" altLang="en-US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92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1270" y="4552604"/>
            <a:ext cx="6797222" cy="1699305"/>
          </a:xfrm>
          <a:prstGeom prst="rect">
            <a:avLst/>
          </a:prstGeom>
          <a:noFill/>
        </p:spPr>
      </p:pic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983" y="626165"/>
            <a:ext cx="3382617" cy="5593660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1268" y="626165"/>
            <a:ext cx="6848061" cy="3747052"/>
          </a:xfrm>
        </p:spPr>
        <p:txBody>
          <a:bodyPr>
            <a:normAutofit/>
          </a:bodyPr>
          <a:lstStyle/>
          <a:p>
            <a:r>
              <a:rPr lang="zh-CN" alt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谁会用到</a:t>
            </a:r>
            <a:r>
              <a:rPr lang="en-US" altLang="zh-CN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git</a:t>
            </a:r>
          </a:p>
          <a:p>
            <a:r>
              <a:rPr lang="zh-CN" alt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怎么用</a:t>
            </a:r>
            <a:endParaRPr lang="en-US" altLang="zh-CN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4478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世纪难题：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/>
              <a:t>svn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ssh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https://git-scm.com/book/en/v2/Getting-Started-Installing-Git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http://windows.github.com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http://mac.github.com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dirty="0">
                <a:hlinkClick r:id="rId5"/>
              </a:rPr>
              <a:t>http://git-scm.com/download/linux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yum install git-all</a:t>
            </a:r>
          </a:p>
          <a:p>
            <a:pPr marL="0" indent="0">
              <a:buNone/>
            </a:pPr>
            <a:r>
              <a:rPr lang="zh-CN" altLang="en-US" dirty="0"/>
              <a:t>生成</a:t>
            </a:r>
            <a:r>
              <a:rPr lang="en-US" altLang="zh-CN" dirty="0"/>
              <a:t>SSH KEY</a:t>
            </a:r>
            <a:r>
              <a:rPr lang="zh-CN" altLang="en-US" dirty="0"/>
              <a:t> </a:t>
            </a:r>
            <a:r>
              <a:rPr lang="de-DE" altLang="zh-CN" dirty="0"/>
              <a:t>ssh-keygen -t rsa -C 'james@gupaoedu.com'</a:t>
            </a:r>
            <a:endParaRPr lang="zh-CN" altLang="en-US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1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常用命令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remote</a:t>
            </a:r>
          </a:p>
          <a:p>
            <a:r>
              <a:rPr lang="en-US" altLang="zh-CN" dirty="0"/>
              <a:t>fetch/pull/push</a:t>
            </a:r>
          </a:p>
          <a:p>
            <a:r>
              <a:rPr lang="en-US" altLang="zh-CN" dirty="0"/>
              <a:t>checkout</a:t>
            </a:r>
          </a:p>
          <a:p>
            <a:r>
              <a:rPr lang="en-US" altLang="zh-CN" dirty="0"/>
              <a:t>log</a:t>
            </a:r>
          </a:p>
          <a:p>
            <a:r>
              <a:rPr lang="en-US" altLang="zh-CN" dirty="0"/>
              <a:t>stash</a:t>
            </a:r>
          </a:p>
          <a:p>
            <a:r>
              <a:rPr lang="en-US" altLang="zh-CN" dirty="0"/>
              <a:t>merge/rebase</a:t>
            </a:r>
          </a:p>
          <a:p>
            <a:r>
              <a:rPr lang="en-US" altLang="zh-CN" dirty="0"/>
              <a:t>tag</a:t>
            </a:r>
          </a:p>
          <a:p>
            <a:r>
              <a:rPr lang="en-US" altLang="zh-CN" dirty="0"/>
              <a:t>alias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7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git-flow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团队管理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09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gitlabs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>
                <a:hlinkClick r:id="rId2"/>
              </a:rPr>
              <a:t>https://bitnami.com/stack/gitlab/virtual-machine</a:t>
            </a:r>
            <a:r>
              <a:rPr lang="en-US" altLang="zh-CN" b="1" dirty="0"/>
              <a:t> </a:t>
            </a:r>
          </a:p>
          <a:p>
            <a:r>
              <a:rPr lang="en-US" altLang="zh-CN" dirty="0">
                <a:hlinkClick r:id="rId3"/>
              </a:rPr>
              <a:t>https://github.com/gitlabhq/gitlabhq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4"/>
              </a:rPr>
              <a:t>https://about.gitlab.com/downloads/#centos7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07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 hooks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Client side</a:t>
            </a:r>
          </a:p>
          <a:p>
            <a:r>
              <a:rPr lang="en-US" altLang="zh-CN" dirty="0"/>
              <a:t>Server side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329963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1674</TotalTime>
  <Words>139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华文楷体</vt:lpstr>
      <vt:lpstr>Arial</vt:lpstr>
      <vt:lpstr>Corbel</vt:lpstr>
      <vt:lpstr>深度</vt:lpstr>
      <vt:lpstr>工程化专题之git</vt:lpstr>
      <vt:lpstr>Agenda</vt:lpstr>
      <vt:lpstr>什么是git</vt:lpstr>
      <vt:lpstr>世纪难题：git和svn的区别</vt:lpstr>
      <vt:lpstr>安装 ssh</vt:lpstr>
      <vt:lpstr>常用命令</vt:lpstr>
      <vt:lpstr>git-flow</vt:lpstr>
      <vt:lpstr>gitlabs</vt:lpstr>
      <vt:lpstr>git hooks</vt:lpstr>
      <vt:lpstr>                             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工程化专题之git</dc:title>
  <dc:creator>蒋孟枝</dc:creator>
  <cp:lastModifiedBy>蒋孟枝</cp:lastModifiedBy>
  <cp:revision>66</cp:revision>
  <dcterms:created xsi:type="dcterms:W3CDTF">2017-04-14T16:34:12Z</dcterms:created>
  <dcterms:modified xsi:type="dcterms:W3CDTF">2017-04-16T15:12:15Z</dcterms:modified>
</cp:coreProperties>
</file>