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二级</a:t>
            </a:r>
          </a:p>
          <a:p>
            <a:pPr lvl="2" eaLnBrk="1" latinLnBrk="0" hangingPunct="1"/>
            <a:r>
              <a:rPr kumimoji="0" lang="zh-CN" altLang="en-US"/>
              <a:t>三级</a:t>
            </a:r>
          </a:p>
          <a:p>
            <a:pPr lvl="3" eaLnBrk="1" latinLnBrk="0" hangingPunct="1"/>
            <a:r>
              <a:rPr kumimoji="0" lang="zh-CN" altLang="en-US"/>
              <a:t>四级</a:t>
            </a:r>
          </a:p>
          <a:p>
            <a:pPr lvl="4" eaLnBrk="1" latinLnBrk="0" hangingPunct="1"/>
            <a:r>
              <a:rPr kumimoji="0" lang="zh-CN" altLang="en-US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工程专题之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咕泡学院</a:t>
            </a:r>
            <a:r>
              <a:rPr kumimoji="1" lang="en-US" altLang="zh-CN" dirty="0"/>
              <a:t>-James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QQ</a:t>
            </a:r>
            <a:r>
              <a:rPr kumimoji="1" lang="zh-CN" altLang="en-US" dirty="0"/>
              <a:t> </a:t>
            </a:r>
            <a:r>
              <a:rPr kumimoji="1" lang="en-US" altLang="zh-CN" dirty="0"/>
              <a:t>2904270631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98" y="224012"/>
            <a:ext cx="381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What is Maven?</a:t>
            </a:r>
          </a:p>
          <a:p>
            <a:r>
              <a:rPr kumimoji="1" lang="zh-CN" altLang="en-US" dirty="0"/>
              <a:t>安装、使用</a:t>
            </a:r>
            <a:endParaRPr kumimoji="1" lang="en-US" altLang="zh-CN" dirty="0"/>
          </a:p>
          <a:p>
            <a:r>
              <a:rPr kumimoji="1" lang="zh-CN" altLang="en-US" dirty="0"/>
              <a:t>认识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setting.xml</a:t>
            </a:r>
            <a:r>
              <a:rPr kumimoji="1" lang="zh-CN" altLang="en-US" dirty="0"/>
              <a:t>元素解读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pom.xml</a:t>
            </a:r>
            <a:r>
              <a:rPr kumimoji="1" lang="zh-CN" altLang="en-US" dirty="0"/>
              <a:t>元素解读</a:t>
            </a:r>
            <a:endParaRPr kumimoji="1" lang="en-US" altLang="zh-CN" dirty="0"/>
          </a:p>
          <a:p>
            <a:r>
              <a:rPr kumimoji="1" lang="zh-CN" altLang="en-US" dirty="0"/>
              <a:t>坐标、依赖</a:t>
            </a:r>
            <a:endParaRPr kumimoji="1" lang="en-US" altLang="zh-CN" dirty="0"/>
          </a:p>
          <a:p>
            <a:r>
              <a:rPr kumimoji="1" lang="zh-CN" altLang="en-US" dirty="0"/>
              <a:t>生命周期、插件</a:t>
            </a:r>
            <a:endParaRPr kumimoji="1" lang="en-US" altLang="zh-CN" dirty="0"/>
          </a:p>
          <a:p>
            <a:r>
              <a:rPr kumimoji="1" lang="en-US" altLang="zh-CN" dirty="0"/>
              <a:t>Inherit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module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6838"/>
            <a:ext cx="381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plugin</a:t>
            </a:r>
          </a:p>
          <a:p>
            <a:r>
              <a:rPr kumimoji="1" lang="en-US" altLang="zh-CN" dirty="0"/>
              <a:t>Repository (Nexus)</a:t>
            </a:r>
          </a:p>
          <a:p>
            <a:r>
              <a:rPr kumimoji="1" lang="en-US" altLang="zh-CN" dirty="0"/>
              <a:t>Testing</a:t>
            </a:r>
          </a:p>
          <a:p>
            <a:r>
              <a:rPr kumimoji="1" lang="en-US" altLang="zh-CN" dirty="0"/>
              <a:t>Convention over Configuration</a:t>
            </a:r>
          </a:p>
          <a:p>
            <a:r>
              <a:rPr kumimoji="1" lang="zh-CN" altLang="en-US" dirty="0"/>
              <a:t>版本管理</a:t>
            </a:r>
            <a:endParaRPr kumimoji="1" lang="en-US" altLang="zh-CN" dirty="0"/>
          </a:p>
          <a:p>
            <a:r>
              <a:rPr kumimoji="1" lang="en-US" altLang="zh-CN" dirty="0"/>
              <a:t>Profile</a:t>
            </a:r>
          </a:p>
          <a:p>
            <a:r>
              <a:rPr kumimoji="1" lang="zh-CN" altLang="en-US" dirty="0"/>
              <a:t>自定义</a:t>
            </a:r>
            <a:r>
              <a:rPr kumimoji="1" lang="en-US" altLang="zh-CN" dirty="0"/>
              <a:t>archetype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6838"/>
            <a:ext cx="381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课后作业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实战插件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实战</a:t>
            </a:r>
            <a:r>
              <a:rPr kumimoji="1" lang="en-US" altLang="zh-CN" dirty="0"/>
              <a:t>archetype</a:t>
            </a:r>
          </a:p>
          <a:p>
            <a:pPr lvl="1"/>
            <a:r>
              <a:rPr kumimoji="1" lang="zh-CN" altLang="en-US" dirty="0"/>
              <a:t>配置自己的私服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6838"/>
            <a:ext cx="381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8730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118</TotalTime>
  <Words>73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Arial</vt:lpstr>
      <vt:lpstr>Franklin Gothic Book</vt:lpstr>
      <vt:lpstr>Wingdings 2</vt:lpstr>
      <vt:lpstr>技术</vt:lpstr>
      <vt:lpstr>工程专题之Maven</vt:lpstr>
      <vt:lpstr>Agenda</vt:lpstr>
      <vt:lpstr>Agenda cont.</vt:lpstr>
      <vt:lpstr>Agenda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工程专题之Maven</dc:title>
  <dc:creator>wac wac</dc:creator>
  <cp:lastModifiedBy>蒋孟枝</cp:lastModifiedBy>
  <cp:revision>37</cp:revision>
  <dcterms:created xsi:type="dcterms:W3CDTF">2017-04-22T06:48:50Z</dcterms:created>
  <dcterms:modified xsi:type="dcterms:W3CDTF">2017-04-22T11:01:55Z</dcterms:modified>
</cp:coreProperties>
</file>