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10" r:id="rId2"/>
    <p:sldId id="334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35" r:id="rId13"/>
    <p:sldId id="351" r:id="rId14"/>
    <p:sldId id="352" r:id="rId15"/>
    <p:sldId id="353" r:id="rId16"/>
    <p:sldId id="354" r:id="rId17"/>
    <p:sldId id="338" r:id="rId18"/>
    <p:sldId id="323" r:id="rId19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DB3F54"/>
    <a:srgbClr val="BF2B41"/>
    <a:srgbClr val="122036"/>
    <a:srgbClr val="162C53"/>
    <a:srgbClr val="162743"/>
    <a:srgbClr val="129B7F"/>
    <a:srgbClr val="148069"/>
    <a:srgbClr val="4BACC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632" autoAdjust="0"/>
    <p:restoredTop sz="94660"/>
  </p:normalViewPr>
  <p:slideViewPr>
    <p:cSldViewPr>
      <p:cViewPr varScale="1">
        <p:scale>
          <a:sx n="117" d="100"/>
          <a:sy n="117" d="100"/>
        </p:scale>
        <p:origin x="552" y="84"/>
      </p:cViewPr>
      <p:guideLst>
        <p:guide orient="horz" pos="1621"/>
        <p:guide pos="28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0F25AC-3D75-4845-9202-DED5A7AF8609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F9D69A9B-DBC8-409E-A488-2598C63056A6}">
      <dgm:prSet phldrT="[文本]"/>
      <dgm:spPr/>
      <dgm:t>
        <a:bodyPr/>
        <a:lstStyle/>
        <a:p>
          <a:r>
            <a:rPr lang="zh-CN" altLang="en-US" dirty="0" smtClean="0"/>
            <a:t>功能验证</a:t>
          </a:r>
          <a:endParaRPr lang="zh-CN" altLang="en-US" dirty="0"/>
        </a:p>
      </dgm:t>
    </dgm:pt>
    <dgm:pt modelId="{7B944A94-405A-4E94-A29B-D3DC04EF0B62}" type="parTrans" cxnId="{6EF50B7A-CC36-432F-AC40-005687A74BBB}">
      <dgm:prSet/>
      <dgm:spPr/>
      <dgm:t>
        <a:bodyPr/>
        <a:lstStyle/>
        <a:p>
          <a:endParaRPr lang="zh-CN" altLang="en-US"/>
        </a:p>
      </dgm:t>
    </dgm:pt>
    <dgm:pt modelId="{873FA261-3AFB-470E-9F0F-69AC7A2E59DE}" type="sibTrans" cxnId="{6EF50B7A-CC36-432F-AC40-005687A74BBB}">
      <dgm:prSet/>
      <dgm:spPr/>
      <dgm:t>
        <a:bodyPr/>
        <a:lstStyle/>
        <a:p>
          <a:endParaRPr lang="zh-CN" altLang="en-US"/>
        </a:p>
      </dgm:t>
    </dgm:pt>
    <dgm:pt modelId="{F6E7B1B5-AEE8-4E57-8424-50C4BA01BE78}">
      <dgm:prSet phldrT="[文本]"/>
      <dgm:spPr/>
      <dgm:t>
        <a:bodyPr/>
        <a:lstStyle/>
        <a:p>
          <a:r>
            <a:rPr lang="zh-CN" altLang="en-US" dirty="0" smtClean="0"/>
            <a:t>懂业务</a:t>
          </a:r>
          <a:endParaRPr lang="zh-CN" altLang="en-US" dirty="0"/>
        </a:p>
      </dgm:t>
    </dgm:pt>
    <dgm:pt modelId="{17F7835F-E6B9-43D2-9F9D-7C5242ADC421}" type="parTrans" cxnId="{4990E140-969C-4158-91FC-440FB79155BC}">
      <dgm:prSet/>
      <dgm:spPr/>
      <dgm:t>
        <a:bodyPr/>
        <a:lstStyle/>
        <a:p>
          <a:endParaRPr lang="zh-CN" altLang="en-US"/>
        </a:p>
      </dgm:t>
    </dgm:pt>
    <dgm:pt modelId="{3942A5CA-F4EF-4826-9D80-20D3E2D9433A}" type="sibTrans" cxnId="{4990E140-969C-4158-91FC-440FB79155BC}">
      <dgm:prSet/>
      <dgm:spPr/>
      <dgm:t>
        <a:bodyPr/>
        <a:lstStyle/>
        <a:p>
          <a:endParaRPr lang="zh-CN" altLang="en-US"/>
        </a:p>
      </dgm:t>
    </dgm:pt>
    <dgm:pt modelId="{CA376AC5-C61C-4D5C-8618-CDDFFD5716B1}">
      <dgm:prSet phldrT="[文本]"/>
      <dgm:spPr/>
      <dgm:t>
        <a:bodyPr/>
        <a:lstStyle/>
        <a:p>
          <a:r>
            <a:rPr lang="zh-CN" altLang="en-US" dirty="0" smtClean="0"/>
            <a:t>拓展验证</a:t>
          </a:r>
          <a:endParaRPr lang="zh-CN" altLang="en-US" dirty="0"/>
        </a:p>
      </dgm:t>
    </dgm:pt>
    <dgm:pt modelId="{1E567E82-DFE1-4ECD-8B79-0A5E52507A05}" type="parTrans" cxnId="{B1C68644-BEFE-4331-A290-AC5CEB266884}">
      <dgm:prSet/>
      <dgm:spPr/>
      <dgm:t>
        <a:bodyPr/>
        <a:lstStyle/>
        <a:p>
          <a:endParaRPr lang="zh-CN" altLang="en-US"/>
        </a:p>
      </dgm:t>
    </dgm:pt>
    <dgm:pt modelId="{10F68414-F404-4FE4-8E7A-369CDC05AA8C}" type="sibTrans" cxnId="{B1C68644-BEFE-4331-A290-AC5CEB266884}">
      <dgm:prSet/>
      <dgm:spPr/>
      <dgm:t>
        <a:bodyPr/>
        <a:lstStyle/>
        <a:p>
          <a:endParaRPr lang="zh-CN" altLang="en-US"/>
        </a:p>
      </dgm:t>
    </dgm:pt>
    <dgm:pt modelId="{2ABBCF08-A48A-43E0-A16A-29FA13FCD301}">
      <dgm:prSet phldrT="[文本]"/>
      <dgm:spPr/>
      <dgm:t>
        <a:bodyPr/>
        <a:lstStyle/>
        <a:p>
          <a:r>
            <a:rPr lang="zh-CN" altLang="en-US" dirty="0" smtClean="0"/>
            <a:t>懂技术</a:t>
          </a:r>
          <a:endParaRPr lang="zh-CN" altLang="en-US" dirty="0"/>
        </a:p>
      </dgm:t>
    </dgm:pt>
    <dgm:pt modelId="{6EBB59A2-CCB5-405B-ADD3-8A4A69C50A3D}" type="parTrans" cxnId="{AAD03C63-5DA2-4310-924E-70F5D5BC1B14}">
      <dgm:prSet/>
      <dgm:spPr/>
      <dgm:t>
        <a:bodyPr/>
        <a:lstStyle/>
        <a:p>
          <a:endParaRPr lang="zh-CN" altLang="en-US"/>
        </a:p>
      </dgm:t>
    </dgm:pt>
    <dgm:pt modelId="{FDDFC760-58B3-4EE1-A375-6BDE5A9F572D}" type="sibTrans" cxnId="{AAD03C63-5DA2-4310-924E-70F5D5BC1B14}">
      <dgm:prSet/>
      <dgm:spPr/>
      <dgm:t>
        <a:bodyPr/>
        <a:lstStyle/>
        <a:p>
          <a:endParaRPr lang="zh-CN" altLang="en-US"/>
        </a:p>
      </dgm:t>
    </dgm:pt>
    <dgm:pt modelId="{DC6A650A-47C3-4144-BBF3-B37ED3ABF196}">
      <dgm:prSet phldrT="[文本]"/>
      <dgm:spPr/>
      <dgm:t>
        <a:bodyPr/>
        <a:lstStyle/>
        <a:p>
          <a:r>
            <a:rPr lang="zh-CN" altLang="en-US" dirty="0" smtClean="0"/>
            <a:t>质量保证</a:t>
          </a:r>
          <a:endParaRPr lang="zh-CN" altLang="en-US" dirty="0"/>
        </a:p>
      </dgm:t>
    </dgm:pt>
    <dgm:pt modelId="{1CFC74CD-7404-4543-9D6F-CF3DD808FEF4}" type="parTrans" cxnId="{35B7EF85-5DE4-4EC4-8D19-1500CB93B993}">
      <dgm:prSet/>
      <dgm:spPr/>
      <dgm:t>
        <a:bodyPr/>
        <a:lstStyle/>
        <a:p>
          <a:endParaRPr lang="zh-CN" altLang="en-US"/>
        </a:p>
      </dgm:t>
    </dgm:pt>
    <dgm:pt modelId="{8EC97DF6-FE1B-4553-AEF6-9261387E26CC}" type="sibTrans" cxnId="{35B7EF85-5DE4-4EC4-8D19-1500CB93B993}">
      <dgm:prSet/>
      <dgm:spPr/>
      <dgm:t>
        <a:bodyPr/>
        <a:lstStyle/>
        <a:p>
          <a:endParaRPr lang="zh-CN" altLang="en-US"/>
        </a:p>
      </dgm:t>
    </dgm:pt>
    <dgm:pt modelId="{F05C1045-824D-484E-B660-98EDFD0670A4}">
      <dgm:prSet phldrT="[文本]"/>
      <dgm:spPr/>
      <dgm:t>
        <a:bodyPr/>
        <a:lstStyle/>
        <a:p>
          <a:r>
            <a:rPr lang="zh-CN" altLang="en-US" dirty="0" smtClean="0"/>
            <a:t>懂沟通</a:t>
          </a:r>
          <a:endParaRPr lang="zh-CN" altLang="en-US" dirty="0"/>
        </a:p>
      </dgm:t>
    </dgm:pt>
    <dgm:pt modelId="{DFCB60CD-045B-4088-A179-65047E7E28C7}" type="parTrans" cxnId="{1402EE7E-5C4C-43DF-9E05-8BE0F24204FA}">
      <dgm:prSet/>
      <dgm:spPr/>
      <dgm:t>
        <a:bodyPr/>
        <a:lstStyle/>
        <a:p>
          <a:endParaRPr lang="zh-CN" altLang="en-US"/>
        </a:p>
      </dgm:t>
    </dgm:pt>
    <dgm:pt modelId="{32EB4B37-91A1-49D9-B5DB-8D4188FE28C7}" type="sibTrans" cxnId="{1402EE7E-5C4C-43DF-9E05-8BE0F24204FA}">
      <dgm:prSet/>
      <dgm:spPr/>
      <dgm:t>
        <a:bodyPr/>
        <a:lstStyle/>
        <a:p>
          <a:endParaRPr lang="zh-CN" altLang="en-US"/>
        </a:p>
      </dgm:t>
    </dgm:pt>
    <dgm:pt modelId="{51143B10-0EC7-4FB2-8E4B-24D3C891AB43}" type="pres">
      <dgm:prSet presAssocID="{C80F25AC-3D75-4845-9202-DED5A7AF860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1BB8093E-9556-4486-9FCD-48B11DA24265}" type="pres">
      <dgm:prSet presAssocID="{F9D69A9B-DBC8-409E-A488-2598C63056A6}" presName="composite" presStyleCnt="0"/>
      <dgm:spPr/>
    </dgm:pt>
    <dgm:pt modelId="{D80C441F-6227-4F28-A7AA-82BC311F2531}" type="pres">
      <dgm:prSet presAssocID="{F9D69A9B-DBC8-409E-A488-2598C63056A6}" presName="bentUpArrow1" presStyleLbl="alignImgPlace1" presStyleIdx="0" presStyleCnt="2"/>
      <dgm:spPr/>
    </dgm:pt>
    <dgm:pt modelId="{21437407-FE44-4EA8-9759-BC05C66F8112}" type="pres">
      <dgm:prSet presAssocID="{F9D69A9B-DBC8-409E-A488-2598C63056A6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C2FAA2-F3BF-433A-865E-514B7E9FA9BB}" type="pres">
      <dgm:prSet presAssocID="{F9D69A9B-DBC8-409E-A488-2598C63056A6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C45E23-7158-4D64-9C88-747A3168F99C}" type="pres">
      <dgm:prSet presAssocID="{873FA261-3AFB-470E-9F0F-69AC7A2E59DE}" presName="sibTrans" presStyleCnt="0"/>
      <dgm:spPr/>
    </dgm:pt>
    <dgm:pt modelId="{C2E7E803-1E7D-4577-8071-1E1F28C5637D}" type="pres">
      <dgm:prSet presAssocID="{CA376AC5-C61C-4D5C-8618-CDDFFD5716B1}" presName="composite" presStyleCnt="0"/>
      <dgm:spPr/>
    </dgm:pt>
    <dgm:pt modelId="{3501E458-9904-4C27-ADD5-9B1340EDFBD5}" type="pres">
      <dgm:prSet presAssocID="{CA376AC5-C61C-4D5C-8618-CDDFFD5716B1}" presName="bentUpArrow1" presStyleLbl="alignImgPlace1" presStyleIdx="1" presStyleCnt="2"/>
      <dgm:spPr/>
    </dgm:pt>
    <dgm:pt modelId="{154F88EF-0621-452C-B130-7EEACE3AB81C}" type="pres">
      <dgm:prSet presAssocID="{CA376AC5-C61C-4D5C-8618-CDDFFD5716B1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A9AE43-494B-466C-8BA9-54B8391ED668}" type="pres">
      <dgm:prSet presAssocID="{CA376AC5-C61C-4D5C-8618-CDDFFD5716B1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FC23C7-5133-4B97-82CF-F8B799D937E1}" type="pres">
      <dgm:prSet presAssocID="{10F68414-F404-4FE4-8E7A-369CDC05AA8C}" presName="sibTrans" presStyleCnt="0"/>
      <dgm:spPr/>
    </dgm:pt>
    <dgm:pt modelId="{319BE354-24D3-4539-A81A-D1A883A3EA01}" type="pres">
      <dgm:prSet presAssocID="{DC6A650A-47C3-4144-BBF3-B37ED3ABF196}" presName="composite" presStyleCnt="0"/>
      <dgm:spPr/>
    </dgm:pt>
    <dgm:pt modelId="{3326D3DF-FFFB-40D6-8D50-A78379B5E57A}" type="pres">
      <dgm:prSet presAssocID="{DC6A650A-47C3-4144-BBF3-B37ED3ABF196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E83D69-F00D-43F1-86D5-7C4BEF9ED5C1}" type="pres">
      <dgm:prSet presAssocID="{DC6A650A-47C3-4144-BBF3-B37ED3ABF196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5B7EF85-5DE4-4EC4-8D19-1500CB93B993}" srcId="{C80F25AC-3D75-4845-9202-DED5A7AF8609}" destId="{DC6A650A-47C3-4144-BBF3-B37ED3ABF196}" srcOrd="2" destOrd="0" parTransId="{1CFC74CD-7404-4543-9D6F-CF3DD808FEF4}" sibTransId="{8EC97DF6-FE1B-4553-AEF6-9261387E26CC}"/>
    <dgm:cxn modelId="{92244CEC-3755-4A4F-97C2-C0052A7A1EAC}" type="presOf" srcId="{DC6A650A-47C3-4144-BBF3-B37ED3ABF196}" destId="{3326D3DF-FFFB-40D6-8D50-A78379B5E57A}" srcOrd="0" destOrd="0" presId="urn:microsoft.com/office/officeart/2005/8/layout/StepDownProcess"/>
    <dgm:cxn modelId="{AAD03C63-5DA2-4310-924E-70F5D5BC1B14}" srcId="{CA376AC5-C61C-4D5C-8618-CDDFFD5716B1}" destId="{2ABBCF08-A48A-43E0-A16A-29FA13FCD301}" srcOrd="0" destOrd="0" parTransId="{6EBB59A2-CCB5-405B-ADD3-8A4A69C50A3D}" sibTransId="{FDDFC760-58B3-4EE1-A375-6BDE5A9F572D}"/>
    <dgm:cxn modelId="{1402EE7E-5C4C-43DF-9E05-8BE0F24204FA}" srcId="{DC6A650A-47C3-4144-BBF3-B37ED3ABF196}" destId="{F05C1045-824D-484E-B660-98EDFD0670A4}" srcOrd="0" destOrd="0" parTransId="{DFCB60CD-045B-4088-A179-65047E7E28C7}" sibTransId="{32EB4B37-91A1-49D9-B5DB-8D4188FE28C7}"/>
    <dgm:cxn modelId="{6E76A84A-F666-4C78-AA69-DAC7132F345D}" type="presOf" srcId="{2ABBCF08-A48A-43E0-A16A-29FA13FCD301}" destId="{7BA9AE43-494B-466C-8BA9-54B8391ED668}" srcOrd="0" destOrd="0" presId="urn:microsoft.com/office/officeart/2005/8/layout/StepDownProcess"/>
    <dgm:cxn modelId="{E03619E2-3C3F-4DB2-8D1B-EB80D23C3A87}" type="presOf" srcId="{F9D69A9B-DBC8-409E-A488-2598C63056A6}" destId="{21437407-FE44-4EA8-9759-BC05C66F8112}" srcOrd="0" destOrd="0" presId="urn:microsoft.com/office/officeart/2005/8/layout/StepDownProcess"/>
    <dgm:cxn modelId="{3B8EE04A-867C-465C-8FCB-71608527C8D2}" type="presOf" srcId="{CA376AC5-C61C-4D5C-8618-CDDFFD5716B1}" destId="{154F88EF-0621-452C-B130-7EEACE3AB81C}" srcOrd="0" destOrd="0" presId="urn:microsoft.com/office/officeart/2005/8/layout/StepDownProcess"/>
    <dgm:cxn modelId="{6EF50B7A-CC36-432F-AC40-005687A74BBB}" srcId="{C80F25AC-3D75-4845-9202-DED5A7AF8609}" destId="{F9D69A9B-DBC8-409E-A488-2598C63056A6}" srcOrd="0" destOrd="0" parTransId="{7B944A94-405A-4E94-A29B-D3DC04EF0B62}" sibTransId="{873FA261-3AFB-470E-9F0F-69AC7A2E59DE}"/>
    <dgm:cxn modelId="{08B94200-55AC-4DFB-A68E-0540D7610473}" type="presOf" srcId="{F05C1045-824D-484E-B660-98EDFD0670A4}" destId="{FFE83D69-F00D-43F1-86D5-7C4BEF9ED5C1}" srcOrd="0" destOrd="0" presId="urn:microsoft.com/office/officeart/2005/8/layout/StepDownProcess"/>
    <dgm:cxn modelId="{6F87E63E-9FE8-410A-9D99-929C1270103F}" type="presOf" srcId="{C80F25AC-3D75-4845-9202-DED5A7AF8609}" destId="{51143B10-0EC7-4FB2-8E4B-24D3C891AB43}" srcOrd="0" destOrd="0" presId="urn:microsoft.com/office/officeart/2005/8/layout/StepDownProcess"/>
    <dgm:cxn modelId="{B1C68644-BEFE-4331-A290-AC5CEB266884}" srcId="{C80F25AC-3D75-4845-9202-DED5A7AF8609}" destId="{CA376AC5-C61C-4D5C-8618-CDDFFD5716B1}" srcOrd="1" destOrd="0" parTransId="{1E567E82-DFE1-4ECD-8B79-0A5E52507A05}" sibTransId="{10F68414-F404-4FE4-8E7A-369CDC05AA8C}"/>
    <dgm:cxn modelId="{4990E140-969C-4158-91FC-440FB79155BC}" srcId="{F9D69A9B-DBC8-409E-A488-2598C63056A6}" destId="{F6E7B1B5-AEE8-4E57-8424-50C4BA01BE78}" srcOrd="0" destOrd="0" parTransId="{17F7835F-E6B9-43D2-9F9D-7C5242ADC421}" sibTransId="{3942A5CA-F4EF-4826-9D80-20D3E2D9433A}"/>
    <dgm:cxn modelId="{4986E03D-D64E-4547-8841-D5E73FE47B27}" type="presOf" srcId="{F6E7B1B5-AEE8-4E57-8424-50C4BA01BE78}" destId="{6DC2FAA2-F3BF-433A-865E-514B7E9FA9BB}" srcOrd="0" destOrd="0" presId="urn:microsoft.com/office/officeart/2005/8/layout/StepDownProcess"/>
    <dgm:cxn modelId="{C1BADFCC-ACF8-41F6-BA1E-3B243AB81CF0}" type="presParOf" srcId="{51143B10-0EC7-4FB2-8E4B-24D3C891AB43}" destId="{1BB8093E-9556-4486-9FCD-48B11DA24265}" srcOrd="0" destOrd="0" presId="urn:microsoft.com/office/officeart/2005/8/layout/StepDownProcess"/>
    <dgm:cxn modelId="{D54914B4-D461-46BB-AC81-0A1183B65B50}" type="presParOf" srcId="{1BB8093E-9556-4486-9FCD-48B11DA24265}" destId="{D80C441F-6227-4F28-A7AA-82BC311F2531}" srcOrd="0" destOrd="0" presId="urn:microsoft.com/office/officeart/2005/8/layout/StepDownProcess"/>
    <dgm:cxn modelId="{502A53B2-11AC-4973-A9E5-B5E64EAE9F18}" type="presParOf" srcId="{1BB8093E-9556-4486-9FCD-48B11DA24265}" destId="{21437407-FE44-4EA8-9759-BC05C66F8112}" srcOrd="1" destOrd="0" presId="urn:microsoft.com/office/officeart/2005/8/layout/StepDownProcess"/>
    <dgm:cxn modelId="{B9F65F5F-5943-4189-90CB-EBEDEE8A476E}" type="presParOf" srcId="{1BB8093E-9556-4486-9FCD-48B11DA24265}" destId="{6DC2FAA2-F3BF-433A-865E-514B7E9FA9BB}" srcOrd="2" destOrd="0" presId="urn:microsoft.com/office/officeart/2005/8/layout/StepDownProcess"/>
    <dgm:cxn modelId="{1CDE6441-EF3B-448F-986C-EF827A4BB149}" type="presParOf" srcId="{51143B10-0EC7-4FB2-8E4B-24D3C891AB43}" destId="{A6C45E23-7158-4D64-9C88-747A3168F99C}" srcOrd="1" destOrd="0" presId="urn:microsoft.com/office/officeart/2005/8/layout/StepDownProcess"/>
    <dgm:cxn modelId="{6C9AA3A2-CE29-4EB4-AFD3-BF94FEA8517F}" type="presParOf" srcId="{51143B10-0EC7-4FB2-8E4B-24D3C891AB43}" destId="{C2E7E803-1E7D-4577-8071-1E1F28C5637D}" srcOrd="2" destOrd="0" presId="urn:microsoft.com/office/officeart/2005/8/layout/StepDownProcess"/>
    <dgm:cxn modelId="{023F3BD1-DD68-4EB6-9D42-D25BCEF7089C}" type="presParOf" srcId="{C2E7E803-1E7D-4577-8071-1E1F28C5637D}" destId="{3501E458-9904-4C27-ADD5-9B1340EDFBD5}" srcOrd="0" destOrd="0" presId="urn:microsoft.com/office/officeart/2005/8/layout/StepDownProcess"/>
    <dgm:cxn modelId="{06106853-5374-456F-A1A8-7281F11C433E}" type="presParOf" srcId="{C2E7E803-1E7D-4577-8071-1E1F28C5637D}" destId="{154F88EF-0621-452C-B130-7EEACE3AB81C}" srcOrd="1" destOrd="0" presId="urn:microsoft.com/office/officeart/2005/8/layout/StepDownProcess"/>
    <dgm:cxn modelId="{9CD65F31-EEFF-42FE-8BF3-006B2252212C}" type="presParOf" srcId="{C2E7E803-1E7D-4577-8071-1E1F28C5637D}" destId="{7BA9AE43-494B-466C-8BA9-54B8391ED668}" srcOrd="2" destOrd="0" presId="urn:microsoft.com/office/officeart/2005/8/layout/StepDownProcess"/>
    <dgm:cxn modelId="{45C45D03-304C-442F-B842-F2E4BD600A19}" type="presParOf" srcId="{51143B10-0EC7-4FB2-8E4B-24D3C891AB43}" destId="{CBFC23C7-5133-4B97-82CF-F8B799D937E1}" srcOrd="3" destOrd="0" presId="urn:microsoft.com/office/officeart/2005/8/layout/StepDownProcess"/>
    <dgm:cxn modelId="{64E5F934-A8CA-44C6-90E0-EEEBCC86FE38}" type="presParOf" srcId="{51143B10-0EC7-4FB2-8E4B-24D3C891AB43}" destId="{319BE354-24D3-4539-A81A-D1A883A3EA01}" srcOrd="4" destOrd="0" presId="urn:microsoft.com/office/officeart/2005/8/layout/StepDownProcess"/>
    <dgm:cxn modelId="{B86AE327-DCD4-44C7-A934-5CDE6E390B78}" type="presParOf" srcId="{319BE354-24D3-4539-A81A-D1A883A3EA01}" destId="{3326D3DF-FFFB-40D6-8D50-A78379B5E57A}" srcOrd="0" destOrd="0" presId="urn:microsoft.com/office/officeart/2005/8/layout/StepDownProcess"/>
    <dgm:cxn modelId="{256D7B68-ACA5-4CFB-9DD0-CBC2E9D9647B}" type="presParOf" srcId="{319BE354-24D3-4539-A81A-D1A883A3EA01}" destId="{FFE83D69-F00D-43F1-86D5-7C4BEF9ED5C1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6B1666-F3F6-43FB-84B6-0D5AFDF56073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69B3A21E-1ACE-4F15-BBB3-136EB19A13B2}">
      <dgm:prSet phldrT="[文本]"/>
      <dgm:spPr/>
      <dgm:t>
        <a:bodyPr/>
        <a:lstStyle/>
        <a:p>
          <a:r>
            <a:rPr lang="zh-CN" altLang="en-US" dirty="0" smtClean="0"/>
            <a:t>响应时间</a:t>
          </a:r>
          <a:endParaRPr lang="zh-CN" altLang="en-US" dirty="0"/>
        </a:p>
      </dgm:t>
    </dgm:pt>
    <dgm:pt modelId="{11DCF627-4924-4372-94A7-EC3C436061DC}" type="parTrans" cxnId="{A85D9839-B438-4291-B5FD-E71F29CF97E3}">
      <dgm:prSet/>
      <dgm:spPr/>
      <dgm:t>
        <a:bodyPr/>
        <a:lstStyle/>
        <a:p>
          <a:endParaRPr lang="zh-CN" altLang="en-US"/>
        </a:p>
      </dgm:t>
    </dgm:pt>
    <dgm:pt modelId="{A9CA7558-477E-434F-BEA7-1B149D858A28}" type="sibTrans" cxnId="{A85D9839-B438-4291-B5FD-E71F29CF97E3}">
      <dgm:prSet/>
      <dgm:spPr/>
      <dgm:t>
        <a:bodyPr/>
        <a:lstStyle/>
        <a:p>
          <a:endParaRPr lang="zh-CN" altLang="en-US"/>
        </a:p>
      </dgm:t>
    </dgm:pt>
    <dgm:pt modelId="{C6E35171-AE90-4539-A987-B0CF6270784A}">
      <dgm:prSet phldrT="[文本]"/>
      <dgm:spPr/>
      <dgm:t>
        <a:bodyPr/>
        <a:lstStyle/>
        <a:p>
          <a:r>
            <a:rPr lang="zh-CN" altLang="en-US" dirty="0" smtClean="0"/>
            <a:t>吞吐量</a:t>
          </a:r>
          <a:endParaRPr lang="zh-CN" altLang="en-US" dirty="0"/>
        </a:p>
      </dgm:t>
    </dgm:pt>
    <dgm:pt modelId="{9857DF91-0048-4151-AB0C-F3FF8680F444}" type="parTrans" cxnId="{033AA7D0-4DE3-46B7-8617-7AAB543BC002}">
      <dgm:prSet/>
      <dgm:spPr/>
      <dgm:t>
        <a:bodyPr/>
        <a:lstStyle/>
        <a:p>
          <a:endParaRPr lang="zh-CN" altLang="en-US"/>
        </a:p>
      </dgm:t>
    </dgm:pt>
    <dgm:pt modelId="{381FC8CE-0963-48B6-BF9A-0712C902134D}" type="sibTrans" cxnId="{033AA7D0-4DE3-46B7-8617-7AAB543BC002}">
      <dgm:prSet/>
      <dgm:spPr/>
      <dgm:t>
        <a:bodyPr/>
        <a:lstStyle/>
        <a:p>
          <a:endParaRPr lang="zh-CN" altLang="en-US"/>
        </a:p>
      </dgm:t>
    </dgm:pt>
    <dgm:pt modelId="{05124038-737D-4F37-A3EC-EAE1193B632A}">
      <dgm:prSet phldrT="[文本]"/>
      <dgm:spPr/>
      <dgm:t>
        <a:bodyPr/>
        <a:lstStyle/>
        <a:p>
          <a:r>
            <a:rPr lang="zh-CN" altLang="en-US" dirty="0" smtClean="0"/>
            <a:t>资源利用率</a:t>
          </a:r>
          <a:endParaRPr lang="zh-CN" altLang="en-US" dirty="0"/>
        </a:p>
      </dgm:t>
    </dgm:pt>
    <dgm:pt modelId="{C4D01391-106D-4E51-A962-CBD6F113E521}" type="parTrans" cxnId="{C20D2B47-4E61-40D8-B73C-0E28F915F80B}">
      <dgm:prSet/>
      <dgm:spPr/>
      <dgm:t>
        <a:bodyPr/>
        <a:lstStyle/>
        <a:p>
          <a:endParaRPr lang="zh-CN" altLang="en-US"/>
        </a:p>
      </dgm:t>
    </dgm:pt>
    <dgm:pt modelId="{42978328-4AB7-4C37-BCDE-1B1FD0488AA3}" type="sibTrans" cxnId="{C20D2B47-4E61-40D8-B73C-0E28F915F80B}">
      <dgm:prSet/>
      <dgm:spPr/>
      <dgm:t>
        <a:bodyPr/>
        <a:lstStyle/>
        <a:p>
          <a:endParaRPr lang="zh-CN" altLang="en-US"/>
        </a:p>
      </dgm:t>
    </dgm:pt>
    <dgm:pt modelId="{4E6FDCC2-4485-485C-A9BD-6CC93127762C}">
      <dgm:prSet phldrT="[文本]"/>
      <dgm:spPr/>
      <dgm:t>
        <a:bodyPr/>
        <a:lstStyle/>
        <a:p>
          <a:r>
            <a:rPr lang="zh-CN" altLang="en-US" dirty="0" smtClean="0"/>
            <a:t>并发用户数</a:t>
          </a:r>
          <a:endParaRPr lang="zh-CN" altLang="en-US" dirty="0"/>
        </a:p>
      </dgm:t>
    </dgm:pt>
    <dgm:pt modelId="{E7403D17-6053-4AE8-A76C-A796273C20E6}" type="parTrans" cxnId="{5DDAFAC6-F9E1-4E50-9D7C-584C16B4E889}">
      <dgm:prSet/>
      <dgm:spPr/>
      <dgm:t>
        <a:bodyPr/>
        <a:lstStyle/>
        <a:p>
          <a:endParaRPr lang="zh-CN" altLang="en-US"/>
        </a:p>
      </dgm:t>
    </dgm:pt>
    <dgm:pt modelId="{6B5E1E2B-0E10-427E-A621-FBC151E21CEA}" type="sibTrans" cxnId="{5DDAFAC6-F9E1-4E50-9D7C-584C16B4E889}">
      <dgm:prSet/>
      <dgm:spPr/>
      <dgm:t>
        <a:bodyPr/>
        <a:lstStyle/>
        <a:p>
          <a:endParaRPr lang="zh-CN" altLang="en-US"/>
        </a:p>
      </dgm:t>
    </dgm:pt>
    <dgm:pt modelId="{E0D06092-8EB6-43C0-B46D-18D0474C7223}" type="pres">
      <dgm:prSet presAssocID="{0C6B1666-F3F6-43FB-84B6-0D5AFDF56073}" presName="diagram" presStyleCnt="0">
        <dgm:presLayoutVars>
          <dgm:dir/>
          <dgm:resizeHandles val="exact"/>
        </dgm:presLayoutVars>
      </dgm:prSet>
      <dgm:spPr/>
    </dgm:pt>
    <dgm:pt modelId="{6B3D412F-F363-478B-8923-A2EB945EE007}" type="pres">
      <dgm:prSet presAssocID="{69B3A21E-1ACE-4F15-BBB3-136EB19A13B2}" presName="node" presStyleLbl="node1" presStyleIdx="0" presStyleCnt="4">
        <dgm:presLayoutVars>
          <dgm:bulletEnabled val="1"/>
        </dgm:presLayoutVars>
      </dgm:prSet>
      <dgm:spPr/>
    </dgm:pt>
    <dgm:pt modelId="{0C8628F0-E7C3-4A4B-BDD7-9667F7AB61C8}" type="pres">
      <dgm:prSet presAssocID="{A9CA7558-477E-434F-BEA7-1B149D858A28}" presName="sibTrans" presStyleCnt="0"/>
      <dgm:spPr/>
    </dgm:pt>
    <dgm:pt modelId="{5675520C-916A-4B8B-B288-04A439DF9F7D}" type="pres">
      <dgm:prSet presAssocID="{C6E35171-AE90-4539-A987-B0CF6270784A}" presName="node" presStyleLbl="node1" presStyleIdx="1" presStyleCnt="4">
        <dgm:presLayoutVars>
          <dgm:bulletEnabled val="1"/>
        </dgm:presLayoutVars>
      </dgm:prSet>
      <dgm:spPr/>
    </dgm:pt>
    <dgm:pt modelId="{8101B039-42B7-442A-955C-144DD87501B9}" type="pres">
      <dgm:prSet presAssocID="{381FC8CE-0963-48B6-BF9A-0712C902134D}" presName="sibTrans" presStyleCnt="0"/>
      <dgm:spPr/>
    </dgm:pt>
    <dgm:pt modelId="{B075AFA9-2923-4A73-9BE3-FDE84E5B6A99}" type="pres">
      <dgm:prSet presAssocID="{05124038-737D-4F37-A3EC-EAE1193B632A}" presName="node" presStyleLbl="node1" presStyleIdx="2" presStyleCnt="4">
        <dgm:presLayoutVars>
          <dgm:bulletEnabled val="1"/>
        </dgm:presLayoutVars>
      </dgm:prSet>
      <dgm:spPr/>
    </dgm:pt>
    <dgm:pt modelId="{85DF69D5-080F-4E5A-8B04-22CA90F7406A}" type="pres">
      <dgm:prSet presAssocID="{42978328-4AB7-4C37-BCDE-1B1FD0488AA3}" presName="sibTrans" presStyleCnt="0"/>
      <dgm:spPr/>
    </dgm:pt>
    <dgm:pt modelId="{7D845F99-BF48-469F-BC1F-04598449ED21}" type="pres">
      <dgm:prSet presAssocID="{4E6FDCC2-4485-485C-A9BD-6CC93127762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3AA7D0-4DE3-46B7-8617-7AAB543BC002}" srcId="{0C6B1666-F3F6-43FB-84B6-0D5AFDF56073}" destId="{C6E35171-AE90-4539-A987-B0CF6270784A}" srcOrd="1" destOrd="0" parTransId="{9857DF91-0048-4151-AB0C-F3FF8680F444}" sibTransId="{381FC8CE-0963-48B6-BF9A-0712C902134D}"/>
    <dgm:cxn modelId="{BC066BC1-5172-446D-9834-26AFC6608EBE}" type="presOf" srcId="{4E6FDCC2-4485-485C-A9BD-6CC93127762C}" destId="{7D845F99-BF48-469F-BC1F-04598449ED21}" srcOrd="0" destOrd="0" presId="urn:microsoft.com/office/officeart/2005/8/layout/default"/>
    <dgm:cxn modelId="{B86DC968-192C-4135-AC07-0E93EE8FA2A4}" type="presOf" srcId="{C6E35171-AE90-4539-A987-B0CF6270784A}" destId="{5675520C-916A-4B8B-B288-04A439DF9F7D}" srcOrd="0" destOrd="0" presId="urn:microsoft.com/office/officeart/2005/8/layout/default"/>
    <dgm:cxn modelId="{C20D2B47-4E61-40D8-B73C-0E28F915F80B}" srcId="{0C6B1666-F3F6-43FB-84B6-0D5AFDF56073}" destId="{05124038-737D-4F37-A3EC-EAE1193B632A}" srcOrd="2" destOrd="0" parTransId="{C4D01391-106D-4E51-A962-CBD6F113E521}" sibTransId="{42978328-4AB7-4C37-BCDE-1B1FD0488AA3}"/>
    <dgm:cxn modelId="{5DDAFAC6-F9E1-4E50-9D7C-584C16B4E889}" srcId="{0C6B1666-F3F6-43FB-84B6-0D5AFDF56073}" destId="{4E6FDCC2-4485-485C-A9BD-6CC93127762C}" srcOrd="3" destOrd="0" parTransId="{E7403D17-6053-4AE8-A76C-A796273C20E6}" sibTransId="{6B5E1E2B-0E10-427E-A621-FBC151E21CEA}"/>
    <dgm:cxn modelId="{7F9DE5AC-55A9-4E93-A22C-95BECFC2975B}" type="presOf" srcId="{0C6B1666-F3F6-43FB-84B6-0D5AFDF56073}" destId="{E0D06092-8EB6-43C0-B46D-18D0474C7223}" srcOrd="0" destOrd="0" presId="urn:microsoft.com/office/officeart/2005/8/layout/default"/>
    <dgm:cxn modelId="{A49C07F0-7228-4046-B0AC-3A31641CF36B}" type="presOf" srcId="{05124038-737D-4F37-A3EC-EAE1193B632A}" destId="{B075AFA9-2923-4A73-9BE3-FDE84E5B6A99}" srcOrd="0" destOrd="0" presId="urn:microsoft.com/office/officeart/2005/8/layout/default"/>
    <dgm:cxn modelId="{A85D9839-B438-4291-B5FD-E71F29CF97E3}" srcId="{0C6B1666-F3F6-43FB-84B6-0D5AFDF56073}" destId="{69B3A21E-1ACE-4F15-BBB3-136EB19A13B2}" srcOrd="0" destOrd="0" parTransId="{11DCF627-4924-4372-94A7-EC3C436061DC}" sibTransId="{A9CA7558-477E-434F-BEA7-1B149D858A28}"/>
    <dgm:cxn modelId="{4F04CB60-4994-4018-BFA4-E615FDB4485E}" type="presOf" srcId="{69B3A21E-1ACE-4F15-BBB3-136EB19A13B2}" destId="{6B3D412F-F363-478B-8923-A2EB945EE007}" srcOrd="0" destOrd="0" presId="urn:microsoft.com/office/officeart/2005/8/layout/default"/>
    <dgm:cxn modelId="{F4E8336F-4490-4C34-B289-D2BDD056A3C5}" type="presParOf" srcId="{E0D06092-8EB6-43C0-B46D-18D0474C7223}" destId="{6B3D412F-F363-478B-8923-A2EB945EE007}" srcOrd="0" destOrd="0" presId="urn:microsoft.com/office/officeart/2005/8/layout/default"/>
    <dgm:cxn modelId="{6D7178DE-1DA0-49FD-9C81-3C9AD4A3FFFD}" type="presParOf" srcId="{E0D06092-8EB6-43C0-B46D-18D0474C7223}" destId="{0C8628F0-E7C3-4A4B-BDD7-9667F7AB61C8}" srcOrd="1" destOrd="0" presId="urn:microsoft.com/office/officeart/2005/8/layout/default"/>
    <dgm:cxn modelId="{8AABA322-EB5F-477E-848A-64DA7FA80844}" type="presParOf" srcId="{E0D06092-8EB6-43C0-B46D-18D0474C7223}" destId="{5675520C-916A-4B8B-B288-04A439DF9F7D}" srcOrd="2" destOrd="0" presId="urn:microsoft.com/office/officeart/2005/8/layout/default"/>
    <dgm:cxn modelId="{FD8F697D-A0AD-40E4-A8D1-5B33C9594ACD}" type="presParOf" srcId="{E0D06092-8EB6-43C0-B46D-18D0474C7223}" destId="{8101B039-42B7-442A-955C-144DD87501B9}" srcOrd="3" destOrd="0" presId="urn:microsoft.com/office/officeart/2005/8/layout/default"/>
    <dgm:cxn modelId="{7D899A5A-6AF2-48D8-894C-04CB65D4F526}" type="presParOf" srcId="{E0D06092-8EB6-43C0-B46D-18D0474C7223}" destId="{B075AFA9-2923-4A73-9BE3-FDE84E5B6A99}" srcOrd="4" destOrd="0" presId="urn:microsoft.com/office/officeart/2005/8/layout/default"/>
    <dgm:cxn modelId="{4FCB44C0-6DA4-4B8B-98DC-628FC0946CA7}" type="presParOf" srcId="{E0D06092-8EB6-43C0-B46D-18D0474C7223}" destId="{85DF69D5-080F-4E5A-8B04-22CA90F7406A}" srcOrd="5" destOrd="0" presId="urn:microsoft.com/office/officeart/2005/8/layout/default"/>
    <dgm:cxn modelId="{D727D107-BF63-41CF-BFD0-F713FEB03341}" type="presParOf" srcId="{E0D06092-8EB6-43C0-B46D-18D0474C7223}" destId="{7D845F99-BF48-469F-BC1F-04598449ED2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EC7069-5BAC-4150-AAC0-6D0AD6393BEB}" type="doc">
      <dgm:prSet loTypeId="urn:microsoft.com/office/officeart/2009/layout/ReverseList" loCatId="relationship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5D80F55-5A0E-4C40-A1FC-AEC89904ACCC}">
      <dgm:prSet phldrT="[文本]"/>
      <dgm:spPr/>
      <dgm:t>
        <a:bodyPr/>
        <a:lstStyle/>
        <a:p>
          <a:r>
            <a:rPr lang="en-US" altLang="zh-CN" dirty="0" smtClean="0"/>
            <a:t>TPC</a:t>
          </a:r>
          <a:endParaRPr lang="zh-CN" altLang="en-US" dirty="0"/>
        </a:p>
      </dgm:t>
    </dgm:pt>
    <dgm:pt modelId="{885C5BB5-FFC9-4EA7-99A4-C7E6CA2246E6}" type="parTrans" cxnId="{D07402BF-DF4A-49C1-8845-9A2E30EBE8A3}">
      <dgm:prSet/>
      <dgm:spPr/>
      <dgm:t>
        <a:bodyPr/>
        <a:lstStyle/>
        <a:p>
          <a:endParaRPr lang="zh-CN" altLang="en-US"/>
        </a:p>
      </dgm:t>
    </dgm:pt>
    <dgm:pt modelId="{888EF812-2423-47EE-B089-EBBF9693AE7A}" type="sibTrans" cxnId="{D07402BF-DF4A-49C1-8845-9A2E30EBE8A3}">
      <dgm:prSet/>
      <dgm:spPr/>
      <dgm:t>
        <a:bodyPr/>
        <a:lstStyle/>
        <a:p>
          <a:endParaRPr lang="zh-CN" altLang="en-US"/>
        </a:p>
      </dgm:t>
    </dgm:pt>
    <dgm:pt modelId="{FCBEFFAA-3864-411D-BB4B-9A266AA9210A}">
      <dgm:prSet phldrT="[文本]"/>
      <dgm:spPr/>
      <dgm:t>
        <a:bodyPr/>
        <a:lstStyle/>
        <a:p>
          <a:r>
            <a:rPr lang="en-US" altLang="zh-CN" dirty="0" smtClean="0"/>
            <a:t>SPEC</a:t>
          </a:r>
          <a:endParaRPr lang="zh-CN" altLang="en-US" dirty="0"/>
        </a:p>
      </dgm:t>
    </dgm:pt>
    <dgm:pt modelId="{E178FFC0-0639-488C-A82C-E49ACE369E15}" type="parTrans" cxnId="{2D3C2290-3CBB-4433-BA59-F00053B63195}">
      <dgm:prSet/>
      <dgm:spPr/>
      <dgm:t>
        <a:bodyPr/>
        <a:lstStyle/>
        <a:p>
          <a:endParaRPr lang="zh-CN" altLang="en-US"/>
        </a:p>
      </dgm:t>
    </dgm:pt>
    <dgm:pt modelId="{131A4DAA-E058-445E-81A7-484E7E5BED45}" type="sibTrans" cxnId="{2D3C2290-3CBB-4433-BA59-F00053B63195}">
      <dgm:prSet/>
      <dgm:spPr/>
      <dgm:t>
        <a:bodyPr/>
        <a:lstStyle/>
        <a:p>
          <a:endParaRPr lang="zh-CN" altLang="en-US"/>
        </a:p>
      </dgm:t>
    </dgm:pt>
    <dgm:pt modelId="{C62C4D71-C5EF-4A8C-99F5-CA51790C21A9}">
      <dgm:prSet phldrT="[文本]"/>
      <dgm:spPr/>
      <dgm:t>
        <a:bodyPr/>
        <a:lstStyle/>
        <a:p>
          <a:r>
            <a:rPr lang="zh-CN" altLang="en-US" dirty="0" smtClean="0"/>
            <a:t>强调配置下的处理能力</a:t>
          </a:r>
          <a:endParaRPr lang="zh-CN" altLang="en-US" dirty="0"/>
        </a:p>
      </dgm:t>
    </dgm:pt>
    <dgm:pt modelId="{DDB8A7F8-5A6D-4713-8BF9-17BA2A714735}" type="parTrans" cxnId="{B47DA542-652B-4B67-84AA-E01AE76168E2}">
      <dgm:prSet/>
      <dgm:spPr/>
      <dgm:t>
        <a:bodyPr/>
        <a:lstStyle/>
        <a:p>
          <a:endParaRPr lang="zh-CN" altLang="en-US"/>
        </a:p>
      </dgm:t>
    </dgm:pt>
    <dgm:pt modelId="{67F57208-1D24-4AF7-9E23-8BB2E3918979}" type="sibTrans" cxnId="{B47DA542-652B-4B67-84AA-E01AE76168E2}">
      <dgm:prSet/>
      <dgm:spPr/>
      <dgm:t>
        <a:bodyPr/>
        <a:lstStyle/>
        <a:p>
          <a:endParaRPr lang="zh-CN" altLang="en-US"/>
        </a:p>
      </dgm:t>
    </dgm:pt>
    <dgm:pt modelId="{998E7D92-A3F0-4B98-8193-B153E5D8BBD9}">
      <dgm:prSet phldrT="[文本]"/>
      <dgm:spPr/>
      <dgm:t>
        <a:bodyPr/>
        <a:lstStyle/>
        <a:p>
          <a:r>
            <a:rPr lang="zh-CN" altLang="en-US" dirty="0" smtClean="0"/>
            <a:t>强调业务下的处理能力</a:t>
          </a:r>
          <a:endParaRPr lang="zh-CN" altLang="en-US" dirty="0"/>
        </a:p>
      </dgm:t>
    </dgm:pt>
    <dgm:pt modelId="{41AE448C-4681-4B11-B2C0-FCCC537420DF}" type="parTrans" cxnId="{B2CD1F2B-A928-4770-8361-1E760E38471F}">
      <dgm:prSet/>
      <dgm:spPr/>
      <dgm:t>
        <a:bodyPr/>
        <a:lstStyle/>
        <a:p>
          <a:endParaRPr lang="zh-CN" altLang="en-US"/>
        </a:p>
      </dgm:t>
    </dgm:pt>
    <dgm:pt modelId="{65C5C7AA-29B2-45BC-B240-84ACC3A6038E}" type="sibTrans" cxnId="{B2CD1F2B-A928-4770-8361-1E760E38471F}">
      <dgm:prSet/>
      <dgm:spPr/>
      <dgm:t>
        <a:bodyPr/>
        <a:lstStyle/>
        <a:p>
          <a:endParaRPr lang="zh-CN" altLang="en-US"/>
        </a:p>
      </dgm:t>
    </dgm:pt>
    <dgm:pt modelId="{A0BF79C2-CC03-4210-8459-F40060BA9D9B}">
      <dgm:prSet phldrT="[文本]"/>
      <dgm:spPr/>
      <dgm:t>
        <a:bodyPr/>
        <a:lstStyle/>
        <a:p>
          <a:r>
            <a:rPr lang="zh-CN" altLang="en-US" dirty="0" smtClean="0"/>
            <a:t>强调业务处理能力</a:t>
          </a:r>
          <a:endParaRPr lang="zh-CN" altLang="en-US" dirty="0"/>
        </a:p>
      </dgm:t>
    </dgm:pt>
    <dgm:pt modelId="{CCD75C05-D79C-4D1E-90E1-8649DCFDC205}" type="parTrans" cxnId="{594131F3-0C06-4993-B049-1BA86D6BFC6A}">
      <dgm:prSet/>
      <dgm:spPr/>
      <dgm:t>
        <a:bodyPr/>
        <a:lstStyle/>
        <a:p>
          <a:endParaRPr lang="zh-CN" altLang="en-US"/>
        </a:p>
      </dgm:t>
    </dgm:pt>
    <dgm:pt modelId="{A40F0769-62C2-42CD-93FA-BC151B6E3C85}" type="sibTrans" cxnId="{594131F3-0C06-4993-B049-1BA86D6BFC6A}">
      <dgm:prSet/>
      <dgm:spPr/>
      <dgm:t>
        <a:bodyPr/>
        <a:lstStyle/>
        <a:p>
          <a:endParaRPr lang="zh-CN" altLang="en-US"/>
        </a:p>
      </dgm:t>
    </dgm:pt>
    <dgm:pt modelId="{793408EA-BC92-4C04-903C-F5EA13EA49B5}">
      <dgm:prSet phldrT="[文本]"/>
      <dgm:spPr/>
      <dgm:t>
        <a:bodyPr/>
        <a:lstStyle/>
        <a:p>
          <a:r>
            <a:rPr lang="zh-CN" altLang="en-US" dirty="0" smtClean="0"/>
            <a:t>强调资源处理能力</a:t>
          </a:r>
          <a:endParaRPr lang="zh-CN" altLang="en-US" dirty="0"/>
        </a:p>
      </dgm:t>
    </dgm:pt>
    <dgm:pt modelId="{35B7BAAB-78C9-46F6-9170-4CC035953E04}" type="parTrans" cxnId="{DE237309-00A3-447B-AC82-C363D6976D11}">
      <dgm:prSet/>
      <dgm:spPr/>
      <dgm:t>
        <a:bodyPr/>
        <a:lstStyle/>
        <a:p>
          <a:endParaRPr lang="zh-CN" altLang="en-US"/>
        </a:p>
      </dgm:t>
    </dgm:pt>
    <dgm:pt modelId="{1DEF1485-E07B-4D42-B3AF-68F26F89D36C}" type="sibTrans" cxnId="{DE237309-00A3-447B-AC82-C363D6976D11}">
      <dgm:prSet/>
      <dgm:spPr/>
      <dgm:t>
        <a:bodyPr/>
        <a:lstStyle/>
        <a:p>
          <a:endParaRPr lang="zh-CN" altLang="en-US"/>
        </a:p>
      </dgm:t>
    </dgm:pt>
    <dgm:pt modelId="{0B849940-DFF2-4CEB-BC7C-6146B3D9BB3B}" type="pres">
      <dgm:prSet presAssocID="{E7EC7069-5BAC-4150-AAC0-6D0AD6393BEB}" presName="Name0" presStyleCnt="0">
        <dgm:presLayoutVars>
          <dgm:chMax val="2"/>
          <dgm:chPref val="2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6FF5947E-C75B-4FDF-B67C-F5B1BD831A45}" type="pres">
      <dgm:prSet presAssocID="{E7EC7069-5BAC-4150-AAC0-6D0AD6393BEB}" presName="Lef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9B08C2-2197-4DFA-AC12-D3F900EA8AC4}" type="pres">
      <dgm:prSet presAssocID="{E7EC7069-5BAC-4150-AAC0-6D0AD6393BEB}" presName="LeftNode" presStyleLbl="bgImgPlace1" presStyleIdx="0" presStyleCnt="2">
        <dgm:presLayoutVars>
          <dgm:chMax val="2"/>
          <dgm:chPref val="2"/>
        </dgm:presLayoutVars>
      </dgm:prSet>
      <dgm:spPr/>
      <dgm:t>
        <a:bodyPr/>
        <a:lstStyle/>
        <a:p>
          <a:endParaRPr lang="zh-CN" altLang="en-US"/>
        </a:p>
      </dgm:t>
    </dgm:pt>
    <dgm:pt modelId="{E2943F92-5A1C-4113-9370-CF31D97E1724}" type="pres">
      <dgm:prSet presAssocID="{E7EC7069-5BAC-4150-AAC0-6D0AD6393BEB}" presName="Righ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D250B6-6B21-4D94-8AD3-511476AF8B87}" type="pres">
      <dgm:prSet presAssocID="{E7EC7069-5BAC-4150-AAC0-6D0AD6393BEB}" presName="RightNode" presStyleLbl="bgImgPlace1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4D97E29E-C048-47CD-BA2B-50A3D2248077}" type="pres">
      <dgm:prSet presAssocID="{E7EC7069-5BAC-4150-AAC0-6D0AD6393BEB}" presName="TopArrow" presStyleLbl="node1" presStyleIdx="0" presStyleCnt="2"/>
      <dgm:spPr/>
      <dgm:t>
        <a:bodyPr/>
        <a:lstStyle/>
        <a:p>
          <a:endParaRPr lang="zh-CN" altLang="en-US"/>
        </a:p>
      </dgm:t>
    </dgm:pt>
    <dgm:pt modelId="{ACDB0429-E155-4684-A63A-D5452722D51F}" type="pres">
      <dgm:prSet presAssocID="{E7EC7069-5BAC-4150-AAC0-6D0AD6393BEB}" presName="BottomArrow" presStyleLbl="node1" presStyleIdx="1" presStyleCnt="2"/>
      <dgm:spPr/>
      <dgm:t>
        <a:bodyPr/>
        <a:lstStyle/>
        <a:p>
          <a:endParaRPr lang="zh-CN" altLang="en-US"/>
        </a:p>
      </dgm:t>
    </dgm:pt>
  </dgm:ptLst>
  <dgm:cxnLst>
    <dgm:cxn modelId="{EAE4A721-A554-459C-B87F-B3FAC620BCD4}" type="presOf" srcId="{85D80F55-5A0E-4C40-A1FC-AEC89904ACCC}" destId="{6FF5947E-C75B-4FDF-B67C-F5B1BD831A45}" srcOrd="0" destOrd="0" presId="urn:microsoft.com/office/officeart/2009/layout/ReverseList"/>
    <dgm:cxn modelId="{A9BB7CD2-78C9-4140-A436-66E0CE4B7709}" type="presOf" srcId="{85D80F55-5A0E-4C40-A1FC-AEC89904ACCC}" destId="{8A9B08C2-2197-4DFA-AC12-D3F900EA8AC4}" srcOrd="1" destOrd="0" presId="urn:microsoft.com/office/officeart/2009/layout/ReverseList"/>
    <dgm:cxn modelId="{0B26ED94-D969-43B3-B414-AB9F2614EE76}" type="presOf" srcId="{793408EA-BC92-4C04-903C-F5EA13EA49B5}" destId="{E2943F92-5A1C-4113-9370-CF31D97E1724}" srcOrd="0" destOrd="2" presId="urn:microsoft.com/office/officeart/2009/layout/ReverseList"/>
    <dgm:cxn modelId="{E4B5BBF2-6292-445E-B0CF-2EBCE9D062BE}" type="presOf" srcId="{FCBEFFAA-3864-411D-BB4B-9A266AA9210A}" destId="{E2943F92-5A1C-4113-9370-CF31D97E1724}" srcOrd="0" destOrd="0" presId="urn:microsoft.com/office/officeart/2009/layout/ReverseList"/>
    <dgm:cxn modelId="{B47DA542-652B-4B67-84AA-E01AE76168E2}" srcId="{FCBEFFAA-3864-411D-BB4B-9A266AA9210A}" destId="{C62C4D71-C5EF-4A8C-99F5-CA51790C21A9}" srcOrd="0" destOrd="0" parTransId="{DDB8A7F8-5A6D-4713-8BF9-17BA2A714735}" sibTransId="{67F57208-1D24-4AF7-9E23-8BB2E3918979}"/>
    <dgm:cxn modelId="{594131F3-0C06-4993-B049-1BA86D6BFC6A}" srcId="{85D80F55-5A0E-4C40-A1FC-AEC89904ACCC}" destId="{A0BF79C2-CC03-4210-8459-F40060BA9D9B}" srcOrd="1" destOrd="0" parTransId="{CCD75C05-D79C-4D1E-90E1-8649DCFDC205}" sibTransId="{A40F0769-62C2-42CD-93FA-BC151B6E3C85}"/>
    <dgm:cxn modelId="{E7A42C57-D621-4AD8-9971-062C93A6A4F2}" type="presOf" srcId="{C62C4D71-C5EF-4A8C-99F5-CA51790C21A9}" destId="{50D250B6-6B21-4D94-8AD3-511476AF8B87}" srcOrd="1" destOrd="1" presId="urn:microsoft.com/office/officeart/2009/layout/ReverseList"/>
    <dgm:cxn modelId="{B2CD1F2B-A928-4770-8361-1E760E38471F}" srcId="{85D80F55-5A0E-4C40-A1FC-AEC89904ACCC}" destId="{998E7D92-A3F0-4B98-8193-B153E5D8BBD9}" srcOrd="0" destOrd="0" parTransId="{41AE448C-4681-4B11-B2C0-FCCC537420DF}" sibTransId="{65C5C7AA-29B2-45BC-B240-84ACC3A6038E}"/>
    <dgm:cxn modelId="{D07402BF-DF4A-49C1-8845-9A2E30EBE8A3}" srcId="{E7EC7069-5BAC-4150-AAC0-6D0AD6393BEB}" destId="{85D80F55-5A0E-4C40-A1FC-AEC89904ACCC}" srcOrd="0" destOrd="0" parTransId="{885C5BB5-FFC9-4EA7-99A4-C7E6CA2246E6}" sibTransId="{888EF812-2423-47EE-B089-EBBF9693AE7A}"/>
    <dgm:cxn modelId="{42D33CA4-06C7-459E-B529-0FB4C6FC24F3}" type="presOf" srcId="{998E7D92-A3F0-4B98-8193-B153E5D8BBD9}" destId="{6FF5947E-C75B-4FDF-B67C-F5B1BD831A45}" srcOrd="0" destOrd="1" presId="urn:microsoft.com/office/officeart/2009/layout/ReverseList"/>
    <dgm:cxn modelId="{DE237309-00A3-447B-AC82-C363D6976D11}" srcId="{FCBEFFAA-3864-411D-BB4B-9A266AA9210A}" destId="{793408EA-BC92-4C04-903C-F5EA13EA49B5}" srcOrd="1" destOrd="0" parTransId="{35B7BAAB-78C9-46F6-9170-4CC035953E04}" sibTransId="{1DEF1485-E07B-4D42-B3AF-68F26F89D36C}"/>
    <dgm:cxn modelId="{5E191CA4-1729-4CC0-B9FC-239D16A55AA2}" type="presOf" srcId="{A0BF79C2-CC03-4210-8459-F40060BA9D9B}" destId="{6FF5947E-C75B-4FDF-B67C-F5B1BD831A45}" srcOrd="0" destOrd="2" presId="urn:microsoft.com/office/officeart/2009/layout/ReverseList"/>
    <dgm:cxn modelId="{B6C419F8-4C1F-4DA8-BA51-1CF7B62193E8}" type="presOf" srcId="{A0BF79C2-CC03-4210-8459-F40060BA9D9B}" destId="{8A9B08C2-2197-4DFA-AC12-D3F900EA8AC4}" srcOrd="1" destOrd="2" presId="urn:microsoft.com/office/officeart/2009/layout/ReverseList"/>
    <dgm:cxn modelId="{2D3C2290-3CBB-4433-BA59-F00053B63195}" srcId="{E7EC7069-5BAC-4150-AAC0-6D0AD6393BEB}" destId="{FCBEFFAA-3864-411D-BB4B-9A266AA9210A}" srcOrd="1" destOrd="0" parTransId="{E178FFC0-0639-488C-A82C-E49ACE369E15}" sibTransId="{131A4DAA-E058-445E-81A7-484E7E5BED45}"/>
    <dgm:cxn modelId="{520B6179-B66C-4A6D-A774-14D4226227C5}" type="presOf" srcId="{793408EA-BC92-4C04-903C-F5EA13EA49B5}" destId="{50D250B6-6B21-4D94-8AD3-511476AF8B87}" srcOrd="1" destOrd="2" presId="urn:microsoft.com/office/officeart/2009/layout/ReverseList"/>
    <dgm:cxn modelId="{F343B26F-3058-4998-9AFB-7DFFDDAD4139}" type="presOf" srcId="{C62C4D71-C5EF-4A8C-99F5-CA51790C21A9}" destId="{E2943F92-5A1C-4113-9370-CF31D97E1724}" srcOrd="0" destOrd="1" presId="urn:microsoft.com/office/officeart/2009/layout/ReverseList"/>
    <dgm:cxn modelId="{9EF00AA2-6971-4AA5-8322-1F9BB4C83331}" type="presOf" srcId="{FCBEFFAA-3864-411D-BB4B-9A266AA9210A}" destId="{50D250B6-6B21-4D94-8AD3-511476AF8B87}" srcOrd="1" destOrd="0" presId="urn:microsoft.com/office/officeart/2009/layout/ReverseList"/>
    <dgm:cxn modelId="{182E9463-D270-4E0D-B935-290E7695ABDB}" type="presOf" srcId="{998E7D92-A3F0-4B98-8193-B153E5D8BBD9}" destId="{8A9B08C2-2197-4DFA-AC12-D3F900EA8AC4}" srcOrd="1" destOrd="1" presId="urn:microsoft.com/office/officeart/2009/layout/ReverseList"/>
    <dgm:cxn modelId="{CFDA1E70-4E42-4A11-8633-02E170758DCA}" type="presOf" srcId="{E7EC7069-5BAC-4150-AAC0-6D0AD6393BEB}" destId="{0B849940-DFF2-4CEB-BC7C-6146B3D9BB3B}" srcOrd="0" destOrd="0" presId="urn:microsoft.com/office/officeart/2009/layout/ReverseList"/>
    <dgm:cxn modelId="{9A9D7BFE-DFF5-41E6-8659-1CCFC1DC7016}" type="presParOf" srcId="{0B849940-DFF2-4CEB-BC7C-6146B3D9BB3B}" destId="{6FF5947E-C75B-4FDF-B67C-F5B1BD831A45}" srcOrd="0" destOrd="0" presId="urn:microsoft.com/office/officeart/2009/layout/ReverseList"/>
    <dgm:cxn modelId="{E2553B73-9DAD-4F1D-9EE6-B4645A724633}" type="presParOf" srcId="{0B849940-DFF2-4CEB-BC7C-6146B3D9BB3B}" destId="{8A9B08C2-2197-4DFA-AC12-D3F900EA8AC4}" srcOrd="1" destOrd="0" presId="urn:microsoft.com/office/officeart/2009/layout/ReverseList"/>
    <dgm:cxn modelId="{FDD20C77-E6E3-44D8-B33A-E4F745B9C9ED}" type="presParOf" srcId="{0B849940-DFF2-4CEB-BC7C-6146B3D9BB3B}" destId="{E2943F92-5A1C-4113-9370-CF31D97E1724}" srcOrd="2" destOrd="0" presId="urn:microsoft.com/office/officeart/2009/layout/ReverseList"/>
    <dgm:cxn modelId="{626A8F85-7381-4659-BD19-874C52E5AD59}" type="presParOf" srcId="{0B849940-DFF2-4CEB-BC7C-6146B3D9BB3B}" destId="{50D250B6-6B21-4D94-8AD3-511476AF8B87}" srcOrd="3" destOrd="0" presId="urn:microsoft.com/office/officeart/2009/layout/ReverseList"/>
    <dgm:cxn modelId="{26C57ACB-6D1D-469E-A6F9-5CD4B8F234EF}" type="presParOf" srcId="{0B849940-DFF2-4CEB-BC7C-6146B3D9BB3B}" destId="{4D97E29E-C048-47CD-BA2B-50A3D2248077}" srcOrd="4" destOrd="0" presId="urn:microsoft.com/office/officeart/2009/layout/ReverseList"/>
    <dgm:cxn modelId="{49FB7981-9405-4E4B-AE2B-AD800ED912BE}" type="presParOf" srcId="{0B849940-DFF2-4CEB-BC7C-6146B3D9BB3B}" destId="{ACDB0429-E155-4684-A63A-D5452722D51F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73D4EB-5B9C-4FFE-9D58-D324310D8DF0}" type="doc">
      <dgm:prSet loTypeId="urn:microsoft.com/office/officeart/2005/8/layout/arrow3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0E48E0BE-D597-4870-B994-71EB6FDB7789}">
      <dgm:prSet phldrT="[文本]"/>
      <dgm:spPr/>
      <dgm:t>
        <a:bodyPr/>
        <a:lstStyle/>
        <a:p>
          <a:r>
            <a:rPr lang="zh-CN" altLang="en-US" dirty="0" smtClean="0"/>
            <a:t>成本（需求）</a:t>
          </a:r>
          <a:endParaRPr lang="zh-CN" altLang="en-US" dirty="0"/>
        </a:p>
      </dgm:t>
    </dgm:pt>
    <dgm:pt modelId="{2E0BFF1C-1C5C-428E-9EE3-C6D16BC2348F}" type="parTrans" cxnId="{3C37E779-CE76-4C74-A2A5-ECF30C9D9EF0}">
      <dgm:prSet/>
      <dgm:spPr/>
      <dgm:t>
        <a:bodyPr/>
        <a:lstStyle/>
        <a:p>
          <a:endParaRPr lang="zh-CN" altLang="en-US"/>
        </a:p>
      </dgm:t>
    </dgm:pt>
    <dgm:pt modelId="{FB6B8D1F-F84E-459D-80AF-4D0A3BB06ABF}" type="sibTrans" cxnId="{3C37E779-CE76-4C74-A2A5-ECF30C9D9EF0}">
      <dgm:prSet/>
      <dgm:spPr/>
      <dgm:t>
        <a:bodyPr/>
        <a:lstStyle/>
        <a:p>
          <a:endParaRPr lang="zh-CN" altLang="en-US"/>
        </a:p>
      </dgm:t>
    </dgm:pt>
    <dgm:pt modelId="{166B132C-DBFB-4A70-A40F-AF63194A80EA}">
      <dgm:prSet phldrT="[文本]"/>
      <dgm:spPr/>
      <dgm:t>
        <a:bodyPr/>
        <a:lstStyle/>
        <a:p>
          <a:r>
            <a:rPr lang="zh-CN" altLang="en-US" dirty="0" smtClean="0"/>
            <a:t>性能（实际能力）</a:t>
          </a:r>
          <a:endParaRPr lang="zh-CN" altLang="en-US" dirty="0"/>
        </a:p>
      </dgm:t>
    </dgm:pt>
    <dgm:pt modelId="{B835B237-4D84-41C2-8D28-9775682D1D69}" type="parTrans" cxnId="{614A4189-1758-426B-960A-66FC2394B44C}">
      <dgm:prSet/>
      <dgm:spPr/>
      <dgm:t>
        <a:bodyPr/>
        <a:lstStyle/>
        <a:p>
          <a:endParaRPr lang="zh-CN" altLang="en-US"/>
        </a:p>
      </dgm:t>
    </dgm:pt>
    <dgm:pt modelId="{13BAA0F3-BB8E-42A6-8477-24EF710FF024}" type="sibTrans" cxnId="{614A4189-1758-426B-960A-66FC2394B44C}">
      <dgm:prSet/>
      <dgm:spPr/>
      <dgm:t>
        <a:bodyPr/>
        <a:lstStyle/>
        <a:p>
          <a:endParaRPr lang="zh-CN" altLang="en-US"/>
        </a:p>
      </dgm:t>
    </dgm:pt>
    <dgm:pt modelId="{B12FE7C8-FC15-485E-9390-A670CDC87234}" type="pres">
      <dgm:prSet presAssocID="{B573D4EB-5B9C-4FFE-9D58-D324310D8DF0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7E05190-554F-4F34-BA63-6AA236B33ED4}" type="pres">
      <dgm:prSet presAssocID="{B573D4EB-5B9C-4FFE-9D58-D324310D8DF0}" presName="divider" presStyleLbl="fgShp" presStyleIdx="0" presStyleCnt="1"/>
      <dgm:spPr/>
    </dgm:pt>
    <dgm:pt modelId="{0B220C41-F797-481C-9E2E-EE7967E2CBEA}" type="pres">
      <dgm:prSet presAssocID="{0E48E0BE-D597-4870-B994-71EB6FDB7789}" presName="downArrow" presStyleLbl="node1" presStyleIdx="0" presStyleCnt="2"/>
      <dgm:spPr/>
    </dgm:pt>
    <dgm:pt modelId="{E64410B7-EC9F-474C-B72D-C2565198C9A3}" type="pres">
      <dgm:prSet presAssocID="{0E48E0BE-D597-4870-B994-71EB6FDB7789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ABE297-B846-4C27-9E39-0EB5E22C046D}" type="pres">
      <dgm:prSet presAssocID="{166B132C-DBFB-4A70-A40F-AF63194A80EA}" presName="upArrow" presStyleLbl="node1" presStyleIdx="1" presStyleCnt="2"/>
      <dgm:spPr/>
    </dgm:pt>
    <dgm:pt modelId="{4E3AAC69-9EF1-4FC4-BC55-AF0F9A1538A3}" type="pres">
      <dgm:prSet presAssocID="{166B132C-DBFB-4A70-A40F-AF63194A80EA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D8CABCF-CE29-4C2E-86FB-5172BF0C974C}" type="presOf" srcId="{B573D4EB-5B9C-4FFE-9D58-D324310D8DF0}" destId="{B12FE7C8-FC15-485E-9390-A670CDC87234}" srcOrd="0" destOrd="0" presId="urn:microsoft.com/office/officeart/2005/8/layout/arrow3"/>
    <dgm:cxn modelId="{BC26480A-279E-43B2-B709-9779CCB9C7F7}" type="presOf" srcId="{0E48E0BE-D597-4870-B994-71EB6FDB7789}" destId="{E64410B7-EC9F-474C-B72D-C2565198C9A3}" srcOrd="0" destOrd="0" presId="urn:microsoft.com/office/officeart/2005/8/layout/arrow3"/>
    <dgm:cxn modelId="{3C37E779-CE76-4C74-A2A5-ECF30C9D9EF0}" srcId="{B573D4EB-5B9C-4FFE-9D58-D324310D8DF0}" destId="{0E48E0BE-D597-4870-B994-71EB6FDB7789}" srcOrd="0" destOrd="0" parTransId="{2E0BFF1C-1C5C-428E-9EE3-C6D16BC2348F}" sibTransId="{FB6B8D1F-F84E-459D-80AF-4D0A3BB06ABF}"/>
    <dgm:cxn modelId="{614A4189-1758-426B-960A-66FC2394B44C}" srcId="{B573D4EB-5B9C-4FFE-9D58-D324310D8DF0}" destId="{166B132C-DBFB-4A70-A40F-AF63194A80EA}" srcOrd="1" destOrd="0" parTransId="{B835B237-4D84-41C2-8D28-9775682D1D69}" sibTransId="{13BAA0F3-BB8E-42A6-8477-24EF710FF024}"/>
    <dgm:cxn modelId="{1BC68954-F48A-4EF1-8CD5-9274A8190918}" type="presOf" srcId="{166B132C-DBFB-4A70-A40F-AF63194A80EA}" destId="{4E3AAC69-9EF1-4FC4-BC55-AF0F9A1538A3}" srcOrd="0" destOrd="0" presId="urn:microsoft.com/office/officeart/2005/8/layout/arrow3"/>
    <dgm:cxn modelId="{47C36CD0-F244-4C21-870D-4CDDB5119D5F}" type="presParOf" srcId="{B12FE7C8-FC15-485E-9390-A670CDC87234}" destId="{97E05190-554F-4F34-BA63-6AA236B33ED4}" srcOrd="0" destOrd="0" presId="urn:microsoft.com/office/officeart/2005/8/layout/arrow3"/>
    <dgm:cxn modelId="{DE511585-4F62-4B16-B903-D36A0C328056}" type="presParOf" srcId="{B12FE7C8-FC15-485E-9390-A670CDC87234}" destId="{0B220C41-F797-481C-9E2E-EE7967E2CBEA}" srcOrd="1" destOrd="0" presId="urn:microsoft.com/office/officeart/2005/8/layout/arrow3"/>
    <dgm:cxn modelId="{B7D6320D-0E08-48DB-AF46-609173C52C8D}" type="presParOf" srcId="{B12FE7C8-FC15-485E-9390-A670CDC87234}" destId="{E64410B7-EC9F-474C-B72D-C2565198C9A3}" srcOrd="2" destOrd="0" presId="urn:microsoft.com/office/officeart/2005/8/layout/arrow3"/>
    <dgm:cxn modelId="{08ADC512-E155-44BB-86B5-2FE5C6B9DF96}" type="presParOf" srcId="{B12FE7C8-FC15-485E-9390-A670CDC87234}" destId="{EAABE297-B846-4C27-9E39-0EB5E22C046D}" srcOrd="3" destOrd="0" presId="urn:microsoft.com/office/officeart/2005/8/layout/arrow3"/>
    <dgm:cxn modelId="{ED061A49-9B60-4406-906B-96CB3F54586B}" type="presParOf" srcId="{B12FE7C8-FC15-485E-9390-A670CDC87234}" destId="{4E3AAC69-9EF1-4FC4-BC55-AF0F9A1538A3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2AA948-8962-4EA8-AADA-0457A2A661B0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EF8D13F-52CC-4453-83CD-4FFA689F975C}">
      <dgm:prSet/>
      <dgm:spPr/>
      <dgm:t>
        <a:bodyPr/>
        <a:lstStyle/>
        <a:p>
          <a:pPr rtl="0"/>
          <a:r>
            <a:rPr lang="zh-CN" dirty="0" smtClean="0"/>
            <a:t>负载</a:t>
          </a:r>
          <a:endParaRPr lang="zh-CN" dirty="0"/>
        </a:p>
      </dgm:t>
    </dgm:pt>
    <dgm:pt modelId="{635E39DA-813D-4A91-9058-748AED502DCA}" type="parTrans" cxnId="{7C5B30EA-0A24-4FA8-80D6-266C089E5345}">
      <dgm:prSet/>
      <dgm:spPr/>
      <dgm:t>
        <a:bodyPr/>
        <a:lstStyle/>
        <a:p>
          <a:endParaRPr lang="zh-CN" altLang="en-US"/>
        </a:p>
      </dgm:t>
    </dgm:pt>
    <dgm:pt modelId="{C554C48F-78C9-4F2A-B7C4-021DCBD137C1}" type="sibTrans" cxnId="{7C5B30EA-0A24-4FA8-80D6-266C089E5345}">
      <dgm:prSet/>
      <dgm:spPr/>
      <dgm:t>
        <a:bodyPr/>
        <a:lstStyle/>
        <a:p>
          <a:endParaRPr lang="zh-CN" altLang="en-US"/>
        </a:p>
      </dgm:t>
    </dgm:pt>
    <dgm:pt modelId="{33B1F21F-CE41-4F7E-B61B-8D7EC58096EE}">
      <dgm:prSet/>
      <dgm:spPr/>
      <dgm:t>
        <a:bodyPr/>
        <a:lstStyle/>
        <a:p>
          <a:pPr rtl="0"/>
          <a:r>
            <a:rPr lang="zh-CN" dirty="0" smtClean="0"/>
            <a:t>参数化</a:t>
          </a:r>
          <a:endParaRPr lang="zh-CN" dirty="0"/>
        </a:p>
      </dgm:t>
    </dgm:pt>
    <dgm:pt modelId="{A85383E4-A0F7-40B9-BF85-F9F75D98BF0B}" type="parTrans" cxnId="{4B52D4BD-92D1-4E11-80B1-BA7B5251CBC2}">
      <dgm:prSet/>
      <dgm:spPr/>
      <dgm:t>
        <a:bodyPr/>
        <a:lstStyle/>
        <a:p>
          <a:endParaRPr lang="zh-CN" altLang="en-US"/>
        </a:p>
      </dgm:t>
    </dgm:pt>
    <dgm:pt modelId="{CF304AB6-F6DC-416C-BF35-B422F26A8063}" type="sibTrans" cxnId="{4B52D4BD-92D1-4E11-80B1-BA7B5251CBC2}">
      <dgm:prSet/>
      <dgm:spPr/>
      <dgm:t>
        <a:bodyPr/>
        <a:lstStyle/>
        <a:p>
          <a:endParaRPr lang="zh-CN" altLang="en-US"/>
        </a:p>
      </dgm:t>
    </dgm:pt>
    <dgm:pt modelId="{AE9E2CEC-1953-41D9-AB55-846BABE3FDFA}">
      <dgm:prSet/>
      <dgm:spPr/>
      <dgm:t>
        <a:bodyPr/>
        <a:lstStyle/>
        <a:p>
          <a:pPr rtl="0"/>
          <a:r>
            <a:rPr lang="zh-CN" dirty="0" smtClean="0"/>
            <a:t>关联</a:t>
          </a:r>
          <a:endParaRPr lang="zh-CN" dirty="0"/>
        </a:p>
      </dgm:t>
    </dgm:pt>
    <dgm:pt modelId="{F1AAB463-96FE-4779-9B92-E8ECB2CB8F50}" type="parTrans" cxnId="{35CD8F0D-3295-41F7-8706-47DCB792B52B}">
      <dgm:prSet/>
      <dgm:spPr/>
      <dgm:t>
        <a:bodyPr/>
        <a:lstStyle/>
        <a:p>
          <a:endParaRPr lang="zh-CN" altLang="en-US"/>
        </a:p>
      </dgm:t>
    </dgm:pt>
    <dgm:pt modelId="{4B695011-85FA-4089-80A5-BFE82D49619F}" type="sibTrans" cxnId="{35CD8F0D-3295-41F7-8706-47DCB792B52B}">
      <dgm:prSet/>
      <dgm:spPr/>
      <dgm:t>
        <a:bodyPr/>
        <a:lstStyle/>
        <a:p>
          <a:endParaRPr lang="zh-CN" altLang="en-US"/>
        </a:p>
      </dgm:t>
    </dgm:pt>
    <dgm:pt modelId="{CBA4E094-CF59-4544-8291-1CA595009347}">
      <dgm:prSet/>
      <dgm:spPr/>
      <dgm:t>
        <a:bodyPr/>
        <a:lstStyle/>
        <a:p>
          <a:pPr rtl="0"/>
          <a:r>
            <a:rPr lang="zh-CN" dirty="0" smtClean="0"/>
            <a:t>事务</a:t>
          </a:r>
          <a:endParaRPr lang="zh-CN" dirty="0"/>
        </a:p>
      </dgm:t>
    </dgm:pt>
    <dgm:pt modelId="{BF72421F-E17E-4F04-B1B5-B3A04F947C9D}" type="parTrans" cxnId="{9242D634-2992-4A98-970D-37C4F310D8F1}">
      <dgm:prSet/>
      <dgm:spPr/>
      <dgm:t>
        <a:bodyPr/>
        <a:lstStyle/>
        <a:p>
          <a:endParaRPr lang="zh-CN" altLang="en-US"/>
        </a:p>
      </dgm:t>
    </dgm:pt>
    <dgm:pt modelId="{8E3B7EF7-4219-4335-926C-9F780D118D16}" type="sibTrans" cxnId="{9242D634-2992-4A98-970D-37C4F310D8F1}">
      <dgm:prSet/>
      <dgm:spPr/>
      <dgm:t>
        <a:bodyPr/>
        <a:lstStyle/>
        <a:p>
          <a:endParaRPr lang="zh-CN" altLang="en-US"/>
        </a:p>
      </dgm:t>
    </dgm:pt>
    <dgm:pt modelId="{9A3F0948-69CB-4CF5-B299-FBD850331630}">
      <dgm:prSet/>
      <dgm:spPr/>
      <dgm:t>
        <a:bodyPr/>
        <a:lstStyle/>
        <a:p>
          <a:pPr rtl="0"/>
          <a:r>
            <a:rPr lang="zh-CN" dirty="0" smtClean="0"/>
            <a:t>监控</a:t>
          </a:r>
          <a:endParaRPr lang="zh-CN" dirty="0"/>
        </a:p>
      </dgm:t>
    </dgm:pt>
    <dgm:pt modelId="{31124BDB-1330-479F-87FD-694D5FDCAC91}" type="parTrans" cxnId="{10A84040-A93F-4C0F-B378-9A7FD9DC81E6}">
      <dgm:prSet/>
      <dgm:spPr/>
      <dgm:t>
        <a:bodyPr/>
        <a:lstStyle/>
        <a:p>
          <a:endParaRPr lang="zh-CN" altLang="en-US"/>
        </a:p>
      </dgm:t>
    </dgm:pt>
    <dgm:pt modelId="{3674DFAB-4CD4-4B3E-9B53-A91667C362E3}" type="sibTrans" cxnId="{10A84040-A93F-4C0F-B378-9A7FD9DC81E6}">
      <dgm:prSet/>
      <dgm:spPr/>
      <dgm:t>
        <a:bodyPr/>
        <a:lstStyle/>
        <a:p>
          <a:endParaRPr lang="zh-CN" altLang="en-US"/>
        </a:p>
      </dgm:t>
    </dgm:pt>
    <dgm:pt modelId="{D8AF9004-19F4-4C72-9D1D-7D9E7D7FF7ED}">
      <dgm:prSet/>
      <dgm:spPr/>
      <dgm:t>
        <a:bodyPr/>
        <a:lstStyle/>
        <a:p>
          <a:pPr rtl="0"/>
          <a:r>
            <a:rPr lang="zh-CN" altLang="en-US" dirty="0" smtClean="0"/>
            <a:t>制造多用户</a:t>
          </a:r>
          <a:endParaRPr lang="zh-CN" dirty="0"/>
        </a:p>
      </dgm:t>
    </dgm:pt>
    <dgm:pt modelId="{46383D8F-3D24-434C-B446-4F66D8B9DB35}" type="parTrans" cxnId="{714B90CE-38CA-46EF-A608-B1F80D416EDB}">
      <dgm:prSet/>
      <dgm:spPr/>
      <dgm:t>
        <a:bodyPr/>
        <a:lstStyle/>
        <a:p>
          <a:endParaRPr lang="zh-CN" altLang="en-US"/>
        </a:p>
      </dgm:t>
    </dgm:pt>
    <dgm:pt modelId="{8D4BD93B-59C6-4001-A370-D0BFC5204EDD}" type="sibTrans" cxnId="{714B90CE-38CA-46EF-A608-B1F80D416EDB}">
      <dgm:prSet/>
      <dgm:spPr/>
      <dgm:t>
        <a:bodyPr/>
        <a:lstStyle/>
        <a:p>
          <a:endParaRPr lang="zh-CN" altLang="en-US"/>
        </a:p>
      </dgm:t>
    </dgm:pt>
    <dgm:pt modelId="{9200D8CA-6996-4933-BA89-9131C419ADD9}">
      <dgm:prSet/>
      <dgm:spPr/>
      <dgm:t>
        <a:bodyPr/>
        <a:lstStyle/>
        <a:p>
          <a:pPr rtl="0"/>
          <a:r>
            <a:rPr lang="zh-CN" altLang="en-US" dirty="0" smtClean="0"/>
            <a:t>用户之间的数据变化</a:t>
          </a:r>
          <a:endParaRPr lang="zh-CN" dirty="0"/>
        </a:p>
      </dgm:t>
    </dgm:pt>
    <dgm:pt modelId="{DDF61D0E-A768-4CBC-83E4-06AA334BE94E}" type="parTrans" cxnId="{4B8EAD1C-A51B-499A-85B3-4DF38189D70D}">
      <dgm:prSet/>
      <dgm:spPr/>
      <dgm:t>
        <a:bodyPr/>
        <a:lstStyle/>
        <a:p>
          <a:endParaRPr lang="zh-CN" altLang="en-US"/>
        </a:p>
      </dgm:t>
    </dgm:pt>
    <dgm:pt modelId="{2DDF81D9-F534-460E-AB83-572B7EB7CCEE}" type="sibTrans" cxnId="{4B8EAD1C-A51B-499A-85B3-4DF38189D70D}">
      <dgm:prSet/>
      <dgm:spPr/>
      <dgm:t>
        <a:bodyPr/>
        <a:lstStyle/>
        <a:p>
          <a:endParaRPr lang="zh-CN" altLang="en-US"/>
        </a:p>
      </dgm:t>
    </dgm:pt>
    <dgm:pt modelId="{A08CBA9E-3DF3-4176-A404-E4D2CD6DE2CE}">
      <dgm:prSet/>
      <dgm:spPr/>
      <dgm:t>
        <a:bodyPr/>
        <a:lstStyle/>
        <a:p>
          <a:pPr rtl="0"/>
          <a:r>
            <a:rPr lang="zh-CN" altLang="en-US" dirty="0" smtClean="0"/>
            <a:t>前后业务的衔接数据</a:t>
          </a:r>
          <a:endParaRPr lang="zh-CN" dirty="0"/>
        </a:p>
      </dgm:t>
    </dgm:pt>
    <dgm:pt modelId="{79D0D337-B07C-4244-B73A-63C61CEC0DAB}" type="parTrans" cxnId="{2C630AEF-6B16-46EA-AB64-210D4226EB8C}">
      <dgm:prSet/>
      <dgm:spPr/>
      <dgm:t>
        <a:bodyPr/>
        <a:lstStyle/>
        <a:p>
          <a:endParaRPr lang="zh-CN" altLang="en-US"/>
        </a:p>
      </dgm:t>
    </dgm:pt>
    <dgm:pt modelId="{B40F6535-82A7-4529-B752-F131404654A8}" type="sibTrans" cxnId="{2C630AEF-6B16-46EA-AB64-210D4226EB8C}">
      <dgm:prSet/>
      <dgm:spPr/>
      <dgm:t>
        <a:bodyPr/>
        <a:lstStyle/>
        <a:p>
          <a:endParaRPr lang="zh-CN" altLang="en-US"/>
        </a:p>
      </dgm:t>
    </dgm:pt>
    <dgm:pt modelId="{78A89CB0-4B7D-4B71-87E6-1DD2EAE1B118}">
      <dgm:prSet/>
      <dgm:spPr/>
      <dgm:t>
        <a:bodyPr/>
        <a:lstStyle/>
        <a:p>
          <a:pPr rtl="0"/>
          <a:r>
            <a:rPr lang="zh-CN" altLang="en-US" dirty="0" smtClean="0"/>
            <a:t>完成任务的响应时间</a:t>
          </a:r>
          <a:endParaRPr lang="zh-CN" dirty="0"/>
        </a:p>
      </dgm:t>
    </dgm:pt>
    <dgm:pt modelId="{120D759C-41F4-43F2-A422-03769994525E}" type="parTrans" cxnId="{34258CF9-C4FD-4147-AB33-F72E5BAC7A89}">
      <dgm:prSet/>
      <dgm:spPr/>
      <dgm:t>
        <a:bodyPr/>
        <a:lstStyle/>
        <a:p>
          <a:endParaRPr lang="zh-CN" altLang="en-US"/>
        </a:p>
      </dgm:t>
    </dgm:pt>
    <dgm:pt modelId="{AA99429A-FAAF-4EE1-BA7E-27FF5A986D1B}" type="sibTrans" cxnId="{34258CF9-C4FD-4147-AB33-F72E5BAC7A89}">
      <dgm:prSet/>
      <dgm:spPr/>
      <dgm:t>
        <a:bodyPr/>
        <a:lstStyle/>
        <a:p>
          <a:endParaRPr lang="zh-CN" altLang="en-US"/>
        </a:p>
      </dgm:t>
    </dgm:pt>
    <dgm:pt modelId="{8279A971-E325-403F-A131-5BC20DF48054}">
      <dgm:prSet/>
      <dgm:spPr/>
      <dgm:t>
        <a:bodyPr/>
        <a:lstStyle/>
        <a:p>
          <a:pPr rtl="0"/>
          <a:r>
            <a:rPr lang="zh-CN" altLang="en-US" dirty="0" smtClean="0"/>
            <a:t>资源及相关变化</a:t>
          </a:r>
          <a:endParaRPr lang="zh-CN" dirty="0"/>
        </a:p>
      </dgm:t>
    </dgm:pt>
    <dgm:pt modelId="{233F9E54-C7BE-48F1-9BA2-602E1C5BE2B1}" type="parTrans" cxnId="{C3D3B8F1-B219-4F1C-993D-41831CBEF9B7}">
      <dgm:prSet/>
      <dgm:spPr/>
      <dgm:t>
        <a:bodyPr/>
        <a:lstStyle/>
        <a:p>
          <a:endParaRPr lang="zh-CN" altLang="en-US"/>
        </a:p>
      </dgm:t>
    </dgm:pt>
    <dgm:pt modelId="{B5D14540-5EC4-45D1-A8C7-529C885261F1}" type="sibTrans" cxnId="{C3D3B8F1-B219-4F1C-993D-41831CBEF9B7}">
      <dgm:prSet/>
      <dgm:spPr/>
      <dgm:t>
        <a:bodyPr/>
        <a:lstStyle/>
        <a:p>
          <a:endParaRPr lang="zh-CN" altLang="en-US"/>
        </a:p>
      </dgm:t>
    </dgm:pt>
    <dgm:pt modelId="{AEC23CA3-35A3-4E3C-8521-13B19562168D}" type="pres">
      <dgm:prSet presAssocID="{6C2AA948-8962-4EA8-AADA-0457A2A661B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E38806C-0A56-444F-B570-79163F1AA3F5}" type="pres">
      <dgm:prSet presAssocID="{3EF8D13F-52CC-4453-83CD-4FFA689F975C}" presName="composite" presStyleCnt="0"/>
      <dgm:spPr/>
    </dgm:pt>
    <dgm:pt modelId="{DF3AE4BA-F26E-46D4-A9BE-65794CDDCC3A}" type="pres">
      <dgm:prSet presAssocID="{3EF8D13F-52CC-4453-83CD-4FFA689F975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5F74AE-6577-4147-A508-1E048803ACEA}" type="pres">
      <dgm:prSet presAssocID="{3EF8D13F-52CC-4453-83CD-4FFA689F975C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8BFA1A-9910-47D4-82FB-6559F3104E74}" type="pres">
      <dgm:prSet presAssocID="{C554C48F-78C9-4F2A-B7C4-021DCBD137C1}" presName="space" presStyleCnt="0"/>
      <dgm:spPr/>
    </dgm:pt>
    <dgm:pt modelId="{D8C38596-567B-4E80-A86B-FDC07B3EF4F4}" type="pres">
      <dgm:prSet presAssocID="{33B1F21F-CE41-4F7E-B61B-8D7EC58096EE}" presName="composite" presStyleCnt="0"/>
      <dgm:spPr/>
    </dgm:pt>
    <dgm:pt modelId="{7BFFC331-BD49-4496-BFF5-B4D2B2540C14}" type="pres">
      <dgm:prSet presAssocID="{33B1F21F-CE41-4F7E-B61B-8D7EC58096EE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AA7585-B27A-4FB7-86EC-47E1274313DF}" type="pres">
      <dgm:prSet presAssocID="{33B1F21F-CE41-4F7E-B61B-8D7EC58096EE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321AD2-457B-44DD-B243-43D7A143499A}" type="pres">
      <dgm:prSet presAssocID="{CF304AB6-F6DC-416C-BF35-B422F26A8063}" presName="space" presStyleCnt="0"/>
      <dgm:spPr/>
    </dgm:pt>
    <dgm:pt modelId="{DB7520B5-065E-40E5-9718-87790D6B2814}" type="pres">
      <dgm:prSet presAssocID="{AE9E2CEC-1953-41D9-AB55-846BABE3FDFA}" presName="composite" presStyleCnt="0"/>
      <dgm:spPr/>
    </dgm:pt>
    <dgm:pt modelId="{3D905E08-75C9-480E-861E-402F45321FB5}" type="pres">
      <dgm:prSet presAssocID="{AE9E2CEC-1953-41D9-AB55-846BABE3FDFA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5C241F-A835-4E1C-A23C-D158E79E259E}" type="pres">
      <dgm:prSet presAssocID="{AE9E2CEC-1953-41D9-AB55-846BABE3FDFA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94F054-E0D7-4E0F-8E51-8A5AA205EA21}" type="pres">
      <dgm:prSet presAssocID="{4B695011-85FA-4089-80A5-BFE82D49619F}" presName="space" presStyleCnt="0"/>
      <dgm:spPr/>
    </dgm:pt>
    <dgm:pt modelId="{5475FFA6-1F4C-481D-8FD4-86A734A4790C}" type="pres">
      <dgm:prSet presAssocID="{CBA4E094-CF59-4544-8291-1CA595009347}" presName="composite" presStyleCnt="0"/>
      <dgm:spPr/>
    </dgm:pt>
    <dgm:pt modelId="{FA62C097-291E-4175-BCC7-218E71A707C8}" type="pres">
      <dgm:prSet presAssocID="{CBA4E094-CF59-4544-8291-1CA595009347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56C731-F578-45DF-A9B1-0E312CCAEF55}" type="pres">
      <dgm:prSet presAssocID="{CBA4E094-CF59-4544-8291-1CA595009347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BAE595-328C-40D3-9A60-050F10F883B2}" type="pres">
      <dgm:prSet presAssocID="{8E3B7EF7-4219-4335-926C-9F780D118D16}" presName="space" presStyleCnt="0"/>
      <dgm:spPr/>
    </dgm:pt>
    <dgm:pt modelId="{ED4F95CE-9DA8-41FB-8437-652139E2A1B6}" type="pres">
      <dgm:prSet presAssocID="{9A3F0948-69CB-4CF5-B299-FBD850331630}" presName="composite" presStyleCnt="0"/>
      <dgm:spPr/>
    </dgm:pt>
    <dgm:pt modelId="{67BA6F74-332A-4F12-87D0-26B6AE4959D9}" type="pres">
      <dgm:prSet presAssocID="{9A3F0948-69CB-4CF5-B299-FBD850331630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294E34-75BE-45EE-8172-3DCFE8A69687}" type="pres">
      <dgm:prSet presAssocID="{9A3F0948-69CB-4CF5-B299-FBD850331630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4258CF9-C4FD-4147-AB33-F72E5BAC7A89}" srcId="{CBA4E094-CF59-4544-8291-1CA595009347}" destId="{78A89CB0-4B7D-4B71-87E6-1DD2EAE1B118}" srcOrd="0" destOrd="0" parTransId="{120D759C-41F4-43F2-A422-03769994525E}" sibTransId="{AA99429A-FAAF-4EE1-BA7E-27FF5A986D1B}"/>
    <dgm:cxn modelId="{714B90CE-38CA-46EF-A608-B1F80D416EDB}" srcId="{3EF8D13F-52CC-4453-83CD-4FFA689F975C}" destId="{D8AF9004-19F4-4C72-9D1D-7D9E7D7FF7ED}" srcOrd="0" destOrd="0" parTransId="{46383D8F-3D24-434C-B446-4F66D8B9DB35}" sibTransId="{8D4BD93B-59C6-4001-A370-D0BFC5204EDD}"/>
    <dgm:cxn modelId="{2C630AEF-6B16-46EA-AB64-210D4226EB8C}" srcId="{AE9E2CEC-1953-41D9-AB55-846BABE3FDFA}" destId="{A08CBA9E-3DF3-4176-A404-E4D2CD6DE2CE}" srcOrd="0" destOrd="0" parTransId="{79D0D337-B07C-4244-B73A-63C61CEC0DAB}" sibTransId="{B40F6535-82A7-4529-B752-F131404654A8}"/>
    <dgm:cxn modelId="{C27EE965-9890-46BB-8AFF-C4D98EFE29EF}" type="presOf" srcId="{3EF8D13F-52CC-4453-83CD-4FFA689F975C}" destId="{DF3AE4BA-F26E-46D4-A9BE-65794CDDCC3A}" srcOrd="0" destOrd="0" presId="urn:microsoft.com/office/officeart/2005/8/layout/hList1"/>
    <dgm:cxn modelId="{10A84040-A93F-4C0F-B378-9A7FD9DC81E6}" srcId="{6C2AA948-8962-4EA8-AADA-0457A2A661B0}" destId="{9A3F0948-69CB-4CF5-B299-FBD850331630}" srcOrd="4" destOrd="0" parTransId="{31124BDB-1330-479F-87FD-694D5FDCAC91}" sibTransId="{3674DFAB-4CD4-4B3E-9B53-A91667C362E3}"/>
    <dgm:cxn modelId="{44A8751C-DDD4-463E-BFA0-868DF8E7D107}" type="presOf" srcId="{AE9E2CEC-1953-41D9-AB55-846BABE3FDFA}" destId="{3D905E08-75C9-480E-861E-402F45321FB5}" srcOrd="0" destOrd="0" presId="urn:microsoft.com/office/officeart/2005/8/layout/hList1"/>
    <dgm:cxn modelId="{4B52D4BD-92D1-4E11-80B1-BA7B5251CBC2}" srcId="{6C2AA948-8962-4EA8-AADA-0457A2A661B0}" destId="{33B1F21F-CE41-4F7E-B61B-8D7EC58096EE}" srcOrd="1" destOrd="0" parTransId="{A85383E4-A0F7-40B9-BF85-F9F75D98BF0B}" sibTransId="{CF304AB6-F6DC-416C-BF35-B422F26A8063}"/>
    <dgm:cxn modelId="{9242D634-2992-4A98-970D-37C4F310D8F1}" srcId="{6C2AA948-8962-4EA8-AADA-0457A2A661B0}" destId="{CBA4E094-CF59-4544-8291-1CA595009347}" srcOrd="3" destOrd="0" parTransId="{BF72421F-E17E-4F04-B1B5-B3A04F947C9D}" sibTransId="{8E3B7EF7-4219-4335-926C-9F780D118D16}"/>
    <dgm:cxn modelId="{95E802EE-6208-43DF-A825-5C7BE14FBD80}" type="presOf" srcId="{9200D8CA-6996-4933-BA89-9131C419ADD9}" destId="{D7AA7585-B27A-4FB7-86EC-47E1274313DF}" srcOrd="0" destOrd="0" presId="urn:microsoft.com/office/officeart/2005/8/layout/hList1"/>
    <dgm:cxn modelId="{C3D3B8F1-B219-4F1C-993D-41831CBEF9B7}" srcId="{9A3F0948-69CB-4CF5-B299-FBD850331630}" destId="{8279A971-E325-403F-A131-5BC20DF48054}" srcOrd="0" destOrd="0" parTransId="{233F9E54-C7BE-48F1-9BA2-602E1C5BE2B1}" sibTransId="{B5D14540-5EC4-45D1-A8C7-529C885261F1}"/>
    <dgm:cxn modelId="{EF474D51-AA24-4523-9985-F72C254CF8E9}" type="presOf" srcId="{33B1F21F-CE41-4F7E-B61B-8D7EC58096EE}" destId="{7BFFC331-BD49-4496-BFF5-B4D2B2540C14}" srcOrd="0" destOrd="0" presId="urn:microsoft.com/office/officeart/2005/8/layout/hList1"/>
    <dgm:cxn modelId="{359805BF-3EA7-4246-BC08-1666FD299D2B}" type="presOf" srcId="{6C2AA948-8962-4EA8-AADA-0457A2A661B0}" destId="{AEC23CA3-35A3-4E3C-8521-13B19562168D}" srcOrd="0" destOrd="0" presId="urn:microsoft.com/office/officeart/2005/8/layout/hList1"/>
    <dgm:cxn modelId="{798EA060-2AA5-4223-A541-4915B3BA058A}" type="presOf" srcId="{9A3F0948-69CB-4CF5-B299-FBD850331630}" destId="{67BA6F74-332A-4F12-87D0-26B6AE4959D9}" srcOrd="0" destOrd="0" presId="urn:microsoft.com/office/officeart/2005/8/layout/hList1"/>
    <dgm:cxn modelId="{7C5B30EA-0A24-4FA8-80D6-266C089E5345}" srcId="{6C2AA948-8962-4EA8-AADA-0457A2A661B0}" destId="{3EF8D13F-52CC-4453-83CD-4FFA689F975C}" srcOrd="0" destOrd="0" parTransId="{635E39DA-813D-4A91-9058-748AED502DCA}" sibTransId="{C554C48F-78C9-4F2A-B7C4-021DCBD137C1}"/>
    <dgm:cxn modelId="{DC3A7BA8-6C6E-4306-A4B8-F285C1BE5253}" type="presOf" srcId="{78A89CB0-4B7D-4B71-87E6-1DD2EAE1B118}" destId="{7756C731-F578-45DF-A9B1-0E312CCAEF55}" srcOrd="0" destOrd="0" presId="urn:microsoft.com/office/officeart/2005/8/layout/hList1"/>
    <dgm:cxn modelId="{A8C6A22D-284A-4EA8-99D7-AA9D112D98B4}" type="presOf" srcId="{A08CBA9E-3DF3-4176-A404-E4D2CD6DE2CE}" destId="{EF5C241F-A835-4E1C-A23C-D158E79E259E}" srcOrd="0" destOrd="0" presId="urn:microsoft.com/office/officeart/2005/8/layout/hList1"/>
    <dgm:cxn modelId="{151E007A-F1E4-4D1B-B930-DBBDEBD01819}" type="presOf" srcId="{CBA4E094-CF59-4544-8291-1CA595009347}" destId="{FA62C097-291E-4175-BCC7-218E71A707C8}" srcOrd="0" destOrd="0" presId="urn:microsoft.com/office/officeart/2005/8/layout/hList1"/>
    <dgm:cxn modelId="{35CD8F0D-3295-41F7-8706-47DCB792B52B}" srcId="{6C2AA948-8962-4EA8-AADA-0457A2A661B0}" destId="{AE9E2CEC-1953-41D9-AB55-846BABE3FDFA}" srcOrd="2" destOrd="0" parTransId="{F1AAB463-96FE-4779-9B92-E8ECB2CB8F50}" sibTransId="{4B695011-85FA-4089-80A5-BFE82D49619F}"/>
    <dgm:cxn modelId="{4B8EAD1C-A51B-499A-85B3-4DF38189D70D}" srcId="{33B1F21F-CE41-4F7E-B61B-8D7EC58096EE}" destId="{9200D8CA-6996-4933-BA89-9131C419ADD9}" srcOrd="0" destOrd="0" parTransId="{DDF61D0E-A768-4CBC-83E4-06AA334BE94E}" sibTransId="{2DDF81D9-F534-460E-AB83-572B7EB7CCEE}"/>
    <dgm:cxn modelId="{BCB84D0F-D51B-4999-9B82-5670750931A0}" type="presOf" srcId="{8279A971-E325-403F-A131-5BC20DF48054}" destId="{30294E34-75BE-45EE-8172-3DCFE8A69687}" srcOrd="0" destOrd="0" presId="urn:microsoft.com/office/officeart/2005/8/layout/hList1"/>
    <dgm:cxn modelId="{855841C3-6599-44FC-A248-B190FEC92DE1}" type="presOf" srcId="{D8AF9004-19F4-4C72-9D1D-7D9E7D7FF7ED}" destId="{D55F74AE-6577-4147-A508-1E048803ACEA}" srcOrd="0" destOrd="0" presId="urn:microsoft.com/office/officeart/2005/8/layout/hList1"/>
    <dgm:cxn modelId="{DD74A9E6-E745-4F15-8FC0-C57C65668B7E}" type="presParOf" srcId="{AEC23CA3-35A3-4E3C-8521-13B19562168D}" destId="{CE38806C-0A56-444F-B570-79163F1AA3F5}" srcOrd="0" destOrd="0" presId="urn:microsoft.com/office/officeart/2005/8/layout/hList1"/>
    <dgm:cxn modelId="{6FB24F14-059A-4490-8019-F98744010D9C}" type="presParOf" srcId="{CE38806C-0A56-444F-B570-79163F1AA3F5}" destId="{DF3AE4BA-F26E-46D4-A9BE-65794CDDCC3A}" srcOrd="0" destOrd="0" presId="urn:microsoft.com/office/officeart/2005/8/layout/hList1"/>
    <dgm:cxn modelId="{16BEECF2-87A2-4E3E-9A2F-E5772BAE1BB1}" type="presParOf" srcId="{CE38806C-0A56-444F-B570-79163F1AA3F5}" destId="{D55F74AE-6577-4147-A508-1E048803ACEA}" srcOrd="1" destOrd="0" presId="urn:microsoft.com/office/officeart/2005/8/layout/hList1"/>
    <dgm:cxn modelId="{9D204314-F148-44B9-8A29-B49D8E677033}" type="presParOf" srcId="{AEC23CA3-35A3-4E3C-8521-13B19562168D}" destId="{888BFA1A-9910-47D4-82FB-6559F3104E74}" srcOrd="1" destOrd="0" presId="urn:microsoft.com/office/officeart/2005/8/layout/hList1"/>
    <dgm:cxn modelId="{94F49E2F-2F54-429D-AB1B-7E3724FF26F5}" type="presParOf" srcId="{AEC23CA3-35A3-4E3C-8521-13B19562168D}" destId="{D8C38596-567B-4E80-A86B-FDC07B3EF4F4}" srcOrd="2" destOrd="0" presId="urn:microsoft.com/office/officeart/2005/8/layout/hList1"/>
    <dgm:cxn modelId="{16600E26-F037-42DA-8201-BA965EC0B1A8}" type="presParOf" srcId="{D8C38596-567B-4E80-A86B-FDC07B3EF4F4}" destId="{7BFFC331-BD49-4496-BFF5-B4D2B2540C14}" srcOrd="0" destOrd="0" presId="urn:microsoft.com/office/officeart/2005/8/layout/hList1"/>
    <dgm:cxn modelId="{03C81AF2-E574-49E2-BFF3-5633200B6BAE}" type="presParOf" srcId="{D8C38596-567B-4E80-A86B-FDC07B3EF4F4}" destId="{D7AA7585-B27A-4FB7-86EC-47E1274313DF}" srcOrd="1" destOrd="0" presId="urn:microsoft.com/office/officeart/2005/8/layout/hList1"/>
    <dgm:cxn modelId="{944A585A-3BCE-4AC0-8650-6E9AC32758E3}" type="presParOf" srcId="{AEC23CA3-35A3-4E3C-8521-13B19562168D}" destId="{53321AD2-457B-44DD-B243-43D7A143499A}" srcOrd="3" destOrd="0" presId="urn:microsoft.com/office/officeart/2005/8/layout/hList1"/>
    <dgm:cxn modelId="{63F03ED3-D7A5-405C-B8E5-625DAFAB5E46}" type="presParOf" srcId="{AEC23CA3-35A3-4E3C-8521-13B19562168D}" destId="{DB7520B5-065E-40E5-9718-87790D6B2814}" srcOrd="4" destOrd="0" presId="urn:microsoft.com/office/officeart/2005/8/layout/hList1"/>
    <dgm:cxn modelId="{5EA01F53-2902-429F-A30C-237DD97DCCA8}" type="presParOf" srcId="{DB7520B5-065E-40E5-9718-87790D6B2814}" destId="{3D905E08-75C9-480E-861E-402F45321FB5}" srcOrd="0" destOrd="0" presId="urn:microsoft.com/office/officeart/2005/8/layout/hList1"/>
    <dgm:cxn modelId="{3D4B1642-948E-4A2A-ABB6-2562F7B03104}" type="presParOf" srcId="{DB7520B5-065E-40E5-9718-87790D6B2814}" destId="{EF5C241F-A835-4E1C-A23C-D158E79E259E}" srcOrd="1" destOrd="0" presId="urn:microsoft.com/office/officeart/2005/8/layout/hList1"/>
    <dgm:cxn modelId="{1BBFC34E-FE65-4514-BA7E-BFC5497B2D70}" type="presParOf" srcId="{AEC23CA3-35A3-4E3C-8521-13B19562168D}" destId="{7694F054-E0D7-4E0F-8E51-8A5AA205EA21}" srcOrd="5" destOrd="0" presId="urn:microsoft.com/office/officeart/2005/8/layout/hList1"/>
    <dgm:cxn modelId="{9C7D96BB-3781-4D65-9ECA-D328A6FB9AE3}" type="presParOf" srcId="{AEC23CA3-35A3-4E3C-8521-13B19562168D}" destId="{5475FFA6-1F4C-481D-8FD4-86A734A4790C}" srcOrd="6" destOrd="0" presId="urn:microsoft.com/office/officeart/2005/8/layout/hList1"/>
    <dgm:cxn modelId="{98414D28-1A74-412C-955C-3DE814740B90}" type="presParOf" srcId="{5475FFA6-1F4C-481D-8FD4-86A734A4790C}" destId="{FA62C097-291E-4175-BCC7-218E71A707C8}" srcOrd="0" destOrd="0" presId="urn:microsoft.com/office/officeart/2005/8/layout/hList1"/>
    <dgm:cxn modelId="{4CA52F1B-026F-4505-8B56-92CC2B98989A}" type="presParOf" srcId="{5475FFA6-1F4C-481D-8FD4-86A734A4790C}" destId="{7756C731-F578-45DF-A9B1-0E312CCAEF55}" srcOrd="1" destOrd="0" presId="urn:microsoft.com/office/officeart/2005/8/layout/hList1"/>
    <dgm:cxn modelId="{A4A0D41E-B3FC-4DEE-912A-8275389D323B}" type="presParOf" srcId="{AEC23CA3-35A3-4E3C-8521-13B19562168D}" destId="{BBBAE595-328C-40D3-9A60-050F10F883B2}" srcOrd="7" destOrd="0" presId="urn:microsoft.com/office/officeart/2005/8/layout/hList1"/>
    <dgm:cxn modelId="{47131390-DC2D-4082-BFB8-2AB9FDB826E0}" type="presParOf" srcId="{AEC23CA3-35A3-4E3C-8521-13B19562168D}" destId="{ED4F95CE-9DA8-41FB-8437-652139E2A1B6}" srcOrd="8" destOrd="0" presId="urn:microsoft.com/office/officeart/2005/8/layout/hList1"/>
    <dgm:cxn modelId="{E362EF71-A66A-4B69-9B47-B4C9CBA37592}" type="presParOf" srcId="{ED4F95CE-9DA8-41FB-8437-652139E2A1B6}" destId="{67BA6F74-332A-4F12-87D0-26B6AE4959D9}" srcOrd="0" destOrd="0" presId="urn:microsoft.com/office/officeart/2005/8/layout/hList1"/>
    <dgm:cxn modelId="{0754E0B1-F85D-4F01-A535-C355C7060339}" type="presParOf" srcId="{ED4F95CE-9DA8-41FB-8437-652139E2A1B6}" destId="{30294E34-75BE-45EE-8172-3DCFE8A6968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2AA948-8962-4EA8-AADA-0457A2A661B0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EF8D13F-52CC-4453-83CD-4FFA689F975C}">
      <dgm:prSet/>
      <dgm:spPr/>
      <dgm:t>
        <a:bodyPr/>
        <a:lstStyle/>
        <a:p>
          <a:pPr rtl="0"/>
          <a:r>
            <a:rPr lang="zh-CN" dirty="0" smtClean="0"/>
            <a:t>负载</a:t>
          </a:r>
          <a:endParaRPr lang="zh-CN" dirty="0"/>
        </a:p>
      </dgm:t>
    </dgm:pt>
    <dgm:pt modelId="{635E39DA-813D-4A91-9058-748AED502DCA}" type="parTrans" cxnId="{7C5B30EA-0A24-4FA8-80D6-266C089E5345}">
      <dgm:prSet/>
      <dgm:spPr/>
      <dgm:t>
        <a:bodyPr/>
        <a:lstStyle/>
        <a:p>
          <a:endParaRPr lang="zh-CN" altLang="en-US"/>
        </a:p>
      </dgm:t>
    </dgm:pt>
    <dgm:pt modelId="{C554C48F-78C9-4F2A-B7C4-021DCBD137C1}" type="sibTrans" cxnId="{7C5B30EA-0A24-4FA8-80D6-266C089E5345}">
      <dgm:prSet/>
      <dgm:spPr/>
      <dgm:t>
        <a:bodyPr/>
        <a:lstStyle/>
        <a:p>
          <a:endParaRPr lang="zh-CN" altLang="en-US"/>
        </a:p>
      </dgm:t>
    </dgm:pt>
    <dgm:pt modelId="{33B1F21F-CE41-4F7E-B61B-8D7EC58096EE}">
      <dgm:prSet/>
      <dgm:spPr/>
      <dgm:t>
        <a:bodyPr/>
        <a:lstStyle/>
        <a:p>
          <a:pPr rtl="0"/>
          <a:r>
            <a:rPr lang="zh-CN" dirty="0" smtClean="0"/>
            <a:t>参数化</a:t>
          </a:r>
          <a:endParaRPr lang="zh-CN" dirty="0"/>
        </a:p>
      </dgm:t>
    </dgm:pt>
    <dgm:pt modelId="{A85383E4-A0F7-40B9-BF85-F9F75D98BF0B}" type="parTrans" cxnId="{4B52D4BD-92D1-4E11-80B1-BA7B5251CBC2}">
      <dgm:prSet/>
      <dgm:spPr/>
      <dgm:t>
        <a:bodyPr/>
        <a:lstStyle/>
        <a:p>
          <a:endParaRPr lang="zh-CN" altLang="en-US"/>
        </a:p>
      </dgm:t>
    </dgm:pt>
    <dgm:pt modelId="{CF304AB6-F6DC-416C-BF35-B422F26A8063}" type="sibTrans" cxnId="{4B52D4BD-92D1-4E11-80B1-BA7B5251CBC2}">
      <dgm:prSet/>
      <dgm:spPr/>
      <dgm:t>
        <a:bodyPr/>
        <a:lstStyle/>
        <a:p>
          <a:endParaRPr lang="zh-CN" altLang="en-US"/>
        </a:p>
      </dgm:t>
    </dgm:pt>
    <dgm:pt modelId="{AE9E2CEC-1953-41D9-AB55-846BABE3FDFA}">
      <dgm:prSet/>
      <dgm:spPr/>
      <dgm:t>
        <a:bodyPr/>
        <a:lstStyle/>
        <a:p>
          <a:pPr rtl="0"/>
          <a:r>
            <a:rPr lang="zh-CN" dirty="0" smtClean="0"/>
            <a:t>关联</a:t>
          </a:r>
          <a:endParaRPr lang="zh-CN" dirty="0"/>
        </a:p>
      </dgm:t>
    </dgm:pt>
    <dgm:pt modelId="{F1AAB463-96FE-4779-9B92-E8ECB2CB8F50}" type="parTrans" cxnId="{35CD8F0D-3295-41F7-8706-47DCB792B52B}">
      <dgm:prSet/>
      <dgm:spPr/>
      <dgm:t>
        <a:bodyPr/>
        <a:lstStyle/>
        <a:p>
          <a:endParaRPr lang="zh-CN" altLang="en-US"/>
        </a:p>
      </dgm:t>
    </dgm:pt>
    <dgm:pt modelId="{4B695011-85FA-4089-80A5-BFE82D49619F}" type="sibTrans" cxnId="{35CD8F0D-3295-41F7-8706-47DCB792B52B}">
      <dgm:prSet/>
      <dgm:spPr/>
      <dgm:t>
        <a:bodyPr/>
        <a:lstStyle/>
        <a:p>
          <a:endParaRPr lang="zh-CN" altLang="en-US"/>
        </a:p>
      </dgm:t>
    </dgm:pt>
    <dgm:pt modelId="{CBA4E094-CF59-4544-8291-1CA595009347}">
      <dgm:prSet/>
      <dgm:spPr/>
      <dgm:t>
        <a:bodyPr/>
        <a:lstStyle/>
        <a:p>
          <a:pPr rtl="0"/>
          <a:r>
            <a:rPr lang="zh-CN" dirty="0" smtClean="0"/>
            <a:t>事务</a:t>
          </a:r>
          <a:endParaRPr lang="zh-CN" dirty="0"/>
        </a:p>
      </dgm:t>
    </dgm:pt>
    <dgm:pt modelId="{BF72421F-E17E-4F04-B1B5-B3A04F947C9D}" type="parTrans" cxnId="{9242D634-2992-4A98-970D-37C4F310D8F1}">
      <dgm:prSet/>
      <dgm:spPr/>
      <dgm:t>
        <a:bodyPr/>
        <a:lstStyle/>
        <a:p>
          <a:endParaRPr lang="zh-CN" altLang="en-US"/>
        </a:p>
      </dgm:t>
    </dgm:pt>
    <dgm:pt modelId="{8E3B7EF7-4219-4335-926C-9F780D118D16}" type="sibTrans" cxnId="{9242D634-2992-4A98-970D-37C4F310D8F1}">
      <dgm:prSet/>
      <dgm:spPr/>
      <dgm:t>
        <a:bodyPr/>
        <a:lstStyle/>
        <a:p>
          <a:endParaRPr lang="zh-CN" altLang="en-US"/>
        </a:p>
      </dgm:t>
    </dgm:pt>
    <dgm:pt modelId="{9A3F0948-69CB-4CF5-B299-FBD850331630}">
      <dgm:prSet/>
      <dgm:spPr/>
      <dgm:t>
        <a:bodyPr/>
        <a:lstStyle/>
        <a:p>
          <a:pPr rtl="0"/>
          <a:r>
            <a:rPr lang="zh-CN" dirty="0" smtClean="0"/>
            <a:t>监控</a:t>
          </a:r>
          <a:endParaRPr lang="zh-CN" dirty="0"/>
        </a:p>
      </dgm:t>
    </dgm:pt>
    <dgm:pt modelId="{31124BDB-1330-479F-87FD-694D5FDCAC91}" type="parTrans" cxnId="{10A84040-A93F-4C0F-B378-9A7FD9DC81E6}">
      <dgm:prSet/>
      <dgm:spPr/>
      <dgm:t>
        <a:bodyPr/>
        <a:lstStyle/>
        <a:p>
          <a:endParaRPr lang="zh-CN" altLang="en-US"/>
        </a:p>
      </dgm:t>
    </dgm:pt>
    <dgm:pt modelId="{3674DFAB-4CD4-4B3E-9B53-A91667C362E3}" type="sibTrans" cxnId="{10A84040-A93F-4C0F-B378-9A7FD9DC81E6}">
      <dgm:prSet/>
      <dgm:spPr/>
      <dgm:t>
        <a:bodyPr/>
        <a:lstStyle/>
        <a:p>
          <a:endParaRPr lang="zh-CN" altLang="en-US"/>
        </a:p>
      </dgm:t>
    </dgm:pt>
    <dgm:pt modelId="{D8AF9004-19F4-4C72-9D1D-7D9E7D7FF7ED}">
      <dgm:prSet/>
      <dgm:spPr/>
      <dgm:t>
        <a:bodyPr/>
        <a:lstStyle/>
        <a:p>
          <a:pPr rtl="0"/>
          <a:r>
            <a:rPr lang="zh-CN" altLang="en-US" dirty="0" smtClean="0"/>
            <a:t>线程组</a:t>
          </a:r>
          <a:endParaRPr lang="zh-CN" dirty="0"/>
        </a:p>
      </dgm:t>
    </dgm:pt>
    <dgm:pt modelId="{46383D8F-3D24-434C-B446-4F66D8B9DB35}" type="parTrans" cxnId="{714B90CE-38CA-46EF-A608-B1F80D416EDB}">
      <dgm:prSet/>
      <dgm:spPr/>
      <dgm:t>
        <a:bodyPr/>
        <a:lstStyle/>
        <a:p>
          <a:endParaRPr lang="zh-CN" altLang="en-US"/>
        </a:p>
      </dgm:t>
    </dgm:pt>
    <dgm:pt modelId="{8D4BD93B-59C6-4001-A370-D0BFC5204EDD}" type="sibTrans" cxnId="{714B90CE-38CA-46EF-A608-B1F80D416EDB}">
      <dgm:prSet/>
      <dgm:spPr/>
      <dgm:t>
        <a:bodyPr/>
        <a:lstStyle/>
        <a:p>
          <a:endParaRPr lang="zh-CN" altLang="en-US"/>
        </a:p>
      </dgm:t>
    </dgm:pt>
    <dgm:pt modelId="{9200D8CA-6996-4933-BA89-9131C419ADD9}">
      <dgm:prSet/>
      <dgm:spPr/>
      <dgm:t>
        <a:bodyPr/>
        <a:lstStyle/>
        <a:p>
          <a:pPr rtl="0"/>
          <a:r>
            <a:rPr lang="en-US" altLang="en-US" dirty="0" smtClean="0"/>
            <a:t>CSV Data Set </a:t>
          </a:r>
          <a:r>
            <a:rPr lang="en-US" altLang="en-US" dirty="0" err="1" smtClean="0"/>
            <a:t>Config</a:t>
          </a:r>
          <a:endParaRPr lang="zh-CN" dirty="0"/>
        </a:p>
      </dgm:t>
    </dgm:pt>
    <dgm:pt modelId="{DDF61D0E-A768-4CBC-83E4-06AA334BE94E}" type="parTrans" cxnId="{4B8EAD1C-A51B-499A-85B3-4DF38189D70D}">
      <dgm:prSet/>
      <dgm:spPr/>
      <dgm:t>
        <a:bodyPr/>
        <a:lstStyle/>
        <a:p>
          <a:endParaRPr lang="zh-CN" altLang="en-US"/>
        </a:p>
      </dgm:t>
    </dgm:pt>
    <dgm:pt modelId="{2DDF81D9-F534-460E-AB83-572B7EB7CCEE}" type="sibTrans" cxnId="{4B8EAD1C-A51B-499A-85B3-4DF38189D70D}">
      <dgm:prSet/>
      <dgm:spPr/>
      <dgm:t>
        <a:bodyPr/>
        <a:lstStyle/>
        <a:p>
          <a:endParaRPr lang="zh-CN" altLang="en-US"/>
        </a:p>
      </dgm:t>
    </dgm:pt>
    <dgm:pt modelId="{A08CBA9E-3DF3-4176-A404-E4D2CD6DE2CE}">
      <dgm:prSet/>
      <dgm:spPr/>
      <dgm:t>
        <a:bodyPr/>
        <a:lstStyle/>
        <a:p>
          <a:pPr rtl="0"/>
          <a:r>
            <a:rPr lang="zh-CN" altLang="en-US" dirty="0" smtClean="0"/>
            <a:t>正则表达式提取器</a:t>
          </a:r>
          <a:endParaRPr lang="zh-CN" dirty="0"/>
        </a:p>
      </dgm:t>
    </dgm:pt>
    <dgm:pt modelId="{79D0D337-B07C-4244-B73A-63C61CEC0DAB}" type="parTrans" cxnId="{2C630AEF-6B16-46EA-AB64-210D4226EB8C}">
      <dgm:prSet/>
      <dgm:spPr/>
      <dgm:t>
        <a:bodyPr/>
        <a:lstStyle/>
        <a:p>
          <a:endParaRPr lang="zh-CN" altLang="en-US"/>
        </a:p>
      </dgm:t>
    </dgm:pt>
    <dgm:pt modelId="{B40F6535-82A7-4529-B752-F131404654A8}" type="sibTrans" cxnId="{2C630AEF-6B16-46EA-AB64-210D4226EB8C}">
      <dgm:prSet/>
      <dgm:spPr/>
      <dgm:t>
        <a:bodyPr/>
        <a:lstStyle/>
        <a:p>
          <a:endParaRPr lang="zh-CN" altLang="en-US"/>
        </a:p>
      </dgm:t>
    </dgm:pt>
    <dgm:pt modelId="{78A89CB0-4B7D-4B71-87E6-1DD2EAE1B118}">
      <dgm:prSet/>
      <dgm:spPr/>
      <dgm:t>
        <a:bodyPr/>
        <a:lstStyle/>
        <a:p>
          <a:pPr rtl="0"/>
          <a:r>
            <a:rPr lang="zh-CN" altLang="en-US" dirty="0" smtClean="0"/>
            <a:t>事务控制器</a:t>
          </a:r>
          <a:endParaRPr lang="zh-CN" dirty="0"/>
        </a:p>
      </dgm:t>
    </dgm:pt>
    <dgm:pt modelId="{120D759C-41F4-43F2-A422-03769994525E}" type="parTrans" cxnId="{34258CF9-C4FD-4147-AB33-F72E5BAC7A89}">
      <dgm:prSet/>
      <dgm:spPr/>
      <dgm:t>
        <a:bodyPr/>
        <a:lstStyle/>
        <a:p>
          <a:endParaRPr lang="zh-CN" altLang="en-US"/>
        </a:p>
      </dgm:t>
    </dgm:pt>
    <dgm:pt modelId="{AA99429A-FAAF-4EE1-BA7E-27FF5A986D1B}" type="sibTrans" cxnId="{34258CF9-C4FD-4147-AB33-F72E5BAC7A89}">
      <dgm:prSet/>
      <dgm:spPr/>
      <dgm:t>
        <a:bodyPr/>
        <a:lstStyle/>
        <a:p>
          <a:endParaRPr lang="zh-CN" altLang="en-US"/>
        </a:p>
      </dgm:t>
    </dgm:pt>
    <dgm:pt modelId="{8279A971-E325-403F-A131-5BC20DF48054}">
      <dgm:prSet/>
      <dgm:spPr/>
      <dgm:t>
        <a:bodyPr/>
        <a:lstStyle/>
        <a:p>
          <a:pPr rtl="0"/>
          <a:r>
            <a:rPr lang="zh-CN" altLang="en-US" dirty="0" smtClean="0"/>
            <a:t>聚合报告</a:t>
          </a:r>
          <a:endParaRPr lang="zh-CN" dirty="0"/>
        </a:p>
      </dgm:t>
    </dgm:pt>
    <dgm:pt modelId="{233F9E54-C7BE-48F1-9BA2-602E1C5BE2B1}" type="parTrans" cxnId="{C3D3B8F1-B219-4F1C-993D-41831CBEF9B7}">
      <dgm:prSet/>
      <dgm:spPr/>
      <dgm:t>
        <a:bodyPr/>
        <a:lstStyle/>
        <a:p>
          <a:endParaRPr lang="zh-CN" altLang="en-US"/>
        </a:p>
      </dgm:t>
    </dgm:pt>
    <dgm:pt modelId="{B5D14540-5EC4-45D1-A8C7-529C885261F1}" type="sibTrans" cxnId="{C3D3B8F1-B219-4F1C-993D-41831CBEF9B7}">
      <dgm:prSet/>
      <dgm:spPr/>
      <dgm:t>
        <a:bodyPr/>
        <a:lstStyle/>
        <a:p>
          <a:endParaRPr lang="zh-CN" altLang="en-US"/>
        </a:p>
      </dgm:t>
    </dgm:pt>
    <dgm:pt modelId="{AEC23CA3-35A3-4E3C-8521-13B19562168D}" type="pres">
      <dgm:prSet presAssocID="{6C2AA948-8962-4EA8-AADA-0457A2A661B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E38806C-0A56-444F-B570-79163F1AA3F5}" type="pres">
      <dgm:prSet presAssocID="{3EF8D13F-52CC-4453-83CD-4FFA689F975C}" presName="composite" presStyleCnt="0"/>
      <dgm:spPr/>
    </dgm:pt>
    <dgm:pt modelId="{DF3AE4BA-F26E-46D4-A9BE-65794CDDCC3A}" type="pres">
      <dgm:prSet presAssocID="{3EF8D13F-52CC-4453-83CD-4FFA689F975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5F74AE-6577-4147-A508-1E048803ACEA}" type="pres">
      <dgm:prSet presAssocID="{3EF8D13F-52CC-4453-83CD-4FFA689F975C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8BFA1A-9910-47D4-82FB-6559F3104E74}" type="pres">
      <dgm:prSet presAssocID="{C554C48F-78C9-4F2A-B7C4-021DCBD137C1}" presName="space" presStyleCnt="0"/>
      <dgm:spPr/>
    </dgm:pt>
    <dgm:pt modelId="{D8C38596-567B-4E80-A86B-FDC07B3EF4F4}" type="pres">
      <dgm:prSet presAssocID="{33B1F21F-CE41-4F7E-B61B-8D7EC58096EE}" presName="composite" presStyleCnt="0"/>
      <dgm:spPr/>
    </dgm:pt>
    <dgm:pt modelId="{7BFFC331-BD49-4496-BFF5-B4D2B2540C14}" type="pres">
      <dgm:prSet presAssocID="{33B1F21F-CE41-4F7E-B61B-8D7EC58096EE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AA7585-B27A-4FB7-86EC-47E1274313DF}" type="pres">
      <dgm:prSet presAssocID="{33B1F21F-CE41-4F7E-B61B-8D7EC58096EE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321AD2-457B-44DD-B243-43D7A143499A}" type="pres">
      <dgm:prSet presAssocID="{CF304AB6-F6DC-416C-BF35-B422F26A8063}" presName="space" presStyleCnt="0"/>
      <dgm:spPr/>
    </dgm:pt>
    <dgm:pt modelId="{DB7520B5-065E-40E5-9718-87790D6B2814}" type="pres">
      <dgm:prSet presAssocID="{AE9E2CEC-1953-41D9-AB55-846BABE3FDFA}" presName="composite" presStyleCnt="0"/>
      <dgm:spPr/>
    </dgm:pt>
    <dgm:pt modelId="{3D905E08-75C9-480E-861E-402F45321FB5}" type="pres">
      <dgm:prSet presAssocID="{AE9E2CEC-1953-41D9-AB55-846BABE3FDFA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5C241F-A835-4E1C-A23C-D158E79E259E}" type="pres">
      <dgm:prSet presAssocID="{AE9E2CEC-1953-41D9-AB55-846BABE3FDFA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94F054-E0D7-4E0F-8E51-8A5AA205EA21}" type="pres">
      <dgm:prSet presAssocID="{4B695011-85FA-4089-80A5-BFE82D49619F}" presName="space" presStyleCnt="0"/>
      <dgm:spPr/>
    </dgm:pt>
    <dgm:pt modelId="{5475FFA6-1F4C-481D-8FD4-86A734A4790C}" type="pres">
      <dgm:prSet presAssocID="{CBA4E094-CF59-4544-8291-1CA595009347}" presName="composite" presStyleCnt="0"/>
      <dgm:spPr/>
    </dgm:pt>
    <dgm:pt modelId="{FA62C097-291E-4175-BCC7-218E71A707C8}" type="pres">
      <dgm:prSet presAssocID="{CBA4E094-CF59-4544-8291-1CA595009347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56C731-F578-45DF-A9B1-0E312CCAEF55}" type="pres">
      <dgm:prSet presAssocID="{CBA4E094-CF59-4544-8291-1CA595009347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BAE595-328C-40D3-9A60-050F10F883B2}" type="pres">
      <dgm:prSet presAssocID="{8E3B7EF7-4219-4335-926C-9F780D118D16}" presName="space" presStyleCnt="0"/>
      <dgm:spPr/>
    </dgm:pt>
    <dgm:pt modelId="{ED4F95CE-9DA8-41FB-8437-652139E2A1B6}" type="pres">
      <dgm:prSet presAssocID="{9A3F0948-69CB-4CF5-B299-FBD850331630}" presName="composite" presStyleCnt="0"/>
      <dgm:spPr/>
    </dgm:pt>
    <dgm:pt modelId="{67BA6F74-332A-4F12-87D0-26B6AE4959D9}" type="pres">
      <dgm:prSet presAssocID="{9A3F0948-69CB-4CF5-B299-FBD850331630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294E34-75BE-45EE-8172-3DCFE8A69687}" type="pres">
      <dgm:prSet presAssocID="{9A3F0948-69CB-4CF5-B299-FBD850331630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DA97F97-B31D-4A2B-918D-764CDE62036D}" type="presOf" srcId="{6C2AA948-8962-4EA8-AADA-0457A2A661B0}" destId="{AEC23CA3-35A3-4E3C-8521-13B19562168D}" srcOrd="0" destOrd="0" presId="urn:microsoft.com/office/officeart/2005/8/layout/hList1"/>
    <dgm:cxn modelId="{C3D3B8F1-B219-4F1C-993D-41831CBEF9B7}" srcId="{9A3F0948-69CB-4CF5-B299-FBD850331630}" destId="{8279A971-E325-403F-A131-5BC20DF48054}" srcOrd="0" destOrd="0" parTransId="{233F9E54-C7BE-48F1-9BA2-602E1C5BE2B1}" sibTransId="{B5D14540-5EC4-45D1-A8C7-529C885261F1}"/>
    <dgm:cxn modelId="{82835C76-6BA2-47AE-AA1D-9167FEDD73BB}" type="presOf" srcId="{A08CBA9E-3DF3-4176-A404-E4D2CD6DE2CE}" destId="{EF5C241F-A835-4E1C-A23C-D158E79E259E}" srcOrd="0" destOrd="0" presId="urn:microsoft.com/office/officeart/2005/8/layout/hList1"/>
    <dgm:cxn modelId="{3805EF25-4A50-4307-8ECC-CC8334141B2F}" type="presOf" srcId="{33B1F21F-CE41-4F7E-B61B-8D7EC58096EE}" destId="{7BFFC331-BD49-4496-BFF5-B4D2B2540C14}" srcOrd="0" destOrd="0" presId="urn:microsoft.com/office/officeart/2005/8/layout/hList1"/>
    <dgm:cxn modelId="{34258CF9-C4FD-4147-AB33-F72E5BAC7A89}" srcId="{CBA4E094-CF59-4544-8291-1CA595009347}" destId="{78A89CB0-4B7D-4B71-87E6-1DD2EAE1B118}" srcOrd="0" destOrd="0" parTransId="{120D759C-41F4-43F2-A422-03769994525E}" sibTransId="{AA99429A-FAAF-4EE1-BA7E-27FF5A986D1B}"/>
    <dgm:cxn modelId="{EFFF13CC-11C3-4B85-9EF7-BE9FB56E1C4B}" type="presOf" srcId="{9A3F0948-69CB-4CF5-B299-FBD850331630}" destId="{67BA6F74-332A-4F12-87D0-26B6AE4959D9}" srcOrd="0" destOrd="0" presId="urn:microsoft.com/office/officeart/2005/8/layout/hList1"/>
    <dgm:cxn modelId="{957E9A94-C677-48AD-8861-92E98072785B}" type="presOf" srcId="{D8AF9004-19F4-4C72-9D1D-7D9E7D7FF7ED}" destId="{D55F74AE-6577-4147-A508-1E048803ACEA}" srcOrd="0" destOrd="0" presId="urn:microsoft.com/office/officeart/2005/8/layout/hList1"/>
    <dgm:cxn modelId="{9242D634-2992-4A98-970D-37C4F310D8F1}" srcId="{6C2AA948-8962-4EA8-AADA-0457A2A661B0}" destId="{CBA4E094-CF59-4544-8291-1CA595009347}" srcOrd="3" destOrd="0" parTransId="{BF72421F-E17E-4F04-B1B5-B3A04F947C9D}" sibTransId="{8E3B7EF7-4219-4335-926C-9F780D118D16}"/>
    <dgm:cxn modelId="{AA3AB521-1095-4F50-8F2A-84D452224FE8}" type="presOf" srcId="{AE9E2CEC-1953-41D9-AB55-846BABE3FDFA}" destId="{3D905E08-75C9-480E-861E-402F45321FB5}" srcOrd="0" destOrd="0" presId="urn:microsoft.com/office/officeart/2005/8/layout/hList1"/>
    <dgm:cxn modelId="{4B8EAD1C-A51B-499A-85B3-4DF38189D70D}" srcId="{33B1F21F-CE41-4F7E-B61B-8D7EC58096EE}" destId="{9200D8CA-6996-4933-BA89-9131C419ADD9}" srcOrd="0" destOrd="0" parTransId="{DDF61D0E-A768-4CBC-83E4-06AA334BE94E}" sibTransId="{2DDF81D9-F534-460E-AB83-572B7EB7CCEE}"/>
    <dgm:cxn modelId="{7C5B30EA-0A24-4FA8-80D6-266C089E5345}" srcId="{6C2AA948-8962-4EA8-AADA-0457A2A661B0}" destId="{3EF8D13F-52CC-4453-83CD-4FFA689F975C}" srcOrd="0" destOrd="0" parTransId="{635E39DA-813D-4A91-9058-748AED502DCA}" sibTransId="{C554C48F-78C9-4F2A-B7C4-021DCBD137C1}"/>
    <dgm:cxn modelId="{2C630AEF-6B16-46EA-AB64-210D4226EB8C}" srcId="{AE9E2CEC-1953-41D9-AB55-846BABE3FDFA}" destId="{A08CBA9E-3DF3-4176-A404-E4D2CD6DE2CE}" srcOrd="0" destOrd="0" parTransId="{79D0D337-B07C-4244-B73A-63C61CEC0DAB}" sibTransId="{B40F6535-82A7-4529-B752-F131404654A8}"/>
    <dgm:cxn modelId="{714B90CE-38CA-46EF-A608-B1F80D416EDB}" srcId="{3EF8D13F-52CC-4453-83CD-4FFA689F975C}" destId="{D8AF9004-19F4-4C72-9D1D-7D9E7D7FF7ED}" srcOrd="0" destOrd="0" parTransId="{46383D8F-3D24-434C-B446-4F66D8B9DB35}" sibTransId="{8D4BD93B-59C6-4001-A370-D0BFC5204EDD}"/>
    <dgm:cxn modelId="{A9BE09DB-85AE-49D3-AFAB-E87090FE4BD9}" type="presOf" srcId="{CBA4E094-CF59-4544-8291-1CA595009347}" destId="{FA62C097-291E-4175-BCC7-218E71A707C8}" srcOrd="0" destOrd="0" presId="urn:microsoft.com/office/officeart/2005/8/layout/hList1"/>
    <dgm:cxn modelId="{EC589545-6F3D-46E7-8971-964EE430C8F2}" type="presOf" srcId="{9200D8CA-6996-4933-BA89-9131C419ADD9}" destId="{D7AA7585-B27A-4FB7-86EC-47E1274313DF}" srcOrd="0" destOrd="0" presId="urn:microsoft.com/office/officeart/2005/8/layout/hList1"/>
    <dgm:cxn modelId="{35CD8F0D-3295-41F7-8706-47DCB792B52B}" srcId="{6C2AA948-8962-4EA8-AADA-0457A2A661B0}" destId="{AE9E2CEC-1953-41D9-AB55-846BABE3FDFA}" srcOrd="2" destOrd="0" parTransId="{F1AAB463-96FE-4779-9B92-E8ECB2CB8F50}" sibTransId="{4B695011-85FA-4089-80A5-BFE82D49619F}"/>
    <dgm:cxn modelId="{F09C4708-A3FA-4A50-9712-6A3362F41568}" type="presOf" srcId="{78A89CB0-4B7D-4B71-87E6-1DD2EAE1B118}" destId="{7756C731-F578-45DF-A9B1-0E312CCAEF55}" srcOrd="0" destOrd="0" presId="urn:microsoft.com/office/officeart/2005/8/layout/hList1"/>
    <dgm:cxn modelId="{4B52D4BD-92D1-4E11-80B1-BA7B5251CBC2}" srcId="{6C2AA948-8962-4EA8-AADA-0457A2A661B0}" destId="{33B1F21F-CE41-4F7E-B61B-8D7EC58096EE}" srcOrd="1" destOrd="0" parTransId="{A85383E4-A0F7-40B9-BF85-F9F75D98BF0B}" sibTransId="{CF304AB6-F6DC-416C-BF35-B422F26A8063}"/>
    <dgm:cxn modelId="{10A84040-A93F-4C0F-B378-9A7FD9DC81E6}" srcId="{6C2AA948-8962-4EA8-AADA-0457A2A661B0}" destId="{9A3F0948-69CB-4CF5-B299-FBD850331630}" srcOrd="4" destOrd="0" parTransId="{31124BDB-1330-479F-87FD-694D5FDCAC91}" sibTransId="{3674DFAB-4CD4-4B3E-9B53-A91667C362E3}"/>
    <dgm:cxn modelId="{BE0804CD-FB62-4449-B3FD-F92E685B654D}" type="presOf" srcId="{8279A971-E325-403F-A131-5BC20DF48054}" destId="{30294E34-75BE-45EE-8172-3DCFE8A69687}" srcOrd="0" destOrd="0" presId="urn:microsoft.com/office/officeart/2005/8/layout/hList1"/>
    <dgm:cxn modelId="{4B979780-FEC4-42C5-9FC4-3F9AADF9AD18}" type="presOf" srcId="{3EF8D13F-52CC-4453-83CD-4FFA689F975C}" destId="{DF3AE4BA-F26E-46D4-A9BE-65794CDDCC3A}" srcOrd="0" destOrd="0" presId="urn:microsoft.com/office/officeart/2005/8/layout/hList1"/>
    <dgm:cxn modelId="{9188B170-EC7E-4A1E-8B19-7844DB88E397}" type="presParOf" srcId="{AEC23CA3-35A3-4E3C-8521-13B19562168D}" destId="{CE38806C-0A56-444F-B570-79163F1AA3F5}" srcOrd="0" destOrd="0" presId="urn:microsoft.com/office/officeart/2005/8/layout/hList1"/>
    <dgm:cxn modelId="{6CBA79F7-364C-4654-AE89-3EF91658156E}" type="presParOf" srcId="{CE38806C-0A56-444F-B570-79163F1AA3F5}" destId="{DF3AE4BA-F26E-46D4-A9BE-65794CDDCC3A}" srcOrd="0" destOrd="0" presId="urn:microsoft.com/office/officeart/2005/8/layout/hList1"/>
    <dgm:cxn modelId="{05465B86-0354-4123-A6C3-4C6E47958245}" type="presParOf" srcId="{CE38806C-0A56-444F-B570-79163F1AA3F5}" destId="{D55F74AE-6577-4147-A508-1E048803ACEA}" srcOrd="1" destOrd="0" presId="urn:microsoft.com/office/officeart/2005/8/layout/hList1"/>
    <dgm:cxn modelId="{7A5450E1-95D4-419B-AFE3-AF97185BB34C}" type="presParOf" srcId="{AEC23CA3-35A3-4E3C-8521-13B19562168D}" destId="{888BFA1A-9910-47D4-82FB-6559F3104E74}" srcOrd="1" destOrd="0" presId="urn:microsoft.com/office/officeart/2005/8/layout/hList1"/>
    <dgm:cxn modelId="{4551123C-378B-40AF-9BCB-6020D85C14FC}" type="presParOf" srcId="{AEC23CA3-35A3-4E3C-8521-13B19562168D}" destId="{D8C38596-567B-4E80-A86B-FDC07B3EF4F4}" srcOrd="2" destOrd="0" presId="urn:microsoft.com/office/officeart/2005/8/layout/hList1"/>
    <dgm:cxn modelId="{B0C23C82-905B-4F7D-8914-9DCF04243149}" type="presParOf" srcId="{D8C38596-567B-4E80-A86B-FDC07B3EF4F4}" destId="{7BFFC331-BD49-4496-BFF5-B4D2B2540C14}" srcOrd="0" destOrd="0" presId="urn:microsoft.com/office/officeart/2005/8/layout/hList1"/>
    <dgm:cxn modelId="{78020CCC-247B-441F-BE48-3F207311ACA8}" type="presParOf" srcId="{D8C38596-567B-4E80-A86B-FDC07B3EF4F4}" destId="{D7AA7585-B27A-4FB7-86EC-47E1274313DF}" srcOrd="1" destOrd="0" presId="urn:microsoft.com/office/officeart/2005/8/layout/hList1"/>
    <dgm:cxn modelId="{5EDD0CB6-23AC-4D5F-8ECD-6B9797AA6057}" type="presParOf" srcId="{AEC23CA3-35A3-4E3C-8521-13B19562168D}" destId="{53321AD2-457B-44DD-B243-43D7A143499A}" srcOrd="3" destOrd="0" presId="urn:microsoft.com/office/officeart/2005/8/layout/hList1"/>
    <dgm:cxn modelId="{67F36DB5-1FE7-41D1-A6FE-DA6C1A0396CE}" type="presParOf" srcId="{AEC23CA3-35A3-4E3C-8521-13B19562168D}" destId="{DB7520B5-065E-40E5-9718-87790D6B2814}" srcOrd="4" destOrd="0" presId="urn:microsoft.com/office/officeart/2005/8/layout/hList1"/>
    <dgm:cxn modelId="{B1AB3350-7A35-45B0-92FF-65B78E71A1A7}" type="presParOf" srcId="{DB7520B5-065E-40E5-9718-87790D6B2814}" destId="{3D905E08-75C9-480E-861E-402F45321FB5}" srcOrd="0" destOrd="0" presId="urn:microsoft.com/office/officeart/2005/8/layout/hList1"/>
    <dgm:cxn modelId="{050AFF5F-A2C3-4989-97A2-34D8A1F00D7F}" type="presParOf" srcId="{DB7520B5-065E-40E5-9718-87790D6B2814}" destId="{EF5C241F-A835-4E1C-A23C-D158E79E259E}" srcOrd="1" destOrd="0" presId="urn:microsoft.com/office/officeart/2005/8/layout/hList1"/>
    <dgm:cxn modelId="{C4A7B4C0-A6B6-459B-9623-A359F62B5B87}" type="presParOf" srcId="{AEC23CA3-35A3-4E3C-8521-13B19562168D}" destId="{7694F054-E0D7-4E0F-8E51-8A5AA205EA21}" srcOrd="5" destOrd="0" presId="urn:microsoft.com/office/officeart/2005/8/layout/hList1"/>
    <dgm:cxn modelId="{3A1FDD42-B59F-4CE4-AFC8-815B56D86DC7}" type="presParOf" srcId="{AEC23CA3-35A3-4E3C-8521-13B19562168D}" destId="{5475FFA6-1F4C-481D-8FD4-86A734A4790C}" srcOrd="6" destOrd="0" presId="urn:microsoft.com/office/officeart/2005/8/layout/hList1"/>
    <dgm:cxn modelId="{E273B3A4-3A7F-4144-8BC4-07F10DEF6859}" type="presParOf" srcId="{5475FFA6-1F4C-481D-8FD4-86A734A4790C}" destId="{FA62C097-291E-4175-BCC7-218E71A707C8}" srcOrd="0" destOrd="0" presId="urn:microsoft.com/office/officeart/2005/8/layout/hList1"/>
    <dgm:cxn modelId="{5DB8F96D-657B-4AB5-B7B0-00858E039119}" type="presParOf" srcId="{5475FFA6-1F4C-481D-8FD4-86A734A4790C}" destId="{7756C731-F578-45DF-A9B1-0E312CCAEF55}" srcOrd="1" destOrd="0" presId="urn:microsoft.com/office/officeart/2005/8/layout/hList1"/>
    <dgm:cxn modelId="{A31F0B38-7647-48E7-AA6A-779839ED0B74}" type="presParOf" srcId="{AEC23CA3-35A3-4E3C-8521-13B19562168D}" destId="{BBBAE595-328C-40D3-9A60-050F10F883B2}" srcOrd="7" destOrd="0" presId="urn:microsoft.com/office/officeart/2005/8/layout/hList1"/>
    <dgm:cxn modelId="{EE7131E5-421A-4B12-B2BC-61C0DF04CC85}" type="presParOf" srcId="{AEC23CA3-35A3-4E3C-8521-13B19562168D}" destId="{ED4F95CE-9DA8-41FB-8437-652139E2A1B6}" srcOrd="8" destOrd="0" presId="urn:microsoft.com/office/officeart/2005/8/layout/hList1"/>
    <dgm:cxn modelId="{EE4320B4-F530-4696-9E3F-50B36B7F4865}" type="presParOf" srcId="{ED4F95CE-9DA8-41FB-8437-652139E2A1B6}" destId="{67BA6F74-332A-4F12-87D0-26B6AE4959D9}" srcOrd="0" destOrd="0" presId="urn:microsoft.com/office/officeart/2005/8/layout/hList1"/>
    <dgm:cxn modelId="{5DE9DB34-D332-421B-A6FD-50E3194D949E}" type="presParOf" srcId="{ED4F95CE-9DA8-41FB-8437-652139E2A1B6}" destId="{30294E34-75BE-45EE-8172-3DCFE8A6968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507AAB-71EE-4341-BAC9-5A699203A374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83DFBF2-14CB-459E-939F-13DCB16F0A03}">
      <dgm:prSet/>
      <dgm:spPr/>
      <dgm:t>
        <a:bodyPr/>
        <a:lstStyle/>
        <a:p>
          <a:r>
            <a:rPr lang="zh-CN" altLang="en-US" smtClean="0"/>
            <a:t>性能需求是啥</a:t>
          </a:r>
          <a:endParaRPr lang="en-US" altLang="zh-CN" dirty="0"/>
        </a:p>
      </dgm:t>
    </dgm:pt>
    <dgm:pt modelId="{BF2C3D17-CC66-4D2E-B258-3AF34A2737F0}" type="parTrans" cxnId="{4C1589C2-3E82-4D22-971E-17831D7EFE4A}">
      <dgm:prSet/>
      <dgm:spPr/>
      <dgm:t>
        <a:bodyPr/>
        <a:lstStyle/>
        <a:p>
          <a:endParaRPr lang="zh-CN" altLang="en-US"/>
        </a:p>
      </dgm:t>
    </dgm:pt>
    <dgm:pt modelId="{FE558AC6-E2C8-4B5B-B4F7-09A2275F7F35}" type="sibTrans" cxnId="{4C1589C2-3E82-4D22-971E-17831D7EFE4A}">
      <dgm:prSet/>
      <dgm:spPr/>
      <dgm:t>
        <a:bodyPr/>
        <a:lstStyle/>
        <a:p>
          <a:endParaRPr lang="zh-CN" altLang="en-US"/>
        </a:p>
      </dgm:t>
    </dgm:pt>
    <dgm:pt modelId="{C0FD9130-7766-4D43-82C1-6CC25C01D049}">
      <dgm:prSet/>
      <dgm:spPr/>
      <dgm:t>
        <a:bodyPr/>
        <a:lstStyle/>
        <a:p>
          <a:r>
            <a:rPr lang="zh-CN" altLang="en-US" smtClean="0"/>
            <a:t>测试方式是啥</a:t>
          </a:r>
          <a:endParaRPr lang="en-US" altLang="zh-CN" dirty="0"/>
        </a:p>
      </dgm:t>
    </dgm:pt>
    <dgm:pt modelId="{A4A94BC2-94C5-485D-B8A4-967A2130DA55}" type="parTrans" cxnId="{97F1838E-F1E6-4F13-9AF7-13A8A8DEB067}">
      <dgm:prSet/>
      <dgm:spPr/>
      <dgm:t>
        <a:bodyPr/>
        <a:lstStyle/>
        <a:p>
          <a:endParaRPr lang="zh-CN" altLang="en-US"/>
        </a:p>
      </dgm:t>
    </dgm:pt>
    <dgm:pt modelId="{7DA8FC25-628A-4CA0-9E6D-A122C06C593C}" type="sibTrans" cxnId="{97F1838E-F1E6-4F13-9AF7-13A8A8DEB067}">
      <dgm:prSet/>
      <dgm:spPr/>
      <dgm:t>
        <a:bodyPr/>
        <a:lstStyle/>
        <a:p>
          <a:endParaRPr lang="zh-CN" altLang="en-US"/>
        </a:p>
      </dgm:t>
    </dgm:pt>
    <dgm:pt modelId="{2D1DCF51-6147-4C85-93E2-C183BC58A6F7}">
      <dgm:prSet/>
      <dgm:spPr/>
      <dgm:t>
        <a:bodyPr/>
        <a:lstStyle/>
        <a:p>
          <a:r>
            <a:rPr lang="zh-CN" altLang="en-US" smtClean="0"/>
            <a:t>结果怎么收集</a:t>
          </a:r>
          <a:endParaRPr lang="en-US" altLang="zh-CN" dirty="0"/>
        </a:p>
      </dgm:t>
    </dgm:pt>
    <dgm:pt modelId="{20C20C43-FE32-4617-AEC4-73471D28A34B}" type="parTrans" cxnId="{A65535FB-694F-45B1-8B32-3034D54FEFB0}">
      <dgm:prSet/>
      <dgm:spPr/>
      <dgm:t>
        <a:bodyPr/>
        <a:lstStyle/>
        <a:p>
          <a:endParaRPr lang="zh-CN" altLang="en-US"/>
        </a:p>
      </dgm:t>
    </dgm:pt>
    <dgm:pt modelId="{35688C5B-D512-492B-9E72-2B74D66935E3}" type="sibTrans" cxnId="{A65535FB-694F-45B1-8B32-3034D54FEFB0}">
      <dgm:prSet/>
      <dgm:spPr/>
      <dgm:t>
        <a:bodyPr/>
        <a:lstStyle/>
        <a:p>
          <a:endParaRPr lang="zh-CN" altLang="en-US"/>
        </a:p>
      </dgm:t>
    </dgm:pt>
    <dgm:pt modelId="{842D2C89-8FD9-4AEC-BBA6-25F216E096DC}">
      <dgm:prSet/>
      <dgm:spPr/>
      <dgm:t>
        <a:bodyPr/>
        <a:lstStyle/>
        <a:p>
          <a:r>
            <a:rPr lang="zh-CN" altLang="en-US" smtClean="0"/>
            <a:t>报告怎么编写</a:t>
          </a:r>
          <a:endParaRPr lang="en-US" altLang="zh-CN" dirty="0"/>
        </a:p>
      </dgm:t>
    </dgm:pt>
    <dgm:pt modelId="{402E3777-7C53-4A02-9766-F9CDB969350C}" type="parTrans" cxnId="{8C33DFEB-2A7A-49A2-9D78-5C3F2B15458D}">
      <dgm:prSet/>
      <dgm:spPr/>
      <dgm:t>
        <a:bodyPr/>
        <a:lstStyle/>
        <a:p>
          <a:endParaRPr lang="zh-CN" altLang="en-US"/>
        </a:p>
      </dgm:t>
    </dgm:pt>
    <dgm:pt modelId="{FE2A404F-F47A-41D6-B8F4-30C53B6E12D8}" type="sibTrans" cxnId="{8C33DFEB-2A7A-49A2-9D78-5C3F2B15458D}">
      <dgm:prSet/>
      <dgm:spPr/>
      <dgm:t>
        <a:bodyPr/>
        <a:lstStyle/>
        <a:p>
          <a:endParaRPr lang="zh-CN" altLang="en-US"/>
        </a:p>
      </dgm:t>
    </dgm:pt>
    <dgm:pt modelId="{337D6C14-257D-4709-B1BD-F1DFDF4D8A82}" type="pres">
      <dgm:prSet presAssocID="{4B507AAB-71EE-4341-BAC9-5A699203A37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8C33364-9B8F-4933-9468-8E1BD04E50CA}" type="pres">
      <dgm:prSet presAssocID="{383DFBF2-14CB-459E-939F-13DCB16F0A0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7E91EB-0945-442A-906A-0C8FAFCEA7A7}" type="pres">
      <dgm:prSet presAssocID="{FE558AC6-E2C8-4B5B-B4F7-09A2275F7F35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6126BDDD-5F93-45A8-B8E3-94233125FA63}" type="pres">
      <dgm:prSet presAssocID="{FE558AC6-E2C8-4B5B-B4F7-09A2275F7F35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05D73C63-0815-40A3-A3D6-A07C361FA474}" type="pres">
      <dgm:prSet presAssocID="{C0FD9130-7766-4D43-82C1-6CC25C01D04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14CCD3-CCD0-46CA-9E2C-1091DEE8D62C}" type="pres">
      <dgm:prSet presAssocID="{7DA8FC25-628A-4CA0-9E6D-A122C06C593C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B5854DCD-8F15-4884-9744-B9BD01218D11}" type="pres">
      <dgm:prSet presAssocID="{7DA8FC25-628A-4CA0-9E6D-A122C06C593C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C966D9BC-F850-4186-93A1-2B70CC73F793}" type="pres">
      <dgm:prSet presAssocID="{2D1DCF51-6147-4C85-93E2-C183BC58A6F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F6EC4F-099F-4A87-BA54-2B848C3751E9}" type="pres">
      <dgm:prSet presAssocID="{35688C5B-D512-492B-9E72-2B74D66935E3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236BA021-CF7D-4ABE-813D-4BC001AB0CD9}" type="pres">
      <dgm:prSet presAssocID="{35688C5B-D512-492B-9E72-2B74D66935E3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CF1F6273-1AA8-4B7E-955A-929E49FCAD35}" type="pres">
      <dgm:prSet presAssocID="{842D2C89-8FD9-4AEC-BBA6-25F216E096D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D68B119-F91A-4A12-8B98-2C5E60FBDD93}" type="presOf" srcId="{4B507AAB-71EE-4341-BAC9-5A699203A374}" destId="{337D6C14-257D-4709-B1BD-F1DFDF4D8A82}" srcOrd="0" destOrd="0" presId="urn:microsoft.com/office/officeart/2005/8/layout/process1"/>
    <dgm:cxn modelId="{383BCAF5-C133-47FB-9079-DD24E6F67BEB}" type="presOf" srcId="{FE558AC6-E2C8-4B5B-B4F7-09A2275F7F35}" destId="{297E91EB-0945-442A-906A-0C8FAFCEA7A7}" srcOrd="0" destOrd="0" presId="urn:microsoft.com/office/officeart/2005/8/layout/process1"/>
    <dgm:cxn modelId="{72655097-F13D-49C3-B580-05DB7673642C}" type="presOf" srcId="{7DA8FC25-628A-4CA0-9E6D-A122C06C593C}" destId="{B714CCD3-CCD0-46CA-9E2C-1091DEE8D62C}" srcOrd="0" destOrd="0" presId="urn:microsoft.com/office/officeart/2005/8/layout/process1"/>
    <dgm:cxn modelId="{8C33DFEB-2A7A-49A2-9D78-5C3F2B15458D}" srcId="{4B507AAB-71EE-4341-BAC9-5A699203A374}" destId="{842D2C89-8FD9-4AEC-BBA6-25F216E096DC}" srcOrd="3" destOrd="0" parTransId="{402E3777-7C53-4A02-9766-F9CDB969350C}" sibTransId="{FE2A404F-F47A-41D6-B8F4-30C53B6E12D8}"/>
    <dgm:cxn modelId="{97F1838E-F1E6-4F13-9AF7-13A8A8DEB067}" srcId="{4B507AAB-71EE-4341-BAC9-5A699203A374}" destId="{C0FD9130-7766-4D43-82C1-6CC25C01D049}" srcOrd="1" destOrd="0" parTransId="{A4A94BC2-94C5-485D-B8A4-967A2130DA55}" sibTransId="{7DA8FC25-628A-4CA0-9E6D-A122C06C593C}"/>
    <dgm:cxn modelId="{A65535FB-694F-45B1-8B32-3034D54FEFB0}" srcId="{4B507AAB-71EE-4341-BAC9-5A699203A374}" destId="{2D1DCF51-6147-4C85-93E2-C183BC58A6F7}" srcOrd="2" destOrd="0" parTransId="{20C20C43-FE32-4617-AEC4-73471D28A34B}" sibTransId="{35688C5B-D512-492B-9E72-2B74D66935E3}"/>
    <dgm:cxn modelId="{DAF2F90D-8ABA-40DE-B22E-04ACCC2DEBA6}" type="presOf" srcId="{7DA8FC25-628A-4CA0-9E6D-A122C06C593C}" destId="{B5854DCD-8F15-4884-9744-B9BD01218D11}" srcOrd="1" destOrd="0" presId="urn:microsoft.com/office/officeart/2005/8/layout/process1"/>
    <dgm:cxn modelId="{FC702615-2078-4561-84A4-6CF1E7D9AC8D}" type="presOf" srcId="{35688C5B-D512-492B-9E72-2B74D66935E3}" destId="{95F6EC4F-099F-4A87-BA54-2B848C3751E9}" srcOrd="0" destOrd="0" presId="urn:microsoft.com/office/officeart/2005/8/layout/process1"/>
    <dgm:cxn modelId="{D5B66B23-009F-486B-BFBE-F6301933B47A}" type="presOf" srcId="{C0FD9130-7766-4D43-82C1-6CC25C01D049}" destId="{05D73C63-0815-40A3-A3D6-A07C361FA474}" srcOrd="0" destOrd="0" presId="urn:microsoft.com/office/officeart/2005/8/layout/process1"/>
    <dgm:cxn modelId="{4C1589C2-3E82-4D22-971E-17831D7EFE4A}" srcId="{4B507AAB-71EE-4341-BAC9-5A699203A374}" destId="{383DFBF2-14CB-459E-939F-13DCB16F0A03}" srcOrd="0" destOrd="0" parTransId="{BF2C3D17-CC66-4D2E-B258-3AF34A2737F0}" sibTransId="{FE558AC6-E2C8-4B5B-B4F7-09A2275F7F35}"/>
    <dgm:cxn modelId="{BA10AF17-906F-4C02-AD70-7E17C6BC8C43}" type="presOf" srcId="{383DFBF2-14CB-459E-939F-13DCB16F0A03}" destId="{18C33364-9B8F-4933-9468-8E1BD04E50CA}" srcOrd="0" destOrd="0" presId="urn:microsoft.com/office/officeart/2005/8/layout/process1"/>
    <dgm:cxn modelId="{DF2621E4-B0BC-4354-81B8-0CE68E41978D}" type="presOf" srcId="{2D1DCF51-6147-4C85-93E2-C183BC58A6F7}" destId="{C966D9BC-F850-4186-93A1-2B70CC73F793}" srcOrd="0" destOrd="0" presId="urn:microsoft.com/office/officeart/2005/8/layout/process1"/>
    <dgm:cxn modelId="{BACA5C22-878D-4CD3-88BE-1609F53F32D6}" type="presOf" srcId="{842D2C89-8FD9-4AEC-BBA6-25F216E096DC}" destId="{CF1F6273-1AA8-4B7E-955A-929E49FCAD35}" srcOrd="0" destOrd="0" presId="urn:microsoft.com/office/officeart/2005/8/layout/process1"/>
    <dgm:cxn modelId="{CCFB7915-8030-4F6C-A8E6-7F0BE4AB90A3}" type="presOf" srcId="{35688C5B-D512-492B-9E72-2B74D66935E3}" destId="{236BA021-CF7D-4ABE-813D-4BC001AB0CD9}" srcOrd="1" destOrd="0" presId="urn:microsoft.com/office/officeart/2005/8/layout/process1"/>
    <dgm:cxn modelId="{AEFDD97B-6D01-4E5F-B109-3AB674E2E172}" type="presOf" srcId="{FE558AC6-E2C8-4B5B-B4F7-09A2275F7F35}" destId="{6126BDDD-5F93-45A8-B8E3-94233125FA63}" srcOrd="1" destOrd="0" presId="urn:microsoft.com/office/officeart/2005/8/layout/process1"/>
    <dgm:cxn modelId="{6E4B49D6-AA78-48AB-BDE7-401F10D5472E}" type="presParOf" srcId="{337D6C14-257D-4709-B1BD-F1DFDF4D8A82}" destId="{18C33364-9B8F-4933-9468-8E1BD04E50CA}" srcOrd="0" destOrd="0" presId="urn:microsoft.com/office/officeart/2005/8/layout/process1"/>
    <dgm:cxn modelId="{5F2E00B8-85B4-41FE-AF13-5D5E973B8001}" type="presParOf" srcId="{337D6C14-257D-4709-B1BD-F1DFDF4D8A82}" destId="{297E91EB-0945-442A-906A-0C8FAFCEA7A7}" srcOrd="1" destOrd="0" presId="urn:microsoft.com/office/officeart/2005/8/layout/process1"/>
    <dgm:cxn modelId="{4F4FDE03-E039-4AB3-ADA2-53FC47330EA3}" type="presParOf" srcId="{297E91EB-0945-442A-906A-0C8FAFCEA7A7}" destId="{6126BDDD-5F93-45A8-B8E3-94233125FA63}" srcOrd="0" destOrd="0" presId="urn:microsoft.com/office/officeart/2005/8/layout/process1"/>
    <dgm:cxn modelId="{435BDB02-9C9A-44EA-995A-A391DB42454F}" type="presParOf" srcId="{337D6C14-257D-4709-B1BD-F1DFDF4D8A82}" destId="{05D73C63-0815-40A3-A3D6-A07C361FA474}" srcOrd="2" destOrd="0" presId="urn:microsoft.com/office/officeart/2005/8/layout/process1"/>
    <dgm:cxn modelId="{1BC69750-DD39-4937-820A-03D06CB9E3C3}" type="presParOf" srcId="{337D6C14-257D-4709-B1BD-F1DFDF4D8A82}" destId="{B714CCD3-CCD0-46CA-9E2C-1091DEE8D62C}" srcOrd="3" destOrd="0" presId="urn:microsoft.com/office/officeart/2005/8/layout/process1"/>
    <dgm:cxn modelId="{4526B837-3793-4EA1-BDAB-4EC3677505D5}" type="presParOf" srcId="{B714CCD3-CCD0-46CA-9E2C-1091DEE8D62C}" destId="{B5854DCD-8F15-4884-9744-B9BD01218D11}" srcOrd="0" destOrd="0" presId="urn:microsoft.com/office/officeart/2005/8/layout/process1"/>
    <dgm:cxn modelId="{3D48D253-CA64-41B2-8609-7FEE0A296C11}" type="presParOf" srcId="{337D6C14-257D-4709-B1BD-F1DFDF4D8A82}" destId="{C966D9BC-F850-4186-93A1-2B70CC73F793}" srcOrd="4" destOrd="0" presId="urn:microsoft.com/office/officeart/2005/8/layout/process1"/>
    <dgm:cxn modelId="{12170DAE-50D1-4064-AC9F-464941296CF6}" type="presParOf" srcId="{337D6C14-257D-4709-B1BD-F1DFDF4D8A82}" destId="{95F6EC4F-099F-4A87-BA54-2B848C3751E9}" srcOrd="5" destOrd="0" presId="urn:microsoft.com/office/officeart/2005/8/layout/process1"/>
    <dgm:cxn modelId="{0C19F16D-99F0-40FF-8462-6C4052ADAE26}" type="presParOf" srcId="{95F6EC4F-099F-4A87-BA54-2B848C3751E9}" destId="{236BA021-CF7D-4ABE-813D-4BC001AB0CD9}" srcOrd="0" destOrd="0" presId="urn:microsoft.com/office/officeart/2005/8/layout/process1"/>
    <dgm:cxn modelId="{76D96836-CE71-44CC-9990-E2B04DEDB32A}" type="presParOf" srcId="{337D6C14-257D-4709-B1BD-F1DFDF4D8A82}" destId="{CF1F6273-1AA8-4B7E-955A-929E49FCAD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4601631-1D00-4F27-A0B4-B80291EE48DE}" type="doc">
      <dgm:prSet loTypeId="urn:microsoft.com/office/officeart/2009/layout/ReverseList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51E5D06B-717E-4328-BBD8-39F6047022AA}">
      <dgm:prSet phldrT="[文本]"/>
      <dgm:spPr/>
      <dgm:t>
        <a:bodyPr/>
        <a:lstStyle/>
        <a:p>
          <a:r>
            <a:rPr lang="zh-CN" altLang="en-US" dirty="0" smtClean="0"/>
            <a:t>配置测试</a:t>
          </a:r>
          <a:endParaRPr lang="zh-CN" altLang="en-US" dirty="0"/>
        </a:p>
      </dgm:t>
    </dgm:pt>
    <dgm:pt modelId="{AAA44515-2857-4E25-B24A-E9A929656726}" type="parTrans" cxnId="{6A24B4F6-F152-4240-8A84-C24CD138F9B6}">
      <dgm:prSet/>
      <dgm:spPr/>
      <dgm:t>
        <a:bodyPr/>
        <a:lstStyle/>
        <a:p>
          <a:endParaRPr lang="zh-CN" altLang="en-US"/>
        </a:p>
      </dgm:t>
    </dgm:pt>
    <dgm:pt modelId="{937AE39D-7B44-433B-B565-5B33EAA8D4AE}" type="sibTrans" cxnId="{6A24B4F6-F152-4240-8A84-C24CD138F9B6}">
      <dgm:prSet/>
      <dgm:spPr/>
      <dgm:t>
        <a:bodyPr/>
        <a:lstStyle/>
        <a:p>
          <a:endParaRPr lang="zh-CN" altLang="en-US"/>
        </a:p>
      </dgm:t>
    </dgm:pt>
    <dgm:pt modelId="{0A0CABD1-6F49-4DA2-BA53-5DDA359EC5F9}">
      <dgm:prSet phldrT="[文本]"/>
      <dgm:spPr/>
      <dgm:t>
        <a:bodyPr/>
        <a:lstStyle/>
        <a:p>
          <a:r>
            <a:rPr lang="zh-CN" altLang="en-US" dirty="0" smtClean="0"/>
            <a:t>基准测试</a:t>
          </a:r>
          <a:endParaRPr lang="zh-CN" altLang="en-US" dirty="0"/>
        </a:p>
      </dgm:t>
    </dgm:pt>
    <dgm:pt modelId="{74212A2A-1A99-42EA-841B-79B947B37C35}" type="parTrans" cxnId="{931ED1A0-0384-448E-B367-5FD4DB3E95C6}">
      <dgm:prSet/>
      <dgm:spPr/>
      <dgm:t>
        <a:bodyPr/>
        <a:lstStyle/>
        <a:p>
          <a:endParaRPr lang="zh-CN" altLang="en-US"/>
        </a:p>
      </dgm:t>
    </dgm:pt>
    <dgm:pt modelId="{724D5CD9-1814-422A-B843-904C9014977D}" type="sibTrans" cxnId="{931ED1A0-0384-448E-B367-5FD4DB3E95C6}">
      <dgm:prSet/>
      <dgm:spPr/>
      <dgm:t>
        <a:bodyPr/>
        <a:lstStyle/>
        <a:p>
          <a:endParaRPr lang="zh-CN" altLang="en-US"/>
        </a:p>
      </dgm:t>
    </dgm:pt>
    <dgm:pt modelId="{A6636B49-EBE1-41A9-A762-A299889BB9E6}">
      <dgm:prSet phldrT="[文本]"/>
      <dgm:spPr/>
      <dgm:t>
        <a:bodyPr/>
        <a:lstStyle/>
        <a:p>
          <a:r>
            <a:rPr lang="zh-CN" altLang="en-US" dirty="0" smtClean="0"/>
            <a:t>通过不同配置获得数据</a:t>
          </a:r>
          <a:endParaRPr lang="zh-CN" altLang="en-US" dirty="0"/>
        </a:p>
      </dgm:t>
    </dgm:pt>
    <dgm:pt modelId="{231FE6AD-A53B-4942-9252-BE515493D9B9}" type="parTrans" cxnId="{293C85D8-87DE-4F97-8BA2-715EDA04F197}">
      <dgm:prSet/>
      <dgm:spPr/>
      <dgm:t>
        <a:bodyPr/>
        <a:lstStyle/>
        <a:p>
          <a:endParaRPr lang="zh-CN" altLang="en-US"/>
        </a:p>
      </dgm:t>
    </dgm:pt>
    <dgm:pt modelId="{4EC0DA2F-4FE3-4008-A8F0-7CAE7B831AA0}" type="sibTrans" cxnId="{293C85D8-87DE-4F97-8BA2-715EDA04F197}">
      <dgm:prSet/>
      <dgm:spPr/>
      <dgm:t>
        <a:bodyPr/>
        <a:lstStyle/>
        <a:p>
          <a:endParaRPr lang="zh-CN" altLang="en-US"/>
        </a:p>
      </dgm:t>
    </dgm:pt>
    <dgm:pt modelId="{B438CB16-A18B-481D-A090-DCB68249730B}">
      <dgm:prSet phldrT="[文本]"/>
      <dgm:spPr/>
      <dgm:t>
        <a:bodyPr/>
        <a:lstStyle/>
        <a:p>
          <a:r>
            <a:rPr lang="zh-CN" altLang="en-US" dirty="0" smtClean="0"/>
            <a:t>通过不同配置比较结果</a:t>
          </a:r>
          <a:endParaRPr lang="zh-CN" altLang="en-US" dirty="0"/>
        </a:p>
      </dgm:t>
    </dgm:pt>
    <dgm:pt modelId="{CA49D563-85B3-4052-B9AC-8003A28F5BCE}" type="parTrans" cxnId="{7144B28B-242B-45FA-AB58-265764F51140}">
      <dgm:prSet/>
      <dgm:spPr/>
      <dgm:t>
        <a:bodyPr/>
        <a:lstStyle/>
        <a:p>
          <a:endParaRPr lang="zh-CN" altLang="en-US"/>
        </a:p>
      </dgm:t>
    </dgm:pt>
    <dgm:pt modelId="{A1FAFFE4-09EA-4D75-8DB8-1999F8E2EAC2}" type="sibTrans" cxnId="{7144B28B-242B-45FA-AB58-265764F51140}">
      <dgm:prSet/>
      <dgm:spPr/>
      <dgm:t>
        <a:bodyPr/>
        <a:lstStyle/>
        <a:p>
          <a:endParaRPr lang="zh-CN" altLang="en-US"/>
        </a:p>
      </dgm:t>
    </dgm:pt>
    <dgm:pt modelId="{0FE69613-F880-4E71-8350-22CA4990DAFF}" type="pres">
      <dgm:prSet presAssocID="{F4601631-1D00-4F27-A0B4-B80291EE48DE}" presName="Name0" presStyleCnt="0">
        <dgm:presLayoutVars>
          <dgm:chMax val="2"/>
          <dgm:chPref val="2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7CBDD992-ABF4-4F78-A076-A13102261950}" type="pres">
      <dgm:prSet presAssocID="{F4601631-1D00-4F27-A0B4-B80291EE48DE}" presName="Lef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0D54CC-98ED-48A0-8EBE-FFE281B9CA16}" type="pres">
      <dgm:prSet presAssocID="{F4601631-1D00-4F27-A0B4-B80291EE48DE}" presName="LeftNode" presStyleLbl="bgImgPlace1" presStyleIdx="0" presStyleCnt="2">
        <dgm:presLayoutVars>
          <dgm:chMax val="2"/>
          <dgm:chPref val="2"/>
        </dgm:presLayoutVars>
      </dgm:prSet>
      <dgm:spPr/>
      <dgm:t>
        <a:bodyPr/>
        <a:lstStyle/>
        <a:p>
          <a:endParaRPr lang="zh-CN" altLang="en-US"/>
        </a:p>
      </dgm:t>
    </dgm:pt>
    <dgm:pt modelId="{DD7149F2-B1A4-4C26-ABA3-62907CA003D2}" type="pres">
      <dgm:prSet presAssocID="{F4601631-1D00-4F27-A0B4-B80291EE48DE}" presName="Righ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1FF17D-FD42-4536-8421-2873A1187BAB}" type="pres">
      <dgm:prSet presAssocID="{F4601631-1D00-4F27-A0B4-B80291EE48DE}" presName="RightNode" presStyleLbl="bgImgPlace1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DE1B510D-2A2D-44CE-AC65-5ED93B120A96}" type="pres">
      <dgm:prSet presAssocID="{F4601631-1D00-4F27-A0B4-B80291EE48DE}" presName="TopArrow" presStyleLbl="node1" presStyleIdx="0" presStyleCnt="2"/>
      <dgm:spPr/>
    </dgm:pt>
    <dgm:pt modelId="{06083E4F-7EF0-40EB-87A4-2D7FAB1695EC}" type="pres">
      <dgm:prSet presAssocID="{F4601631-1D00-4F27-A0B4-B80291EE48DE}" presName="BottomArrow" presStyleLbl="node1" presStyleIdx="1" presStyleCnt="2"/>
      <dgm:spPr/>
    </dgm:pt>
  </dgm:ptLst>
  <dgm:cxnLst>
    <dgm:cxn modelId="{100D99FF-9FBC-4A9B-8470-ADF2AFE1A231}" type="presOf" srcId="{51E5D06B-717E-4328-BBD8-39F6047022AA}" destId="{960D54CC-98ED-48A0-8EBE-FFE281B9CA16}" srcOrd="1" destOrd="0" presId="urn:microsoft.com/office/officeart/2009/layout/ReverseList"/>
    <dgm:cxn modelId="{79179134-CFC3-4ACD-BFB7-A21B7DD4F7E2}" type="presOf" srcId="{F4601631-1D00-4F27-A0B4-B80291EE48DE}" destId="{0FE69613-F880-4E71-8350-22CA4990DAFF}" srcOrd="0" destOrd="0" presId="urn:microsoft.com/office/officeart/2009/layout/ReverseList"/>
    <dgm:cxn modelId="{7144B28B-242B-45FA-AB58-265764F51140}" srcId="{0A0CABD1-6F49-4DA2-BA53-5DDA359EC5F9}" destId="{B438CB16-A18B-481D-A090-DCB68249730B}" srcOrd="0" destOrd="0" parTransId="{CA49D563-85B3-4052-B9AC-8003A28F5BCE}" sibTransId="{A1FAFFE4-09EA-4D75-8DB8-1999F8E2EAC2}"/>
    <dgm:cxn modelId="{8326CA98-E856-4056-A884-2E116CEA7CD1}" type="presOf" srcId="{B438CB16-A18B-481D-A090-DCB68249730B}" destId="{E91FF17D-FD42-4536-8421-2873A1187BAB}" srcOrd="1" destOrd="1" presId="urn:microsoft.com/office/officeart/2009/layout/ReverseList"/>
    <dgm:cxn modelId="{1113C1F5-5120-4B79-9D40-046D870F8D6D}" type="presOf" srcId="{0A0CABD1-6F49-4DA2-BA53-5DDA359EC5F9}" destId="{E91FF17D-FD42-4536-8421-2873A1187BAB}" srcOrd="1" destOrd="0" presId="urn:microsoft.com/office/officeart/2009/layout/ReverseList"/>
    <dgm:cxn modelId="{65D39DFE-20C3-4936-ABA7-51C108B3CCB4}" type="presOf" srcId="{0A0CABD1-6F49-4DA2-BA53-5DDA359EC5F9}" destId="{DD7149F2-B1A4-4C26-ABA3-62907CA003D2}" srcOrd="0" destOrd="0" presId="urn:microsoft.com/office/officeart/2009/layout/ReverseList"/>
    <dgm:cxn modelId="{931ED1A0-0384-448E-B367-5FD4DB3E95C6}" srcId="{F4601631-1D00-4F27-A0B4-B80291EE48DE}" destId="{0A0CABD1-6F49-4DA2-BA53-5DDA359EC5F9}" srcOrd="1" destOrd="0" parTransId="{74212A2A-1A99-42EA-841B-79B947B37C35}" sibTransId="{724D5CD9-1814-422A-B843-904C9014977D}"/>
    <dgm:cxn modelId="{28D7A240-0CC2-48D9-B75F-2D9963DBD734}" type="presOf" srcId="{A6636B49-EBE1-41A9-A762-A299889BB9E6}" destId="{960D54CC-98ED-48A0-8EBE-FFE281B9CA16}" srcOrd="1" destOrd="1" presId="urn:microsoft.com/office/officeart/2009/layout/ReverseList"/>
    <dgm:cxn modelId="{483780A8-4D04-4299-B7C3-D6A4DF542F9F}" type="presOf" srcId="{A6636B49-EBE1-41A9-A762-A299889BB9E6}" destId="{7CBDD992-ABF4-4F78-A076-A13102261950}" srcOrd="0" destOrd="1" presId="urn:microsoft.com/office/officeart/2009/layout/ReverseList"/>
    <dgm:cxn modelId="{632A486D-5546-4FD9-B6A2-8501B08F2D04}" type="presOf" srcId="{51E5D06B-717E-4328-BBD8-39F6047022AA}" destId="{7CBDD992-ABF4-4F78-A076-A13102261950}" srcOrd="0" destOrd="0" presId="urn:microsoft.com/office/officeart/2009/layout/ReverseList"/>
    <dgm:cxn modelId="{293C85D8-87DE-4F97-8BA2-715EDA04F197}" srcId="{51E5D06B-717E-4328-BBD8-39F6047022AA}" destId="{A6636B49-EBE1-41A9-A762-A299889BB9E6}" srcOrd="0" destOrd="0" parTransId="{231FE6AD-A53B-4942-9252-BE515493D9B9}" sibTransId="{4EC0DA2F-4FE3-4008-A8F0-7CAE7B831AA0}"/>
    <dgm:cxn modelId="{5A1B54AB-DEF2-4AFB-B13A-6BDA846E2370}" type="presOf" srcId="{B438CB16-A18B-481D-A090-DCB68249730B}" destId="{DD7149F2-B1A4-4C26-ABA3-62907CA003D2}" srcOrd="0" destOrd="1" presId="urn:microsoft.com/office/officeart/2009/layout/ReverseList"/>
    <dgm:cxn modelId="{6A24B4F6-F152-4240-8A84-C24CD138F9B6}" srcId="{F4601631-1D00-4F27-A0B4-B80291EE48DE}" destId="{51E5D06B-717E-4328-BBD8-39F6047022AA}" srcOrd="0" destOrd="0" parTransId="{AAA44515-2857-4E25-B24A-E9A929656726}" sibTransId="{937AE39D-7B44-433B-B565-5B33EAA8D4AE}"/>
    <dgm:cxn modelId="{F5FE65B4-F262-4D2A-BB7C-D0796D54D0CB}" type="presParOf" srcId="{0FE69613-F880-4E71-8350-22CA4990DAFF}" destId="{7CBDD992-ABF4-4F78-A076-A13102261950}" srcOrd="0" destOrd="0" presId="urn:microsoft.com/office/officeart/2009/layout/ReverseList"/>
    <dgm:cxn modelId="{33A1FA0B-71B6-40DC-A044-8FD9994E0D46}" type="presParOf" srcId="{0FE69613-F880-4E71-8350-22CA4990DAFF}" destId="{960D54CC-98ED-48A0-8EBE-FFE281B9CA16}" srcOrd="1" destOrd="0" presId="urn:microsoft.com/office/officeart/2009/layout/ReverseList"/>
    <dgm:cxn modelId="{35BA44BD-EB0A-484B-B19D-D5BED1483258}" type="presParOf" srcId="{0FE69613-F880-4E71-8350-22CA4990DAFF}" destId="{DD7149F2-B1A4-4C26-ABA3-62907CA003D2}" srcOrd="2" destOrd="0" presId="urn:microsoft.com/office/officeart/2009/layout/ReverseList"/>
    <dgm:cxn modelId="{D9F33CDE-AD42-4D33-965F-79BCA5A3F4E4}" type="presParOf" srcId="{0FE69613-F880-4E71-8350-22CA4990DAFF}" destId="{E91FF17D-FD42-4536-8421-2873A1187BAB}" srcOrd="3" destOrd="0" presId="urn:microsoft.com/office/officeart/2009/layout/ReverseList"/>
    <dgm:cxn modelId="{7E6873C4-60EB-42F5-AB54-B4E37EE57C8B}" type="presParOf" srcId="{0FE69613-F880-4E71-8350-22CA4990DAFF}" destId="{DE1B510D-2A2D-44CE-AC65-5ED93B120A96}" srcOrd="4" destOrd="0" presId="urn:microsoft.com/office/officeart/2009/layout/ReverseList"/>
    <dgm:cxn modelId="{21C43756-C878-4439-8EE1-A6FE069E56F6}" type="presParOf" srcId="{0FE69613-F880-4E71-8350-22CA4990DAFF}" destId="{06083E4F-7EF0-40EB-87A4-2D7FAB1695EC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D85FAC3-E7EB-4D72-A540-68B049D2FE08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BDAE0FD5-30C6-48F7-B492-B8CA3DE91C94}">
      <dgm:prSet phldrT="[文本]"/>
      <dgm:spPr/>
      <dgm:t>
        <a:bodyPr/>
        <a:lstStyle/>
        <a:p>
          <a:r>
            <a:rPr lang="zh-CN" altLang="en-US" dirty="0" smtClean="0"/>
            <a:t>用自己的方式实现</a:t>
          </a:r>
          <a:endParaRPr lang="zh-CN" altLang="en-US" dirty="0"/>
        </a:p>
      </dgm:t>
    </dgm:pt>
    <dgm:pt modelId="{237438A7-8FB9-4C98-9A42-ED65097A2A21}" type="parTrans" cxnId="{E2EAC9DA-04FD-4556-8D1A-1A76B53A5EE4}">
      <dgm:prSet/>
      <dgm:spPr/>
      <dgm:t>
        <a:bodyPr/>
        <a:lstStyle/>
        <a:p>
          <a:endParaRPr lang="zh-CN" altLang="en-US"/>
        </a:p>
      </dgm:t>
    </dgm:pt>
    <dgm:pt modelId="{6B5226A8-FE39-4660-A0FB-B5CEF7C17914}" type="sibTrans" cxnId="{E2EAC9DA-04FD-4556-8D1A-1A76B53A5EE4}">
      <dgm:prSet/>
      <dgm:spPr/>
      <dgm:t>
        <a:bodyPr/>
        <a:lstStyle/>
        <a:p>
          <a:endParaRPr lang="zh-CN" altLang="en-US"/>
        </a:p>
      </dgm:t>
    </dgm:pt>
    <dgm:pt modelId="{65A7C7A7-E499-44E2-A0CC-6A442AD246A1}">
      <dgm:prSet phldrT="[文本]"/>
      <dgm:spPr/>
      <dgm:t>
        <a:bodyPr/>
        <a:lstStyle/>
        <a:p>
          <a:r>
            <a:rPr lang="zh-CN" altLang="en-US" dirty="0" smtClean="0"/>
            <a:t>用规范的方式实现</a:t>
          </a:r>
          <a:endParaRPr lang="zh-CN" altLang="en-US" dirty="0"/>
        </a:p>
      </dgm:t>
    </dgm:pt>
    <dgm:pt modelId="{6513A736-4F4F-457C-940A-4728EA4B80AA}" type="parTrans" cxnId="{33820731-C24C-47FA-B357-8F13899A3051}">
      <dgm:prSet/>
      <dgm:spPr/>
      <dgm:t>
        <a:bodyPr/>
        <a:lstStyle/>
        <a:p>
          <a:endParaRPr lang="zh-CN" altLang="en-US"/>
        </a:p>
      </dgm:t>
    </dgm:pt>
    <dgm:pt modelId="{F19F9498-93F5-4A96-AECE-A478969C9CD9}" type="sibTrans" cxnId="{33820731-C24C-47FA-B357-8F13899A3051}">
      <dgm:prSet/>
      <dgm:spPr/>
      <dgm:t>
        <a:bodyPr/>
        <a:lstStyle/>
        <a:p>
          <a:endParaRPr lang="zh-CN" altLang="en-US"/>
        </a:p>
      </dgm:t>
    </dgm:pt>
    <dgm:pt modelId="{0546ACD7-022E-4EDD-ACFE-98F858D015AF}">
      <dgm:prSet phldrT="[文本]"/>
      <dgm:spPr/>
      <dgm:t>
        <a:bodyPr/>
        <a:lstStyle/>
        <a:p>
          <a:r>
            <a:rPr lang="zh-CN" altLang="en-US" dirty="0" smtClean="0"/>
            <a:t>用超越规范的方式实现</a:t>
          </a:r>
          <a:endParaRPr lang="zh-CN" altLang="en-US" dirty="0"/>
        </a:p>
      </dgm:t>
    </dgm:pt>
    <dgm:pt modelId="{BD5E8528-6D79-4148-9392-98BE0852D321}" type="parTrans" cxnId="{41FBFD57-65C1-4935-B568-10B8E375DDE5}">
      <dgm:prSet/>
      <dgm:spPr/>
      <dgm:t>
        <a:bodyPr/>
        <a:lstStyle/>
        <a:p>
          <a:endParaRPr lang="zh-CN" altLang="en-US"/>
        </a:p>
      </dgm:t>
    </dgm:pt>
    <dgm:pt modelId="{64CE67CA-60F2-44FA-816E-BC060BF0B434}" type="sibTrans" cxnId="{41FBFD57-65C1-4935-B568-10B8E375DDE5}">
      <dgm:prSet/>
      <dgm:spPr/>
      <dgm:t>
        <a:bodyPr/>
        <a:lstStyle/>
        <a:p>
          <a:endParaRPr lang="zh-CN" altLang="en-US"/>
        </a:p>
      </dgm:t>
    </dgm:pt>
    <dgm:pt modelId="{B4177A7E-A2E5-4267-938F-4E6B1F6A7A62}">
      <dgm:prSet phldrT="[文本]"/>
      <dgm:spPr/>
      <dgm:t>
        <a:bodyPr/>
        <a:lstStyle/>
        <a:p>
          <a:r>
            <a:rPr lang="zh-CN" altLang="en-US" dirty="0" smtClean="0"/>
            <a:t>基于实现为基础</a:t>
          </a:r>
          <a:endParaRPr lang="zh-CN" altLang="en-US" dirty="0"/>
        </a:p>
      </dgm:t>
    </dgm:pt>
    <dgm:pt modelId="{5B6F13C2-76D2-423E-B751-E8DF726257A2}" type="parTrans" cxnId="{F843559B-210E-4199-BA4D-673066CBF71D}">
      <dgm:prSet/>
      <dgm:spPr/>
      <dgm:t>
        <a:bodyPr/>
        <a:lstStyle/>
        <a:p>
          <a:endParaRPr lang="zh-CN" altLang="en-US"/>
        </a:p>
      </dgm:t>
    </dgm:pt>
    <dgm:pt modelId="{13CF8A2D-E4FC-41A4-814E-0D7DCE778B18}" type="sibTrans" cxnId="{F843559B-210E-4199-BA4D-673066CBF71D}">
      <dgm:prSet/>
      <dgm:spPr/>
      <dgm:t>
        <a:bodyPr/>
        <a:lstStyle/>
        <a:p>
          <a:endParaRPr lang="zh-CN" altLang="en-US"/>
        </a:p>
      </dgm:t>
    </dgm:pt>
    <dgm:pt modelId="{EA056B4B-1F24-4584-964C-635C04F6B3EC}">
      <dgm:prSet phldrT="[文本]"/>
      <dgm:spPr/>
      <dgm:t>
        <a:bodyPr/>
        <a:lstStyle/>
        <a:p>
          <a:r>
            <a:rPr lang="zh-CN" altLang="en-US" dirty="0" smtClean="0"/>
            <a:t>基于遵守规范为基础</a:t>
          </a:r>
          <a:endParaRPr lang="zh-CN" altLang="en-US" dirty="0"/>
        </a:p>
      </dgm:t>
    </dgm:pt>
    <dgm:pt modelId="{BA954D37-3C81-4936-9984-D341E6F1EB02}" type="parTrans" cxnId="{9BF63C8D-B3C4-4E87-8E22-F9F00F9D493B}">
      <dgm:prSet/>
      <dgm:spPr/>
      <dgm:t>
        <a:bodyPr/>
        <a:lstStyle/>
        <a:p>
          <a:endParaRPr lang="zh-CN" altLang="en-US"/>
        </a:p>
      </dgm:t>
    </dgm:pt>
    <dgm:pt modelId="{3F76B0F9-0518-4D63-9CCF-0FC77FA553B2}" type="sibTrans" cxnId="{9BF63C8D-B3C4-4E87-8E22-F9F00F9D493B}">
      <dgm:prSet/>
      <dgm:spPr/>
      <dgm:t>
        <a:bodyPr/>
        <a:lstStyle/>
        <a:p>
          <a:endParaRPr lang="zh-CN" altLang="en-US"/>
        </a:p>
      </dgm:t>
    </dgm:pt>
    <dgm:pt modelId="{891EB91E-D2C8-4997-B0B4-EDBC9DDD617A}">
      <dgm:prSet phldrT="[文本]"/>
      <dgm:spPr/>
      <dgm:t>
        <a:bodyPr/>
        <a:lstStyle/>
        <a:p>
          <a:r>
            <a:rPr lang="zh-CN" altLang="en-US" dirty="0" smtClean="0"/>
            <a:t>基于定制化规范为基础</a:t>
          </a:r>
          <a:endParaRPr lang="zh-CN" altLang="en-US" dirty="0"/>
        </a:p>
      </dgm:t>
    </dgm:pt>
    <dgm:pt modelId="{1F7CAF32-3356-4144-BB91-3576257192CC}" type="parTrans" cxnId="{B9C1B9F7-1E51-4423-B98C-6FB3B67009BF}">
      <dgm:prSet/>
      <dgm:spPr/>
      <dgm:t>
        <a:bodyPr/>
        <a:lstStyle/>
        <a:p>
          <a:endParaRPr lang="zh-CN" altLang="en-US"/>
        </a:p>
      </dgm:t>
    </dgm:pt>
    <dgm:pt modelId="{4B1D1DF8-FE4C-4F11-B156-35BF4B4DE414}" type="sibTrans" cxnId="{B9C1B9F7-1E51-4423-B98C-6FB3B67009BF}">
      <dgm:prSet/>
      <dgm:spPr/>
      <dgm:t>
        <a:bodyPr/>
        <a:lstStyle/>
        <a:p>
          <a:endParaRPr lang="zh-CN" altLang="en-US"/>
        </a:p>
      </dgm:t>
    </dgm:pt>
    <dgm:pt modelId="{AB1BA3AC-E4CE-44BF-AEB4-EC9816C45CEC}" type="pres">
      <dgm:prSet presAssocID="{6D85FAC3-E7EB-4D72-A540-68B049D2FE08}" presName="Name0" presStyleCnt="0">
        <dgm:presLayoutVars>
          <dgm:dir/>
          <dgm:resizeHandles val="exact"/>
        </dgm:presLayoutVars>
      </dgm:prSet>
      <dgm:spPr/>
    </dgm:pt>
    <dgm:pt modelId="{0BC86E98-CD38-4464-AFB4-876A6E39CE20}" type="pres">
      <dgm:prSet presAssocID="{BDAE0FD5-30C6-48F7-B492-B8CA3DE91C9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D71898-B054-426D-B60C-9C565723AF25}" type="pres">
      <dgm:prSet presAssocID="{6B5226A8-FE39-4660-A0FB-B5CEF7C17914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7D667451-55BA-4534-B809-C3A97920BBF0}" type="pres">
      <dgm:prSet presAssocID="{6B5226A8-FE39-4660-A0FB-B5CEF7C17914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DE0645EF-2301-4ABB-A303-BBD8459626C9}" type="pres">
      <dgm:prSet presAssocID="{65A7C7A7-E499-44E2-A0CC-6A442AD246A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705569-186C-4556-B510-E96A5E6372F8}" type="pres">
      <dgm:prSet presAssocID="{F19F9498-93F5-4A96-AECE-A478969C9CD9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180C0B80-ED68-4ECC-AC9A-F8EEEBB83B8B}" type="pres">
      <dgm:prSet presAssocID="{F19F9498-93F5-4A96-AECE-A478969C9CD9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3AD65AA3-B16E-45A7-8FFF-12FEC96F0C17}" type="pres">
      <dgm:prSet presAssocID="{0546ACD7-022E-4EDD-ACFE-98F858D015A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2EAC9DA-04FD-4556-8D1A-1A76B53A5EE4}" srcId="{6D85FAC3-E7EB-4D72-A540-68B049D2FE08}" destId="{BDAE0FD5-30C6-48F7-B492-B8CA3DE91C94}" srcOrd="0" destOrd="0" parTransId="{237438A7-8FB9-4C98-9A42-ED65097A2A21}" sibTransId="{6B5226A8-FE39-4660-A0FB-B5CEF7C17914}"/>
    <dgm:cxn modelId="{2BA89570-FE22-417C-913C-2D63E32770D6}" type="presOf" srcId="{0546ACD7-022E-4EDD-ACFE-98F858D015AF}" destId="{3AD65AA3-B16E-45A7-8FFF-12FEC96F0C17}" srcOrd="0" destOrd="0" presId="urn:microsoft.com/office/officeart/2005/8/layout/process1"/>
    <dgm:cxn modelId="{76B456FC-9F98-4BF9-9CE6-7B28D1AABD6C}" type="presOf" srcId="{B4177A7E-A2E5-4267-938F-4E6B1F6A7A62}" destId="{0BC86E98-CD38-4464-AFB4-876A6E39CE20}" srcOrd="0" destOrd="1" presId="urn:microsoft.com/office/officeart/2005/8/layout/process1"/>
    <dgm:cxn modelId="{41FBFD57-65C1-4935-B568-10B8E375DDE5}" srcId="{6D85FAC3-E7EB-4D72-A540-68B049D2FE08}" destId="{0546ACD7-022E-4EDD-ACFE-98F858D015AF}" srcOrd="2" destOrd="0" parTransId="{BD5E8528-6D79-4148-9392-98BE0852D321}" sibTransId="{64CE67CA-60F2-44FA-816E-BC060BF0B434}"/>
    <dgm:cxn modelId="{CD7BE31F-1E1C-49F4-A71B-F294E697CF81}" type="presOf" srcId="{6B5226A8-FE39-4660-A0FB-B5CEF7C17914}" destId="{7D667451-55BA-4534-B809-C3A97920BBF0}" srcOrd="1" destOrd="0" presId="urn:microsoft.com/office/officeart/2005/8/layout/process1"/>
    <dgm:cxn modelId="{7373A40C-B941-4112-984B-5415B66E8F40}" type="presOf" srcId="{BDAE0FD5-30C6-48F7-B492-B8CA3DE91C94}" destId="{0BC86E98-CD38-4464-AFB4-876A6E39CE20}" srcOrd="0" destOrd="0" presId="urn:microsoft.com/office/officeart/2005/8/layout/process1"/>
    <dgm:cxn modelId="{EA2023D7-4B0E-45C0-A2BB-26A212CB47F5}" type="presOf" srcId="{891EB91E-D2C8-4997-B0B4-EDBC9DDD617A}" destId="{3AD65AA3-B16E-45A7-8FFF-12FEC96F0C17}" srcOrd="0" destOrd="1" presId="urn:microsoft.com/office/officeart/2005/8/layout/process1"/>
    <dgm:cxn modelId="{9BF63C8D-B3C4-4E87-8E22-F9F00F9D493B}" srcId="{65A7C7A7-E499-44E2-A0CC-6A442AD246A1}" destId="{EA056B4B-1F24-4584-964C-635C04F6B3EC}" srcOrd="0" destOrd="0" parTransId="{BA954D37-3C81-4936-9984-D341E6F1EB02}" sibTransId="{3F76B0F9-0518-4D63-9CCF-0FC77FA553B2}"/>
    <dgm:cxn modelId="{13968611-DA67-4041-BCFD-3D87ECF90420}" type="presOf" srcId="{65A7C7A7-E499-44E2-A0CC-6A442AD246A1}" destId="{DE0645EF-2301-4ABB-A303-BBD8459626C9}" srcOrd="0" destOrd="0" presId="urn:microsoft.com/office/officeart/2005/8/layout/process1"/>
    <dgm:cxn modelId="{B9C1B9F7-1E51-4423-B98C-6FB3B67009BF}" srcId="{0546ACD7-022E-4EDD-ACFE-98F858D015AF}" destId="{891EB91E-D2C8-4997-B0B4-EDBC9DDD617A}" srcOrd="0" destOrd="0" parTransId="{1F7CAF32-3356-4144-BB91-3576257192CC}" sibTransId="{4B1D1DF8-FE4C-4F11-B156-35BF4B4DE414}"/>
    <dgm:cxn modelId="{EA6BEE3A-04BE-40E4-8B3F-7A8FFACD23DE}" type="presOf" srcId="{F19F9498-93F5-4A96-AECE-A478969C9CD9}" destId="{180C0B80-ED68-4ECC-AC9A-F8EEEBB83B8B}" srcOrd="1" destOrd="0" presId="urn:microsoft.com/office/officeart/2005/8/layout/process1"/>
    <dgm:cxn modelId="{F843559B-210E-4199-BA4D-673066CBF71D}" srcId="{BDAE0FD5-30C6-48F7-B492-B8CA3DE91C94}" destId="{B4177A7E-A2E5-4267-938F-4E6B1F6A7A62}" srcOrd="0" destOrd="0" parTransId="{5B6F13C2-76D2-423E-B751-E8DF726257A2}" sibTransId="{13CF8A2D-E4FC-41A4-814E-0D7DCE778B18}"/>
    <dgm:cxn modelId="{7C6C7FCA-96DC-4D3F-A216-5B03003185BC}" type="presOf" srcId="{EA056B4B-1F24-4584-964C-635C04F6B3EC}" destId="{DE0645EF-2301-4ABB-A303-BBD8459626C9}" srcOrd="0" destOrd="1" presId="urn:microsoft.com/office/officeart/2005/8/layout/process1"/>
    <dgm:cxn modelId="{E84FE9FA-7529-4A56-9B06-64EB432C65E8}" type="presOf" srcId="{6B5226A8-FE39-4660-A0FB-B5CEF7C17914}" destId="{3AD71898-B054-426D-B60C-9C565723AF25}" srcOrd="0" destOrd="0" presId="urn:microsoft.com/office/officeart/2005/8/layout/process1"/>
    <dgm:cxn modelId="{33820731-C24C-47FA-B357-8F13899A3051}" srcId="{6D85FAC3-E7EB-4D72-A540-68B049D2FE08}" destId="{65A7C7A7-E499-44E2-A0CC-6A442AD246A1}" srcOrd="1" destOrd="0" parTransId="{6513A736-4F4F-457C-940A-4728EA4B80AA}" sibTransId="{F19F9498-93F5-4A96-AECE-A478969C9CD9}"/>
    <dgm:cxn modelId="{357CBF97-479E-4A2A-8F0F-7D74EF29CA61}" type="presOf" srcId="{6D85FAC3-E7EB-4D72-A540-68B049D2FE08}" destId="{AB1BA3AC-E4CE-44BF-AEB4-EC9816C45CEC}" srcOrd="0" destOrd="0" presId="urn:microsoft.com/office/officeart/2005/8/layout/process1"/>
    <dgm:cxn modelId="{5F94E9A1-ACB4-481C-97C9-750DD39CB33C}" type="presOf" srcId="{F19F9498-93F5-4A96-AECE-A478969C9CD9}" destId="{6B705569-186C-4556-B510-E96A5E6372F8}" srcOrd="0" destOrd="0" presId="urn:microsoft.com/office/officeart/2005/8/layout/process1"/>
    <dgm:cxn modelId="{D80AC76C-A928-4C56-AAAD-607BB0BE7CC3}" type="presParOf" srcId="{AB1BA3AC-E4CE-44BF-AEB4-EC9816C45CEC}" destId="{0BC86E98-CD38-4464-AFB4-876A6E39CE20}" srcOrd="0" destOrd="0" presId="urn:microsoft.com/office/officeart/2005/8/layout/process1"/>
    <dgm:cxn modelId="{1CE5848B-40DD-482F-AE8D-0C0146AC17CF}" type="presParOf" srcId="{AB1BA3AC-E4CE-44BF-AEB4-EC9816C45CEC}" destId="{3AD71898-B054-426D-B60C-9C565723AF25}" srcOrd="1" destOrd="0" presId="urn:microsoft.com/office/officeart/2005/8/layout/process1"/>
    <dgm:cxn modelId="{0EEF2C7C-328A-471C-AD80-F9454098A221}" type="presParOf" srcId="{3AD71898-B054-426D-B60C-9C565723AF25}" destId="{7D667451-55BA-4534-B809-C3A97920BBF0}" srcOrd="0" destOrd="0" presId="urn:microsoft.com/office/officeart/2005/8/layout/process1"/>
    <dgm:cxn modelId="{6E222C2A-5D85-4C0E-822A-E95FF87F5F37}" type="presParOf" srcId="{AB1BA3AC-E4CE-44BF-AEB4-EC9816C45CEC}" destId="{DE0645EF-2301-4ABB-A303-BBD8459626C9}" srcOrd="2" destOrd="0" presId="urn:microsoft.com/office/officeart/2005/8/layout/process1"/>
    <dgm:cxn modelId="{4284C353-6447-45A1-842B-C8BBDB158661}" type="presParOf" srcId="{AB1BA3AC-E4CE-44BF-AEB4-EC9816C45CEC}" destId="{6B705569-186C-4556-B510-E96A5E6372F8}" srcOrd="3" destOrd="0" presId="urn:microsoft.com/office/officeart/2005/8/layout/process1"/>
    <dgm:cxn modelId="{11FD25FD-26D4-4537-8F84-3D9717D9AAA0}" type="presParOf" srcId="{6B705569-186C-4556-B510-E96A5E6372F8}" destId="{180C0B80-ED68-4ECC-AC9A-F8EEEBB83B8B}" srcOrd="0" destOrd="0" presId="urn:microsoft.com/office/officeart/2005/8/layout/process1"/>
    <dgm:cxn modelId="{9BE3E834-8B1F-4F41-8D32-BB10887FEF17}" type="presParOf" srcId="{AB1BA3AC-E4CE-44BF-AEB4-EC9816C45CEC}" destId="{3AD65AA3-B16E-45A7-8FFF-12FEC96F0C1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C441F-6227-4F28-A7AA-82BC311F2531}">
      <dsp:nvSpPr>
        <dsp:cNvPr id="0" name=""/>
        <dsp:cNvSpPr/>
      </dsp:nvSpPr>
      <dsp:spPr>
        <a:xfrm rot="5400000">
          <a:off x="2671919" y="980950"/>
          <a:ext cx="867566" cy="98769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37407-FE44-4EA8-9759-BC05C66F8112}">
      <dsp:nvSpPr>
        <dsp:cNvPr id="0" name=""/>
        <dsp:cNvSpPr/>
      </dsp:nvSpPr>
      <dsp:spPr>
        <a:xfrm>
          <a:off x="2442067" y="19236"/>
          <a:ext cx="1460470" cy="1022282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功能验证</a:t>
          </a:r>
          <a:endParaRPr lang="zh-CN" altLang="en-US" sz="2400" kern="1200" dirty="0"/>
        </a:p>
      </dsp:txBody>
      <dsp:txXfrm>
        <a:off x="2491980" y="69149"/>
        <a:ext cx="1360644" cy="922456"/>
      </dsp:txXfrm>
    </dsp:sp>
    <dsp:sp modelId="{6DC2FAA2-F3BF-433A-865E-514B7E9FA9BB}">
      <dsp:nvSpPr>
        <dsp:cNvPr id="0" name=""/>
        <dsp:cNvSpPr/>
      </dsp:nvSpPr>
      <dsp:spPr>
        <a:xfrm>
          <a:off x="3902538" y="116733"/>
          <a:ext cx="1062207" cy="8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懂业务</a:t>
          </a:r>
          <a:endParaRPr lang="zh-CN" altLang="en-US" sz="1900" kern="1200" dirty="0"/>
        </a:p>
      </dsp:txBody>
      <dsp:txXfrm>
        <a:off x="3902538" y="116733"/>
        <a:ext cx="1062207" cy="826253"/>
      </dsp:txXfrm>
    </dsp:sp>
    <dsp:sp modelId="{3501E458-9904-4C27-ADD5-9B1340EDFBD5}">
      <dsp:nvSpPr>
        <dsp:cNvPr id="0" name=""/>
        <dsp:cNvSpPr/>
      </dsp:nvSpPr>
      <dsp:spPr>
        <a:xfrm rot="5400000">
          <a:off x="3882805" y="2129310"/>
          <a:ext cx="867566" cy="98769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F88EF-0621-452C-B130-7EEACE3AB81C}">
      <dsp:nvSpPr>
        <dsp:cNvPr id="0" name=""/>
        <dsp:cNvSpPr/>
      </dsp:nvSpPr>
      <dsp:spPr>
        <a:xfrm>
          <a:off x="3652952" y="1167596"/>
          <a:ext cx="1460470" cy="1022282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拓展验证</a:t>
          </a:r>
          <a:endParaRPr lang="zh-CN" altLang="en-US" sz="2400" kern="1200" dirty="0"/>
        </a:p>
      </dsp:txBody>
      <dsp:txXfrm>
        <a:off x="3702865" y="1217509"/>
        <a:ext cx="1360644" cy="922456"/>
      </dsp:txXfrm>
    </dsp:sp>
    <dsp:sp modelId="{7BA9AE43-494B-466C-8BA9-54B8391ED668}">
      <dsp:nvSpPr>
        <dsp:cNvPr id="0" name=""/>
        <dsp:cNvSpPr/>
      </dsp:nvSpPr>
      <dsp:spPr>
        <a:xfrm>
          <a:off x="5113423" y="1265094"/>
          <a:ext cx="1062207" cy="8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懂技术</a:t>
          </a:r>
          <a:endParaRPr lang="zh-CN" altLang="en-US" sz="1900" kern="1200" dirty="0"/>
        </a:p>
      </dsp:txBody>
      <dsp:txXfrm>
        <a:off x="5113423" y="1265094"/>
        <a:ext cx="1062207" cy="826253"/>
      </dsp:txXfrm>
    </dsp:sp>
    <dsp:sp modelId="{3326D3DF-FFFB-40D6-8D50-A78379B5E57A}">
      <dsp:nvSpPr>
        <dsp:cNvPr id="0" name=""/>
        <dsp:cNvSpPr/>
      </dsp:nvSpPr>
      <dsp:spPr>
        <a:xfrm>
          <a:off x="4863838" y="2315956"/>
          <a:ext cx="1460470" cy="1022282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质量保证</a:t>
          </a:r>
          <a:endParaRPr lang="zh-CN" altLang="en-US" sz="2400" kern="1200" dirty="0"/>
        </a:p>
      </dsp:txBody>
      <dsp:txXfrm>
        <a:off x="4913751" y="2365869"/>
        <a:ext cx="1360644" cy="922456"/>
      </dsp:txXfrm>
    </dsp:sp>
    <dsp:sp modelId="{FFE83D69-F00D-43F1-86D5-7C4BEF9ED5C1}">
      <dsp:nvSpPr>
        <dsp:cNvPr id="0" name=""/>
        <dsp:cNvSpPr/>
      </dsp:nvSpPr>
      <dsp:spPr>
        <a:xfrm>
          <a:off x="6324309" y="2413454"/>
          <a:ext cx="1062207" cy="8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懂沟通</a:t>
          </a:r>
          <a:endParaRPr lang="zh-CN" altLang="en-US" sz="2000" kern="1200" dirty="0"/>
        </a:p>
      </dsp:txBody>
      <dsp:txXfrm>
        <a:off x="6324309" y="2413454"/>
        <a:ext cx="1062207" cy="8262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D412F-F363-478B-8923-A2EB945EE007}">
      <dsp:nvSpPr>
        <dsp:cNvPr id="0" name=""/>
        <dsp:cNvSpPr/>
      </dsp:nvSpPr>
      <dsp:spPr>
        <a:xfrm>
          <a:off x="2534" y="448792"/>
          <a:ext cx="2010704" cy="120642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响应时间</a:t>
          </a:r>
          <a:endParaRPr lang="zh-CN" altLang="en-US" sz="3200" kern="1200" dirty="0"/>
        </a:p>
      </dsp:txBody>
      <dsp:txXfrm>
        <a:off x="2534" y="448792"/>
        <a:ext cx="2010704" cy="1206422"/>
      </dsp:txXfrm>
    </dsp:sp>
    <dsp:sp modelId="{5675520C-916A-4B8B-B288-04A439DF9F7D}">
      <dsp:nvSpPr>
        <dsp:cNvPr id="0" name=""/>
        <dsp:cNvSpPr/>
      </dsp:nvSpPr>
      <dsp:spPr>
        <a:xfrm>
          <a:off x="2214309" y="448792"/>
          <a:ext cx="2010704" cy="120642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吞吐量</a:t>
          </a:r>
          <a:endParaRPr lang="zh-CN" altLang="en-US" sz="3200" kern="1200" dirty="0"/>
        </a:p>
      </dsp:txBody>
      <dsp:txXfrm>
        <a:off x="2214309" y="448792"/>
        <a:ext cx="2010704" cy="1206422"/>
      </dsp:txXfrm>
    </dsp:sp>
    <dsp:sp modelId="{B075AFA9-2923-4A73-9BE3-FDE84E5B6A99}">
      <dsp:nvSpPr>
        <dsp:cNvPr id="0" name=""/>
        <dsp:cNvSpPr/>
      </dsp:nvSpPr>
      <dsp:spPr>
        <a:xfrm>
          <a:off x="4426085" y="448792"/>
          <a:ext cx="2010704" cy="120642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资源利用率</a:t>
          </a:r>
          <a:endParaRPr lang="zh-CN" altLang="en-US" sz="3200" kern="1200" dirty="0"/>
        </a:p>
      </dsp:txBody>
      <dsp:txXfrm>
        <a:off x="4426085" y="448792"/>
        <a:ext cx="2010704" cy="1206422"/>
      </dsp:txXfrm>
    </dsp:sp>
    <dsp:sp modelId="{7D845F99-BF48-469F-BC1F-04598449ED21}">
      <dsp:nvSpPr>
        <dsp:cNvPr id="0" name=""/>
        <dsp:cNvSpPr/>
      </dsp:nvSpPr>
      <dsp:spPr>
        <a:xfrm>
          <a:off x="6637860" y="448792"/>
          <a:ext cx="2010704" cy="120642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并发用户数</a:t>
          </a:r>
          <a:endParaRPr lang="zh-CN" altLang="en-US" sz="3200" kern="1200" dirty="0"/>
        </a:p>
      </dsp:txBody>
      <dsp:txXfrm>
        <a:off x="6637860" y="448792"/>
        <a:ext cx="2010704" cy="12064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9B08C2-2197-4DFA-AC12-D3F900EA8AC4}">
      <dsp:nvSpPr>
        <dsp:cNvPr id="0" name=""/>
        <dsp:cNvSpPr/>
      </dsp:nvSpPr>
      <dsp:spPr>
        <a:xfrm rot="16200000">
          <a:off x="2925969" y="1063464"/>
          <a:ext cx="2251906" cy="1376153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3820" tIns="139700" rIns="125730" bIns="13970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TPC</a:t>
          </a:r>
          <a:endParaRPr lang="zh-CN" alt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强调业务下的处理能力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强调业务处理能力</a:t>
          </a:r>
          <a:endParaRPr lang="zh-CN" altLang="en-US" sz="1700" kern="1200" dirty="0"/>
        </a:p>
      </dsp:txBody>
      <dsp:txXfrm rot="5400000">
        <a:off x="3431035" y="692778"/>
        <a:ext cx="1308963" cy="2117526"/>
      </dsp:txXfrm>
    </dsp:sp>
    <dsp:sp modelId="{50D250B6-6B21-4D94-8AD3-511476AF8B87}">
      <dsp:nvSpPr>
        <dsp:cNvPr id="0" name=""/>
        <dsp:cNvSpPr/>
      </dsp:nvSpPr>
      <dsp:spPr>
        <a:xfrm rot="5400000">
          <a:off x="4364611" y="1063464"/>
          <a:ext cx="2251906" cy="1376153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5730" tIns="139700" rIns="83820" bIns="13970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SPEC</a:t>
          </a:r>
          <a:endParaRPr lang="zh-CN" alt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强调配置下的处理能力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强调资源处理能力</a:t>
          </a:r>
          <a:endParaRPr lang="zh-CN" altLang="en-US" sz="1700" kern="1200" dirty="0"/>
        </a:p>
      </dsp:txBody>
      <dsp:txXfrm rot="-5400000">
        <a:off x="4802487" y="692778"/>
        <a:ext cx="1308963" cy="2117526"/>
      </dsp:txXfrm>
    </dsp:sp>
    <dsp:sp modelId="{4D97E29E-C048-47CD-BA2B-50A3D2248077}">
      <dsp:nvSpPr>
        <dsp:cNvPr id="0" name=""/>
        <dsp:cNvSpPr/>
      </dsp:nvSpPr>
      <dsp:spPr>
        <a:xfrm>
          <a:off x="4051781" y="0"/>
          <a:ext cx="1438641" cy="1438572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CDB0429-E155-4684-A63A-D5452722D51F}">
      <dsp:nvSpPr>
        <dsp:cNvPr id="0" name=""/>
        <dsp:cNvSpPr/>
      </dsp:nvSpPr>
      <dsp:spPr>
        <a:xfrm rot="10800000">
          <a:off x="4051781" y="2064159"/>
          <a:ext cx="1438641" cy="1438572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05190-554F-4F34-BA63-6AA236B33ED4}">
      <dsp:nvSpPr>
        <dsp:cNvPr id="0" name=""/>
        <dsp:cNvSpPr/>
      </dsp:nvSpPr>
      <dsp:spPr>
        <a:xfrm rot="21300000">
          <a:off x="18706" y="1685100"/>
          <a:ext cx="6058586" cy="693799"/>
        </a:xfrm>
        <a:prstGeom prst="mathMin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220C41-F797-481C-9E2E-EE7967E2CBEA}">
      <dsp:nvSpPr>
        <dsp:cNvPr id="0" name=""/>
        <dsp:cNvSpPr/>
      </dsp:nvSpPr>
      <dsp:spPr>
        <a:xfrm>
          <a:off x="731520" y="203200"/>
          <a:ext cx="1828800" cy="1625600"/>
        </a:xfrm>
        <a:prstGeom prst="downArrow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410B7-EC9F-474C-B72D-C2565198C9A3}">
      <dsp:nvSpPr>
        <dsp:cNvPr id="0" name=""/>
        <dsp:cNvSpPr/>
      </dsp:nvSpPr>
      <dsp:spPr>
        <a:xfrm>
          <a:off x="3230880" y="0"/>
          <a:ext cx="1950720" cy="1706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成本（需求）</a:t>
          </a:r>
          <a:endParaRPr lang="zh-CN" altLang="en-US" sz="3000" kern="1200" dirty="0"/>
        </a:p>
      </dsp:txBody>
      <dsp:txXfrm>
        <a:off x="3230880" y="0"/>
        <a:ext cx="1950720" cy="1706880"/>
      </dsp:txXfrm>
    </dsp:sp>
    <dsp:sp modelId="{EAABE297-B846-4C27-9E39-0EB5E22C046D}">
      <dsp:nvSpPr>
        <dsp:cNvPr id="0" name=""/>
        <dsp:cNvSpPr/>
      </dsp:nvSpPr>
      <dsp:spPr>
        <a:xfrm>
          <a:off x="3535680" y="2235200"/>
          <a:ext cx="1828800" cy="1625600"/>
        </a:xfrm>
        <a:prstGeom prst="upArrow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AAC69-9EF1-4FC4-BC55-AF0F9A1538A3}">
      <dsp:nvSpPr>
        <dsp:cNvPr id="0" name=""/>
        <dsp:cNvSpPr/>
      </dsp:nvSpPr>
      <dsp:spPr>
        <a:xfrm>
          <a:off x="914400" y="2357120"/>
          <a:ext cx="1950720" cy="1706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性能（实际能力）</a:t>
          </a:r>
          <a:endParaRPr lang="zh-CN" altLang="en-US" sz="3000" kern="1200" dirty="0"/>
        </a:p>
      </dsp:txBody>
      <dsp:txXfrm>
        <a:off x="914400" y="2357120"/>
        <a:ext cx="1950720" cy="17068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AE4BA-F26E-46D4-A9BE-65794CDDCC3A}">
      <dsp:nvSpPr>
        <dsp:cNvPr id="0" name=""/>
        <dsp:cNvSpPr/>
      </dsp:nvSpPr>
      <dsp:spPr>
        <a:xfrm>
          <a:off x="3825" y="72852"/>
          <a:ext cx="1466560" cy="5866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dirty="0" smtClean="0"/>
            <a:t>负载</a:t>
          </a:r>
          <a:endParaRPr lang="zh-CN" sz="2500" kern="1200" dirty="0"/>
        </a:p>
      </dsp:txBody>
      <dsp:txXfrm>
        <a:off x="3825" y="72852"/>
        <a:ext cx="1466560" cy="586624"/>
      </dsp:txXfrm>
    </dsp:sp>
    <dsp:sp modelId="{D55F74AE-6577-4147-A508-1E048803ACEA}">
      <dsp:nvSpPr>
        <dsp:cNvPr id="0" name=""/>
        <dsp:cNvSpPr/>
      </dsp:nvSpPr>
      <dsp:spPr>
        <a:xfrm>
          <a:off x="3825" y="659476"/>
          <a:ext cx="1466560" cy="221315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制造多用户</a:t>
          </a:r>
          <a:endParaRPr lang="zh-CN" sz="2500" kern="1200" dirty="0"/>
        </a:p>
      </dsp:txBody>
      <dsp:txXfrm>
        <a:off x="3825" y="659476"/>
        <a:ext cx="1466560" cy="2213156"/>
      </dsp:txXfrm>
    </dsp:sp>
    <dsp:sp modelId="{7BFFC331-BD49-4496-BFF5-B4D2B2540C14}">
      <dsp:nvSpPr>
        <dsp:cNvPr id="0" name=""/>
        <dsp:cNvSpPr/>
      </dsp:nvSpPr>
      <dsp:spPr>
        <a:xfrm>
          <a:off x="1675704" y="72852"/>
          <a:ext cx="1466560" cy="5866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dirty="0" smtClean="0"/>
            <a:t>参数化</a:t>
          </a:r>
          <a:endParaRPr lang="zh-CN" sz="2500" kern="1200" dirty="0"/>
        </a:p>
      </dsp:txBody>
      <dsp:txXfrm>
        <a:off x="1675704" y="72852"/>
        <a:ext cx="1466560" cy="586624"/>
      </dsp:txXfrm>
    </dsp:sp>
    <dsp:sp modelId="{D7AA7585-B27A-4FB7-86EC-47E1274313DF}">
      <dsp:nvSpPr>
        <dsp:cNvPr id="0" name=""/>
        <dsp:cNvSpPr/>
      </dsp:nvSpPr>
      <dsp:spPr>
        <a:xfrm>
          <a:off x="1675704" y="659476"/>
          <a:ext cx="1466560" cy="221315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用户之间的数据变化</a:t>
          </a:r>
          <a:endParaRPr lang="zh-CN" sz="2500" kern="1200" dirty="0"/>
        </a:p>
      </dsp:txBody>
      <dsp:txXfrm>
        <a:off x="1675704" y="659476"/>
        <a:ext cx="1466560" cy="2213156"/>
      </dsp:txXfrm>
    </dsp:sp>
    <dsp:sp modelId="{3D905E08-75C9-480E-861E-402F45321FB5}">
      <dsp:nvSpPr>
        <dsp:cNvPr id="0" name=""/>
        <dsp:cNvSpPr/>
      </dsp:nvSpPr>
      <dsp:spPr>
        <a:xfrm>
          <a:off x="3347582" y="72852"/>
          <a:ext cx="1466560" cy="5866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dirty="0" smtClean="0"/>
            <a:t>关联</a:t>
          </a:r>
          <a:endParaRPr lang="zh-CN" sz="2500" kern="1200" dirty="0"/>
        </a:p>
      </dsp:txBody>
      <dsp:txXfrm>
        <a:off x="3347582" y="72852"/>
        <a:ext cx="1466560" cy="586624"/>
      </dsp:txXfrm>
    </dsp:sp>
    <dsp:sp modelId="{EF5C241F-A835-4E1C-A23C-D158E79E259E}">
      <dsp:nvSpPr>
        <dsp:cNvPr id="0" name=""/>
        <dsp:cNvSpPr/>
      </dsp:nvSpPr>
      <dsp:spPr>
        <a:xfrm>
          <a:off x="3347582" y="659476"/>
          <a:ext cx="1466560" cy="221315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前后业务的衔接数据</a:t>
          </a:r>
          <a:endParaRPr lang="zh-CN" sz="2500" kern="1200" dirty="0"/>
        </a:p>
      </dsp:txBody>
      <dsp:txXfrm>
        <a:off x="3347582" y="659476"/>
        <a:ext cx="1466560" cy="2213156"/>
      </dsp:txXfrm>
    </dsp:sp>
    <dsp:sp modelId="{FA62C097-291E-4175-BCC7-218E71A707C8}">
      <dsp:nvSpPr>
        <dsp:cNvPr id="0" name=""/>
        <dsp:cNvSpPr/>
      </dsp:nvSpPr>
      <dsp:spPr>
        <a:xfrm>
          <a:off x="5019461" y="72852"/>
          <a:ext cx="1466560" cy="5866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dirty="0" smtClean="0"/>
            <a:t>事务</a:t>
          </a:r>
          <a:endParaRPr lang="zh-CN" sz="2500" kern="1200" dirty="0"/>
        </a:p>
      </dsp:txBody>
      <dsp:txXfrm>
        <a:off x="5019461" y="72852"/>
        <a:ext cx="1466560" cy="586624"/>
      </dsp:txXfrm>
    </dsp:sp>
    <dsp:sp modelId="{7756C731-F578-45DF-A9B1-0E312CCAEF55}">
      <dsp:nvSpPr>
        <dsp:cNvPr id="0" name=""/>
        <dsp:cNvSpPr/>
      </dsp:nvSpPr>
      <dsp:spPr>
        <a:xfrm>
          <a:off x="5019461" y="659476"/>
          <a:ext cx="1466560" cy="221315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完成任务的响应时间</a:t>
          </a:r>
          <a:endParaRPr lang="zh-CN" sz="2500" kern="1200" dirty="0"/>
        </a:p>
      </dsp:txBody>
      <dsp:txXfrm>
        <a:off x="5019461" y="659476"/>
        <a:ext cx="1466560" cy="2213156"/>
      </dsp:txXfrm>
    </dsp:sp>
    <dsp:sp modelId="{67BA6F74-332A-4F12-87D0-26B6AE4959D9}">
      <dsp:nvSpPr>
        <dsp:cNvPr id="0" name=""/>
        <dsp:cNvSpPr/>
      </dsp:nvSpPr>
      <dsp:spPr>
        <a:xfrm>
          <a:off x="6691340" y="72852"/>
          <a:ext cx="1466560" cy="5866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dirty="0" smtClean="0"/>
            <a:t>监控</a:t>
          </a:r>
          <a:endParaRPr lang="zh-CN" sz="2500" kern="1200" dirty="0"/>
        </a:p>
      </dsp:txBody>
      <dsp:txXfrm>
        <a:off x="6691340" y="72852"/>
        <a:ext cx="1466560" cy="586624"/>
      </dsp:txXfrm>
    </dsp:sp>
    <dsp:sp modelId="{30294E34-75BE-45EE-8172-3DCFE8A69687}">
      <dsp:nvSpPr>
        <dsp:cNvPr id="0" name=""/>
        <dsp:cNvSpPr/>
      </dsp:nvSpPr>
      <dsp:spPr>
        <a:xfrm>
          <a:off x="6691340" y="659476"/>
          <a:ext cx="1466560" cy="221315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资源及相关变化</a:t>
          </a:r>
          <a:endParaRPr lang="zh-CN" sz="2500" kern="1200" dirty="0"/>
        </a:p>
      </dsp:txBody>
      <dsp:txXfrm>
        <a:off x="6691340" y="659476"/>
        <a:ext cx="1466560" cy="22131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AE4BA-F26E-46D4-A9BE-65794CDDCC3A}">
      <dsp:nvSpPr>
        <dsp:cNvPr id="0" name=""/>
        <dsp:cNvSpPr/>
      </dsp:nvSpPr>
      <dsp:spPr>
        <a:xfrm>
          <a:off x="3825" y="249776"/>
          <a:ext cx="1466560" cy="5866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dirty="0" smtClean="0"/>
            <a:t>负载</a:t>
          </a:r>
          <a:endParaRPr lang="zh-CN" sz="2500" kern="1200" dirty="0"/>
        </a:p>
      </dsp:txBody>
      <dsp:txXfrm>
        <a:off x="3825" y="249776"/>
        <a:ext cx="1466560" cy="586624"/>
      </dsp:txXfrm>
    </dsp:sp>
    <dsp:sp modelId="{D55F74AE-6577-4147-A508-1E048803ACEA}">
      <dsp:nvSpPr>
        <dsp:cNvPr id="0" name=""/>
        <dsp:cNvSpPr/>
      </dsp:nvSpPr>
      <dsp:spPr>
        <a:xfrm>
          <a:off x="3825" y="836400"/>
          <a:ext cx="1466560" cy="185930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线程组</a:t>
          </a:r>
          <a:endParaRPr lang="zh-CN" sz="2500" kern="1200" dirty="0"/>
        </a:p>
      </dsp:txBody>
      <dsp:txXfrm>
        <a:off x="3825" y="836400"/>
        <a:ext cx="1466560" cy="1859308"/>
      </dsp:txXfrm>
    </dsp:sp>
    <dsp:sp modelId="{7BFFC331-BD49-4496-BFF5-B4D2B2540C14}">
      <dsp:nvSpPr>
        <dsp:cNvPr id="0" name=""/>
        <dsp:cNvSpPr/>
      </dsp:nvSpPr>
      <dsp:spPr>
        <a:xfrm>
          <a:off x="1675704" y="249776"/>
          <a:ext cx="1466560" cy="5866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dirty="0" smtClean="0"/>
            <a:t>参数化</a:t>
          </a:r>
          <a:endParaRPr lang="zh-CN" sz="2500" kern="1200" dirty="0"/>
        </a:p>
      </dsp:txBody>
      <dsp:txXfrm>
        <a:off x="1675704" y="249776"/>
        <a:ext cx="1466560" cy="586624"/>
      </dsp:txXfrm>
    </dsp:sp>
    <dsp:sp modelId="{D7AA7585-B27A-4FB7-86EC-47E1274313DF}">
      <dsp:nvSpPr>
        <dsp:cNvPr id="0" name=""/>
        <dsp:cNvSpPr/>
      </dsp:nvSpPr>
      <dsp:spPr>
        <a:xfrm>
          <a:off x="1675704" y="836400"/>
          <a:ext cx="1466560" cy="185930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500" kern="1200" dirty="0" smtClean="0"/>
            <a:t>CSV Data Set </a:t>
          </a:r>
          <a:r>
            <a:rPr lang="en-US" altLang="en-US" sz="2500" kern="1200" dirty="0" err="1" smtClean="0"/>
            <a:t>Config</a:t>
          </a:r>
          <a:endParaRPr lang="zh-CN" sz="2500" kern="1200" dirty="0"/>
        </a:p>
      </dsp:txBody>
      <dsp:txXfrm>
        <a:off x="1675704" y="836400"/>
        <a:ext cx="1466560" cy="1859308"/>
      </dsp:txXfrm>
    </dsp:sp>
    <dsp:sp modelId="{3D905E08-75C9-480E-861E-402F45321FB5}">
      <dsp:nvSpPr>
        <dsp:cNvPr id="0" name=""/>
        <dsp:cNvSpPr/>
      </dsp:nvSpPr>
      <dsp:spPr>
        <a:xfrm>
          <a:off x="3347582" y="249776"/>
          <a:ext cx="1466560" cy="5866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dirty="0" smtClean="0"/>
            <a:t>关联</a:t>
          </a:r>
          <a:endParaRPr lang="zh-CN" sz="2500" kern="1200" dirty="0"/>
        </a:p>
      </dsp:txBody>
      <dsp:txXfrm>
        <a:off x="3347582" y="249776"/>
        <a:ext cx="1466560" cy="586624"/>
      </dsp:txXfrm>
    </dsp:sp>
    <dsp:sp modelId="{EF5C241F-A835-4E1C-A23C-D158E79E259E}">
      <dsp:nvSpPr>
        <dsp:cNvPr id="0" name=""/>
        <dsp:cNvSpPr/>
      </dsp:nvSpPr>
      <dsp:spPr>
        <a:xfrm>
          <a:off x="3347582" y="836400"/>
          <a:ext cx="1466560" cy="185930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正则表达式提取器</a:t>
          </a:r>
          <a:endParaRPr lang="zh-CN" sz="2500" kern="1200" dirty="0"/>
        </a:p>
      </dsp:txBody>
      <dsp:txXfrm>
        <a:off x="3347582" y="836400"/>
        <a:ext cx="1466560" cy="1859308"/>
      </dsp:txXfrm>
    </dsp:sp>
    <dsp:sp modelId="{FA62C097-291E-4175-BCC7-218E71A707C8}">
      <dsp:nvSpPr>
        <dsp:cNvPr id="0" name=""/>
        <dsp:cNvSpPr/>
      </dsp:nvSpPr>
      <dsp:spPr>
        <a:xfrm>
          <a:off x="5019461" y="249776"/>
          <a:ext cx="1466560" cy="5866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dirty="0" smtClean="0"/>
            <a:t>事务</a:t>
          </a:r>
          <a:endParaRPr lang="zh-CN" sz="2500" kern="1200" dirty="0"/>
        </a:p>
      </dsp:txBody>
      <dsp:txXfrm>
        <a:off x="5019461" y="249776"/>
        <a:ext cx="1466560" cy="586624"/>
      </dsp:txXfrm>
    </dsp:sp>
    <dsp:sp modelId="{7756C731-F578-45DF-A9B1-0E312CCAEF55}">
      <dsp:nvSpPr>
        <dsp:cNvPr id="0" name=""/>
        <dsp:cNvSpPr/>
      </dsp:nvSpPr>
      <dsp:spPr>
        <a:xfrm>
          <a:off x="5019461" y="836400"/>
          <a:ext cx="1466560" cy="185930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事务控制器</a:t>
          </a:r>
          <a:endParaRPr lang="zh-CN" sz="2500" kern="1200" dirty="0"/>
        </a:p>
      </dsp:txBody>
      <dsp:txXfrm>
        <a:off x="5019461" y="836400"/>
        <a:ext cx="1466560" cy="1859308"/>
      </dsp:txXfrm>
    </dsp:sp>
    <dsp:sp modelId="{67BA6F74-332A-4F12-87D0-26B6AE4959D9}">
      <dsp:nvSpPr>
        <dsp:cNvPr id="0" name=""/>
        <dsp:cNvSpPr/>
      </dsp:nvSpPr>
      <dsp:spPr>
        <a:xfrm>
          <a:off x="6691340" y="249776"/>
          <a:ext cx="1466560" cy="5866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dirty="0" smtClean="0"/>
            <a:t>监控</a:t>
          </a:r>
          <a:endParaRPr lang="zh-CN" sz="2500" kern="1200" dirty="0"/>
        </a:p>
      </dsp:txBody>
      <dsp:txXfrm>
        <a:off x="6691340" y="249776"/>
        <a:ext cx="1466560" cy="586624"/>
      </dsp:txXfrm>
    </dsp:sp>
    <dsp:sp modelId="{30294E34-75BE-45EE-8172-3DCFE8A69687}">
      <dsp:nvSpPr>
        <dsp:cNvPr id="0" name=""/>
        <dsp:cNvSpPr/>
      </dsp:nvSpPr>
      <dsp:spPr>
        <a:xfrm>
          <a:off x="6691340" y="836400"/>
          <a:ext cx="1466560" cy="185930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聚合报告</a:t>
          </a:r>
          <a:endParaRPr lang="zh-CN" sz="2500" kern="1200" dirty="0"/>
        </a:p>
      </dsp:txBody>
      <dsp:txXfrm>
        <a:off x="6691340" y="836400"/>
        <a:ext cx="1466560" cy="18593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33364-9B8F-4933-9468-8E1BD04E50CA}">
      <dsp:nvSpPr>
        <dsp:cNvPr id="0" name=""/>
        <dsp:cNvSpPr/>
      </dsp:nvSpPr>
      <dsp:spPr>
        <a:xfrm>
          <a:off x="3475" y="1435778"/>
          <a:ext cx="1519758" cy="91185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性能需求是啥</a:t>
          </a:r>
          <a:endParaRPr lang="en-US" altLang="zh-CN" sz="2200" kern="1200" dirty="0"/>
        </a:p>
      </dsp:txBody>
      <dsp:txXfrm>
        <a:off x="30182" y="1462485"/>
        <a:ext cx="1466344" cy="858441"/>
      </dsp:txXfrm>
    </dsp:sp>
    <dsp:sp modelId="{297E91EB-0945-442A-906A-0C8FAFCEA7A7}">
      <dsp:nvSpPr>
        <dsp:cNvPr id="0" name=""/>
        <dsp:cNvSpPr/>
      </dsp:nvSpPr>
      <dsp:spPr>
        <a:xfrm>
          <a:off x="1675210" y="1703255"/>
          <a:ext cx="322188" cy="37690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675210" y="1778635"/>
        <a:ext cx="225532" cy="226140"/>
      </dsp:txXfrm>
    </dsp:sp>
    <dsp:sp modelId="{05D73C63-0815-40A3-A3D6-A07C361FA474}">
      <dsp:nvSpPr>
        <dsp:cNvPr id="0" name=""/>
        <dsp:cNvSpPr/>
      </dsp:nvSpPr>
      <dsp:spPr>
        <a:xfrm>
          <a:off x="2131138" y="1435778"/>
          <a:ext cx="1519758" cy="91185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测试方式是啥</a:t>
          </a:r>
          <a:endParaRPr lang="en-US" altLang="zh-CN" sz="2200" kern="1200" dirty="0"/>
        </a:p>
      </dsp:txBody>
      <dsp:txXfrm>
        <a:off x="2157845" y="1462485"/>
        <a:ext cx="1466344" cy="858441"/>
      </dsp:txXfrm>
    </dsp:sp>
    <dsp:sp modelId="{B714CCD3-CCD0-46CA-9E2C-1091DEE8D62C}">
      <dsp:nvSpPr>
        <dsp:cNvPr id="0" name=""/>
        <dsp:cNvSpPr/>
      </dsp:nvSpPr>
      <dsp:spPr>
        <a:xfrm>
          <a:off x="3802873" y="1703255"/>
          <a:ext cx="322188" cy="37690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802873" y="1778635"/>
        <a:ext cx="225532" cy="226140"/>
      </dsp:txXfrm>
    </dsp:sp>
    <dsp:sp modelId="{C966D9BC-F850-4186-93A1-2B70CC73F793}">
      <dsp:nvSpPr>
        <dsp:cNvPr id="0" name=""/>
        <dsp:cNvSpPr/>
      </dsp:nvSpPr>
      <dsp:spPr>
        <a:xfrm>
          <a:off x="4258800" y="1435778"/>
          <a:ext cx="1519758" cy="91185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结果怎么收集</a:t>
          </a:r>
          <a:endParaRPr lang="en-US" altLang="zh-CN" sz="2200" kern="1200" dirty="0"/>
        </a:p>
      </dsp:txBody>
      <dsp:txXfrm>
        <a:off x="4285507" y="1462485"/>
        <a:ext cx="1466344" cy="858441"/>
      </dsp:txXfrm>
    </dsp:sp>
    <dsp:sp modelId="{95F6EC4F-099F-4A87-BA54-2B848C3751E9}">
      <dsp:nvSpPr>
        <dsp:cNvPr id="0" name=""/>
        <dsp:cNvSpPr/>
      </dsp:nvSpPr>
      <dsp:spPr>
        <a:xfrm>
          <a:off x="5930535" y="1703255"/>
          <a:ext cx="322188" cy="37690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5930535" y="1778635"/>
        <a:ext cx="225532" cy="226140"/>
      </dsp:txXfrm>
    </dsp:sp>
    <dsp:sp modelId="{CF1F6273-1AA8-4B7E-955A-929E49FCAD35}">
      <dsp:nvSpPr>
        <dsp:cNvPr id="0" name=""/>
        <dsp:cNvSpPr/>
      </dsp:nvSpPr>
      <dsp:spPr>
        <a:xfrm>
          <a:off x="6386463" y="1435778"/>
          <a:ext cx="1519758" cy="91185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报告怎么编写</a:t>
          </a:r>
          <a:endParaRPr lang="en-US" altLang="zh-CN" sz="2200" kern="1200" dirty="0"/>
        </a:p>
      </dsp:txBody>
      <dsp:txXfrm>
        <a:off x="6413170" y="1462485"/>
        <a:ext cx="1466344" cy="8584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D54CC-98ED-48A0-8EBE-FFE281B9CA16}">
      <dsp:nvSpPr>
        <dsp:cNvPr id="0" name=""/>
        <dsp:cNvSpPr/>
      </dsp:nvSpPr>
      <dsp:spPr>
        <a:xfrm rot="16200000">
          <a:off x="907044" y="1233870"/>
          <a:ext cx="2612745" cy="1596664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165100" rIns="148590" bIns="1651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配置测试</a:t>
          </a:r>
          <a:endParaRPr lang="zh-CN" alt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通过不同配置获得数据</a:t>
          </a:r>
          <a:endParaRPr lang="zh-CN" altLang="en-US" sz="2000" kern="1200" dirty="0"/>
        </a:p>
      </dsp:txBody>
      <dsp:txXfrm rot="5400000">
        <a:off x="1493042" y="803786"/>
        <a:ext cx="1518707" cy="2456831"/>
      </dsp:txXfrm>
    </dsp:sp>
    <dsp:sp modelId="{E91FF17D-FD42-4536-8421-2873A1187BAB}">
      <dsp:nvSpPr>
        <dsp:cNvPr id="0" name=""/>
        <dsp:cNvSpPr/>
      </dsp:nvSpPr>
      <dsp:spPr>
        <a:xfrm rot="5400000">
          <a:off x="2576210" y="1233870"/>
          <a:ext cx="2612745" cy="1596664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65100" rIns="99060" bIns="1651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基准测试</a:t>
          </a:r>
          <a:endParaRPr lang="zh-CN" alt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通过不同配置比较结果</a:t>
          </a:r>
          <a:endParaRPr lang="zh-CN" altLang="en-US" sz="2000" kern="1200" dirty="0"/>
        </a:p>
      </dsp:txBody>
      <dsp:txXfrm rot="-5400000">
        <a:off x="3084251" y="803787"/>
        <a:ext cx="1518707" cy="2456831"/>
      </dsp:txXfrm>
    </dsp:sp>
    <dsp:sp modelId="{DE1B510D-2A2D-44CE-AC65-5ED93B120A96}">
      <dsp:nvSpPr>
        <dsp:cNvPr id="0" name=""/>
        <dsp:cNvSpPr/>
      </dsp:nvSpPr>
      <dsp:spPr>
        <a:xfrm>
          <a:off x="2213253" y="0"/>
          <a:ext cx="1669165" cy="1669084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83E4F-7EF0-40EB-87A4-2D7FAB1695EC}">
      <dsp:nvSpPr>
        <dsp:cNvPr id="0" name=""/>
        <dsp:cNvSpPr/>
      </dsp:nvSpPr>
      <dsp:spPr>
        <a:xfrm rot="10800000">
          <a:off x="2213253" y="2394915"/>
          <a:ext cx="1669165" cy="1669084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86E98-CD38-4464-AFB4-876A6E39CE20}">
      <dsp:nvSpPr>
        <dsp:cNvPr id="0" name=""/>
        <dsp:cNvSpPr/>
      </dsp:nvSpPr>
      <dsp:spPr>
        <a:xfrm>
          <a:off x="5357" y="1379871"/>
          <a:ext cx="1601390" cy="130425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用自己的方式实现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基于实现为基础</a:t>
          </a:r>
          <a:endParaRPr lang="zh-CN" altLang="en-US" sz="1400" kern="1200" dirty="0"/>
        </a:p>
      </dsp:txBody>
      <dsp:txXfrm>
        <a:off x="43557" y="1418071"/>
        <a:ext cx="1524990" cy="1227857"/>
      </dsp:txXfrm>
    </dsp:sp>
    <dsp:sp modelId="{3AD71898-B054-426D-B60C-9C565723AF25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766887" y="1912856"/>
        <a:ext cx="237646" cy="238286"/>
      </dsp:txXfrm>
    </dsp:sp>
    <dsp:sp modelId="{DE0645EF-2301-4ABB-A303-BBD8459626C9}">
      <dsp:nvSpPr>
        <dsp:cNvPr id="0" name=""/>
        <dsp:cNvSpPr/>
      </dsp:nvSpPr>
      <dsp:spPr>
        <a:xfrm>
          <a:off x="2247304" y="1379871"/>
          <a:ext cx="1601390" cy="130425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用规范的方式实现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基于遵守规范为基础</a:t>
          </a:r>
          <a:endParaRPr lang="zh-CN" altLang="en-US" sz="1400" kern="1200" dirty="0"/>
        </a:p>
      </dsp:txBody>
      <dsp:txXfrm>
        <a:off x="2285504" y="1418071"/>
        <a:ext cx="1524990" cy="1227857"/>
      </dsp:txXfrm>
    </dsp:sp>
    <dsp:sp modelId="{6B705569-186C-4556-B510-E96A5E6372F8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008834" y="1912856"/>
        <a:ext cx="237646" cy="238286"/>
      </dsp:txXfrm>
    </dsp:sp>
    <dsp:sp modelId="{3AD65AA3-B16E-45A7-8FFF-12FEC96F0C17}">
      <dsp:nvSpPr>
        <dsp:cNvPr id="0" name=""/>
        <dsp:cNvSpPr/>
      </dsp:nvSpPr>
      <dsp:spPr>
        <a:xfrm>
          <a:off x="4489251" y="1379871"/>
          <a:ext cx="1601390" cy="130425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用超越规范的方式实现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基于定制化规范为基础</a:t>
          </a:r>
          <a:endParaRPr lang="zh-CN" altLang="en-US" sz="1400" kern="1200" dirty="0"/>
        </a:p>
      </dsp:txBody>
      <dsp:txXfrm>
        <a:off x="4527451" y="1418071"/>
        <a:ext cx="1524990" cy="1227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2018-01-07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176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t>2018-01-07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1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752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58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518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73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73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411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871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940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809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118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76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86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69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04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030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809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2018-01-07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2400" y="4613275"/>
            <a:ext cx="1255395" cy="42926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2018-01-07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2400" y="4613275"/>
            <a:ext cx="1255395" cy="42926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2018-01-07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2400" y="4613275"/>
            <a:ext cx="1255395" cy="42926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2400" y="4613275"/>
            <a:ext cx="1255395" cy="42926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2018-01-07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2400" y="4613275"/>
            <a:ext cx="1255395" cy="42926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2018-01-07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2400" y="4613275"/>
            <a:ext cx="1255395" cy="42926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2018-01-07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2018-01-07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2400" y="4613275"/>
            <a:ext cx="1255395" cy="42926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2018-01-07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2400" y="4613275"/>
            <a:ext cx="1255395" cy="42926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2018-01-07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2400" y="4613275"/>
            <a:ext cx="1255395" cy="42926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2018-01-07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2400" y="4613275"/>
            <a:ext cx="1255395" cy="42926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2018-01-07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2400" y="4613275"/>
            <a:ext cx="1255395" cy="42926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t>2018-01-07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 rot="19534616">
            <a:off x="114883" y="377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8" name="文本框 7"/>
          <p:cNvSpPr txBox="1"/>
          <p:nvPr userDrawn="1"/>
        </p:nvSpPr>
        <p:spPr>
          <a:xfrm rot="19534616">
            <a:off x="114882" y="225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9" name="文本框 8"/>
          <p:cNvSpPr txBox="1"/>
          <p:nvPr userDrawn="1"/>
        </p:nvSpPr>
        <p:spPr>
          <a:xfrm rot="19534616">
            <a:off x="150886" y="3958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0" name="文本框 9"/>
          <p:cNvSpPr txBox="1"/>
          <p:nvPr userDrawn="1"/>
        </p:nvSpPr>
        <p:spPr>
          <a:xfrm rot="19534616">
            <a:off x="7959221" y="377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1" name="文本框 10"/>
          <p:cNvSpPr txBox="1"/>
          <p:nvPr userDrawn="1"/>
        </p:nvSpPr>
        <p:spPr>
          <a:xfrm rot="19534616">
            <a:off x="7885119" y="1953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2" name="文本框 11"/>
          <p:cNvSpPr txBox="1"/>
          <p:nvPr userDrawn="1"/>
        </p:nvSpPr>
        <p:spPr>
          <a:xfrm rot="19534616">
            <a:off x="7885118" y="3356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3" name="文本框 12"/>
          <p:cNvSpPr txBox="1"/>
          <p:nvPr userDrawn="1"/>
        </p:nvSpPr>
        <p:spPr>
          <a:xfrm rot="19534616">
            <a:off x="7728272" y="4494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4" name="文本框 13"/>
          <p:cNvSpPr txBox="1"/>
          <p:nvPr userDrawn="1"/>
        </p:nvSpPr>
        <p:spPr>
          <a:xfrm rot="19534616">
            <a:off x="3204495" y="4298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5" name="文本框 14"/>
          <p:cNvSpPr txBox="1"/>
          <p:nvPr userDrawn="1"/>
        </p:nvSpPr>
        <p:spPr>
          <a:xfrm rot="19534616">
            <a:off x="4904425" y="729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7" name="文本框 16"/>
          <p:cNvSpPr txBox="1"/>
          <p:nvPr userDrawn="1"/>
        </p:nvSpPr>
        <p:spPr>
          <a:xfrm rot="19534616">
            <a:off x="6163554" y="288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.qq.com/chineserailways#pref=qqcom.keywor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43">
            <a:extLst>
              <a:ext uri="{FF2B5EF4-FFF2-40B4-BE49-F238E27FC236}">
                <a16:creationId xmlns="" xmlns:a16="http://schemas.microsoft.com/office/drawing/2014/main" id="{A99A121E-7E84-448E-9764-FC50826A96BD}"/>
              </a:ext>
            </a:extLst>
          </p:cNvPr>
          <p:cNvSpPr txBox="1"/>
          <p:nvPr/>
        </p:nvSpPr>
        <p:spPr>
          <a:xfrm>
            <a:off x="2785750" y="1396547"/>
            <a:ext cx="6574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性能测试与优化</a:t>
            </a:r>
            <a:endParaRPr lang="zh-CN" altLang="en-US" sz="3600" b="1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C60455BA-FCA0-449F-81D0-4BAC3551787A}"/>
              </a:ext>
            </a:extLst>
          </p:cNvPr>
          <p:cNvSpPr/>
          <p:nvPr/>
        </p:nvSpPr>
        <p:spPr>
          <a:xfrm>
            <a:off x="2813925" y="2316845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848D120F-6802-4E7A-B5CE-39C4AEF07B4C}"/>
              </a:ext>
            </a:extLst>
          </p:cNvPr>
          <p:cNvGrpSpPr/>
          <p:nvPr/>
        </p:nvGrpSpPr>
        <p:grpSpPr>
          <a:xfrm>
            <a:off x="217472" y="823752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29" name="组合 28">
              <a:extLst>
                <a:ext uri="{FF2B5EF4-FFF2-40B4-BE49-F238E27FC236}">
                  <a16:creationId xmlns="" xmlns:a16="http://schemas.microsoft.com/office/drawing/2014/main" id="{D428E024-CBFC-4DD9-89A1-E0D2FA73D8D1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68" name="Freeform 8">
                <a:extLst>
                  <a:ext uri="{FF2B5EF4-FFF2-40B4-BE49-F238E27FC236}">
                    <a16:creationId xmlns="" xmlns:a16="http://schemas.microsoft.com/office/drawing/2014/main" id="{A0B8BE3E-525C-4891-9520-EF4A66E500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9">
                <a:extLst>
                  <a:ext uri="{FF2B5EF4-FFF2-40B4-BE49-F238E27FC236}">
                    <a16:creationId xmlns="" xmlns:a16="http://schemas.microsoft.com/office/drawing/2014/main" id="{2B85D34B-95D7-48B7-8A23-F2AA8AAAE7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0">
                <a:extLst>
                  <a:ext uri="{FF2B5EF4-FFF2-40B4-BE49-F238E27FC236}">
                    <a16:creationId xmlns="" xmlns:a16="http://schemas.microsoft.com/office/drawing/2014/main" id="{566619BD-9313-485F-AE57-B0BD4BCB41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1">
                <a:extLst>
                  <a:ext uri="{FF2B5EF4-FFF2-40B4-BE49-F238E27FC236}">
                    <a16:creationId xmlns="" xmlns:a16="http://schemas.microsoft.com/office/drawing/2014/main" id="{CA0DADC3-7EE4-4F85-8D3F-FEEABBD36F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2">
                <a:extLst>
                  <a:ext uri="{FF2B5EF4-FFF2-40B4-BE49-F238E27FC236}">
                    <a16:creationId xmlns="" xmlns:a16="http://schemas.microsoft.com/office/drawing/2014/main" id="{D7A1C90A-9E48-4D9E-9E4F-B2E4C9FC56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">
                <a:extLst>
                  <a:ext uri="{FF2B5EF4-FFF2-40B4-BE49-F238E27FC236}">
                    <a16:creationId xmlns="" xmlns:a16="http://schemas.microsoft.com/office/drawing/2014/main" id="{171A4782-5E8F-470C-8148-F805E142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4">
                <a:extLst>
                  <a:ext uri="{FF2B5EF4-FFF2-40B4-BE49-F238E27FC236}">
                    <a16:creationId xmlns="" xmlns:a16="http://schemas.microsoft.com/office/drawing/2014/main" id="{ABE4D2AA-93E5-4C5A-937A-D813C88470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5">
                <a:extLst>
                  <a:ext uri="{FF2B5EF4-FFF2-40B4-BE49-F238E27FC236}">
                    <a16:creationId xmlns="" xmlns:a16="http://schemas.microsoft.com/office/drawing/2014/main" id="{8AD7D4CB-AE9E-406C-919E-E97EE8FB02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6">
                <a:extLst>
                  <a:ext uri="{FF2B5EF4-FFF2-40B4-BE49-F238E27FC236}">
                    <a16:creationId xmlns="" xmlns:a16="http://schemas.microsoft.com/office/drawing/2014/main" id="{96F42A83-97FE-4D29-B05D-46DC173761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7">
                <a:extLst>
                  <a:ext uri="{FF2B5EF4-FFF2-40B4-BE49-F238E27FC236}">
                    <a16:creationId xmlns="" xmlns:a16="http://schemas.microsoft.com/office/drawing/2014/main" id="{B63C343C-10B2-4655-B438-09A973A1A1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8">
                <a:extLst>
                  <a:ext uri="{FF2B5EF4-FFF2-40B4-BE49-F238E27FC236}">
                    <a16:creationId xmlns="" xmlns:a16="http://schemas.microsoft.com/office/drawing/2014/main" id="{2F5282B0-1510-4829-A37B-207DB740EE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">
                <a:extLst>
                  <a:ext uri="{FF2B5EF4-FFF2-40B4-BE49-F238E27FC236}">
                    <a16:creationId xmlns="" xmlns:a16="http://schemas.microsoft.com/office/drawing/2014/main" id="{F27A46B4-F4A5-4393-A830-03392CCF1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20">
                <a:extLst>
                  <a:ext uri="{FF2B5EF4-FFF2-40B4-BE49-F238E27FC236}">
                    <a16:creationId xmlns="" xmlns:a16="http://schemas.microsoft.com/office/drawing/2014/main" id="{83F9C414-2F70-4D95-919E-747ADF7036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21">
                <a:extLst>
                  <a:ext uri="{FF2B5EF4-FFF2-40B4-BE49-F238E27FC236}">
                    <a16:creationId xmlns="" xmlns:a16="http://schemas.microsoft.com/office/drawing/2014/main" id="{BD733E16-2735-4EDB-B592-5C6855405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22">
                <a:extLst>
                  <a:ext uri="{FF2B5EF4-FFF2-40B4-BE49-F238E27FC236}">
                    <a16:creationId xmlns="" xmlns:a16="http://schemas.microsoft.com/office/drawing/2014/main" id="{F04634B5-DBE6-40D0-99C7-A25BAFB1B7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23">
                <a:extLst>
                  <a:ext uri="{FF2B5EF4-FFF2-40B4-BE49-F238E27FC236}">
                    <a16:creationId xmlns="" xmlns:a16="http://schemas.microsoft.com/office/drawing/2014/main" id="{8E33D122-F011-429D-A50D-D04D8994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24">
                <a:extLst>
                  <a:ext uri="{FF2B5EF4-FFF2-40B4-BE49-F238E27FC236}">
                    <a16:creationId xmlns="" xmlns:a16="http://schemas.microsoft.com/office/drawing/2014/main" id="{7434E46F-0F96-4DD7-923D-97891D8AE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25">
                <a:extLst>
                  <a:ext uri="{FF2B5EF4-FFF2-40B4-BE49-F238E27FC236}">
                    <a16:creationId xmlns="" xmlns:a16="http://schemas.microsoft.com/office/drawing/2014/main" id="{FA5DEA76-533B-4D26-A93D-0A33B4089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26">
                <a:extLst>
                  <a:ext uri="{FF2B5EF4-FFF2-40B4-BE49-F238E27FC236}">
                    <a16:creationId xmlns="" xmlns:a16="http://schemas.microsoft.com/office/drawing/2014/main" id="{5FB83839-9859-4F02-B517-6878888F1A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27">
                <a:extLst>
                  <a:ext uri="{FF2B5EF4-FFF2-40B4-BE49-F238E27FC236}">
                    <a16:creationId xmlns="" xmlns:a16="http://schemas.microsoft.com/office/drawing/2014/main" id="{84050989-1483-4614-8009-0EAC01FD3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8">
                <a:extLst>
                  <a:ext uri="{FF2B5EF4-FFF2-40B4-BE49-F238E27FC236}">
                    <a16:creationId xmlns="" xmlns:a16="http://schemas.microsoft.com/office/drawing/2014/main" id="{62C49410-A3CF-4E8E-853B-A66457C71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29">
                <a:extLst>
                  <a:ext uri="{FF2B5EF4-FFF2-40B4-BE49-F238E27FC236}">
                    <a16:creationId xmlns="" xmlns:a16="http://schemas.microsoft.com/office/drawing/2014/main" id="{0B4A1DCC-DEBB-47F1-A238-490B54818544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0">
                <a:extLst>
                  <a:ext uri="{FF2B5EF4-FFF2-40B4-BE49-F238E27FC236}">
                    <a16:creationId xmlns="" xmlns:a16="http://schemas.microsoft.com/office/drawing/2014/main" id="{14FEE78D-F178-4B15-BB9F-882A62E35F79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Oval 31">
                <a:extLst>
                  <a:ext uri="{FF2B5EF4-FFF2-40B4-BE49-F238E27FC236}">
                    <a16:creationId xmlns="" xmlns:a16="http://schemas.microsoft.com/office/drawing/2014/main" id="{B32E1C86-30FC-4103-8ABD-4B2BACCD5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2">
                <a:extLst>
                  <a:ext uri="{FF2B5EF4-FFF2-40B4-BE49-F238E27FC236}">
                    <a16:creationId xmlns="" xmlns:a16="http://schemas.microsoft.com/office/drawing/2014/main" id="{FC79432B-BFEB-496D-B294-DE5F8E04FE9E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3">
                <a:extLst>
                  <a:ext uri="{FF2B5EF4-FFF2-40B4-BE49-F238E27FC236}">
                    <a16:creationId xmlns="" xmlns:a16="http://schemas.microsoft.com/office/drawing/2014/main" id="{417F150D-7739-467B-8166-99AD45295F45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4">
                <a:extLst>
                  <a:ext uri="{FF2B5EF4-FFF2-40B4-BE49-F238E27FC236}">
                    <a16:creationId xmlns="" xmlns:a16="http://schemas.microsoft.com/office/drawing/2014/main" id="{4947DF48-2B9C-478A-BC70-5D48CF8CDA71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5">
                <a:extLst>
                  <a:ext uri="{FF2B5EF4-FFF2-40B4-BE49-F238E27FC236}">
                    <a16:creationId xmlns="" xmlns:a16="http://schemas.microsoft.com/office/drawing/2014/main" id="{28F702CF-A019-47E5-8751-915BBB971B2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6">
                <a:extLst>
                  <a:ext uri="{FF2B5EF4-FFF2-40B4-BE49-F238E27FC236}">
                    <a16:creationId xmlns="" xmlns:a16="http://schemas.microsoft.com/office/drawing/2014/main" id="{CFF4802F-628D-46CB-94D0-DFA6698F6CD1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7">
                <a:extLst>
                  <a:ext uri="{FF2B5EF4-FFF2-40B4-BE49-F238E27FC236}">
                    <a16:creationId xmlns="" xmlns:a16="http://schemas.microsoft.com/office/drawing/2014/main" id="{FB6CD619-A4E8-42C2-8A47-41D349A7F2D0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38">
                <a:extLst>
                  <a:ext uri="{FF2B5EF4-FFF2-40B4-BE49-F238E27FC236}">
                    <a16:creationId xmlns="" xmlns:a16="http://schemas.microsoft.com/office/drawing/2014/main" id="{1D660CF2-043A-42B8-B362-A39B32553144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39">
                <a:extLst>
                  <a:ext uri="{FF2B5EF4-FFF2-40B4-BE49-F238E27FC236}">
                    <a16:creationId xmlns="" xmlns:a16="http://schemas.microsoft.com/office/drawing/2014/main" id="{54EB1F2D-A351-4C50-87A0-81F75EFE0A8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40">
                <a:extLst>
                  <a:ext uri="{FF2B5EF4-FFF2-40B4-BE49-F238E27FC236}">
                    <a16:creationId xmlns="" xmlns:a16="http://schemas.microsoft.com/office/drawing/2014/main" id="{D114D458-4F75-4B69-8208-7492E4B85DEC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41">
                <a:extLst>
                  <a:ext uri="{FF2B5EF4-FFF2-40B4-BE49-F238E27FC236}">
                    <a16:creationId xmlns="" xmlns:a16="http://schemas.microsoft.com/office/drawing/2014/main" id="{B3F1A73D-E5F4-4164-BB87-00AE3D71F144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42">
                <a:extLst>
                  <a:ext uri="{FF2B5EF4-FFF2-40B4-BE49-F238E27FC236}">
                    <a16:creationId xmlns="" xmlns:a16="http://schemas.microsoft.com/office/drawing/2014/main" id="{245A0E6A-19EB-4CF6-8769-8A9A153A1756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43">
                <a:extLst>
                  <a:ext uri="{FF2B5EF4-FFF2-40B4-BE49-F238E27FC236}">
                    <a16:creationId xmlns="" xmlns:a16="http://schemas.microsoft.com/office/drawing/2014/main" id="{25C82058-A2C0-429A-8484-4540797DF46E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44">
                <a:extLst>
                  <a:ext uri="{FF2B5EF4-FFF2-40B4-BE49-F238E27FC236}">
                    <a16:creationId xmlns="" xmlns:a16="http://schemas.microsoft.com/office/drawing/2014/main" id="{A040A7A3-C098-4190-9145-D459AA274D87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Oval 45">
                <a:extLst>
                  <a:ext uri="{FF2B5EF4-FFF2-40B4-BE49-F238E27FC236}">
                    <a16:creationId xmlns="" xmlns:a16="http://schemas.microsoft.com/office/drawing/2014/main" id="{C1610988-DBDA-49DA-83FA-97CB37FCD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46">
                <a:extLst>
                  <a:ext uri="{FF2B5EF4-FFF2-40B4-BE49-F238E27FC236}">
                    <a16:creationId xmlns="" xmlns:a16="http://schemas.microsoft.com/office/drawing/2014/main" id="{86B29CB9-3423-4AD8-8949-51A2FF066F4F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47">
                <a:extLst>
                  <a:ext uri="{FF2B5EF4-FFF2-40B4-BE49-F238E27FC236}">
                    <a16:creationId xmlns="" xmlns:a16="http://schemas.microsoft.com/office/drawing/2014/main" id="{BDBF1867-ADDC-478F-BC9E-B389F690407B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48">
                <a:extLst>
                  <a:ext uri="{FF2B5EF4-FFF2-40B4-BE49-F238E27FC236}">
                    <a16:creationId xmlns="" xmlns:a16="http://schemas.microsoft.com/office/drawing/2014/main" id="{85F0E895-DA8B-477E-BD3E-7626479C28F4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49">
                <a:extLst>
                  <a:ext uri="{FF2B5EF4-FFF2-40B4-BE49-F238E27FC236}">
                    <a16:creationId xmlns="" xmlns:a16="http://schemas.microsoft.com/office/drawing/2014/main" id="{29B29D01-4969-4559-A8E9-DD9B4CE99253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50">
                <a:extLst>
                  <a:ext uri="{FF2B5EF4-FFF2-40B4-BE49-F238E27FC236}">
                    <a16:creationId xmlns="" xmlns:a16="http://schemas.microsoft.com/office/drawing/2014/main" id="{D9812CB1-0748-44DC-B799-49360B4D38CC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51">
                <a:extLst>
                  <a:ext uri="{FF2B5EF4-FFF2-40B4-BE49-F238E27FC236}">
                    <a16:creationId xmlns="" xmlns:a16="http://schemas.microsoft.com/office/drawing/2014/main" id="{B7AEEE88-622D-4F77-8C8D-634BDFD7884C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52">
                <a:extLst>
                  <a:ext uri="{FF2B5EF4-FFF2-40B4-BE49-F238E27FC236}">
                    <a16:creationId xmlns="" xmlns:a16="http://schemas.microsoft.com/office/drawing/2014/main" id="{C516421E-30FE-4D97-B6D3-0BBA5627D3E6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53">
                <a:extLst>
                  <a:ext uri="{FF2B5EF4-FFF2-40B4-BE49-F238E27FC236}">
                    <a16:creationId xmlns="" xmlns:a16="http://schemas.microsoft.com/office/drawing/2014/main" id="{BF35EFCF-F451-44D5-8666-1B585E373C88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54">
                <a:extLst>
                  <a:ext uri="{FF2B5EF4-FFF2-40B4-BE49-F238E27FC236}">
                    <a16:creationId xmlns="" xmlns:a16="http://schemas.microsoft.com/office/drawing/2014/main" id="{7287E3A0-B247-4796-A90F-7FD2FB91F948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55">
                <a:extLst>
                  <a:ext uri="{FF2B5EF4-FFF2-40B4-BE49-F238E27FC236}">
                    <a16:creationId xmlns="" xmlns:a16="http://schemas.microsoft.com/office/drawing/2014/main" id="{6675AC86-8DEB-4A8D-8AFA-BFA1DFC70EDB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56">
                <a:extLst>
                  <a:ext uri="{FF2B5EF4-FFF2-40B4-BE49-F238E27FC236}">
                    <a16:creationId xmlns="" xmlns:a16="http://schemas.microsoft.com/office/drawing/2014/main" id="{145DA16A-C60A-469E-A7F5-6B4B908EAC04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57">
                <a:extLst>
                  <a:ext uri="{FF2B5EF4-FFF2-40B4-BE49-F238E27FC236}">
                    <a16:creationId xmlns="" xmlns:a16="http://schemas.microsoft.com/office/drawing/2014/main" id="{9D23B361-49ED-49E3-8005-F748E5FC4E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58">
                <a:extLst>
                  <a:ext uri="{FF2B5EF4-FFF2-40B4-BE49-F238E27FC236}">
                    <a16:creationId xmlns="" xmlns:a16="http://schemas.microsoft.com/office/drawing/2014/main" id="{29F66D84-6EC6-41D8-B836-A6777C00C7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59">
                <a:extLst>
                  <a:ext uri="{FF2B5EF4-FFF2-40B4-BE49-F238E27FC236}">
                    <a16:creationId xmlns="" xmlns:a16="http://schemas.microsoft.com/office/drawing/2014/main" id="{C0DE445F-2FDB-40A2-89BF-92CC8F24DB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60">
                <a:extLst>
                  <a:ext uri="{FF2B5EF4-FFF2-40B4-BE49-F238E27FC236}">
                    <a16:creationId xmlns="" xmlns:a16="http://schemas.microsoft.com/office/drawing/2014/main" id="{DCBAEF31-A424-48C4-AC0A-9AE0D9289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61">
                <a:extLst>
                  <a:ext uri="{FF2B5EF4-FFF2-40B4-BE49-F238E27FC236}">
                    <a16:creationId xmlns="" xmlns:a16="http://schemas.microsoft.com/office/drawing/2014/main" id="{2E7EDBC9-E84A-452A-9743-1C469286F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62">
                <a:extLst>
                  <a:ext uri="{FF2B5EF4-FFF2-40B4-BE49-F238E27FC236}">
                    <a16:creationId xmlns="" xmlns:a16="http://schemas.microsoft.com/office/drawing/2014/main" id="{1D8197A0-03F9-4DCE-8E6B-D0F58D662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63">
                <a:extLst>
                  <a:ext uri="{FF2B5EF4-FFF2-40B4-BE49-F238E27FC236}">
                    <a16:creationId xmlns="" xmlns:a16="http://schemas.microsoft.com/office/drawing/2014/main" id="{C7C78245-B952-41B9-B3DC-D081FFC0781D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64">
                <a:extLst>
                  <a:ext uri="{FF2B5EF4-FFF2-40B4-BE49-F238E27FC236}">
                    <a16:creationId xmlns="" xmlns:a16="http://schemas.microsoft.com/office/drawing/2014/main" id="{7C86DF58-A2FA-4AB9-91BB-F823CB004E62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65">
                <a:extLst>
                  <a:ext uri="{FF2B5EF4-FFF2-40B4-BE49-F238E27FC236}">
                    <a16:creationId xmlns="" xmlns:a16="http://schemas.microsoft.com/office/drawing/2014/main" id="{86300E15-4212-487B-BFA1-B38F1017E880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66">
                <a:extLst>
                  <a:ext uri="{FF2B5EF4-FFF2-40B4-BE49-F238E27FC236}">
                    <a16:creationId xmlns="" xmlns:a16="http://schemas.microsoft.com/office/drawing/2014/main" id="{E099A874-A331-46E4-A513-F5059E9098A4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67">
                <a:extLst>
                  <a:ext uri="{FF2B5EF4-FFF2-40B4-BE49-F238E27FC236}">
                    <a16:creationId xmlns="" xmlns:a16="http://schemas.microsoft.com/office/drawing/2014/main" id="{E62C8C46-16A1-4CF7-8BFE-A23AA3140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="" xmlns:a16="http://schemas.microsoft.com/office/drawing/2014/main" id="{1E800C62-623F-47AC-913A-2EBDE470986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31" name="组合 30">
                <a:extLst>
                  <a:ext uri="{FF2B5EF4-FFF2-40B4-BE49-F238E27FC236}">
                    <a16:creationId xmlns="" xmlns:a16="http://schemas.microsoft.com/office/drawing/2014/main" id="{7AE07C30-1B83-4896-8F08-7148413917D0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30" name="Freeform 68">
                  <a:extLst>
                    <a:ext uri="{FF2B5EF4-FFF2-40B4-BE49-F238E27FC236}">
                      <a16:creationId xmlns="" xmlns:a16="http://schemas.microsoft.com/office/drawing/2014/main" id="{E0884EDD-8786-498D-B2A3-0480DF0E9C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69">
                  <a:extLst>
                    <a:ext uri="{FF2B5EF4-FFF2-40B4-BE49-F238E27FC236}">
                      <a16:creationId xmlns="" xmlns:a16="http://schemas.microsoft.com/office/drawing/2014/main" id="{BAE63DE8-06CB-461F-AC21-09D11C273E02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70">
                  <a:extLst>
                    <a:ext uri="{FF2B5EF4-FFF2-40B4-BE49-F238E27FC236}">
                      <a16:creationId xmlns="" xmlns:a16="http://schemas.microsoft.com/office/drawing/2014/main" id="{8C8939A0-437F-4676-9C1B-C80B5A8D6DE7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71">
                  <a:extLst>
                    <a:ext uri="{FF2B5EF4-FFF2-40B4-BE49-F238E27FC236}">
                      <a16:creationId xmlns="" xmlns:a16="http://schemas.microsoft.com/office/drawing/2014/main" id="{53FD8F20-B6EB-4626-A701-AFBB70C02064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72">
                  <a:extLst>
                    <a:ext uri="{FF2B5EF4-FFF2-40B4-BE49-F238E27FC236}">
                      <a16:creationId xmlns="" xmlns:a16="http://schemas.microsoft.com/office/drawing/2014/main" id="{A35C16F5-68BD-42C9-A169-8CE03BAA0C30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73">
                  <a:extLst>
                    <a:ext uri="{FF2B5EF4-FFF2-40B4-BE49-F238E27FC236}">
                      <a16:creationId xmlns="" xmlns:a16="http://schemas.microsoft.com/office/drawing/2014/main" id="{B479FE37-D2F6-42E7-9CBA-70F5CFB80387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74">
                  <a:extLst>
                    <a:ext uri="{FF2B5EF4-FFF2-40B4-BE49-F238E27FC236}">
                      <a16:creationId xmlns="" xmlns:a16="http://schemas.microsoft.com/office/drawing/2014/main" id="{07F90C23-9E4F-4FFC-93FC-5DB8F67E7E62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75">
                  <a:extLst>
                    <a:ext uri="{FF2B5EF4-FFF2-40B4-BE49-F238E27FC236}">
                      <a16:creationId xmlns="" xmlns:a16="http://schemas.microsoft.com/office/drawing/2014/main" id="{3BCEC92A-CCD8-47C6-BC46-4CBE4D23CD31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76">
                  <a:extLst>
                    <a:ext uri="{FF2B5EF4-FFF2-40B4-BE49-F238E27FC236}">
                      <a16:creationId xmlns="" xmlns:a16="http://schemas.microsoft.com/office/drawing/2014/main" id="{6A92B062-AA49-473D-9B17-9ADD79B1CF0D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77">
                  <a:extLst>
                    <a:ext uri="{FF2B5EF4-FFF2-40B4-BE49-F238E27FC236}">
                      <a16:creationId xmlns="" xmlns:a16="http://schemas.microsoft.com/office/drawing/2014/main" id="{FFE5FE25-88E0-4A1C-99B2-B26585448ADA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78">
                  <a:extLst>
                    <a:ext uri="{FF2B5EF4-FFF2-40B4-BE49-F238E27FC236}">
                      <a16:creationId xmlns="" xmlns:a16="http://schemas.microsoft.com/office/drawing/2014/main" id="{84157375-87A0-4D45-AF36-7BD04770A474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79">
                  <a:extLst>
                    <a:ext uri="{FF2B5EF4-FFF2-40B4-BE49-F238E27FC236}">
                      <a16:creationId xmlns="" xmlns:a16="http://schemas.microsoft.com/office/drawing/2014/main" id="{BAD9F9BB-FC06-427B-AA93-63056F54BFC3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80">
                  <a:extLst>
                    <a:ext uri="{FF2B5EF4-FFF2-40B4-BE49-F238E27FC236}">
                      <a16:creationId xmlns="" xmlns:a16="http://schemas.microsoft.com/office/drawing/2014/main" id="{CD6503D8-0E20-439F-BD34-9F4F5CCE433F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81">
                  <a:extLst>
                    <a:ext uri="{FF2B5EF4-FFF2-40B4-BE49-F238E27FC236}">
                      <a16:creationId xmlns="" xmlns:a16="http://schemas.microsoft.com/office/drawing/2014/main" id="{4698814A-0278-4FD7-BBFB-A06D2539CBB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95">
                  <a:extLst>
                    <a:ext uri="{FF2B5EF4-FFF2-40B4-BE49-F238E27FC236}">
                      <a16:creationId xmlns="" xmlns:a16="http://schemas.microsoft.com/office/drawing/2014/main" id="{13F20935-230C-4881-875F-D721B54C871F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96">
                  <a:extLst>
                    <a:ext uri="{FF2B5EF4-FFF2-40B4-BE49-F238E27FC236}">
                      <a16:creationId xmlns="" xmlns:a16="http://schemas.microsoft.com/office/drawing/2014/main" id="{5E65154E-54A8-4974-9C4C-D4B149AA374D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99">
                  <a:extLst>
                    <a:ext uri="{FF2B5EF4-FFF2-40B4-BE49-F238E27FC236}">
                      <a16:creationId xmlns="" xmlns:a16="http://schemas.microsoft.com/office/drawing/2014/main" id="{2F625C8F-FC91-4549-ADC4-FA682B6B8B41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67">
                  <a:extLst>
                    <a:ext uri="{FF2B5EF4-FFF2-40B4-BE49-F238E27FC236}">
                      <a16:creationId xmlns="" xmlns:a16="http://schemas.microsoft.com/office/drawing/2014/main" id="{6ED95E12-B835-4371-BC1A-1E2CF131FB1C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68">
                  <a:extLst>
                    <a:ext uri="{FF2B5EF4-FFF2-40B4-BE49-F238E27FC236}">
                      <a16:creationId xmlns="" xmlns:a16="http://schemas.microsoft.com/office/drawing/2014/main" id="{5DB90DB6-7ECC-48CD-B5E7-1E4D51294DA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69">
                  <a:extLst>
                    <a:ext uri="{FF2B5EF4-FFF2-40B4-BE49-F238E27FC236}">
                      <a16:creationId xmlns="" xmlns:a16="http://schemas.microsoft.com/office/drawing/2014/main" id="{5A3E717B-16BB-494E-8DB7-AE92CBCF2D74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70">
                  <a:extLst>
                    <a:ext uri="{FF2B5EF4-FFF2-40B4-BE49-F238E27FC236}">
                      <a16:creationId xmlns="" xmlns:a16="http://schemas.microsoft.com/office/drawing/2014/main" id="{3AED825B-33E4-4369-97C8-C94DCD92A0EE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71">
                  <a:extLst>
                    <a:ext uri="{FF2B5EF4-FFF2-40B4-BE49-F238E27FC236}">
                      <a16:creationId xmlns="" xmlns:a16="http://schemas.microsoft.com/office/drawing/2014/main" id="{3DB91338-9203-4E83-975D-9ACDB62A90D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72">
                  <a:extLst>
                    <a:ext uri="{FF2B5EF4-FFF2-40B4-BE49-F238E27FC236}">
                      <a16:creationId xmlns="" xmlns:a16="http://schemas.microsoft.com/office/drawing/2014/main" id="{BAFE94D6-4E86-4330-B0B9-2DF9F9764918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73">
                  <a:extLst>
                    <a:ext uri="{FF2B5EF4-FFF2-40B4-BE49-F238E27FC236}">
                      <a16:creationId xmlns="" xmlns:a16="http://schemas.microsoft.com/office/drawing/2014/main" id="{161EEF94-C468-4F95-AE76-4EC661318F9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74">
                  <a:extLst>
                    <a:ext uri="{FF2B5EF4-FFF2-40B4-BE49-F238E27FC236}">
                      <a16:creationId xmlns="" xmlns:a16="http://schemas.microsoft.com/office/drawing/2014/main" id="{52AC0B03-F31C-43B9-9B38-BC002D1FF3FB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5" name="Freeform 175">
                  <a:extLst>
                    <a:ext uri="{FF2B5EF4-FFF2-40B4-BE49-F238E27FC236}">
                      <a16:creationId xmlns="" xmlns:a16="http://schemas.microsoft.com/office/drawing/2014/main" id="{272DDF44-0E88-4D28-A748-754974DA756B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6" name="Freeform 184">
                  <a:extLst>
                    <a:ext uri="{FF2B5EF4-FFF2-40B4-BE49-F238E27FC236}">
                      <a16:creationId xmlns="" xmlns:a16="http://schemas.microsoft.com/office/drawing/2014/main" id="{1FE51FAE-BA75-4991-9D5F-76213C4B6D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7" name="Freeform 185">
                  <a:extLst>
                    <a:ext uri="{FF2B5EF4-FFF2-40B4-BE49-F238E27FC236}">
                      <a16:creationId xmlns="" xmlns:a16="http://schemas.microsoft.com/office/drawing/2014/main" id="{CFE04392-217E-4295-9099-58CCEC80518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8" name="Freeform 186">
                  <a:extLst>
                    <a:ext uri="{FF2B5EF4-FFF2-40B4-BE49-F238E27FC236}">
                      <a16:creationId xmlns="" xmlns:a16="http://schemas.microsoft.com/office/drawing/2014/main" id="{29FCD563-93B6-490D-91A4-55FF819AA58F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9" name="Freeform 187">
                  <a:extLst>
                    <a:ext uri="{FF2B5EF4-FFF2-40B4-BE49-F238E27FC236}">
                      <a16:creationId xmlns="" xmlns:a16="http://schemas.microsoft.com/office/drawing/2014/main" id="{2854B842-7F92-4FD1-B48C-E205E253D21C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188">
                  <a:extLst>
                    <a:ext uri="{FF2B5EF4-FFF2-40B4-BE49-F238E27FC236}">
                      <a16:creationId xmlns="" xmlns:a16="http://schemas.microsoft.com/office/drawing/2014/main" id="{CC491CAE-1F26-402D-887F-06FA587CDB1E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189">
                  <a:extLst>
                    <a:ext uri="{FF2B5EF4-FFF2-40B4-BE49-F238E27FC236}">
                      <a16:creationId xmlns="" xmlns:a16="http://schemas.microsoft.com/office/drawing/2014/main" id="{A4EE7BEF-C6E6-4F1C-AEE6-A29BF63D8E6A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190">
                  <a:extLst>
                    <a:ext uri="{FF2B5EF4-FFF2-40B4-BE49-F238E27FC236}">
                      <a16:creationId xmlns="" xmlns:a16="http://schemas.microsoft.com/office/drawing/2014/main" id="{7F41F85C-1E31-4F8F-8033-DBFA92925470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191">
                  <a:extLst>
                    <a:ext uri="{FF2B5EF4-FFF2-40B4-BE49-F238E27FC236}">
                      <a16:creationId xmlns="" xmlns:a16="http://schemas.microsoft.com/office/drawing/2014/main" id="{2D5D4BF8-6EC7-4294-9D5D-F0F874A74534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192">
                  <a:extLst>
                    <a:ext uri="{FF2B5EF4-FFF2-40B4-BE49-F238E27FC236}">
                      <a16:creationId xmlns="" xmlns:a16="http://schemas.microsoft.com/office/drawing/2014/main" id="{BAFDE81B-5D4F-4429-8A46-FF9A9DB929F8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5" name="Freeform 197">
                  <a:extLst>
                    <a:ext uri="{FF2B5EF4-FFF2-40B4-BE49-F238E27FC236}">
                      <a16:creationId xmlns="" xmlns:a16="http://schemas.microsoft.com/office/drawing/2014/main" id="{1695AF8B-638B-4F75-BA5C-535EA909F6CD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6" name="Freeform 198">
                  <a:extLst>
                    <a:ext uri="{FF2B5EF4-FFF2-40B4-BE49-F238E27FC236}">
                      <a16:creationId xmlns="" xmlns:a16="http://schemas.microsoft.com/office/drawing/2014/main" id="{79D26FD2-EBC7-4B68-9880-A2EA2754F38C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7" name="Freeform 199">
                  <a:extLst>
                    <a:ext uri="{FF2B5EF4-FFF2-40B4-BE49-F238E27FC236}">
                      <a16:creationId xmlns="" xmlns:a16="http://schemas.microsoft.com/office/drawing/2014/main" id="{59D5780A-63A4-41F1-9623-43FA20FD1557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="" xmlns:a16="http://schemas.microsoft.com/office/drawing/2014/main" id="{2230DD87-8655-4A18-A59E-A1C2CFE90667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57" name="Freeform 92">
                  <a:extLst>
                    <a:ext uri="{FF2B5EF4-FFF2-40B4-BE49-F238E27FC236}">
                      <a16:creationId xmlns="" xmlns:a16="http://schemas.microsoft.com/office/drawing/2014/main" id="{13DC8DD8-F3F5-4E6C-B5B0-DA5B80EC9F34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93">
                  <a:extLst>
                    <a:ext uri="{FF2B5EF4-FFF2-40B4-BE49-F238E27FC236}">
                      <a16:creationId xmlns="" xmlns:a16="http://schemas.microsoft.com/office/drawing/2014/main" id="{375A9BF9-3E2F-44E3-917B-1E79977EE71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94">
                  <a:extLst>
                    <a:ext uri="{FF2B5EF4-FFF2-40B4-BE49-F238E27FC236}">
                      <a16:creationId xmlns="" xmlns:a16="http://schemas.microsoft.com/office/drawing/2014/main" id="{85C0466A-440E-424F-8484-4672D911E631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01">
                  <a:extLst>
                    <a:ext uri="{FF2B5EF4-FFF2-40B4-BE49-F238E27FC236}">
                      <a16:creationId xmlns="" xmlns:a16="http://schemas.microsoft.com/office/drawing/2014/main" id="{1F1E30FD-8909-4592-9985-F2BAFC4BEF46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02">
                  <a:extLst>
                    <a:ext uri="{FF2B5EF4-FFF2-40B4-BE49-F238E27FC236}">
                      <a16:creationId xmlns="" xmlns:a16="http://schemas.microsoft.com/office/drawing/2014/main" id="{955E5F4E-B30C-41DA-A9E8-ED4B5E475225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03">
                  <a:extLst>
                    <a:ext uri="{FF2B5EF4-FFF2-40B4-BE49-F238E27FC236}">
                      <a16:creationId xmlns="" xmlns:a16="http://schemas.microsoft.com/office/drawing/2014/main" id="{0E9E6EA3-FA11-4239-A0F9-5DAE2AAB67EA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04">
                  <a:extLst>
                    <a:ext uri="{FF2B5EF4-FFF2-40B4-BE49-F238E27FC236}">
                      <a16:creationId xmlns="" xmlns:a16="http://schemas.microsoft.com/office/drawing/2014/main" id="{0C966803-8E95-4506-9C6D-36FD0016F07A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05">
                  <a:extLst>
                    <a:ext uri="{FF2B5EF4-FFF2-40B4-BE49-F238E27FC236}">
                      <a16:creationId xmlns="" xmlns:a16="http://schemas.microsoft.com/office/drawing/2014/main" id="{1DE875FF-773F-4A78-9DA6-DA56E640DD07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06">
                  <a:extLst>
                    <a:ext uri="{FF2B5EF4-FFF2-40B4-BE49-F238E27FC236}">
                      <a16:creationId xmlns="" xmlns:a16="http://schemas.microsoft.com/office/drawing/2014/main" id="{E1800072-DBA5-4E97-BD21-FBF9DAEED256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07">
                  <a:extLst>
                    <a:ext uri="{FF2B5EF4-FFF2-40B4-BE49-F238E27FC236}">
                      <a16:creationId xmlns="" xmlns:a16="http://schemas.microsoft.com/office/drawing/2014/main" id="{58E522FC-C63B-4757-AF20-42014EBD19AB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08">
                  <a:extLst>
                    <a:ext uri="{FF2B5EF4-FFF2-40B4-BE49-F238E27FC236}">
                      <a16:creationId xmlns="" xmlns:a16="http://schemas.microsoft.com/office/drawing/2014/main" id="{9A67A638-49A7-4C64-86E9-9CBE698C5252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09">
                  <a:extLst>
                    <a:ext uri="{FF2B5EF4-FFF2-40B4-BE49-F238E27FC236}">
                      <a16:creationId xmlns="" xmlns:a16="http://schemas.microsoft.com/office/drawing/2014/main" id="{25003C0E-E487-4738-B2E5-C6E97CD32470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10">
                  <a:extLst>
                    <a:ext uri="{FF2B5EF4-FFF2-40B4-BE49-F238E27FC236}">
                      <a16:creationId xmlns="" xmlns:a16="http://schemas.microsoft.com/office/drawing/2014/main" id="{95C83371-73EA-4A63-989F-8D88A8CF3E9A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11">
                  <a:extLst>
                    <a:ext uri="{FF2B5EF4-FFF2-40B4-BE49-F238E27FC236}">
                      <a16:creationId xmlns="" xmlns:a16="http://schemas.microsoft.com/office/drawing/2014/main" id="{2E7490D4-8A86-46A3-AF77-AE3145C37EC6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12">
                  <a:extLst>
                    <a:ext uri="{FF2B5EF4-FFF2-40B4-BE49-F238E27FC236}">
                      <a16:creationId xmlns="" xmlns:a16="http://schemas.microsoft.com/office/drawing/2014/main" id="{B3161ED9-301A-4B7F-A606-0478296438F1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13">
                  <a:extLst>
                    <a:ext uri="{FF2B5EF4-FFF2-40B4-BE49-F238E27FC236}">
                      <a16:creationId xmlns="" xmlns:a16="http://schemas.microsoft.com/office/drawing/2014/main" id="{316E756A-D55D-4A20-B862-D40BEDD68C06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14">
                  <a:extLst>
                    <a:ext uri="{FF2B5EF4-FFF2-40B4-BE49-F238E27FC236}">
                      <a16:creationId xmlns="" xmlns:a16="http://schemas.microsoft.com/office/drawing/2014/main" id="{2E720016-E483-4F2D-B3E4-07A9E15CC14E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15">
                  <a:extLst>
                    <a:ext uri="{FF2B5EF4-FFF2-40B4-BE49-F238E27FC236}">
                      <a16:creationId xmlns="" xmlns:a16="http://schemas.microsoft.com/office/drawing/2014/main" id="{7F8BE821-1C69-4EF6-B2C1-6955EA596245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16">
                  <a:extLst>
                    <a:ext uri="{FF2B5EF4-FFF2-40B4-BE49-F238E27FC236}">
                      <a16:creationId xmlns="" xmlns:a16="http://schemas.microsoft.com/office/drawing/2014/main" id="{1A18EA05-495D-4EB2-A436-6168A4D0532E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17">
                  <a:extLst>
                    <a:ext uri="{FF2B5EF4-FFF2-40B4-BE49-F238E27FC236}">
                      <a16:creationId xmlns="" xmlns:a16="http://schemas.microsoft.com/office/drawing/2014/main" id="{1644B42A-CA93-4FA6-935C-4981D2EF810E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18">
                  <a:extLst>
                    <a:ext uri="{FF2B5EF4-FFF2-40B4-BE49-F238E27FC236}">
                      <a16:creationId xmlns="" xmlns:a16="http://schemas.microsoft.com/office/drawing/2014/main" id="{61679346-C4DB-4DCA-A72E-5C0A755EE06D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19">
                  <a:extLst>
                    <a:ext uri="{FF2B5EF4-FFF2-40B4-BE49-F238E27FC236}">
                      <a16:creationId xmlns="" xmlns:a16="http://schemas.microsoft.com/office/drawing/2014/main" id="{1B0E911D-75A1-49D8-AD19-771094D6A24A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20">
                  <a:extLst>
                    <a:ext uri="{FF2B5EF4-FFF2-40B4-BE49-F238E27FC236}">
                      <a16:creationId xmlns="" xmlns:a16="http://schemas.microsoft.com/office/drawing/2014/main" id="{D308D367-B51A-4C24-9A40-C452413C5E47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21">
                  <a:extLst>
                    <a:ext uri="{FF2B5EF4-FFF2-40B4-BE49-F238E27FC236}">
                      <a16:creationId xmlns="" xmlns:a16="http://schemas.microsoft.com/office/drawing/2014/main" id="{7347F239-26B9-4692-B361-73C5AA335119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22">
                  <a:extLst>
                    <a:ext uri="{FF2B5EF4-FFF2-40B4-BE49-F238E27FC236}">
                      <a16:creationId xmlns="" xmlns:a16="http://schemas.microsoft.com/office/drawing/2014/main" id="{EAA45EA3-48FB-407C-A045-98157B543907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23">
                  <a:extLst>
                    <a:ext uri="{FF2B5EF4-FFF2-40B4-BE49-F238E27FC236}">
                      <a16:creationId xmlns="" xmlns:a16="http://schemas.microsoft.com/office/drawing/2014/main" id="{88026040-1E4E-4B55-B722-072F5BD5AD87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24">
                  <a:extLst>
                    <a:ext uri="{FF2B5EF4-FFF2-40B4-BE49-F238E27FC236}">
                      <a16:creationId xmlns="" xmlns:a16="http://schemas.microsoft.com/office/drawing/2014/main" id="{3EE05B78-CEDF-4FC9-BAAC-518EF5ABE793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25">
                  <a:extLst>
                    <a:ext uri="{FF2B5EF4-FFF2-40B4-BE49-F238E27FC236}">
                      <a16:creationId xmlns="" xmlns:a16="http://schemas.microsoft.com/office/drawing/2014/main" id="{B03BFD98-F3D8-41E5-BEBC-314B1328DDA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26">
                  <a:extLst>
                    <a:ext uri="{FF2B5EF4-FFF2-40B4-BE49-F238E27FC236}">
                      <a16:creationId xmlns="" xmlns:a16="http://schemas.microsoft.com/office/drawing/2014/main" id="{152ABF91-D793-4685-9664-2294C2869FE2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27">
                  <a:extLst>
                    <a:ext uri="{FF2B5EF4-FFF2-40B4-BE49-F238E27FC236}">
                      <a16:creationId xmlns="" xmlns:a16="http://schemas.microsoft.com/office/drawing/2014/main" id="{F2AE4379-99EB-403F-B45B-23BE04736D21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28">
                  <a:extLst>
                    <a:ext uri="{FF2B5EF4-FFF2-40B4-BE49-F238E27FC236}">
                      <a16:creationId xmlns="" xmlns:a16="http://schemas.microsoft.com/office/drawing/2014/main" id="{248E07C8-B1C3-48D3-86C3-A189AC7BFEA5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29">
                  <a:extLst>
                    <a:ext uri="{FF2B5EF4-FFF2-40B4-BE49-F238E27FC236}">
                      <a16:creationId xmlns="" xmlns:a16="http://schemas.microsoft.com/office/drawing/2014/main" id="{EE6EC039-0B33-4067-93BF-A8ADEBBA176C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30">
                  <a:extLst>
                    <a:ext uri="{FF2B5EF4-FFF2-40B4-BE49-F238E27FC236}">
                      <a16:creationId xmlns="" xmlns:a16="http://schemas.microsoft.com/office/drawing/2014/main" id="{A5C24D51-6CC1-497B-A72F-875A625DA8BB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31">
                  <a:extLst>
                    <a:ext uri="{FF2B5EF4-FFF2-40B4-BE49-F238E27FC236}">
                      <a16:creationId xmlns="" xmlns:a16="http://schemas.microsoft.com/office/drawing/2014/main" id="{A1392B80-3937-419F-AC63-68CD6D2ED438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32">
                  <a:extLst>
                    <a:ext uri="{FF2B5EF4-FFF2-40B4-BE49-F238E27FC236}">
                      <a16:creationId xmlns="" xmlns:a16="http://schemas.microsoft.com/office/drawing/2014/main" id="{7AC14DEE-7569-4097-9AE4-5A49FD85B776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33">
                  <a:extLst>
                    <a:ext uri="{FF2B5EF4-FFF2-40B4-BE49-F238E27FC236}">
                      <a16:creationId xmlns="" xmlns:a16="http://schemas.microsoft.com/office/drawing/2014/main" id="{E37BBB18-5C18-4C00-8B02-A58AFA2C2EF9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34">
                  <a:extLst>
                    <a:ext uri="{FF2B5EF4-FFF2-40B4-BE49-F238E27FC236}">
                      <a16:creationId xmlns="" xmlns:a16="http://schemas.microsoft.com/office/drawing/2014/main" id="{844EDE3D-A8F7-4EAE-B1C0-81901DB55C3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35">
                  <a:extLst>
                    <a:ext uri="{FF2B5EF4-FFF2-40B4-BE49-F238E27FC236}">
                      <a16:creationId xmlns="" xmlns:a16="http://schemas.microsoft.com/office/drawing/2014/main" id="{5FE95A3C-CF08-4064-94A1-8AFA8B12A12E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36">
                  <a:extLst>
                    <a:ext uri="{FF2B5EF4-FFF2-40B4-BE49-F238E27FC236}">
                      <a16:creationId xmlns="" xmlns:a16="http://schemas.microsoft.com/office/drawing/2014/main" id="{90A721CD-EF84-45EC-A669-E4EDB4DA44F2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37">
                  <a:extLst>
                    <a:ext uri="{FF2B5EF4-FFF2-40B4-BE49-F238E27FC236}">
                      <a16:creationId xmlns="" xmlns:a16="http://schemas.microsoft.com/office/drawing/2014/main" id="{6DCAC0BA-B010-437B-B21B-CB3E456FA779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138">
                  <a:extLst>
                    <a:ext uri="{FF2B5EF4-FFF2-40B4-BE49-F238E27FC236}">
                      <a16:creationId xmlns="" xmlns:a16="http://schemas.microsoft.com/office/drawing/2014/main" id="{D9D9C828-D781-4923-92EB-4D60A1660D66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139">
                  <a:extLst>
                    <a:ext uri="{FF2B5EF4-FFF2-40B4-BE49-F238E27FC236}">
                      <a16:creationId xmlns="" xmlns:a16="http://schemas.microsoft.com/office/drawing/2014/main" id="{DC4E6275-C7BE-4B92-B6ED-F4C26777C9E0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140">
                  <a:extLst>
                    <a:ext uri="{FF2B5EF4-FFF2-40B4-BE49-F238E27FC236}">
                      <a16:creationId xmlns="" xmlns:a16="http://schemas.microsoft.com/office/drawing/2014/main" id="{575833FD-3BC4-48BC-B01D-9DFBCDB57347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141">
                  <a:extLst>
                    <a:ext uri="{FF2B5EF4-FFF2-40B4-BE49-F238E27FC236}">
                      <a16:creationId xmlns="" xmlns:a16="http://schemas.microsoft.com/office/drawing/2014/main" id="{2E6885B3-4FCE-4D4C-9662-924E1241C4B5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Freeform 142">
                  <a:extLst>
                    <a:ext uri="{FF2B5EF4-FFF2-40B4-BE49-F238E27FC236}">
                      <a16:creationId xmlns="" xmlns:a16="http://schemas.microsoft.com/office/drawing/2014/main" id="{867B0B9D-B583-4A76-88F0-A14C41A91FEA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143">
                  <a:extLst>
                    <a:ext uri="{FF2B5EF4-FFF2-40B4-BE49-F238E27FC236}">
                      <a16:creationId xmlns="" xmlns:a16="http://schemas.microsoft.com/office/drawing/2014/main" id="{BACA9B76-14F5-487A-85EB-B22F97ACA0F9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144">
                  <a:extLst>
                    <a:ext uri="{FF2B5EF4-FFF2-40B4-BE49-F238E27FC236}">
                      <a16:creationId xmlns="" xmlns:a16="http://schemas.microsoft.com/office/drawing/2014/main" id="{0BC56DB3-BDDE-4B2F-915F-32F389B52AF6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145">
                  <a:extLst>
                    <a:ext uri="{FF2B5EF4-FFF2-40B4-BE49-F238E27FC236}">
                      <a16:creationId xmlns="" xmlns:a16="http://schemas.microsoft.com/office/drawing/2014/main" id="{248C6B1E-A5FD-4A1C-A414-54814B37CE29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146">
                  <a:extLst>
                    <a:ext uri="{FF2B5EF4-FFF2-40B4-BE49-F238E27FC236}">
                      <a16:creationId xmlns="" xmlns:a16="http://schemas.microsoft.com/office/drawing/2014/main" id="{DF7BBA74-84E7-4A51-B5CF-D35FCD1B6F7A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147">
                  <a:extLst>
                    <a:ext uri="{FF2B5EF4-FFF2-40B4-BE49-F238E27FC236}">
                      <a16:creationId xmlns="" xmlns:a16="http://schemas.microsoft.com/office/drawing/2014/main" id="{1A7B6D87-5B01-4131-A025-C1E28A93B44C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148">
                  <a:extLst>
                    <a:ext uri="{FF2B5EF4-FFF2-40B4-BE49-F238E27FC236}">
                      <a16:creationId xmlns="" xmlns:a16="http://schemas.microsoft.com/office/drawing/2014/main" id="{CB7889BD-2A38-4D3D-B02D-78DB530D0DE2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149">
                  <a:extLst>
                    <a:ext uri="{FF2B5EF4-FFF2-40B4-BE49-F238E27FC236}">
                      <a16:creationId xmlns="" xmlns:a16="http://schemas.microsoft.com/office/drawing/2014/main" id="{9DE0C1E2-D505-4657-8807-1013B4FF5619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150">
                  <a:extLst>
                    <a:ext uri="{FF2B5EF4-FFF2-40B4-BE49-F238E27FC236}">
                      <a16:creationId xmlns="" xmlns:a16="http://schemas.microsoft.com/office/drawing/2014/main" id="{5F88D317-25B6-4E48-9E30-A5DB4115F718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56">
                  <a:extLst>
                    <a:ext uri="{FF2B5EF4-FFF2-40B4-BE49-F238E27FC236}">
                      <a16:creationId xmlns="" xmlns:a16="http://schemas.microsoft.com/office/drawing/2014/main" id="{A7ED75E5-327F-44EB-8755-D2C0AB6F7819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57">
                  <a:extLst>
                    <a:ext uri="{FF2B5EF4-FFF2-40B4-BE49-F238E27FC236}">
                      <a16:creationId xmlns="" xmlns:a16="http://schemas.microsoft.com/office/drawing/2014/main" id="{8FF6C684-4CFF-4AAE-8342-D9ABA34625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58">
                  <a:extLst>
                    <a:ext uri="{FF2B5EF4-FFF2-40B4-BE49-F238E27FC236}">
                      <a16:creationId xmlns="" xmlns:a16="http://schemas.microsoft.com/office/drawing/2014/main" id="{F861BD44-CCFD-4381-AA5F-D8AB5DF104D0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59">
                  <a:extLst>
                    <a:ext uri="{FF2B5EF4-FFF2-40B4-BE49-F238E27FC236}">
                      <a16:creationId xmlns="" xmlns:a16="http://schemas.microsoft.com/office/drawing/2014/main" id="{A8238BD6-E4ED-4C26-B984-CF2CF685BFF7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Oval 460">
                  <a:extLst>
                    <a:ext uri="{FF2B5EF4-FFF2-40B4-BE49-F238E27FC236}">
                      <a16:creationId xmlns="" xmlns:a16="http://schemas.microsoft.com/office/drawing/2014/main" id="{292A440B-D931-4401-9C54-9D28B22DB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Freeform 461">
                  <a:extLst>
                    <a:ext uri="{FF2B5EF4-FFF2-40B4-BE49-F238E27FC236}">
                      <a16:creationId xmlns="" xmlns:a16="http://schemas.microsoft.com/office/drawing/2014/main" id="{93342275-972C-4ABA-9F0D-B4A8A0B41431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62">
                  <a:extLst>
                    <a:ext uri="{FF2B5EF4-FFF2-40B4-BE49-F238E27FC236}">
                      <a16:creationId xmlns="" xmlns:a16="http://schemas.microsoft.com/office/drawing/2014/main" id="{F4011D35-CE59-44AC-B9E0-CDEDAAE094E4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7" name="Freeform 463">
                  <a:extLst>
                    <a:ext uri="{FF2B5EF4-FFF2-40B4-BE49-F238E27FC236}">
                      <a16:creationId xmlns="" xmlns:a16="http://schemas.microsoft.com/office/drawing/2014/main" id="{FEE19A07-3D6E-4D97-9DA5-48BA4D3ECB8F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464">
                  <a:extLst>
                    <a:ext uri="{FF2B5EF4-FFF2-40B4-BE49-F238E27FC236}">
                      <a16:creationId xmlns="" xmlns:a16="http://schemas.microsoft.com/office/drawing/2014/main" id="{E915E8AD-D1B5-4E3F-9D6D-C97F0EF3174E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465">
                  <a:extLst>
                    <a:ext uri="{FF2B5EF4-FFF2-40B4-BE49-F238E27FC236}">
                      <a16:creationId xmlns="" xmlns:a16="http://schemas.microsoft.com/office/drawing/2014/main" id="{4000AB39-29FA-413A-BB1A-E4302236FB36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466">
                  <a:extLst>
                    <a:ext uri="{FF2B5EF4-FFF2-40B4-BE49-F238E27FC236}">
                      <a16:creationId xmlns="" xmlns:a16="http://schemas.microsoft.com/office/drawing/2014/main" id="{71768E17-E504-4CD8-92B3-9ED0773FBD93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467">
                  <a:extLst>
                    <a:ext uri="{FF2B5EF4-FFF2-40B4-BE49-F238E27FC236}">
                      <a16:creationId xmlns="" xmlns:a16="http://schemas.microsoft.com/office/drawing/2014/main" id="{5FF748D6-03FB-446C-B24A-7B578CA66DB5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468">
                  <a:extLst>
                    <a:ext uri="{FF2B5EF4-FFF2-40B4-BE49-F238E27FC236}">
                      <a16:creationId xmlns="" xmlns:a16="http://schemas.microsoft.com/office/drawing/2014/main" id="{0C2A6F6C-E7FE-4D2A-848D-C69346230C9D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469">
                  <a:extLst>
                    <a:ext uri="{FF2B5EF4-FFF2-40B4-BE49-F238E27FC236}">
                      <a16:creationId xmlns="" xmlns:a16="http://schemas.microsoft.com/office/drawing/2014/main" id="{7B56570F-0AD5-44C0-A146-4C3FD5BB925E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470">
                  <a:extLst>
                    <a:ext uri="{FF2B5EF4-FFF2-40B4-BE49-F238E27FC236}">
                      <a16:creationId xmlns="" xmlns:a16="http://schemas.microsoft.com/office/drawing/2014/main" id="{E4AFA4E0-F0B6-46AD-8023-F9B83EFBD3A6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471">
                  <a:extLst>
                    <a:ext uri="{FF2B5EF4-FFF2-40B4-BE49-F238E27FC236}">
                      <a16:creationId xmlns="" xmlns:a16="http://schemas.microsoft.com/office/drawing/2014/main" id="{FD7262EF-4F4C-4330-A53D-6E5011FA5D6C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472">
                  <a:extLst>
                    <a:ext uri="{FF2B5EF4-FFF2-40B4-BE49-F238E27FC236}">
                      <a16:creationId xmlns="" xmlns:a16="http://schemas.microsoft.com/office/drawing/2014/main" id="{E3985263-124A-4B04-AFFE-D8F270D84497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473">
                  <a:extLst>
                    <a:ext uri="{FF2B5EF4-FFF2-40B4-BE49-F238E27FC236}">
                      <a16:creationId xmlns="" xmlns:a16="http://schemas.microsoft.com/office/drawing/2014/main" id="{E1AD9536-CEA7-484D-AFCD-5DA0A3132222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474">
                  <a:extLst>
                    <a:ext uri="{FF2B5EF4-FFF2-40B4-BE49-F238E27FC236}">
                      <a16:creationId xmlns="" xmlns:a16="http://schemas.microsoft.com/office/drawing/2014/main" id="{57288091-D1FA-4374-8BE6-D7A65BEE5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475">
                  <a:extLst>
                    <a:ext uri="{FF2B5EF4-FFF2-40B4-BE49-F238E27FC236}">
                      <a16:creationId xmlns="" xmlns:a16="http://schemas.microsoft.com/office/drawing/2014/main" id="{EEB45F4C-4532-4E22-AF24-23FD86C3C464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="" xmlns:a16="http://schemas.microsoft.com/office/drawing/2014/main" id="{2EBAA1F1-973C-4775-9BBB-37144FED8E8E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34" name="Group 407">
                  <a:extLst>
                    <a:ext uri="{FF2B5EF4-FFF2-40B4-BE49-F238E27FC236}">
                      <a16:creationId xmlns="" xmlns:a16="http://schemas.microsoft.com/office/drawing/2014/main" id="{ABE792F0-02E3-4B2B-AC36-8B8FDDACD02A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57" name="Freeform 207">
                    <a:extLst>
                      <a:ext uri="{FF2B5EF4-FFF2-40B4-BE49-F238E27FC236}">
                        <a16:creationId xmlns="" xmlns:a16="http://schemas.microsoft.com/office/drawing/2014/main" id="{24654380-ED62-4840-A173-D939CED92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08">
                    <a:extLst>
                      <a:ext uri="{FF2B5EF4-FFF2-40B4-BE49-F238E27FC236}">
                        <a16:creationId xmlns="" xmlns:a16="http://schemas.microsoft.com/office/drawing/2014/main" id="{A529F3EC-95AF-4FE1-9C25-BA4FD7E25D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09">
                    <a:extLst>
                      <a:ext uri="{FF2B5EF4-FFF2-40B4-BE49-F238E27FC236}">
                        <a16:creationId xmlns="" xmlns:a16="http://schemas.microsoft.com/office/drawing/2014/main" id="{1732DFD0-D55A-4F50-B361-118B86181F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10">
                    <a:extLst>
                      <a:ext uri="{FF2B5EF4-FFF2-40B4-BE49-F238E27FC236}">
                        <a16:creationId xmlns="" xmlns:a16="http://schemas.microsoft.com/office/drawing/2014/main" id="{A93BE567-5017-4001-8066-AF03197F4C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11">
                    <a:extLst>
                      <a:ext uri="{FF2B5EF4-FFF2-40B4-BE49-F238E27FC236}">
                        <a16:creationId xmlns="" xmlns:a16="http://schemas.microsoft.com/office/drawing/2014/main" id="{96EA14F8-F7D0-4F98-B5F8-66EBDE7DAA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12">
                    <a:extLst>
                      <a:ext uri="{FF2B5EF4-FFF2-40B4-BE49-F238E27FC236}">
                        <a16:creationId xmlns="" xmlns:a16="http://schemas.microsoft.com/office/drawing/2014/main" id="{911AF3BE-A35D-4ADC-A19E-228B9942D9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13">
                    <a:extLst>
                      <a:ext uri="{FF2B5EF4-FFF2-40B4-BE49-F238E27FC236}">
                        <a16:creationId xmlns="" xmlns:a16="http://schemas.microsoft.com/office/drawing/2014/main" id="{5BE368DD-366A-4765-9780-C43D316AE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14">
                    <a:extLst>
                      <a:ext uri="{FF2B5EF4-FFF2-40B4-BE49-F238E27FC236}">
                        <a16:creationId xmlns="" xmlns:a16="http://schemas.microsoft.com/office/drawing/2014/main" id="{3A978225-460E-41BB-B001-EAEC6F04A1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15">
                    <a:extLst>
                      <a:ext uri="{FF2B5EF4-FFF2-40B4-BE49-F238E27FC236}">
                        <a16:creationId xmlns="" xmlns:a16="http://schemas.microsoft.com/office/drawing/2014/main" id="{7EA46167-A168-4F25-B8E9-A2D4332E8D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16">
                    <a:extLst>
                      <a:ext uri="{FF2B5EF4-FFF2-40B4-BE49-F238E27FC236}">
                        <a16:creationId xmlns="" xmlns:a16="http://schemas.microsoft.com/office/drawing/2014/main" id="{D46524A5-55EC-47B1-9D5C-F8F9E2DC8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17">
                    <a:extLst>
                      <a:ext uri="{FF2B5EF4-FFF2-40B4-BE49-F238E27FC236}">
                        <a16:creationId xmlns="" xmlns:a16="http://schemas.microsoft.com/office/drawing/2014/main" id="{2C928D6A-2F90-4398-A178-ABC1A48F66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18">
                    <a:extLst>
                      <a:ext uri="{FF2B5EF4-FFF2-40B4-BE49-F238E27FC236}">
                        <a16:creationId xmlns="" xmlns:a16="http://schemas.microsoft.com/office/drawing/2014/main" id="{57A24BE6-7177-4D96-AA43-EEAC496455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19">
                    <a:extLst>
                      <a:ext uri="{FF2B5EF4-FFF2-40B4-BE49-F238E27FC236}">
                        <a16:creationId xmlns="" xmlns:a16="http://schemas.microsoft.com/office/drawing/2014/main" id="{4149A83B-EFE9-48C5-9B9D-442AEC8651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20">
                    <a:extLst>
                      <a:ext uri="{FF2B5EF4-FFF2-40B4-BE49-F238E27FC236}">
                        <a16:creationId xmlns="" xmlns:a16="http://schemas.microsoft.com/office/drawing/2014/main" id="{202BA52D-5306-450D-96DF-72F1061B8A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21">
                    <a:extLst>
                      <a:ext uri="{FF2B5EF4-FFF2-40B4-BE49-F238E27FC236}">
                        <a16:creationId xmlns="" xmlns:a16="http://schemas.microsoft.com/office/drawing/2014/main" id="{07A6BAD3-0894-41D9-BDD9-F4D077F81E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22">
                    <a:extLst>
                      <a:ext uri="{FF2B5EF4-FFF2-40B4-BE49-F238E27FC236}">
                        <a16:creationId xmlns="" xmlns:a16="http://schemas.microsoft.com/office/drawing/2014/main" id="{BC77A0D9-3C14-4C98-AD66-1DC1765F58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23">
                    <a:extLst>
                      <a:ext uri="{FF2B5EF4-FFF2-40B4-BE49-F238E27FC236}">
                        <a16:creationId xmlns="" xmlns:a16="http://schemas.microsoft.com/office/drawing/2014/main" id="{51FB128D-38E4-48F2-9361-643A31A850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24">
                    <a:extLst>
                      <a:ext uri="{FF2B5EF4-FFF2-40B4-BE49-F238E27FC236}">
                        <a16:creationId xmlns="" xmlns:a16="http://schemas.microsoft.com/office/drawing/2014/main" id="{8B1B029C-62ED-4CC7-8C47-D393302307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25">
                    <a:extLst>
                      <a:ext uri="{FF2B5EF4-FFF2-40B4-BE49-F238E27FC236}">
                        <a16:creationId xmlns="" xmlns:a16="http://schemas.microsoft.com/office/drawing/2014/main" id="{A19C046E-5340-4B8B-9C0D-2AEBD8AF4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26">
                    <a:extLst>
                      <a:ext uri="{FF2B5EF4-FFF2-40B4-BE49-F238E27FC236}">
                        <a16:creationId xmlns="" xmlns:a16="http://schemas.microsoft.com/office/drawing/2014/main" id="{77990C19-F2B2-4845-A5A7-1E62B935E4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27">
                    <a:extLst>
                      <a:ext uri="{FF2B5EF4-FFF2-40B4-BE49-F238E27FC236}">
                        <a16:creationId xmlns="" xmlns:a16="http://schemas.microsoft.com/office/drawing/2014/main" id="{A4501E1E-421B-470A-A0D6-49FAA26206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28">
                    <a:extLst>
                      <a:ext uri="{FF2B5EF4-FFF2-40B4-BE49-F238E27FC236}">
                        <a16:creationId xmlns="" xmlns:a16="http://schemas.microsoft.com/office/drawing/2014/main" id="{3173149B-5012-4D0D-8017-138F185736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29">
                    <a:extLst>
                      <a:ext uri="{FF2B5EF4-FFF2-40B4-BE49-F238E27FC236}">
                        <a16:creationId xmlns="" xmlns:a16="http://schemas.microsoft.com/office/drawing/2014/main" id="{0A3DFB67-2647-4AFA-9E4A-68979ACE1F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30">
                    <a:extLst>
                      <a:ext uri="{FF2B5EF4-FFF2-40B4-BE49-F238E27FC236}">
                        <a16:creationId xmlns="" xmlns:a16="http://schemas.microsoft.com/office/drawing/2014/main" id="{A2869231-22FB-4B65-9653-D6A7C5BFE6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31">
                    <a:extLst>
                      <a:ext uri="{FF2B5EF4-FFF2-40B4-BE49-F238E27FC236}">
                        <a16:creationId xmlns="" xmlns:a16="http://schemas.microsoft.com/office/drawing/2014/main" id="{FD6EA070-A547-45F7-9480-0E976B9A93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32">
                    <a:extLst>
                      <a:ext uri="{FF2B5EF4-FFF2-40B4-BE49-F238E27FC236}">
                        <a16:creationId xmlns="" xmlns:a16="http://schemas.microsoft.com/office/drawing/2014/main" id="{A3A212E7-AD1C-4C34-A0AD-7C09E09357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33">
                    <a:extLst>
                      <a:ext uri="{FF2B5EF4-FFF2-40B4-BE49-F238E27FC236}">
                        <a16:creationId xmlns="" xmlns:a16="http://schemas.microsoft.com/office/drawing/2014/main" id="{6713B1AD-EF30-459B-BD09-67DD2CAC0B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34">
                    <a:extLst>
                      <a:ext uri="{FF2B5EF4-FFF2-40B4-BE49-F238E27FC236}">
                        <a16:creationId xmlns="" xmlns:a16="http://schemas.microsoft.com/office/drawing/2014/main" id="{D66B41A7-5936-43AC-94CD-C699213784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35">
                    <a:extLst>
                      <a:ext uri="{FF2B5EF4-FFF2-40B4-BE49-F238E27FC236}">
                        <a16:creationId xmlns="" xmlns:a16="http://schemas.microsoft.com/office/drawing/2014/main" id="{886D8368-C848-491F-8329-3A23F7D07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36">
                    <a:extLst>
                      <a:ext uri="{FF2B5EF4-FFF2-40B4-BE49-F238E27FC236}">
                        <a16:creationId xmlns="" xmlns:a16="http://schemas.microsoft.com/office/drawing/2014/main" id="{20557E9C-F034-4F89-99E5-4150AE0A6A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37">
                    <a:extLst>
                      <a:ext uri="{FF2B5EF4-FFF2-40B4-BE49-F238E27FC236}">
                        <a16:creationId xmlns="" xmlns:a16="http://schemas.microsoft.com/office/drawing/2014/main" id="{AC932BBC-626E-459A-BEF8-816E0A3B72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38">
                    <a:extLst>
                      <a:ext uri="{FF2B5EF4-FFF2-40B4-BE49-F238E27FC236}">
                        <a16:creationId xmlns="" xmlns:a16="http://schemas.microsoft.com/office/drawing/2014/main" id="{75E45F86-B490-4DE3-AB0D-9574CB9E52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39">
                    <a:extLst>
                      <a:ext uri="{FF2B5EF4-FFF2-40B4-BE49-F238E27FC236}">
                        <a16:creationId xmlns="" xmlns:a16="http://schemas.microsoft.com/office/drawing/2014/main" id="{2C6FD803-A1C5-4687-B636-568C03DE9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40">
                    <a:extLst>
                      <a:ext uri="{FF2B5EF4-FFF2-40B4-BE49-F238E27FC236}">
                        <a16:creationId xmlns="" xmlns:a16="http://schemas.microsoft.com/office/drawing/2014/main" id="{736F0B2C-247C-4F06-80FC-3FB6CDF9AF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41">
                    <a:extLst>
                      <a:ext uri="{FF2B5EF4-FFF2-40B4-BE49-F238E27FC236}">
                        <a16:creationId xmlns="" xmlns:a16="http://schemas.microsoft.com/office/drawing/2014/main" id="{211FFBA9-5F37-472C-8AA1-786D1F26B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42">
                    <a:extLst>
                      <a:ext uri="{FF2B5EF4-FFF2-40B4-BE49-F238E27FC236}">
                        <a16:creationId xmlns="" xmlns:a16="http://schemas.microsoft.com/office/drawing/2014/main" id="{3335042F-D029-49A8-BC6A-E515B07E33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43">
                    <a:extLst>
                      <a:ext uri="{FF2B5EF4-FFF2-40B4-BE49-F238E27FC236}">
                        <a16:creationId xmlns="" xmlns:a16="http://schemas.microsoft.com/office/drawing/2014/main" id="{7D417FBA-EA66-449D-ACAD-DBCA24FD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44">
                    <a:extLst>
                      <a:ext uri="{FF2B5EF4-FFF2-40B4-BE49-F238E27FC236}">
                        <a16:creationId xmlns="" xmlns:a16="http://schemas.microsoft.com/office/drawing/2014/main" id="{E40E0C94-65D9-4E97-A76C-2B726669E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45">
                    <a:extLst>
                      <a:ext uri="{FF2B5EF4-FFF2-40B4-BE49-F238E27FC236}">
                        <a16:creationId xmlns="" xmlns:a16="http://schemas.microsoft.com/office/drawing/2014/main" id="{BF6BAEF7-F73E-4AE4-92CF-C892198BA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46">
                    <a:extLst>
                      <a:ext uri="{FF2B5EF4-FFF2-40B4-BE49-F238E27FC236}">
                        <a16:creationId xmlns="" xmlns:a16="http://schemas.microsoft.com/office/drawing/2014/main" id="{E8332861-0B5A-42EA-AA19-1207DBA729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47">
                    <a:extLst>
                      <a:ext uri="{FF2B5EF4-FFF2-40B4-BE49-F238E27FC236}">
                        <a16:creationId xmlns="" xmlns:a16="http://schemas.microsoft.com/office/drawing/2014/main" id="{872687A7-7B99-4541-8155-E0F0FBA976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48">
                    <a:extLst>
                      <a:ext uri="{FF2B5EF4-FFF2-40B4-BE49-F238E27FC236}">
                        <a16:creationId xmlns="" xmlns:a16="http://schemas.microsoft.com/office/drawing/2014/main" id="{F89C7A39-40AE-4716-BEF8-516347DFEC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49">
                    <a:extLst>
                      <a:ext uri="{FF2B5EF4-FFF2-40B4-BE49-F238E27FC236}">
                        <a16:creationId xmlns="" xmlns:a16="http://schemas.microsoft.com/office/drawing/2014/main" id="{F3FA4AB4-E071-4CC0-9210-92C6A259B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50">
                    <a:extLst>
                      <a:ext uri="{FF2B5EF4-FFF2-40B4-BE49-F238E27FC236}">
                        <a16:creationId xmlns="" xmlns:a16="http://schemas.microsoft.com/office/drawing/2014/main" id="{07272E64-F260-4AC4-836B-33FDDCE395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51">
                    <a:extLst>
                      <a:ext uri="{FF2B5EF4-FFF2-40B4-BE49-F238E27FC236}">
                        <a16:creationId xmlns="" xmlns:a16="http://schemas.microsoft.com/office/drawing/2014/main" id="{98911015-9260-4440-BC4D-9A91FCC9B9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52">
                    <a:extLst>
                      <a:ext uri="{FF2B5EF4-FFF2-40B4-BE49-F238E27FC236}">
                        <a16:creationId xmlns="" xmlns:a16="http://schemas.microsoft.com/office/drawing/2014/main" id="{92159B8E-828D-46A9-9FC6-12E998869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53">
                    <a:extLst>
                      <a:ext uri="{FF2B5EF4-FFF2-40B4-BE49-F238E27FC236}">
                        <a16:creationId xmlns="" xmlns:a16="http://schemas.microsoft.com/office/drawing/2014/main" id="{CB938E20-2BAC-4D5C-A9D4-96B8BCAC4D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54">
                    <a:extLst>
                      <a:ext uri="{FF2B5EF4-FFF2-40B4-BE49-F238E27FC236}">
                        <a16:creationId xmlns="" xmlns:a16="http://schemas.microsoft.com/office/drawing/2014/main" id="{66A0E8A2-D383-4013-82B7-F0A8AD240F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55">
                    <a:extLst>
                      <a:ext uri="{FF2B5EF4-FFF2-40B4-BE49-F238E27FC236}">
                        <a16:creationId xmlns="" xmlns:a16="http://schemas.microsoft.com/office/drawing/2014/main" id="{B07E94E5-D77B-451B-9096-97D1E2145F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56">
                    <a:extLst>
                      <a:ext uri="{FF2B5EF4-FFF2-40B4-BE49-F238E27FC236}">
                        <a16:creationId xmlns="" xmlns:a16="http://schemas.microsoft.com/office/drawing/2014/main" id="{319A3784-BDD5-4594-B0C0-882F28BF2D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57">
                    <a:extLst>
                      <a:ext uri="{FF2B5EF4-FFF2-40B4-BE49-F238E27FC236}">
                        <a16:creationId xmlns="" xmlns:a16="http://schemas.microsoft.com/office/drawing/2014/main" id="{2A80FDE6-3FA3-4406-94A4-93B11234C8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58">
                    <a:extLst>
                      <a:ext uri="{FF2B5EF4-FFF2-40B4-BE49-F238E27FC236}">
                        <a16:creationId xmlns="" xmlns:a16="http://schemas.microsoft.com/office/drawing/2014/main" id="{13EB590F-CF81-4995-BF34-BEB2952E0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59">
                    <a:extLst>
                      <a:ext uri="{FF2B5EF4-FFF2-40B4-BE49-F238E27FC236}">
                        <a16:creationId xmlns="" xmlns:a16="http://schemas.microsoft.com/office/drawing/2014/main" id="{7ED2C099-CF85-4004-8D5A-31B3FD910A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60">
                    <a:extLst>
                      <a:ext uri="{FF2B5EF4-FFF2-40B4-BE49-F238E27FC236}">
                        <a16:creationId xmlns="" xmlns:a16="http://schemas.microsoft.com/office/drawing/2014/main" id="{AAE23CF5-E4BE-43C7-8A0D-A8089A621D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61">
                    <a:extLst>
                      <a:ext uri="{FF2B5EF4-FFF2-40B4-BE49-F238E27FC236}">
                        <a16:creationId xmlns="" xmlns:a16="http://schemas.microsoft.com/office/drawing/2014/main" id="{20AC1E73-5A68-4B92-8BEA-BE169A9189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62">
                    <a:extLst>
                      <a:ext uri="{FF2B5EF4-FFF2-40B4-BE49-F238E27FC236}">
                        <a16:creationId xmlns="" xmlns:a16="http://schemas.microsoft.com/office/drawing/2014/main" id="{07C5E4F6-8885-4B99-8DBC-DFE83DFE44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63">
                    <a:extLst>
                      <a:ext uri="{FF2B5EF4-FFF2-40B4-BE49-F238E27FC236}">
                        <a16:creationId xmlns="" xmlns:a16="http://schemas.microsoft.com/office/drawing/2014/main" id="{75ABBE52-1DFD-4B4A-AE48-E4EC4074C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64">
                    <a:extLst>
                      <a:ext uri="{FF2B5EF4-FFF2-40B4-BE49-F238E27FC236}">
                        <a16:creationId xmlns="" xmlns:a16="http://schemas.microsoft.com/office/drawing/2014/main" id="{17D0AB22-5F84-496C-A419-87FF9ED633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65">
                    <a:extLst>
                      <a:ext uri="{FF2B5EF4-FFF2-40B4-BE49-F238E27FC236}">
                        <a16:creationId xmlns="" xmlns:a16="http://schemas.microsoft.com/office/drawing/2014/main" id="{8AC6C3B6-C65E-4120-B5E0-90132453C2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66">
                    <a:extLst>
                      <a:ext uri="{FF2B5EF4-FFF2-40B4-BE49-F238E27FC236}">
                        <a16:creationId xmlns="" xmlns:a16="http://schemas.microsoft.com/office/drawing/2014/main" id="{E8F24C2D-7527-4F0B-9485-A9F4D4901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67">
                    <a:extLst>
                      <a:ext uri="{FF2B5EF4-FFF2-40B4-BE49-F238E27FC236}">
                        <a16:creationId xmlns="" xmlns:a16="http://schemas.microsoft.com/office/drawing/2014/main" id="{5B5406FD-6DE9-4D14-B9A6-E553668A2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68">
                    <a:extLst>
                      <a:ext uri="{FF2B5EF4-FFF2-40B4-BE49-F238E27FC236}">
                        <a16:creationId xmlns="" xmlns:a16="http://schemas.microsoft.com/office/drawing/2014/main" id="{3B7CD5B7-1AAD-4EE9-AC55-44B032E575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69">
                    <a:extLst>
                      <a:ext uri="{FF2B5EF4-FFF2-40B4-BE49-F238E27FC236}">
                        <a16:creationId xmlns="" xmlns:a16="http://schemas.microsoft.com/office/drawing/2014/main" id="{A915A08F-0DC6-4BF3-9CD4-5083A57C1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70">
                    <a:extLst>
                      <a:ext uri="{FF2B5EF4-FFF2-40B4-BE49-F238E27FC236}">
                        <a16:creationId xmlns="" xmlns:a16="http://schemas.microsoft.com/office/drawing/2014/main" id="{D4D471CD-FD89-4709-A0BE-EB2D42A649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71">
                    <a:extLst>
                      <a:ext uri="{FF2B5EF4-FFF2-40B4-BE49-F238E27FC236}">
                        <a16:creationId xmlns="" xmlns:a16="http://schemas.microsoft.com/office/drawing/2014/main" id="{4BCD093A-9007-41C5-80A7-13D33A4252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72">
                    <a:extLst>
                      <a:ext uri="{FF2B5EF4-FFF2-40B4-BE49-F238E27FC236}">
                        <a16:creationId xmlns="" xmlns:a16="http://schemas.microsoft.com/office/drawing/2014/main" id="{47DC60A9-C9D9-4635-A611-7F43A6BBED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73">
                    <a:extLst>
                      <a:ext uri="{FF2B5EF4-FFF2-40B4-BE49-F238E27FC236}">
                        <a16:creationId xmlns="" xmlns:a16="http://schemas.microsoft.com/office/drawing/2014/main" id="{D787A7A6-1BD3-44B5-8AFA-6286FEBA5B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74">
                    <a:extLst>
                      <a:ext uri="{FF2B5EF4-FFF2-40B4-BE49-F238E27FC236}">
                        <a16:creationId xmlns="" xmlns:a16="http://schemas.microsoft.com/office/drawing/2014/main" id="{37DA6BA5-FC01-4EE2-A068-3E56ACB7D7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75">
                    <a:extLst>
                      <a:ext uri="{FF2B5EF4-FFF2-40B4-BE49-F238E27FC236}">
                        <a16:creationId xmlns="" xmlns:a16="http://schemas.microsoft.com/office/drawing/2014/main" id="{4330BBB2-EC87-4CA1-AAA9-AA40EDD529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76">
                    <a:extLst>
                      <a:ext uri="{FF2B5EF4-FFF2-40B4-BE49-F238E27FC236}">
                        <a16:creationId xmlns="" xmlns:a16="http://schemas.microsoft.com/office/drawing/2014/main" id="{BD79B981-57F0-4192-BB15-C968547AA9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77">
                    <a:extLst>
                      <a:ext uri="{FF2B5EF4-FFF2-40B4-BE49-F238E27FC236}">
                        <a16:creationId xmlns="" xmlns:a16="http://schemas.microsoft.com/office/drawing/2014/main" id="{2FF996A9-1A52-4A94-B2DE-846905C6C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78">
                    <a:extLst>
                      <a:ext uri="{FF2B5EF4-FFF2-40B4-BE49-F238E27FC236}">
                        <a16:creationId xmlns="" xmlns:a16="http://schemas.microsoft.com/office/drawing/2014/main" id="{6F1D7B59-72FA-4492-BA33-2C0DBAA96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79">
                    <a:extLst>
                      <a:ext uri="{FF2B5EF4-FFF2-40B4-BE49-F238E27FC236}">
                        <a16:creationId xmlns="" xmlns:a16="http://schemas.microsoft.com/office/drawing/2014/main" id="{6B50CFFA-B639-47A1-BBAA-A03CAA510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80">
                    <a:extLst>
                      <a:ext uri="{FF2B5EF4-FFF2-40B4-BE49-F238E27FC236}">
                        <a16:creationId xmlns="" xmlns:a16="http://schemas.microsoft.com/office/drawing/2014/main" id="{DC278C7D-116F-4D96-8433-3B7698F263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81">
                    <a:extLst>
                      <a:ext uri="{FF2B5EF4-FFF2-40B4-BE49-F238E27FC236}">
                        <a16:creationId xmlns="" xmlns:a16="http://schemas.microsoft.com/office/drawing/2014/main" id="{12C5DDB0-0915-4D24-AC45-31283D4E21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82">
                    <a:extLst>
                      <a:ext uri="{FF2B5EF4-FFF2-40B4-BE49-F238E27FC236}">
                        <a16:creationId xmlns="" xmlns:a16="http://schemas.microsoft.com/office/drawing/2014/main" id="{BCE0A595-641C-4C3C-BD1F-2923EB5B8B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83">
                    <a:extLst>
                      <a:ext uri="{FF2B5EF4-FFF2-40B4-BE49-F238E27FC236}">
                        <a16:creationId xmlns="" xmlns:a16="http://schemas.microsoft.com/office/drawing/2014/main" id="{95DF4624-EB89-476D-A0FA-894C634BFF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84">
                    <a:extLst>
                      <a:ext uri="{FF2B5EF4-FFF2-40B4-BE49-F238E27FC236}">
                        <a16:creationId xmlns="" xmlns:a16="http://schemas.microsoft.com/office/drawing/2014/main" id="{8D307555-7114-4073-AA03-3A2B83A4B9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85">
                    <a:extLst>
                      <a:ext uri="{FF2B5EF4-FFF2-40B4-BE49-F238E27FC236}">
                        <a16:creationId xmlns="" xmlns:a16="http://schemas.microsoft.com/office/drawing/2014/main" id="{EE4B1C89-BFD6-4C0E-BF77-E21F4B8D3D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86">
                    <a:extLst>
                      <a:ext uri="{FF2B5EF4-FFF2-40B4-BE49-F238E27FC236}">
                        <a16:creationId xmlns="" xmlns:a16="http://schemas.microsoft.com/office/drawing/2014/main" id="{D1B43CE6-0D81-460A-8CB1-C229AA148B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287">
                    <a:extLst>
                      <a:ext uri="{FF2B5EF4-FFF2-40B4-BE49-F238E27FC236}">
                        <a16:creationId xmlns="" xmlns:a16="http://schemas.microsoft.com/office/drawing/2014/main" id="{6FCA9F11-9EE7-49F0-943F-F6682B558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288">
                    <a:extLst>
                      <a:ext uri="{FF2B5EF4-FFF2-40B4-BE49-F238E27FC236}">
                        <a16:creationId xmlns="" xmlns:a16="http://schemas.microsoft.com/office/drawing/2014/main" id="{5B1E8F7D-FD6D-4CCE-925B-3699693C1C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289">
                    <a:extLst>
                      <a:ext uri="{FF2B5EF4-FFF2-40B4-BE49-F238E27FC236}">
                        <a16:creationId xmlns="" xmlns:a16="http://schemas.microsoft.com/office/drawing/2014/main" id="{6C6463C6-F0BB-4CAB-AA6D-094CC60F4E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290">
                    <a:extLst>
                      <a:ext uri="{FF2B5EF4-FFF2-40B4-BE49-F238E27FC236}">
                        <a16:creationId xmlns="" xmlns:a16="http://schemas.microsoft.com/office/drawing/2014/main" id="{B45910B0-6FC2-402D-B1AE-3420868D57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291">
                    <a:extLst>
                      <a:ext uri="{FF2B5EF4-FFF2-40B4-BE49-F238E27FC236}">
                        <a16:creationId xmlns="" xmlns:a16="http://schemas.microsoft.com/office/drawing/2014/main" id="{E456B9BE-2068-46C9-B6E1-9383462CDA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292">
                    <a:extLst>
                      <a:ext uri="{FF2B5EF4-FFF2-40B4-BE49-F238E27FC236}">
                        <a16:creationId xmlns="" xmlns:a16="http://schemas.microsoft.com/office/drawing/2014/main" id="{54D7B469-6196-47BA-81F5-C5BD6D8403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293">
                    <a:extLst>
                      <a:ext uri="{FF2B5EF4-FFF2-40B4-BE49-F238E27FC236}">
                        <a16:creationId xmlns="" xmlns:a16="http://schemas.microsoft.com/office/drawing/2014/main" id="{3DB80A93-AAD1-4921-8FA1-F0C34AEFA9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294">
                    <a:extLst>
                      <a:ext uri="{FF2B5EF4-FFF2-40B4-BE49-F238E27FC236}">
                        <a16:creationId xmlns="" xmlns:a16="http://schemas.microsoft.com/office/drawing/2014/main" id="{564D3DF8-4DE6-4FD2-A1C6-8840279ED3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295">
                    <a:extLst>
                      <a:ext uri="{FF2B5EF4-FFF2-40B4-BE49-F238E27FC236}">
                        <a16:creationId xmlns="" xmlns:a16="http://schemas.microsoft.com/office/drawing/2014/main" id="{8C996F34-2F56-4033-9858-696C65FB6F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296">
                    <a:extLst>
                      <a:ext uri="{FF2B5EF4-FFF2-40B4-BE49-F238E27FC236}">
                        <a16:creationId xmlns="" xmlns:a16="http://schemas.microsoft.com/office/drawing/2014/main" id="{0BD0E318-DB1E-4071-83E3-52EF7A09BA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297">
                    <a:extLst>
                      <a:ext uri="{FF2B5EF4-FFF2-40B4-BE49-F238E27FC236}">
                        <a16:creationId xmlns="" xmlns:a16="http://schemas.microsoft.com/office/drawing/2014/main" id="{B8B01287-8CA7-41D8-AC5E-BCAC0A429F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298">
                    <a:extLst>
                      <a:ext uri="{FF2B5EF4-FFF2-40B4-BE49-F238E27FC236}">
                        <a16:creationId xmlns="" xmlns:a16="http://schemas.microsoft.com/office/drawing/2014/main" id="{A5A0BD2C-DD1D-47C6-B5F7-4861F795F7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299">
                    <a:extLst>
                      <a:ext uri="{FF2B5EF4-FFF2-40B4-BE49-F238E27FC236}">
                        <a16:creationId xmlns="" xmlns:a16="http://schemas.microsoft.com/office/drawing/2014/main" id="{9CF47351-7AEA-411D-9A91-B8A43FF809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00">
                    <a:extLst>
                      <a:ext uri="{FF2B5EF4-FFF2-40B4-BE49-F238E27FC236}">
                        <a16:creationId xmlns="" xmlns:a16="http://schemas.microsoft.com/office/drawing/2014/main" id="{C745B2C3-6B61-49E1-BF7D-53328BE313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01">
                    <a:extLst>
                      <a:ext uri="{FF2B5EF4-FFF2-40B4-BE49-F238E27FC236}">
                        <a16:creationId xmlns="" xmlns:a16="http://schemas.microsoft.com/office/drawing/2014/main" id="{50773620-F0F7-4D2D-A8F9-113974D25C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02">
                    <a:extLst>
                      <a:ext uri="{FF2B5EF4-FFF2-40B4-BE49-F238E27FC236}">
                        <a16:creationId xmlns="" xmlns:a16="http://schemas.microsoft.com/office/drawing/2014/main" id="{89806986-A97B-4C1F-96A1-9404BC2F4D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03">
                    <a:extLst>
                      <a:ext uri="{FF2B5EF4-FFF2-40B4-BE49-F238E27FC236}">
                        <a16:creationId xmlns="" xmlns:a16="http://schemas.microsoft.com/office/drawing/2014/main" id="{001A90BD-B523-4CA6-B933-CD9EB04890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04">
                    <a:extLst>
                      <a:ext uri="{FF2B5EF4-FFF2-40B4-BE49-F238E27FC236}">
                        <a16:creationId xmlns="" xmlns:a16="http://schemas.microsoft.com/office/drawing/2014/main" id="{8B7E81E9-6C5F-4DAA-8A38-5DF616B5DC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05">
                    <a:extLst>
                      <a:ext uri="{FF2B5EF4-FFF2-40B4-BE49-F238E27FC236}">
                        <a16:creationId xmlns="" xmlns:a16="http://schemas.microsoft.com/office/drawing/2014/main" id="{9ED9588F-1063-4337-AFBA-8162FB48E1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06">
                    <a:extLst>
                      <a:ext uri="{FF2B5EF4-FFF2-40B4-BE49-F238E27FC236}">
                        <a16:creationId xmlns="" xmlns:a16="http://schemas.microsoft.com/office/drawing/2014/main" id="{5D30E59B-62D3-4139-8B77-1B4BEB112B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07">
                    <a:extLst>
                      <a:ext uri="{FF2B5EF4-FFF2-40B4-BE49-F238E27FC236}">
                        <a16:creationId xmlns="" xmlns:a16="http://schemas.microsoft.com/office/drawing/2014/main" id="{F5C3C605-605B-448B-83BC-38E8BEDC74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08">
                    <a:extLst>
                      <a:ext uri="{FF2B5EF4-FFF2-40B4-BE49-F238E27FC236}">
                        <a16:creationId xmlns="" xmlns:a16="http://schemas.microsoft.com/office/drawing/2014/main" id="{BCD8D21F-8B9C-4A86-AAC3-6ED5626418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09">
                    <a:extLst>
                      <a:ext uri="{FF2B5EF4-FFF2-40B4-BE49-F238E27FC236}">
                        <a16:creationId xmlns="" xmlns:a16="http://schemas.microsoft.com/office/drawing/2014/main" id="{238D5711-40D4-4870-ADF2-8D6960D664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10">
                    <a:extLst>
                      <a:ext uri="{FF2B5EF4-FFF2-40B4-BE49-F238E27FC236}">
                        <a16:creationId xmlns="" xmlns:a16="http://schemas.microsoft.com/office/drawing/2014/main" id="{EE6C68EC-327C-458E-ABF2-B88A93CAE3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11">
                    <a:extLst>
                      <a:ext uri="{FF2B5EF4-FFF2-40B4-BE49-F238E27FC236}">
                        <a16:creationId xmlns="" xmlns:a16="http://schemas.microsoft.com/office/drawing/2014/main" id="{C051708F-ECEC-429E-98B6-F2C337A186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12">
                    <a:extLst>
                      <a:ext uri="{FF2B5EF4-FFF2-40B4-BE49-F238E27FC236}">
                        <a16:creationId xmlns="" xmlns:a16="http://schemas.microsoft.com/office/drawing/2014/main" id="{3F716795-5FD2-4F14-AD82-DFDDD7C9D3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13">
                    <a:extLst>
                      <a:ext uri="{FF2B5EF4-FFF2-40B4-BE49-F238E27FC236}">
                        <a16:creationId xmlns="" xmlns:a16="http://schemas.microsoft.com/office/drawing/2014/main" id="{965056DC-63A6-4D75-B6DC-138CD7F1B4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14">
                    <a:extLst>
                      <a:ext uri="{FF2B5EF4-FFF2-40B4-BE49-F238E27FC236}">
                        <a16:creationId xmlns="" xmlns:a16="http://schemas.microsoft.com/office/drawing/2014/main" id="{0B0501B3-EB74-45B7-9A22-F2620A382A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15">
                    <a:extLst>
                      <a:ext uri="{FF2B5EF4-FFF2-40B4-BE49-F238E27FC236}">
                        <a16:creationId xmlns="" xmlns:a16="http://schemas.microsoft.com/office/drawing/2014/main" id="{4BFC9E07-6A48-408B-8EB5-36D12C5115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16">
                    <a:extLst>
                      <a:ext uri="{FF2B5EF4-FFF2-40B4-BE49-F238E27FC236}">
                        <a16:creationId xmlns="" xmlns:a16="http://schemas.microsoft.com/office/drawing/2014/main" id="{23AB1991-143E-4A90-9011-C19ACF74AE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17">
                    <a:extLst>
                      <a:ext uri="{FF2B5EF4-FFF2-40B4-BE49-F238E27FC236}">
                        <a16:creationId xmlns="" xmlns:a16="http://schemas.microsoft.com/office/drawing/2014/main" id="{76A34F65-5913-430A-986B-F36FDDD395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18">
                    <a:extLst>
                      <a:ext uri="{FF2B5EF4-FFF2-40B4-BE49-F238E27FC236}">
                        <a16:creationId xmlns="" xmlns:a16="http://schemas.microsoft.com/office/drawing/2014/main" id="{F9C0E424-58AC-4F40-B325-EF082330B9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19">
                    <a:extLst>
                      <a:ext uri="{FF2B5EF4-FFF2-40B4-BE49-F238E27FC236}">
                        <a16:creationId xmlns="" xmlns:a16="http://schemas.microsoft.com/office/drawing/2014/main" id="{2C58715F-90DC-4E4C-8C03-FF557F3DFD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20">
                    <a:extLst>
                      <a:ext uri="{FF2B5EF4-FFF2-40B4-BE49-F238E27FC236}">
                        <a16:creationId xmlns="" xmlns:a16="http://schemas.microsoft.com/office/drawing/2014/main" id="{D461DCEA-2F06-49EB-9FA9-6A9DD84E25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21">
                    <a:extLst>
                      <a:ext uri="{FF2B5EF4-FFF2-40B4-BE49-F238E27FC236}">
                        <a16:creationId xmlns="" xmlns:a16="http://schemas.microsoft.com/office/drawing/2014/main" id="{A0C54FF3-9D12-4597-93E1-9F84C7C8C1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22">
                    <a:extLst>
                      <a:ext uri="{FF2B5EF4-FFF2-40B4-BE49-F238E27FC236}">
                        <a16:creationId xmlns="" xmlns:a16="http://schemas.microsoft.com/office/drawing/2014/main" id="{800076EC-89E2-4291-AF57-2B87BF0E91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23">
                    <a:extLst>
                      <a:ext uri="{FF2B5EF4-FFF2-40B4-BE49-F238E27FC236}">
                        <a16:creationId xmlns="" xmlns:a16="http://schemas.microsoft.com/office/drawing/2014/main" id="{BE8E7352-37F9-4478-B363-2ED42B2451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24">
                    <a:extLst>
                      <a:ext uri="{FF2B5EF4-FFF2-40B4-BE49-F238E27FC236}">
                        <a16:creationId xmlns="" xmlns:a16="http://schemas.microsoft.com/office/drawing/2014/main" id="{4BCCBA50-B061-4E29-A6EC-0CE9EA4A8D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25">
                    <a:extLst>
                      <a:ext uri="{FF2B5EF4-FFF2-40B4-BE49-F238E27FC236}">
                        <a16:creationId xmlns="" xmlns:a16="http://schemas.microsoft.com/office/drawing/2014/main" id="{AC5B7A33-5D89-43B1-A0A9-A3FF8277D9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26">
                    <a:extLst>
                      <a:ext uri="{FF2B5EF4-FFF2-40B4-BE49-F238E27FC236}">
                        <a16:creationId xmlns="" xmlns:a16="http://schemas.microsoft.com/office/drawing/2014/main" id="{D008F4F3-A538-485A-915B-F79D97DED1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27">
                    <a:extLst>
                      <a:ext uri="{FF2B5EF4-FFF2-40B4-BE49-F238E27FC236}">
                        <a16:creationId xmlns="" xmlns:a16="http://schemas.microsoft.com/office/drawing/2014/main" id="{02FB487C-536A-43F3-87C1-24D79BD8E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28">
                    <a:extLst>
                      <a:ext uri="{FF2B5EF4-FFF2-40B4-BE49-F238E27FC236}">
                        <a16:creationId xmlns="" xmlns:a16="http://schemas.microsoft.com/office/drawing/2014/main" id="{C310B08B-62AA-489D-8D71-821A7DD48F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29">
                    <a:extLst>
                      <a:ext uri="{FF2B5EF4-FFF2-40B4-BE49-F238E27FC236}">
                        <a16:creationId xmlns="" xmlns:a16="http://schemas.microsoft.com/office/drawing/2014/main" id="{4CD1D46A-52B4-4666-AE2F-3436D3550F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30">
                    <a:extLst>
                      <a:ext uri="{FF2B5EF4-FFF2-40B4-BE49-F238E27FC236}">
                        <a16:creationId xmlns="" xmlns:a16="http://schemas.microsoft.com/office/drawing/2014/main" id="{47F174D3-70D9-4B63-8C4A-69A7C0C172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31">
                    <a:extLst>
                      <a:ext uri="{FF2B5EF4-FFF2-40B4-BE49-F238E27FC236}">
                        <a16:creationId xmlns="" xmlns:a16="http://schemas.microsoft.com/office/drawing/2014/main" id="{1B18C711-4D40-4562-8EB9-ED84FD65A3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32">
                    <a:extLst>
                      <a:ext uri="{FF2B5EF4-FFF2-40B4-BE49-F238E27FC236}">
                        <a16:creationId xmlns="" xmlns:a16="http://schemas.microsoft.com/office/drawing/2014/main" id="{2255B68D-60E6-4925-BEE7-EFC8C2C028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33">
                    <a:extLst>
                      <a:ext uri="{FF2B5EF4-FFF2-40B4-BE49-F238E27FC236}">
                        <a16:creationId xmlns="" xmlns:a16="http://schemas.microsoft.com/office/drawing/2014/main" id="{E0DBFD93-2196-4E64-9D47-E48BFF8553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34">
                    <a:extLst>
                      <a:ext uri="{FF2B5EF4-FFF2-40B4-BE49-F238E27FC236}">
                        <a16:creationId xmlns="" xmlns:a16="http://schemas.microsoft.com/office/drawing/2014/main" id="{86B6FDA5-A521-42E8-94DD-87C328F2B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35">
                    <a:extLst>
                      <a:ext uri="{FF2B5EF4-FFF2-40B4-BE49-F238E27FC236}">
                        <a16:creationId xmlns="" xmlns:a16="http://schemas.microsoft.com/office/drawing/2014/main" id="{9A3AB133-D1EC-4507-9D0A-0F289CF680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36">
                    <a:extLst>
                      <a:ext uri="{FF2B5EF4-FFF2-40B4-BE49-F238E27FC236}">
                        <a16:creationId xmlns="" xmlns:a16="http://schemas.microsoft.com/office/drawing/2014/main" id="{FDFE25FB-81B2-4566-AE03-0F49158D91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37">
                    <a:extLst>
                      <a:ext uri="{FF2B5EF4-FFF2-40B4-BE49-F238E27FC236}">
                        <a16:creationId xmlns="" xmlns:a16="http://schemas.microsoft.com/office/drawing/2014/main" id="{1CB94A0C-F163-42AD-A6E5-85972E0A6C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38">
                    <a:extLst>
                      <a:ext uri="{FF2B5EF4-FFF2-40B4-BE49-F238E27FC236}">
                        <a16:creationId xmlns="" xmlns:a16="http://schemas.microsoft.com/office/drawing/2014/main" id="{920AFA0D-E986-47E0-8FCA-25A203F945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39">
                    <a:extLst>
                      <a:ext uri="{FF2B5EF4-FFF2-40B4-BE49-F238E27FC236}">
                        <a16:creationId xmlns="" xmlns:a16="http://schemas.microsoft.com/office/drawing/2014/main" id="{EFEF3D83-2926-4D42-A36E-E6764BC1E7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40">
                    <a:extLst>
                      <a:ext uri="{FF2B5EF4-FFF2-40B4-BE49-F238E27FC236}">
                        <a16:creationId xmlns="" xmlns:a16="http://schemas.microsoft.com/office/drawing/2014/main" id="{4F158F15-D99B-4A29-BEA8-82B54E6C76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41">
                    <a:extLst>
                      <a:ext uri="{FF2B5EF4-FFF2-40B4-BE49-F238E27FC236}">
                        <a16:creationId xmlns="" xmlns:a16="http://schemas.microsoft.com/office/drawing/2014/main" id="{A0CEE806-4C14-4B6F-B761-6DF7C6BCAA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42">
                    <a:extLst>
                      <a:ext uri="{FF2B5EF4-FFF2-40B4-BE49-F238E27FC236}">
                        <a16:creationId xmlns="" xmlns:a16="http://schemas.microsoft.com/office/drawing/2014/main" id="{F5346EBB-F891-4B23-B206-1C65AFAB21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43">
                    <a:extLst>
                      <a:ext uri="{FF2B5EF4-FFF2-40B4-BE49-F238E27FC236}">
                        <a16:creationId xmlns="" xmlns:a16="http://schemas.microsoft.com/office/drawing/2014/main" id="{722980B9-0097-45C0-8FC1-8CBDFB8AA7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44">
                    <a:extLst>
                      <a:ext uri="{FF2B5EF4-FFF2-40B4-BE49-F238E27FC236}">
                        <a16:creationId xmlns="" xmlns:a16="http://schemas.microsoft.com/office/drawing/2014/main" id="{CC08C0B2-707C-4532-80FE-69440DF120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45">
                    <a:extLst>
                      <a:ext uri="{FF2B5EF4-FFF2-40B4-BE49-F238E27FC236}">
                        <a16:creationId xmlns="" xmlns:a16="http://schemas.microsoft.com/office/drawing/2014/main" id="{8F680F7F-6892-444E-8071-0FF42EB054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46">
                    <a:extLst>
                      <a:ext uri="{FF2B5EF4-FFF2-40B4-BE49-F238E27FC236}">
                        <a16:creationId xmlns="" xmlns:a16="http://schemas.microsoft.com/office/drawing/2014/main" id="{4973DD59-DE6B-4AAA-B9D3-F395F7C519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47">
                    <a:extLst>
                      <a:ext uri="{FF2B5EF4-FFF2-40B4-BE49-F238E27FC236}">
                        <a16:creationId xmlns="" xmlns:a16="http://schemas.microsoft.com/office/drawing/2014/main" id="{BC7DFC03-ED0C-4214-BBCE-35B6BCE19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48">
                    <a:extLst>
                      <a:ext uri="{FF2B5EF4-FFF2-40B4-BE49-F238E27FC236}">
                        <a16:creationId xmlns="" xmlns:a16="http://schemas.microsoft.com/office/drawing/2014/main" id="{A75755F3-516F-4D03-ADB2-5F99A66CCD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49">
                    <a:extLst>
                      <a:ext uri="{FF2B5EF4-FFF2-40B4-BE49-F238E27FC236}">
                        <a16:creationId xmlns="" xmlns:a16="http://schemas.microsoft.com/office/drawing/2014/main" id="{190D81C0-73D9-415E-A056-842B3DBC1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50">
                    <a:extLst>
                      <a:ext uri="{FF2B5EF4-FFF2-40B4-BE49-F238E27FC236}">
                        <a16:creationId xmlns="" xmlns:a16="http://schemas.microsoft.com/office/drawing/2014/main" id="{92740E98-5D5A-485B-9330-D00CFD081F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51">
                    <a:extLst>
                      <a:ext uri="{FF2B5EF4-FFF2-40B4-BE49-F238E27FC236}">
                        <a16:creationId xmlns="" xmlns:a16="http://schemas.microsoft.com/office/drawing/2014/main" id="{74557CE1-E8B9-4447-9CA9-EAD4C388D6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52">
                    <a:extLst>
                      <a:ext uri="{FF2B5EF4-FFF2-40B4-BE49-F238E27FC236}">
                        <a16:creationId xmlns="" xmlns:a16="http://schemas.microsoft.com/office/drawing/2014/main" id="{A0C80370-A5FF-431C-BE4C-A37647C0F5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53">
                    <a:extLst>
                      <a:ext uri="{FF2B5EF4-FFF2-40B4-BE49-F238E27FC236}">
                        <a16:creationId xmlns="" xmlns:a16="http://schemas.microsoft.com/office/drawing/2014/main" id="{C3ECED68-866B-4E63-B843-41774D696E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54">
                    <a:extLst>
                      <a:ext uri="{FF2B5EF4-FFF2-40B4-BE49-F238E27FC236}">
                        <a16:creationId xmlns="" xmlns:a16="http://schemas.microsoft.com/office/drawing/2014/main" id="{9E613725-4C92-4C6F-80E5-F8CAF0BB81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55">
                    <a:extLst>
                      <a:ext uri="{FF2B5EF4-FFF2-40B4-BE49-F238E27FC236}">
                        <a16:creationId xmlns="" xmlns:a16="http://schemas.microsoft.com/office/drawing/2014/main" id="{B33B7401-3597-4EEA-B591-C95DDD5AC0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56">
                    <a:extLst>
                      <a:ext uri="{FF2B5EF4-FFF2-40B4-BE49-F238E27FC236}">
                        <a16:creationId xmlns="" xmlns:a16="http://schemas.microsoft.com/office/drawing/2014/main" id="{FBA5B1F5-A23F-4770-B93C-A9C97CD064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57">
                    <a:extLst>
                      <a:ext uri="{FF2B5EF4-FFF2-40B4-BE49-F238E27FC236}">
                        <a16:creationId xmlns="" xmlns:a16="http://schemas.microsoft.com/office/drawing/2014/main" id="{032ECCD3-F60A-4BE6-9900-BBA4E50008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58">
                    <a:extLst>
                      <a:ext uri="{FF2B5EF4-FFF2-40B4-BE49-F238E27FC236}">
                        <a16:creationId xmlns="" xmlns:a16="http://schemas.microsoft.com/office/drawing/2014/main" id="{75189624-56FA-44F2-B113-1C7F6B9CB2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59">
                    <a:extLst>
                      <a:ext uri="{FF2B5EF4-FFF2-40B4-BE49-F238E27FC236}">
                        <a16:creationId xmlns="" xmlns:a16="http://schemas.microsoft.com/office/drawing/2014/main" id="{5428695E-1135-48B8-995E-A34FD80C1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60">
                    <a:extLst>
                      <a:ext uri="{FF2B5EF4-FFF2-40B4-BE49-F238E27FC236}">
                        <a16:creationId xmlns="" xmlns:a16="http://schemas.microsoft.com/office/drawing/2014/main" id="{2E74AC95-8A8D-4D25-B06E-63A7FC763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61">
                    <a:extLst>
                      <a:ext uri="{FF2B5EF4-FFF2-40B4-BE49-F238E27FC236}">
                        <a16:creationId xmlns="" xmlns:a16="http://schemas.microsoft.com/office/drawing/2014/main" id="{8563C6BF-B7FC-4BD1-A6F0-729A79264F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62">
                    <a:extLst>
                      <a:ext uri="{FF2B5EF4-FFF2-40B4-BE49-F238E27FC236}">
                        <a16:creationId xmlns="" xmlns:a16="http://schemas.microsoft.com/office/drawing/2014/main" id="{E8C5C5B4-1DF3-4615-A649-1D3E837769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63">
                    <a:extLst>
                      <a:ext uri="{FF2B5EF4-FFF2-40B4-BE49-F238E27FC236}">
                        <a16:creationId xmlns="" xmlns:a16="http://schemas.microsoft.com/office/drawing/2014/main" id="{576207FF-80F8-4C7A-9501-2F498DCEAB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64">
                    <a:extLst>
                      <a:ext uri="{FF2B5EF4-FFF2-40B4-BE49-F238E27FC236}">
                        <a16:creationId xmlns="" xmlns:a16="http://schemas.microsoft.com/office/drawing/2014/main" id="{7BAB82AC-E0E9-40F1-A88B-B377C32986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65">
                    <a:extLst>
                      <a:ext uri="{FF2B5EF4-FFF2-40B4-BE49-F238E27FC236}">
                        <a16:creationId xmlns="" xmlns:a16="http://schemas.microsoft.com/office/drawing/2014/main" id="{3D2529EA-E5D8-45EE-94EF-DE240BA11D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66">
                    <a:extLst>
                      <a:ext uri="{FF2B5EF4-FFF2-40B4-BE49-F238E27FC236}">
                        <a16:creationId xmlns="" xmlns:a16="http://schemas.microsoft.com/office/drawing/2014/main" id="{6661662E-6226-43B1-A36F-E5CFB7B6C4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67">
                    <a:extLst>
                      <a:ext uri="{FF2B5EF4-FFF2-40B4-BE49-F238E27FC236}">
                        <a16:creationId xmlns="" xmlns:a16="http://schemas.microsoft.com/office/drawing/2014/main" id="{D45654DB-BD8F-459A-A871-7D89866DC2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68">
                    <a:extLst>
                      <a:ext uri="{FF2B5EF4-FFF2-40B4-BE49-F238E27FC236}">
                        <a16:creationId xmlns="" xmlns:a16="http://schemas.microsoft.com/office/drawing/2014/main" id="{5AB1A716-C46A-420F-8E07-2EB42F71B7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69">
                    <a:extLst>
                      <a:ext uri="{FF2B5EF4-FFF2-40B4-BE49-F238E27FC236}">
                        <a16:creationId xmlns="" xmlns:a16="http://schemas.microsoft.com/office/drawing/2014/main" id="{A14A7791-AC22-4EF9-AA53-09486A413C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70">
                    <a:extLst>
                      <a:ext uri="{FF2B5EF4-FFF2-40B4-BE49-F238E27FC236}">
                        <a16:creationId xmlns="" xmlns:a16="http://schemas.microsoft.com/office/drawing/2014/main" id="{939E2F49-A2BF-472A-A572-FFEC35C38A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71">
                    <a:extLst>
                      <a:ext uri="{FF2B5EF4-FFF2-40B4-BE49-F238E27FC236}">
                        <a16:creationId xmlns="" xmlns:a16="http://schemas.microsoft.com/office/drawing/2014/main" id="{A73294F6-3334-41FF-B789-6760A39C40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72">
                    <a:extLst>
                      <a:ext uri="{FF2B5EF4-FFF2-40B4-BE49-F238E27FC236}">
                        <a16:creationId xmlns="" xmlns:a16="http://schemas.microsoft.com/office/drawing/2014/main" id="{844B0642-4942-4688-A32F-0B41452A35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73">
                    <a:extLst>
                      <a:ext uri="{FF2B5EF4-FFF2-40B4-BE49-F238E27FC236}">
                        <a16:creationId xmlns="" xmlns:a16="http://schemas.microsoft.com/office/drawing/2014/main" id="{8BA031AA-63C7-451F-9EFC-486B295B8A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74">
                    <a:extLst>
                      <a:ext uri="{FF2B5EF4-FFF2-40B4-BE49-F238E27FC236}">
                        <a16:creationId xmlns="" xmlns:a16="http://schemas.microsoft.com/office/drawing/2014/main" id="{A0353CD3-B735-436E-BC91-B1D1C78EE4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75">
                    <a:extLst>
                      <a:ext uri="{FF2B5EF4-FFF2-40B4-BE49-F238E27FC236}">
                        <a16:creationId xmlns="" xmlns:a16="http://schemas.microsoft.com/office/drawing/2014/main" id="{2163C390-8F8D-466D-A08B-63F28CF0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76">
                    <a:extLst>
                      <a:ext uri="{FF2B5EF4-FFF2-40B4-BE49-F238E27FC236}">
                        <a16:creationId xmlns="" xmlns:a16="http://schemas.microsoft.com/office/drawing/2014/main" id="{901365EA-9B0F-4344-AAE7-49A5C50838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77">
                    <a:extLst>
                      <a:ext uri="{FF2B5EF4-FFF2-40B4-BE49-F238E27FC236}">
                        <a16:creationId xmlns="" xmlns:a16="http://schemas.microsoft.com/office/drawing/2014/main" id="{B39A4DC9-AACA-4B2F-A323-13715DA456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78">
                    <a:extLst>
                      <a:ext uri="{FF2B5EF4-FFF2-40B4-BE49-F238E27FC236}">
                        <a16:creationId xmlns="" xmlns:a16="http://schemas.microsoft.com/office/drawing/2014/main" id="{3FF5E762-A42B-4A41-ACCB-4252C68FDB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79">
                    <a:extLst>
                      <a:ext uri="{FF2B5EF4-FFF2-40B4-BE49-F238E27FC236}">
                        <a16:creationId xmlns="" xmlns:a16="http://schemas.microsoft.com/office/drawing/2014/main" id="{E51BD1DB-DBE4-4355-B1C2-943B2A7A18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80">
                    <a:extLst>
                      <a:ext uri="{FF2B5EF4-FFF2-40B4-BE49-F238E27FC236}">
                        <a16:creationId xmlns="" xmlns:a16="http://schemas.microsoft.com/office/drawing/2014/main" id="{31CD8AF5-87A2-4F1F-AF66-E3DC2C957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81">
                    <a:extLst>
                      <a:ext uri="{FF2B5EF4-FFF2-40B4-BE49-F238E27FC236}">
                        <a16:creationId xmlns="" xmlns:a16="http://schemas.microsoft.com/office/drawing/2014/main" id="{5230C933-15AC-45C9-AC9A-0910631105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82">
                    <a:extLst>
                      <a:ext uri="{FF2B5EF4-FFF2-40B4-BE49-F238E27FC236}">
                        <a16:creationId xmlns="" xmlns:a16="http://schemas.microsoft.com/office/drawing/2014/main" id="{DF308FA9-028B-42AA-A55A-7A7C12B1BB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83">
                    <a:extLst>
                      <a:ext uri="{FF2B5EF4-FFF2-40B4-BE49-F238E27FC236}">
                        <a16:creationId xmlns="" xmlns:a16="http://schemas.microsoft.com/office/drawing/2014/main" id="{2DB9FC49-544A-4EBE-AEC8-A758142EE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84">
                    <a:extLst>
                      <a:ext uri="{FF2B5EF4-FFF2-40B4-BE49-F238E27FC236}">
                        <a16:creationId xmlns="" xmlns:a16="http://schemas.microsoft.com/office/drawing/2014/main" id="{DE3A5ADF-D0A9-404C-928A-8F716F0A6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85">
                    <a:extLst>
                      <a:ext uri="{FF2B5EF4-FFF2-40B4-BE49-F238E27FC236}">
                        <a16:creationId xmlns="" xmlns:a16="http://schemas.microsoft.com/office/drawing/2014/main" id="{2881400D-8C50-47C2-9CE0-8A33C46CB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86">
                    <a:extLst>
                      <a:ext uri="{FF2B5EF4-FFF2-40B4-BE49-F238E27FC236}">
                        <a16:creationId xmlns="" xmlns:a16="http://schemas.microsoft.com/office/drawing/2014/main" id="{23763BF9-25E2-412B-A0C8-D219313AE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387">
                    <a:extLst>
                      <a:ext uri="{FF2B5EF4-FFF2-40B4-BE49-F238E27FC236}">
                        <a16:creationId xmlns="" xmlns:a16="http://schemas.microsoft.com/office/drawing/2014/main" id="{4EA2B217-8C07-47CB-B93C-F05F5D7E0B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388">
                    <a:extLst>
                      <a:ext uri="{FF2B5EF4-FFF2-40B4-BE49-F238E27FC236}">
                        <a16:creationId xmlns="" xmlns:a16="http://schemas.microsoft.com/office/drawing/2014/main" id="{5558FFEC-561E-481C-9C39-6F7AFFFBE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389">
                    <a:extLst>
                      <a:ext uri="{FF2B5EF4-FFF2-40B4-BE49-F238E27FC236}">
                        <a16:creationId xmlns="" xmlns:a16="http://schemas.microsoft.com/office/drawing/2014/main" id="{4958451F-FC9C-44BE-B683-0B74C94D37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390">
                    <a:extLst>
                      <a:ext uri="{FF2B5EF4-FFF2-40B4-BE49-F238E27FC236}">
                        <a16:creationId xmlns="" xmlns:a16="http://schemas.microsoft.com/office/drawing/2014/main" id="{7A56113E-F76A-4704-A15F-E699E736A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391">
                    <a:extLst>
                      <a:ext uri="{FF2B5EF4-FFF2-40B4-BE49-F238E27FC236}">
                        <a16:creationId xmlns="" xmlns:a16="http://schemas.microsoft.com/office/drawing/2014/main" id="{A3B4288A-4502-4DA8-894E-B3E43EBC2B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392">
                    <a:extLst>
                      <a:ext uri="{FF2B5EF4-FFF2-40B4-BE49-F238E27FC236}">
                        <a16:creationId xmlns="" xmlns:a16="http://schemas.microsoft.com/office/drawing/2014/main" id="{B9F1E1FD-497F-4344-AFEE-2595AE9AD9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393">
                    <a:extLst>
                      <a:ext uri="{FF2B5EF4-FFF2-40B4-BE49-F238E27FC236}">
                        <a16:creationId xmlns="" xmlns:a16="http://schemas.microsoft.com/office/drawing/2014/main" id="{E330A19C-A224-4340-BAE2-B794174ADD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394">
                    <a:extLst>
                      <a:ext uri="{FF2B5EF4-FFF2-40B4-BE49-F238E27FC236}">
                        <a16:creationId xmlns="" xmlns:a16="http://schemas.microsoft.com/office/drawing/2014/main" id="{3DADEEE9-8624-4376-A7F1-A42E4C99E2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395">
                    <a:extLst>
                      <a:ext uri="{FF2B5EF4-FFF2-40B4-BE49-F238E27FC236}">
                        <a16:creationId xmlns="" xmlns:a16="http://schemas.microsoft.com/office/drawing/2014/main" id="{F09D594E-69B6-4550-8FBC-53467D4207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396">
                    <a:extLst>
                      <a:ext uri="{FF2B5EF4-FFF2-40B4-BE49-F238E27FC236}">
                        <a16:creationId xmlns="" xmlns:a16="http://schemas.microsoft.com/office/drawing/2014/main" id="{48F15E44-EFAE-4BBD-9114-DDF89102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397">
                    <a:extLst>
                      <a:ext uri="{FF2B5EF4-FFF2-40B4-BE49-F238E27FC236}">
                        <a16:creationId xmlns="" xmlns:a16="http://schemas.microsoft.com/office/drawing/2014/main" id="{E114CFF4-3478-446E-87B2-7CCE033191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398">
                    <a:extLst>
                      <a:ext uri="{FF2B5EF4-FFF2-40B4-BE49-F238E27FC236}">
                        <a16:creationId xmlns="" xmlns:a16="http://schemas.microsoft.com/office/drawing/2014/main" id="{7B50248F-10D2-481F-8A2E-2BAA61A6A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399">
                    <a:extLst>
                      <a:ext uri="{FF2B5EF4-FFF2-40B4-BE49-F238E27FC236}">
                        <a16:creationId xmlns="" xmlns:a16="http://schemas.microsoft.com/office/drawing/2014/main" id="{F82769A2-893B-48E2-A87C-D1014F838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400">
                    <a:extLst>
                      <a:ext uri="{FF2B5EF4-FFF2-40B4-BE49-F238E27FC236}">
                        <a16:creationId xmlns="" xmlns:a16="http://schemas.microsoft.com/office/drawing/2014/main" id="{71566851-6605-4F54-9C2E-161FA39746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401">
                    <a:extLst>
                      <a:ext uri="{FF2B5EF4-FFF2-40B4-BE49-F238E27FC236}">
                        <a16:creationId xmlns="" xmlns:a16="http://schemas.microsoft.com/office/drawing/2014/main" id="{6FF61E09-1E42-4742-BCB4-8844458CA7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402">
                    <a:extLst>
                      <a:ext uri="{FF2B5EF4-FFF2-40B4-BE49-F238E27FC236}">
                        <a16:creationId xmlns="" xmlns:a16="http://schemas.microsoft.com/office/drawing/2014/main" id="{73EAFA29-3DB1-4657-83C9-C516BF21B8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403">
                    <a:extLst>
                      <a:ext uri="{FF2B5EF4-FFF2-40B4-BE49-F238E27FC236}">
                        <a16:creationId xmlns="" xmlns:a16="http://schemas.microsoft.com/office/drawing/2014/main" id="{F060BB6B-2411-4AAD-958C-0A27D7680B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404">
                    <a:extLst>
                      <a:ext uri="{FF2B5EF4-FFF2-40B4-BE49-F238E27FC236}">
                        <a16:creationId xmlns="" xmlns:a16="http://schemas.microsoft.com/office/drawing/2014/main" id="{F0AD915F-8766-43E2-AFBF-BCA095D4EA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405">
                    <a:extLst>
                      <a:ext uri="{FF2B5EF4-FFF2-40B4-BE49-F238E27FC236}">
                        <a16:creationId xmlns="" xmlns:a16="http://schemas.microsoft.com/office/drawing/2014/main" id="{5F6B70A7-45B2-4F1B-A523-19612B21D6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406">
                    <a:extLst>
                      <a:ext uri="{FF2B5EF4-FFF2-40B4-BE49-F238E27FC236}">
                        <a16:creationId xmlns="" xmlns:a16="http://schemas.microsoft.com/office/drawing/2014/main" id="{5E831ACD-3890-42A4-B49D-7CCAD2930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="" xmlns:a16="http://schemas.microsoft.com/office/drawing/2014/main" id="{8495F6D4-A6CA-47BA-89C9-4CD753E8D02A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36" name="Freeform 82">
                    <a:extLst>
                      <a:ext uri="{FF2B5EF4-FFF2-40B4-BE49-F238E27FC236}">
                        <a16:creationId xmlns="" xmlns:a16="http://schemas.microsoft.com/office/drawing/2014/main" id="{F25591EB-3B74-4813-9ED8-9197DF8A70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83">
                    <a:extLst>
                      <a:ext uri="{FF2B5EF4-FFF2-40B4-BE49-F238E27FC236}">
                        <a16:creationId xmlns="" xmlns:a16="http://schemas.microsoft.com/office/drawing/2014/main" id="{4D60B801-B9E0-41C4-8973-9F2B36C11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84">
                    <a:extLst>
                      <a:ext uri="{FF2B5EF4-FFF2-40B4-BE49-F238E27FC236}">
                        <a16:creationId xmlns="" xmlns:a16="http://schemas.microsoft.com/office/drawing/2014/main" id="{6CDDB012-2C74-4D6C-91CD-51F8CB2322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85">
                    <a:extLst>
                      <a:ext uri="{FF2B5EF4-FFF2-40B4-BE49-F238E27FC236}">
                        <a16:creationId xmlns="" xmlns:a16="http://schemas.microsoft.com/office/drawing/2014/main" id="{50DE2ABC-037B-47A6-9ECE-88B5DD58FD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86">
                    <a:extLst>
                      <a:ext uri="{FF2B5EF4-FFF2-40B4-BE49-F238E27FC236}">
                        <a16:creationId xmlns="" xmlns:a16="http://schemas.microsoft.com/office/drawing/2014/main" id="{D42B1236-6C92-4815-BF8A-CFFA36D941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87">
                    <a:extLst>
                      <a:ext uri="{FF2B5EF4-FFF2-40B4-BE49-F238E27FC236}">
                        <a16:creationId xmlns="" xmlns:a16="http://schemas.microsoft.com/office/drawing/2014/main" id="{6B9378A7-0380-41EF-9642-6285F686B8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88">
                    <a:extLst>
                      <a:ext uri="{FF2B5EF4-FFF2-40B4-BE49-F238E27FC236}">
                        <a16:creationId xmlns="" xmlns:a16="http://schemas.microsoft.com/office/drawing/2014/main" id="{C66BA5CD-8300-4BC4-AB39-3D5C958725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89">
                    <a:extLst>
                      <a:ext uri="{FF2B5EF4-FFF2-40B4-BE49-F238E27FC236}">
                        <a16:creationId xmlns="" xmlns:a16="http://schemas.microsoft.com/office/drawing/2014/main" id="{4EB9F6A7-FCDA-4E46-9E59-3C0E1DFBD5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90">
                    <a:extLst>
                      <a:ext uri="{FF2B5EF4-FFF2-40B4-BE49-F238E27FC236}">
                        <a16:creationId xmlns="" xmlns:a16="http://schemas.microsoft.com/office/drawing/2014/main" id="{FA37F53F-FB90-4684-9FBD-CBFD9551E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91">
                    <a:extLst>
                      <a:ext uri="{FF2B5EF4-FFF2-40B4-BE49-F238E27FC236}">
                        <a16:creationId xmlns="" xmlns:a16="http://schemas.microsoft.com/office/drawing/2014/main" id="{5B69DF53-D3A6-4C12-8F2E-21BF0B6E93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97">
                    <a:extLst>
                      <a:ext uri="{FF2B5EF4-FFF2-40B4-BE49-F238E27FC236}">
                        <a16:creationId xmlns="" xmlns:a16="http://schemas.microsoft.com/office/drawing/2014/main" id="{2ABF31B6-6C5B-4A15-B55D-3DC8FBB0DC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98">
                    <a:extLst>
                      <a:ext uri="{FF2B5EF4-FFF2-40B4-BE49-F238E27FC236}">
                        <a16:creationId xmlns="" xmlns:a16="http://schemas.microsoft.com/office/drawing/2014/main" id="{5B9A36F3-2335-43E2-BB25-E19387569B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00">
                    <a:extLst>
                      <a:ext uri="{FF2B5EF4-FFF2-40B4-BE49-F238E27FC236}">
                        <a16:creationId xmlns="" xmlns:a16="http://schemas.microsoft.com/office/drawing/2014/main" id="{CA18E58F-BA45-43B5-9C1C-32F77114F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51">
                    <a:extLst>
                      <a:ext uri="{FF2B5EF4-FFF2-40B4-BE49-F238E27FC236}">
                        <a16:creationId xmlns="" xmlns:a16="http://schemas.microsoft.com/office/drawing/2014/main" id="{6E4C2E03-1291-4172-86C2-85C299646E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52">
                    <a:extLst>
                      <a:ext uri="{FF2B5EF4-FFF2-40B4-BE49-F238E27FC236}">
                        <a16:creationId xmlns="" xmlns:a16="http://schemas.microsoft.com/office/drawing/2014/main" id="{C463CA4B-47DF-41DE-B402-24BA51E0B5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53">
                    <a:extLst>
                      <a:ext uri="{FF2B5EF4-FFF2-40B4-BE49-F238E27FC236}">
                        <a16:creationId xmlns="" xmlns:a16="http://schemas.microsoft.com/office/drawing/2014/main" id="{506DBF50-9BCC-472C-AEE2-6802318FC1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54">
                    <a:extLst>
                      <a:ext uri="{FF2B5EF4-FFF2-40B4-BE49-F238E27FC236}">
                        <a16:creationId xmlns="" xmlns:a16="http://schemas.microsoft.com/office/drawing/2014/main" id="{229169BC-A1AD-4D96-AE69-9ACEE02988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55">
                    <a:extLst>
                      <a:ext uri="{FF2B5EF4-FFF2-40B4-BE49-F238E27FC236}">
                        <a16:creationId xmlns="" xmlns:a16="http://schemas.microsoft.com/office/drawing/2014/main" id="{CE748EC4-9550-4D4E-B17D-0646964B4A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56">
                    <a:extLst>
                      <a:ext uri="{FF2B5EF4-FFF2-40B4-BE49-F238E27FC236}">
                        <a16:creationId xmlns="" xmlns:a16="http://schemas.microsoft.com/office/drawing/2014/main" id="{A3EA6F8E-D9E2-44B8-9F66-3274146258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57">
                    <a:extLst>
                      <a:ext uri="{FF2B5EF4-FFF2-40B4-BE49-F238E27FC236}">
                        <a16:creationId xmlns="" xmlns:a16="http://schemas.microsoft.com/office/drawing/2014/main" id="{558E097A-4837-4814-B15C-3C907C03E1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58">
                    <a:extLst>
                      <a:ext uri="{FF2B5EF4-FFF2-40B4-BE49-F238E27FC236}">
                        <a16:creationId xmlns="" xmlns:a16="http://schemas.microsoft.com/office/drawing/2014/main" id="{66B3B68B-4273-44E2-AB49-08EF7C7B39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59">
                    <a:extLst>
                      <a:ext uri="{FF2B5EF4-FFF2-40B4-BE49-F238E27FC236}">
                        <a16:creationId xmlns="" xmlns:a16="http://schemas.microsoft.com/office/drawing/2014/main" id="{B57BC8A5-C323-41A5-84C9-7B31BC7516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60">
                    <a:extLst>
                      <a:ext uri="{FF2B5EF4-FFF2-40B4-BE49-F238E27FC236}">
                        <a16:creationId xmlns="" xmlns:a16="http://schemas.microsoft.com/office/drawing/2014/main" id="{D7054912-A8B1-4EA5-BF16-75CF82A1F8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61">
                    <a:extLst>
                      <a:ext uri="{FF2B5EF4-FFF2-40B4-BE49-F238E27FC236}">
                        <a16:creationId xmlns="" xmlns:a16="http://schemas.microsoft.com/office/drawing/2014/main" id="{022DC961-2565-430C-99FE-D221F48A51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62">
                    <a:extLst>
                      <a:ext uri="{FF2B5EF4-FFF2-40B4-BE49-F238E27FC236}">
                        <a16:creationId xmlns="" xmlns:a16="http://schemas.microsoft.com/office/drawing/2014/main" id="{A0D73947-8B6D-4B08-89D8-C089DB4A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63">
                    <a:extLst>
                      <a:ext uri="{FF2B5EF4-FFF2-40B4-BE49-F238E27FC236}">
                        <a16:creationId xmlns="" xmlns:a16="http://schemas.microsoft.com/office/drawing/2014/main" id="{DDAD0EA5-8115-4506-9911-C726734700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64">
                    <a:extLst>
                      <a:ext uri="{FF2B5EF4-FFF2-40B4-BE49-F238E27FC236}">
                        <a16:creationId xmlns="" xmlns:a16="http://schemas.microsoft.com/office/drawing/2014/main" id="{802D2715-4930-4B3D-9FED-77720B128B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65">
                    <a:extLst>
                      <a:ext uri="{FF2B5EF4-FFF2-40B4-BE49-F238E27FC236}">
                        <a16:creationId xmlns="" xmlns:a16="http://schemas.microsoft.com/office/drawing/2014/main" id="{F0B4557E-1584-430E-80A5-ECFFAE49EE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166">
                    <a:extLst>
                      <a:ext uri="{FF2B5EF4-FFF2-40B4-BE49-F238E27FC236}">
                        <a16:creationId xmlns="" xmlns:a16="http://schemas.microsoft.com/office/drawing/2014/main" id="{1BFABA4C-930B-42B1-9EC9-CB8FB0A6C2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76">
                    <a:extLst>
                      <a:ext uri="{FF2B5EF4-FFF2-40B4-BE49-F238E27FC236}">
                        <a16:creationId xmlns="" xmlns:a16="http://schemas.microsoft.com/office/drawing/2014/main" id="{A59F2B77-B1D7-4424-81F0-F9ABACBA23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77">
                    <a:extLst>
                      <a:ext uri="{FF2B5EF4-FFF2-40B4-BE49-F238E27FC236}">
                        <a16:creationId xmlns="" xmlns:a16="http://schemas.microsoft.com/office/drawing/2014/main" id="{32233584-896D-4071-9D4F-D2C371B782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78">
                    <a:extLst>
                      <a:ext uri="{FF2B5EF4-FFF2-40B4-BE49-F238E27FC236}">
                        <a16:creationId xmlns="" xmlns:a16="http://schemas.microsoft.com/office/drawing/2014/main" id="{4B137316-5F96-4398-8CD3-B79BDF9FB8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179">
                    <a:extLst>
                      <a:ext uri="{FF2B5EF4-FFF2-40B4-BE49-F238E27FC236}">
                        <a16:creationId xmlns="" xmlns:a16="http://schemas.microsoft.com/office/drawing/2014/main" id="{B6774147-6D61-45CB-B8AF-D7F591F01A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180">
                    <a:extLst>
                      <a:ext uri="{FF2B5EF4-FFF2-40B4-BE49-F238E27FC236}">
                        <a16:creationId xmlns="" xmlns:a16="http://schemas.microsoft.com/office/drawing/2014/main" id="{F67C13F6-FE13-46F9-919B-7CE9661D25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181">
                    <a:extLst>
                      <a:ext uri="{FF2B5EF4-FFF2-40B4-BE49-F238E27FC236}">
                        <a16:creationId xmlns="" xmlns:a16="http://schemas.microsoft.com/office/drawing/2014/main" id="{481D4957-C15D-4C2D-A461-47207DAB67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182">
                    <a:extLst>
                      <a:ext uri="{FF2B5EF4-FFF2-40B4-BE49-F238E27FC236}">
                        <a16:creationId xmlns="" xmlns:a16="http://schemas.microsoft.com/office/drawing/2014/main" id="{2EC06B92-F9C9-4BA2-9859-85F09CBE10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183">
                    <a:extLst>
                      <a:ext uri="{FF2B5EF4-FFF2-40B4-BE49-F238E27FC236}">
                        <a16:creationId xmlns="" xmlns:a16="http://schemas.microsoft.com/office/drawing/2014/main" id="{AA544241-83D7-43F5-8745-F2CBC40469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193">
                    <a:extLst>
                      <a:ext uri="{FF2B5EF4-FFF2-40B4-BE49-F238E27FC236}">
                        <a16:creationId xmlns="" xmlns:a16="http://schemas.microsoft.com/office/drawing/2014/main" id="{3344437A-6126-4E35-843E-EC4200456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94">
                    <a:extLst>
                      <a:ext uri="{FF2B5EF4-FFF2-40B4-BE49-F238E27FC236}">
                        <a16:creationId xmlns="" xmlns:a16="http://schemas.microsoft.com/office/drawing/2014/main" id="{ED1148F9-973E-4D68-8BED-86AAD49CBB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195">
                    <a:extLst>
                      <a:ext uri="{FF2B5EF4-FFF2-40B4-BE49-F238E27FC236}">
                        <a16:creationId xmlns="" xmlns:a16="http://schemas.microsoft.com/office/drawing/2014/main" id="{6D91F612-72BD-4884-AE05-A4A5CC1AC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196">
                    <a:extLst>
                      <a:ext uri="{FF2B5EF4-FFF2-40B4-BE49-F238E27FC236}">
                        <a16:creationId xmlns="" xmlns:a16="http://schemas.microsoft.com/office/drawing/2014/main" id="{D96D81F5-A29A-4FCA-B1EB-53689C5035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200">
                    <a:extLst>
                      <a:ext uri="{FF2B5EF4-FFF2-40B4-BE49-F238E27FC236}">
                        <a16:creationId xmlns="" xmlns:a16="http://schemas.microsoft.com/office/drawing/2014/main" id="{D5063200-F589-41F5-882E-C4BEA99D19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201">
                    <a:extLst>
                      <a:ext uri="{FF2B5EF4-FFF2-40B4-BE49-F238E27FC236}">
                        <a16:creationId xmlns="" xmlns:a16="http://schemas.microsoft.com/office/drawing/2014/main" id="{9168AE44-E1CE-403E-A9AA-B7C8F22B66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202">
                    <a:extLst>
                      <a:ext uri="{FF2B5EF4-FFF2-40B4-BE49-F238E27FC236}">
                        <a16:creationId xmlns="" xmlns:a16="http://schemas.microsoft.com/office/drawing/2014/main" id="{F5056618-FBA0-4F79-9D22-3FCCAC17EA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203">
                    <a:extLst>
                      <a:ext uri="{FF2B5EF4-FFF2-40B4-BE49-F238E27FC236}">
                        <a16:creationId xmlns="" xmlns:a16="http://schemas.microsoft.com/office/drawing/2014/main" id="{2FF5B01F-E2F6-4F23-A42D-024D000AF0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204">
                    <a:extLst>
                      <a:ext uri="{FF2B5EF4-FFF2-40B4-BE49-F238E27FC236}">
                        <a16:creationId xmlns="" xmlns:a16="http://schemas.microsoft.com/office/drawing/2014/main" id="{5258EB20-27C2-4A84-9757-77970B306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205">
                    <a:extLst>
                      <a:ext uri="{FF2B5EF4-FFF2-40B4-BE49-F238E27FC236}">
                        <a16:creationId xmlns="" xmlns:a16="http://schemas.microsoft.com/office/drawing/2014/main" id="{0A5CC714-193F-4A7C-8FE5-B0571375BC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08">
                    <a:extLst>
                      <a:ext uri="{FF2B5EF4-FFF2-40B4-BE49-F238E27FC236}">
                        <a16:creationId xmlns="" xmlns:a16="http://schemas.microsoft.com/office/drawing/2014/main" id="{7B5B7C7F-9D26-42EA-9B4D-2489C9EA5A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09">
                    <a:extLst>
                      <a:ext uri="{FF2B5EF4-FFF2-40B4-BE49-F238E27FC236}">
                        <a16:creationId xmlns="" xmlns:a16="http://schemas.microsoft.com/office/drawing/2014/main" id="{9F3EAD40-A30A-4402-B431-B5FF267257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10">
                    <a:extLst>
                      <a:ext uri="{FF2B5EF4-FFF2-40B4-BE49-F238E27FC236}">
                        <a16:creationId xmlns="" xmlns:a16="http://schemas.microsoft.com/office/drawing/2014/main" id="{513B83D3-1166-4EC5-BBA5-B6C45C4757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11">
                    <a:extLst>
                      <a:ext uri="{FF2B5EF4-FFF2-40B4-BE49-F238E27FC236}">
                        <a16:creationId xmlns="" xmlns:a16="http://schemas.microsoft.com/office/drawing/2014/main" id="{06070C2D-650A-4B04-8353-E0D6EB3771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12">
                    <a:extLst>
                      <a:ext uri="{FF2B5EF4-FFF2-40B4-BE49-F238E27FC236}">
                        <a16:creationId xmlns="" xmlns:a16="http://schemas.microsoft.com/office/drawing/2014/main" id="{B050C5D5-7406-43B0-80D3-68EF84D689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13">
                    <a:extLst>
                      <a:ext uri="{FF2B5EF4-FFF2-40B4-BE49-F238E27FC236}">
                        <a16:creationId xmlns="" xmlns:a16="http://schemas.microsoft.com/office/drawing/2014/main" id="{64C41222-8470-4EB8-A18A-51BCAD0341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14">
                    <a:extLst>
                      <a:ext uri="{FF2B5EF4-FFF2-40B4-BE49-F238E27FC236}">
                        <a16:creationId xmlns="" xmlns:a16="http://schemas.microsoft.com/office/drawing/2014/main" id="{BF02424E-AA6B-4C5C-A70E-C1ED2BB5D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15">
                    <a:extLst>
                      <a:ext uri="{FF2B5EF4-FFF2-40B4-BE49-F238E27FC236}">
                        <a16:creationId xmlns="" xmlns:a16="http://schemas.microsoft.com/office/drawing/2014/main" id="{8EEDEC5D-7D64-44C9-B027-C8DC83C047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16">
                    <a:extLst>
                      <a:ext uri="{FF2B5EF4-FFF2-40B4-BE49-F238E27FC236}">
                        <a16:creationId xmlns="" xmlns:a16="http://schemas.microsoft.com/office/drawing/2014/main" id="{F53549AC-F7F6-4459-B2A1-9B673F0776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17">
                    <a:extLst>
                      <a:ext uri="{FF2B5EF4-FFF2-40B4-BE49-F238E27FC236}">
                        <a16:creationId xmlns="" xmlns:a16="http://schemas.microsoft.com/office/drawing/2014/main" id="{DD0087E3-6182-4DAE-A1FD-8549EE776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18">
                    <a:extLst>
                      <a:ext uri="{FF2B5EF4-FFF2-40B4-BE49-F238E27FC236}">
                        <a16:creationId xmlns="" xmlns:a16="http://schemas.microsoft.com/office/drawing/2014/main" id="{8B569ABD-2E23-4971-9C2D-75FD0A8A09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19">
                    <a:extLst>
                      <a:ext uri="{FF2B5EF4-FFF2-40B4-BE49-F238E27FC236}">
                        <a16:creationId xmlns="" xmlns:a16="http://schemas.microsoft.com/office/drawing/2014/main" id="{C7B74AF7-9EE8-4926-8481-561DEF0BF1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20">
                    <a:extLst>
                      <a:ext uri="{FF2B5EF4-FFF2-40B4-BE49-F238E27FC236}">
                        <a16:creationId xmlns="" xmlns:a16="http://schemas.microsoft.com/office/drawing/2014/main" id="{49A6390F-4DC7-4C99-A89B-A6CAF4493E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21">
                    <a:extLst>
                      <a:ext uri="{FF2B5EF4-FFF2-40B4-BE49-F238E27FC236}">
                        <a16:creationId xmlns="" xmlns:a16="http://schemas.microsoft.com/office/drawing/2014/main" id="{DF101B42-11F0-4F44-809C-98E1130CD7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22">
                    <a:extLst>
                      <a:ext uri="{FF2B5EF4-FFF2-40B4-BE49-F238E27FC236}">
                        <a16:creationId xmlns="" xmlns:a16="http://schemas.microsoft.com/office/drawing/2014/main" id="{0DD90F97-2CC9-4166-90CC-87891669C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23">
                    <a:extLst>
                      <a:ext uri="{FF2B5EF4-FFF2-40B4-BE49-F238E27FC236}">
                        <a16:creationId xmlns="" xmlns:a16="http://schemas.microsoft.com/office/drawing/2014/main" id="{14A463DD-D815-4B2B-B7C2-42C007BCB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24">
                    <a:extLst>
                      <a:ext uri="{FF2B5EF4-FFF2-40B4-BE49-F238E27FC236}">
                        <a16:creationId xmlns="" xmlns:a16="http://schemas.microsoft.com/office/drawing/2014/main" id="{D8C7E34E-0BF6-4B62-B509-6E9E48B6C0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25">
                    <a:extLst>
                      <a:ext uri="{FF2B5EF4-FFF2-40B4-BE49-F238E27FC236}">
                        <a16:creationId xmlns="" xmlns:a16="http://schemas.microsoft.com/office/drawing/2014/main" id="{46EEE190-6467-46B1-818E-1EC913CCBF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26">
                    <a:extLst>
                      <a:ext uri="{FF2B5EF4-FFF2-40B4-BE49-F238E27FC236}">
                        <a16:creationId xmlns="" xmlns:a16="http://schemas.microsoft.com/office/drawing/2014/main" id="{5BFB31E7-5029-4C47-8E05-31DD2471DE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27">
                    <a:extLst>
                      <a:ext uri="{FF2B5EF4-FFF2-40B4-BE49-F238E27FC236}">
                        <a16:creationId xmlns="" xmlns:a16="http://schemas.microsoft.com/office/drawing/2014/main" id="{150C5052-1D3D-43A5-8C04-A33202CD42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28">
                    <a:extLst>
                      <a:ext uri="{FF2B5EF4-FFF2-40B4-BE49-F238E27FC236}">
                        <a16:creationId xmlns="" xmlns:a16="http://schemas.microsoft.com/office/drawing/2014/main" id="{93563A69-A239-492B-83A7-65991EC8B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29">
                    <a:extLst>
                      <a:ext uri="{FF2B5EF4-FFF2-40B4-BE49-F238E27FC236}">
                        <a16:creationId xmlns="" xmlns:a16="http://schemas.microsoft.com/office/drawing/2014/main" id="{66C74AEC-2AE9-4B91-AEAC-A2BDB44C8D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30">
                    <a:extLst>
                      <a:ext uri="{FF2B5EF4-FFF2-40B4-BE49-F238E27FC236}">
                        <a16:creationId xmlns="" xmlns:a16="http://schemas.microsoft.com/office/drawing/2014/main" id="{05D604E8-B5AE-48B2-8357-DD5195F3A6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31">
                    <a:extLst>
                      <a:ext uri="{FF2B5EF4-FFF2-40B4-BE49-F238E27FC236}">
                        <a16:creationId xmlns="" xmlns:a16="http://schemas.microsoft.com/office/drawing/2014/main" id="{2C19409B-3283-4567-B56C-805AA0C87E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32">
                    <a:extLst>
                      <a:ext uri="{FF2B5EF4-FFF2-40B4-BE49-F238E27FC236}">
                        <a16:creationId xmlns="" xmlns:a16="http://schemas.microsoft.com/office/drawing/2014/main" id="{0A5B9B41-2B6B-4CFD-8E08-0691F4C408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33">
                    <a:extLst>
                      <a:ext uri="{FF2B5EF4-FFF2-40B4-BE49-F238E27FC236}">
                        <a16:creationId xmlns="" xmlns:a16="http://schemas.microsoft.com/office/drawing/2014/main" id="{046372FB-5490-429A-AF66-E0936839BF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34">
                    <a:extLst>
                      <a:ext uri="{FF2B5EF4-FFF2-40B4-BE49-F238E27FC236}">
                        <a16:creationId xmlns="" xmlns:a16="http://schemas.microsoft.com/office/drawing/2014/main" id="{C1A1F9E2-F432-465F-A6AC-94FBA0F4CC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35">
                    <a:extLst>
                      <a:ext uri="{FF2B5EF4-FFF2-40B4-BE49-F238E27FC236}">
                        <a16:creationId xmlns="" xmlns:a16="http://schemas.microsoft.com/office/drawing/2014/main" id="{81EE2010-F050-42F6-92C7-253FFDE54D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36">
                    <a:extLst>
                      <a:ext uri="{FF2B5EF4-FFF2-40B4-BE49-F238E27FC236}">
                        <a16:creationId xmlns="" xmlns:a16="http://schemas.microsoft.com/office/drawing/2014/main" id="{B0898D51-403B-4567-A0BF-C4F430AE78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37">
                    <a:extLst>
                      <a:ext uri="{FF2B5EF4-FFF2-40B4-BE49-F238E27FC236}">
                        <a16:creationId xmlns="" xmlns:a16="http://schemas.microsoft.com/office/drawing/2014/main" id="{7FB51BEC-3AFE-4A5D-B736-F0D15ED637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38">
                    <a:extLst>
                      <a:ext uri="{FF2B5EF4-FFF2-40B4-BE49-F238E27FC236}">
                        <a16:creationId xmlns="" xmlns:a16="http://schemas.microsoft.com/office/drawing/2014/main" id="{32EBBEC9-FBCA-43AC-9B2E-0E65B3150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39">
                    <a:extLst>
                      <a:ext uri="{FF2B5EF4-FFF2-40B4-BE49-F238E27FC236}">
                        <a16:creationId xmlns="" xmlns:a16="http://schemas.microsoft.com/office/drawing/2014/main" id="{B3BB8EDC-E06E-4E50-BA13-39AC811D3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40">
                    <a:extLst>
                      <a:ext uri="{FF2B5EF4-FFF2-40B4-BE49-F238E27FC236}">
                        <a16:creationId xmlns="" xmlns:a16="http://schemas.microsoft.com/office/drawing/2014/main" id="{82E0EFB4-5D2D-43EC-9466-F8E716117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41">
                    <a:extLst>
                      <a:ext uri="{FF2B5EF4-FFF2-40B4-BE49-F238E27FC236}">
                        <a16:creationId xmlns="" xmlns:a16="http://schemas.microsoft.com/office/drawing/2014/main" id="{72AD7B90-5259-4549-AD4A-180B329E14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42">
                    <a:extLst>
                      <a:ext uri="{FF2B5EF4-FFF2-40B4-BE49-F238E27FC236}">
                        <a16:creationId xmlns="" xmlns:a16="http://schemas.microsoft.com/office/drawing/2014/main" id="{38E1DAF3-37C9-49A7-B871-30FF5EB75A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43">
                    <a:extLst>
                      <a:ext uri="{FF2B5EF4-FFF2-40B4-BE49-F238E27FC236}">
                        <a16:creationId xmlns="" xmlns:a16="http://schemas.microsoft.com/office/drawing/2014/main" id="{56653CEB-7573-4C6C-A704-863A83B92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44">
                    <a:extLst>
                      <a:ext uri="{FF2B5EF4-FFF2-40B4-BE49-F238E27FC236}">
                        <a16:creationId xmlns="" xmlns:a16="http://schemas.microsoft.com/office/drawing/2014/main" id="{46FAA15F-6BAD-4D8F-B38C-CE588ABF5F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45">
                    <a:extLst>
                      <a:ext uri="{FF2B5EF4-FFF2-40B4-BE49-F238E27FC236}">
                        <a16:creationId xmlns="" xmlns:a16="http://schemas.microsoft.com/office/drawing/2014/main" id="{ADA4F56B-6DD9-4860-AB17-6E855045EA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46">
                    <a:extLst>
                      <a:ext uri="{FF2B5EF4-FFF2-40B4-BE49-F238E27FC236}">
                        <a16:creationId xmlns="" xmlns:a16="http://schemas.microsoft.com/office/drawing/2014/main" id="{C74CB4FF-C5F8-44C8-B0CD-DE0D1B38B8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47">
                    <a:extLst>
                      <a:ext uri="{FF2B5EF4-FFF2-40B4-BE49-F238E27FC236}">
                        <a16:creationId xmlns="" xmlns:a16="http://schemas.microsoft.com/office/drawing/2014/main" id="{48CBCA81-86C6-4E6C-9A24-D5E3B089B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48">
                    <a:extLst>
                      <a:ext uri="{FF2B5EF4-FFF2-40B4-BE49-F238E27FC236}">
                        <a16:creationId xmlns="" xmlns:a16="http://schemas.microsoft.com/office/drawing/2014/main" id="{9F4838CF-5FDA-4126-A663-C1BC9BCE1D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49">
                    <a:extLst>
                      <a:ext uri="{FF2B5EF4-FFF2-40B4-BE49-F238E27FC236}">
                        <a16:creationId xmlns="" xmlns:a16="http://schemas.microsoft.com/office/drawing/2014/main" id="{54926C37-CA51-4691-AAC7-10FD5EF54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50">
                    <a:extLst>
                      <a:ext uri="{FF2B5EF4-FFF2-40B4-BE49-F238E27FC236}">
                        <a16:creationId xmlns="" xmlns:a16="http://schemas.microsoft.com/office/drawing/2014/main" id="{842EC0FA-E6C6-4605-9935-965562632B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51">
                    <a:extLst>
                      <a:ext uri="{FF2B5EF4-FFF2-40B4-BE49-F238E27FC236}">
                        <a16:creationId xmlns="" xmlns:a16="http://schemas.microsoft.com/office/drawing/2014/main" id="{08BFE442-2E91-4F11-8434-8516CE510A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52">
                    <a:extLst>
                      <a:ext uri="{FF2B5EF4-FFF2-40B4-BE49-F238E27FC236}">
                        <a16:creationId xmlns="" xmlns:a16="http://schemas.microsoft.com/office/drawing/2014/main" id="{CA80E0CB-5737-4F4E-96F0-F2B3561F9D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53">
                    <a:extLst>
                      <a:ext uri="{FF2B5EF4-FFF2-40B4-BE49-F238E27FC236}">
                        <a16:creationId xmlns="" xmlns:a16="http://schemas.microsoft.com/office/drawing/2014/main" id="{1FCEAC77-4251-4B60-B8C4-C1E3B4ABDE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54">
                    <a:extLst>
                      <a:ext uri="{FF2B5EF4-FFF2-40B4-BE49-F238E27FC236}">
                        <a16:creationId xmlns="" xmlns:a16="http://schemas.microsoft.com/office/drawing/2014/main" id="{94439B99-C895-438D-9B4A-7FB6753490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55">
                    <a:extLst>
                      <a:ext uri="{FF2B5EF4-FFF2-40B4-BE49-F238E27FC236}">
                        <a16:creationId xmlns="" xmlns:a16="http://schemas.microsoft.com/office/drawing/2014/main" id="{980D2F75-FFD3-40CA-B466-6D97715BF6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76">
                    <a:extLst>
                      <a:ext uri="{FF2B5EF4-FFF2-40B4-BE49-F238E27FC236}">
                        <a16:creationId xmlns="" xmlns:a16="http://schemas.microsoft.com/office/drawing/2014/main" id="{F0DF2EB3-B3F5-48B6-A33A-BFB6991AAF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77">
                    <a:extLst>
                      <a:ext uri="{FF2B5EF4-FFF2-40B4-BE49-F238E27FC236}">
                        <a16:creationId xmlns="" xmlns:a16="http://schemas.microsoft.com/office/drawing/2014/main" id="{B411F00A-9F6D-4BF4-B4FF-DE580C0374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78">
                    <a:extLst>
                      <a:ext uri="{FF2B5EF4-FFF2-40B4-BE49-F238E27FC236}">
                        <a16:creationId xmlns="" xmlns:a16="http://schemas.microsoft.com/office/drawing/2014/main" id="{26F7E172-15B2-4CAD-9C33-446166C15A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79">
                    <a:extLst>
                      <a:ext uri="{FF2B5EF4-FFF2-40B4-BE49-F238E27FC236}">
                        <a16:creationId xmlns="" xmlns:a16="http://schemas.microsoft.com/office/drawing/2014/main" id="{F00CE50D-DC38-43E4-AC57-0D4BD635AC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80">
                    <a:extLst>
                      <a:ext uri="{FF2B5EF4-FFF2-40B4-BE49-F238E27FC236}">
                        <a16:creationId xmlns="" xmlns:a16="http://schemas.microsoft.com/office/drawing/2014/main" id="{EF34C2FD-ACFE-4DB8-BDC9-ED8BE712651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81">
                    <a:extLst>
                      <a:ext uri="{FF2B5EF4-FFF2-40B4-BE49-F238E27FC236}">
                        <a16:creationId xmlns="" xmlns:a16="http://schemas.microsoft.com/office/drawing/2014/main" id="{371B9AE0-EC0C-4AAF-8BD1-04BFB8AD05B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82">
                    <a:extLst>
                      <a:ext uri="{FF2B5EF4-FFF2-40B4-BE49-F238E27FC236}">
                        <a16:creationId xmlns="" xmlns:a16="http://schemas.microsoft.com/office/drawing/2014/main" id="{FCDF5363-9FBB-4529-947B-2412C55583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83">
                    <a:extLst>
                      <a:ext uri="{FF2B5EF4-FFF2-40B4-BE49-F238E27FC236}">
                        <a16:creationId xmlns="" xmlns:a16="http://schemas.microsoft.com/office/drawing/2014/main" id="{2933E83B-6F30-4094-ABD3-0C3F6BAA3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84">
                    <a:extLst>
                      <a:ext uri="{FF2B5EF4-FFF2-40B4-BE49-F238E27FC236}">
                        <a16:creationId xmlns="" xmlns:a16="http://schemas.microsoft.com/office/drawing/2014/main" id="{0D47A71E-3EF1-4A3B-8DBD-ADA5D72871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85">
                    <a:extLst>
                      <a:ext uri="{FF2B5EF4-FFF2-40B4-BE49-F238E27FC236}">
                        <a16:creationId xmlns="" xmlns:a16="http://schemas.microsoft.com/office/drawing/2014/main" id="{E326FC0D-5601-43E2-A3D1-E74DAFB8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86">
                    <a:extLst>
                      <a:ext uri="{FF2B5EF4-FFF2-40B4-BE49-F238E27FC236}">
                        <a16:creationId xmlns="" xmlns:a16="http://schemas.microsoft.com/office/drawing/2014/main" id="{1B84D353-7B30-43CB-9C76-B5B2AE4C4DE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87">
                    <a:extLst>
                      <a:ext uri="{FF2B5EF4-FFF2-40B4-BE49-F238E27FC236}">
                        <a16:creationId xmlns="" xmlns:a16="http://schemas.microsoft.com/office/drawing/2014/main" id="{0AB652F7-0D75-48D0-A1C9-6AE611CF73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88">
                    <a:extLst>
                      <a:ext uri="{FF2B5EF4-FFF2-40B4-BE49-F238E27FC236}">
                        <a16:creationId xmlns="" xmlns:a16="http://schemas.microsoft.com/office/drawing/2014/main" id="{EDA2882F-A43D-491F-BDCB-92B7BA31945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Freeform 489">
                    <a:extLst>
                      <a:ext uri="{FF2B5EF4-FFF2-40B4-BE49-F238E27FC236}">
                        <a16:creationId xmlns="" xmlns:a16="http://schemas.microsoft.com/office/drawing/2014/main" id="{1EEDE684-0FDC-48A8-93C6-E1C9387BC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90">
                    <a:extLst>
                      <a:ext uri="{FF2B5EF4-FFF2-40B4-BE49-F238E27FC236}">
                        <a16:creationId xmlns="" xmlns:a16="http://schemas.microsoft.com/office/drawing/2014/main" id="{5EB93047-BA99-4D83-8781-B10BD08006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491">
                    <a:extLst>
                      <a:ext uri="{FF2B5EF4-FFF2-40B4-BE49-F238E27FC236}">
                        <a16:creationId xmlns="" xmlns:a16="http://schemas.microsoft.com/office/drawing/2014/main" id="{B371E545-2C8F-4E98-B042-DD0E55D035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492">
                    <a:extLst>
                      <a:ext uri="{FF2B5EF4-FFF2-40B4-BE49-F238E27FC236}">
                        <a16:creationId xmlns="" xmlns:a16="http://schemas.microsoft.com/office/drawing/2014/main" id="{1E9CF4A6-7461-45B6-BF5E-AC1519BDF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493">
                    <a:extLst>
                      <a:ext uri="{FF2B5EF4-FFF2-40B4-BE49-F238E27FC236}">
                        <a16:creationId xmlns="" xmlns:a16="http://schemas.microsoft.com/office/drawing/2014/main" id="{C15854FB-815A-4B7D-9B4B-47F4FDBA8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494">
                    <a:extLst>
                      <a:ext uri="{FF2B5EF4-FFF2-40B4-BE49-F238E27FC236}">
                        <a16:creationId xmlns="" xmlns:a16="http://schemas.microsoft.com/office/drawing/2014/main" id="{C7C91F01-5E5B-495C-88CE-66C371C3F9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495">
                    <a:extLst>
                      <a:ext uri="{FF2B5EF4-FFF2-40B4-BE49-F238E27FC236}">
                        <a16:creationId xmlns="" xmlns:a16="http://schemas.microsoft.com/office/drawing/2014/main" id="{E438F06C-8FFE-4BA7-A655-677C887C7CF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496">
                    <a:extLst>
                      <a:ext uri="{FF2B5EF4-FFF2-40B4-BE49-F238E27FC236}">
                        <a16:creationId xmlns="" xmlns:a16="http://schemas.microsoft.com/office/drawing/2014/main" id="{651A76CB-0195-4FB7-8ABC-72141A045E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497">
                    <a:extLst>
                      <a:ext uri="{FF2B5EF4-FFF2-40B4-BE49-F238E27FC236}">
                        <a16:creationId xmlns="" xmlns:a16="http://schemas.microsoft.com/office/drawing/2014/main" id="{C756DC89-1051-46A2-8D58-71BF541B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498">
                    <a:extLst>
                      <a:ext uri="{FF2B5EF4-FFF2-40B4-BE49-F238E27FC236}">
                        <a16:creationId xmlns="" xmlns:a16="http://schemas.microsoft.com/office/drawing/2014/main" id="{DC4765AC-4E8F-44B1-AA9C-2C8CB69CF2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499">
                    <a:extLst>
                      <a:ext uri="{FF2B5EF4-FFF2-40B4-BE49-F238E27FC236}">
                        <a16:creationId xmlns="" xmlns:a16="http://schemas.microsoft.com/office/drawing/2014/main" id="{93F4208F-2EEE-4447-A3B1-BC50B1FF948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500">
                    <a:extLst>
                      <a:ext uri="{FF2B5EF4-FFF2-40B4-BE49-F238E27FC236}">
                        <a16:creationId xmlns="" xmlns:a16="http://schemas.microsoft.com/office/drawing/2014/main" id="{EC3BBC9A-00F1-45DA-A044-031587D9036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501">
                    <a:extLst>
                      <a:ext uri="{FF2B5EF4-FFF2-40B4-BE49-F238E27FC236}">
                        <a16:creationId xmlns="" xmlns:a16="http://schemas.microsoft.com/office/drawing/2014/main" id="{52624E75-6540-4AA9-A3E6-04E73D9FC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28" name="组合 527">
            <a:extLst>
              <a:ext uri="{FF2B5EF4-FFF2-40B4-BE49-F238E27FC236}">
                <a16:creationId xmlns="" xmlns:a16="http://schemas.microsoft.com/office/drawing/2014/main" id="{31E949A4-F844-491D-96CF-ACAD02DF691B}"/>
              </a:ext>
            </a:extLst>
          </p:cNvPr>
          <p:cNvGrpSpPr/>
          <p:nvPr/>
        </p:nvGrpSpPr>
        <p:grpSpPr>
          <a:xfrm>
            <a:off x="1355017" y="3420135"/>
            <a:ext cx="6047164" cy="662169"/>
            <a:chOff x="1216025" y="2955926"/>
            <a:chExt cx="1971675" cy="215900"/>
          </a:xfrm>
        </p:grpSpPr>
        <p:sp>
          <p:nvSpPr>
            <p:cNvPr id="529" name="Line 502">
              <a:extLst>
                <a:ext uri="{FF2B5EF4-FFF2-40B4-BE49-F238E27FC236}">
                  <a16:creationId xmlns="" xmlns:a16="http://schemas.microsoft.com/office/drawing/2014/main" id="{1D87D23C-56D8-41A7-89BD-2179CF69E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03">
              <a:extLst>
                <a:ext uri="{FF2B5EF4-FFF2-40B4-BE49-F238E27FC236}">
                  <a16:creationId xmlns="" xmlns:a16="http://schemas.microsoft.com/office/drawing/2014/main" id="{42333111-5B84-4D81-965E-ED947C76E8D1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1" name="组合 530">
            <a:extLst>
              <a:ext uri="{FF2B5EF4-FFF2-40B4-BE49-F238E27FC236}">
                <a16:creationId xmlns="" xmlns:a16="http://schemas.microsoft.com/office/drawing/2014/main" id="{FB9AF8A2-29C3-4FCE-8AD8-2CE6A410B7A5}"/>
              </a:ext>
            </a:extLst>
          </p:cNvPr>
          <p:cNvGrpSpPr/>
          <p:nvPr/>
        </p:nvGrpSpPr>
        <p:grpSpPr>
          <a:xfrm>
            <a:off x="7273810" y="3982599"/>
            <a:ext cx="258329" cy="403355"/>
            <a:chOff x="3141663" y="3136901"/>
            <a:chExt cx="90488" cy="141288"/>
          </a:xfrm>
        </p:grpSpPr>
        <p:sp>
          <p:nvSpPr>
            <p:cNvPr id="532" name="Freeform 504">
              <a:extLst>
                <a:ext uri="{FF2B5EF4-FFF2-40B4-BE49-F238E27FC236}">
                  <a16:creationId xmlns="" xmlns:a16="http://schemas.microsoft.com/office/drawing/2014/main" id="{05DE6C77-4AA0-4803-9B0C-6F9F4C8F0EC2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05">
              <a:extLst>
                <a:ext uri="{FF2B5EF4-FFF2-40B4-BE49-F238E27FC236}">
                  <a16:creationId xmlns="" xmlns:a16="http://schemas.microsoft.com/office/drawing/2014/main" id="{CD1FDA19-C7EE-412A-A072-8F3848AC03F0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06">
              <a:extLst>
                <a:ext uri="{FF2B5EF4-FFF2-40B4-BE49-F238E27FC236}">
                  <a16:creationId xmlns="" xmlns:a16="http://schemas.microsoft.com/office/drawing/2014/main" id="{0E88D34D-042F-43BD-9C9A-4FAE36F1B0F5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CB4F5973-91E4-4A54-9842-40E43232D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88" y="2882894"/>
            <a:ext cx="144016" cy="144016"/>
          </a:xfrm>
          <a:prstGeom prst="rect">
            <a:avLst/>
          </a:prstGeom>
        </p:spPr>
      </p:pic>
      <p:grpSp>
        <p:nvGrpSpPr>
          <p:cNvPr id="535" name="组合 534">
            <a:extLst>
              <a:ext uri="{FF2B5EF4-FFF2-40B4-BE49-F238E27FC236}">
                <a16:creationId xmlns="" xmlns:a16="http://schemas.microsoft.com/office/drawing/2014/main" id="{75786B1B-E611-4666-8A49-1926148A86B0}"/>
              </a:ext>
            </a:extLst>
          </p:cNvPr>
          <p:cNvGrpSpPr/>
          <p:nvPr/>
        </p:nvGrpSpPr>
        <p:grpSpPr>
          <a:xfrm>
            <a:off x="2591780" y="2960228"/>
            <a:ext cx="4303496" cy="294851"/>
            <a:chOff x="3275856" y="2963236"/>
            <a:chExt cx="4303496" cy="294851"/>
          </a:xfrm>
        </p:grpSpPr>
        <p:grpSp>
          <p:nvGrpSpPr>
            <p:cNvPr id="536" name="组合 535">
              <a:extLst>
                <a:ext uri="{FF2B5EF4-FFF2-40B4-BE49-F238E27FC236}">
                  <a16:creationId xmlns="" xmlns:a16="http://schemas.microsoft.com/office/drawing/2014/main" id="{469BDCE2-B451-40C1-B6AE-D2E202B486EF}"/>
                </a:ext>
              </a:extLst>
            </p:cNvPr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540" name="Oval 10">
                <a:extLst>
                  <a:ext uri="{FF2B5EF4-FFF2-40B4-BE49-F238E27FC236}">
                    <a16:creationId xmlns="" xmlns:a16="http://schemas.microsoft.com/office/drawing/2014/main" id="{45A43150-1203-4A9D-BB9D-8E79825FC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541" name="组合 540">
                <a:extLst>
                  <a:ext uri="{FF2B5EF4-FFF2-40B4-BE49-F238E27FC236}">
                    <a16:creationId xmlns="" xmlns:a16="http://schemas.microsoft.com/office/drawing/2014/main" id="{A4CD2054-ED09-48F2-B20E-CFB03FCF284D}"/>
                  </a:ext>
                </a:extLst>
              </p:cNvPr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542" name="Freeform 12">
                  <a:extLst>
                    <a:ext uri="{FF2B5EF4-FFF2-40B4-BE49-F238E27FC236}">
                      <a16:creationId xmlns="" xmlns:a16="http://schemas.microsoft.com/office/drawing/2014/main" id="{F3B8502F-30D6-4CCA-B58A-44FC369C7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43" name="Freeform 13">
                  <a:extLst>
                    <a:ext uri="{FF2B5EF4-FFF2-40B4-BE49-F238E27FC236}">
                      <a16:creationId xmlns="" xmlns:a16="http://schemas.microsoft.com/office/drawing/2014/main" id="{F9D5094F-4652-4ABE-8769-112BCC392534}"/>
                    </a:ext>
                  </a:extLst>
                </p:cNvPr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537" name="Oval 15">
              <a:extLst>
                <a:ext uri="{FF2B5EF4-FFF2-40B4-BE49-F238E27FC236}">
                  <a16:creationId xmlns="" xmlns:a16="http://schemas.microsoft.com/office/drawing/2014/main" id="{B860756A-DDF1-4147-89A0-008D2A2C5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817" y="3001859"/>
              <a:ext cx="219347" cy="219347"/>
            </a:xfrm>
            <a:prstGeom prst="ellipse">
              <a:avLst/>
            </a:prstGeom>
            <a:solidFill>
              <a:srgbClr val="F08C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8" name="Text Box 19">
              <a:extLst>
                <a:ext uri="{FF2B5EF4-FFF2-40B4-BE49-F238E27FC236}">
                  <a16:creationId xmlns="" xmlns:a16="http://schemas.microsoft.com/office/drawing/2014/main" id="{F3C2337B-1A1E-4DC5-A72B-BF91003BB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53330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讲师：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TestOps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云层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9" name="Text Box 20">
              <a:extLst>
                <a:ext uri="{FF2B5EF4-FFF2-40B4-BE49-F238E27FC236}">
                  <a16:creationId xmlns="" xmlns:a16="http://schemas.microsoft.com/office/drawing/2014/main" id="{7E721047-96C7-4F81-9F07-0F7A4261D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8164" y="2963236"/>
              <a:ext cx="153118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2404222680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2305740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287524" y="37630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性能测试技术</a:t>
            </a:r>
            <a:endParaRPr lang="en-US" altLang="zh-CN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标题 11"/>
          <p:cNvSpPr txBox="1">
            <a:spLocks/>
          </p:cNvSpPr>
          <p:nvPr/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02002" y="409782"/>
            <a:ext cx="8229600" cy="33955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endParaRPr lang="en-US" altLang="zh-CN" sz="3600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037851889"/>
              </p:ext>
            </p:extLst>
          </p:nvPr>
        </p:nvGraphicFramePr>
        <p:xfrm>
          <a:off x="611560" y="1267297"/>
          <a:ext cx="8161726" cy="2945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715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287524" y="37630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Jmeter</a:t>
            </a:r>
            <a:r>
              <a:rPr lang="zh-CN" altLang="en-US" b="1" dirty="0" smtClean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标题 11"/>
          <p:cNvSpPr txBox="1">
            <a:spLocks/>
          </p:cNvSpPr>
          <p:nvPr/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02002" y="409782"/>
            <a:ext cx="8229600" cy="33955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endParaRPr lang="en-US" altLang="zh-CN" sz="3600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351775823"/>
              </p:ext>
            </p:extLst>
          </p:nvPr>
        </p:nvGraphicFramePr>
        <p:xfrm>
          <a:off x="611560" y="1267297"/>
          <a:ext cx="8161726" cy="2945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1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287524" y="37630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性能测试实施</a:t>
            </a:r>
            <a:endParaRPr lang="en-US" altLang="zh-CN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标题 11"/>
          <p:cNvSpPr txBox="1">
            <a:spLocks/>
          </p:cNvSpPr>
          <p:nvPr/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02002" y="409782"/>
            <a:ext cx="8229600" cy="33955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endParaRPr lang="en-US" altLang="zh-CN" sz="3600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137700300"/>
              </p:ext>
            </p:extLst>
          </p:nvPr>
        </p:nvGraphicFramePr>
        <p:xfrm>
          <a:off x="777102" y="745632"/>
          <a:ext cx="7909698" cy="3783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733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287524" y="37630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性能分析模型</a:t>
            </a:r>
            <a:endParaRPr lang="en-US" altLang="zh-CN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标题 11"/>
          <p:cNvSpPr txBox="1">
            <a:spLocks/>
          </p:cNvSpPr>
          <p:nvPr/>
        </p:nvSpPr>
        <p:spPr>
          <a:xfrm>
            <a:off x="278228" y="-56326"/>
            <a:ext cx="8229600" cy="85751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02002" y="409782"/>
            <a:ext cx="8229600" cy="33955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endParaRPr lang="en-US" altLang="zh-CN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303958" y="1061101"/>
            <a:ext cx="601266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0" dirty="0"/>
              <a:t>通过理发师模型了解性能模型</a:t>
            </a:r>
            <a:endParaRPr lang="en-US" altLang="zh-CN" sz="2800" kern="0" dirty="0"/>
          </a:p>
          <a:p>
            <a:pPr lvl="1"/>
            <a:r>
              <a:rPr lang="zh-CN" altLang="en-US" sz="2800" kern="0" dirty="0"/>
              <a:t>负载与响应时间的关系</a:t>
            </a:r>
            <a:endParaRPr lang="en-US" altLang="zh-CN" sz="2800" kern="0" dirty="0"/>
          </a:p>
          <a:p>
            <a:pPr lvl="1"/>
            <a:r>
              <a:rPr lang="zh-CN" altLang="en-US" sz="2800" kern="0" dirty="0"/>
              <a:t>负载与吞吐量的关系</a:t>
            </a:r>
            <a:endParaRPr lang="en-US" altLang="zh-CN" sz="2800" kern="0" dirty="0"/>
          </a:p>
          <a:p>
            <a:pPr lvl="1"/>
            <a:r>
              <a:rPr lang="zh-CN" altLang="en-US" sz="2800" kern="0" dirty="0"/>
              <a:t>负载状态的判断</a:t>
            </a:r>
            <a:endParaRPr lang="en-US" altLang="zh-CN" sz="2800" kern="0" dirty="0"/>
          </a:p>
          <a:p>
            <a:endParaRPr lang="zh-CN" altLang="en-US" sz="16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683" y="2428528"/>
            <a:ext cx="5188820" cy="236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9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287524" y="37630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性能配置测试与基准测试</a:t>
            </a:r>
            <a:endParaRPr lang="en-US" altLang="zh-CN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标题 11"/>
          <p:cNvSpPr txBox="1">
            <a:spLocks/>
          </p:cNvSpPr>
          <p:nvPr/>
        </p:nvSpPr>
        <p:spPr>
          <a:xfrm>
            <a:off x="278228" y="-56326"/>
            <a:ext cx="8229600" cy="85751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02002" y="409782"/>
            <a:ext cx="8229600" cy="33955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endParaRPr lang="en-US" altLang="zh-CN" sz="3600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704979789"/>
              </p:ext>
            </p:extLst>
          </p:nvPr>
        </p:nvGraphicFramePr>
        <p:xfrm>
          <a:off x="1524000" y="54054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184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287524" y="37630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性能优化与分析</a:t>
            </a:r>
            <a:endParaRPr lang="en-US" altLang="zh-CN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标题 11"/>
          <p:cNvSpPr txBox="1">
            <a:spLocks/>
          </p:cNvSpPr>
          <p:nvPr/>
        </p:nvSpPr>
        <p:spPr>
          <a:xfrm>
            <a:off x="278228" y="-56326"/>
            <a:ext cx="8229600" cy="85751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02002" y="409782"/>
            <a:ext cx="8229600" cy="33955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endParaRPr lang="en-US" altLang="zh-CN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647564" y="1024372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人是高等生物，在于人有意识，认识世界，改造世界的能力。（参见人教版高二政治书上）</a:t>
            </a:r>
          </a:p>
          <a:p>
            <a:pPr lvl="1"/>
            <a:r>
              <a:rPr lang="zh-CN" altLang="en-US" sz="3200" dirty="0"/>
              <a:t>对</a:t>
            </a:r>
            <a:r>
              <a:rPr lang="zh-CN" altLang="en-US" sz="3200" dirty="0" smtClean="0"/>
              <a:t>已知事物进行</a:t>
            </a:r>
            <a:r>
              <a:rPr lang="zh-CN" altLang="en-US" sz="3200" dirty="0"/>
              <a:t>了解</a:t>
            </a:r>
          </a:p>
          <a:p>
            <a:pPr lvl="1"/>
            <a:r>
              <a:rPr lang="zh-CN" altLang="en-US" sz="3200" dirty="0"/>
              <a:t>使用已知知识</a:t>
            </a:r>
            <a:r>
              <a:rPr lang="zh-CN" altLang="en-US" sz="3200" dirty="0" smtClean="0"/>
              <a:t>对</a:t>
            </a:r>
            <a:r>
              <a:rPr lang="zh-CN" altLang="en-US" sz="3200" dirty="0"/>
              <a:t>事物</a:t>
            </a:r>
            <a:r>
              <a:rPr lang="zh-CN" altLang="en-US" sz="3200" dirty="0" smtClean="0"/>
              <a:t>进行</a:t>
            </a:r>
            <a:r>
              <a:rPr lang="zh-CN" altLang="en-US" sz="3200" dirty="0"/>
              <a:t>揣摩</a:t>
            </a:r>
          </a:p>
          <a:p>
            <a:pPr lvl="1"/>
            <a:r>
              <a:rPr lang="zh-CN" altLang="en-US" sz="3200" dirty="0"/>
              <a:t>给出自己的理解</a:t>
            </a:r>
          </a:p>
          <a:p>
            <a:endParaRPr lang="zh-CN" altLang="en-US" sz="2000" dirty="0"/>
          </a:p>
          <a:p>
            <a:r>
              <a:rPr lang="zh-CN" altLang="en-US" sz="2000" dirty="0"/>
              <a:t>分析的前提是了解，一个清晰的分析能够大大简化调优</a:t>
            </a:r>
          </a:p>
          <a:p>
            <a:r>
              <a:rPr lang="zh-CN" altLang="en-US" sz="2000" dirty="0"/>
              <a:t>当有了好的分析，调优方案自然就慢慢凸显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3561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287524" y="37630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性能优化</a:t>
            </a:r>
            <a:endParaRPr lang="en-US" altLang="zh-CN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标题 11"/>
          <p:cNvSpPr txBox="1">
            <a:spLocks/>
          </p:cNvSpPr>
          <p:nvPr/>
        </p:nvSpPr>
        <p:spPr>
          <a:xfrm>
            <a:off x="278228" y="-56326"/>
            <a:ext cx="8229600" cy="85751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02002" y="409782"/>
            <a:ext cx="8229600" cy="33955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endParaRPr lang="en-US" altLang="zh-CN" sz="3600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111202474"/>
              </p:ext>
            </p:extLst>
          </p:nvPr>
        </p:nvGraphicFramePr>
        <p:xfrm>
          <a:off x="1524000" y="54054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414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287524" y="37630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常见优化</a:t>
            </a:r>
            <a:endParaRPr lang="en-US" altLang="zh-CN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标题 11"/>
          <p:cNvSpPr txBox="1">
            <a:spLocks/>
          </p:cNvSpPr>
          <p:nvPr/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45410" y="917380"/>
            <a:ext cx="7530128" cy="3469858"/>
            <a:chOff x="174805" y="1523350"/>
            <a:chExt cx="11234050" cy="4302610"/>
          </a:xfrm>
        </p:grpSpPr>
        <p:sp>
          <p:nvSpPr>
            <p:cNvPr id="6" name="Oval 6">
              <a:extLst>
                <a:ext uri="{FF2B5EF4-FFF2-40B4-BE49-F238E27FC236}">
                  <a16:creationId xmlns="" xmlns:a16="http://schemas.microsoft.com/office/drawing/2014/main" id="{328AFCD4-76C3-4B61-B47F-2723EAA25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1342" y="5681549"/>
              <a:ext cx="2473937" cy="144411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buClr>
                  <a:srgbClr val="FF9900"/>
                </a:buClr>
                <a:buFont typeface="Wingdings" pitchFamily="2" charset="2"/>
                <a:buChar char="n"/>
              </a:pPr>
              <a:endParaRPr lang="zh-CN" altLang="en-US"/>
            </a:p>
          </p:txBody>
        </p:sp>
        <p:grpSp>
          <p:nvGrpSpPr>
            <p:cNvPr id="7" name="Group 31">
              <a:extLst>
                <a:ext uri="{FF2B5EF4-FFF2-40B4-BE49-F238E27FC236}">
                  <a16:creationId xmlns="" xmlns:a16="http://schemas.microsoft.com/office/drawing/2014/main" id="{E1179956-3F4A-4249-B270-0FD0B89779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12722" y="1884379"/>
              <a:ext cx="2045089" cy="1752050"/>
              <a:chOff x="2468" y="965"/>
              <a:chExt cx="825" cy="825"/>
            </a:xfrm>
            <a:solidFill>
              <a:schemeClr val="accent1"/>
            </a:solidFill>
          </p:grpSpPr>
          <p:sp>
            <p:nvSpPr>
              <p:cNvPr id="8" name="Freeform 13">
                <a:extLst>
                  <a:ext uri="{FF2B5EF4-FFF2-40B4-BE49-F238E27FC236}">
                    <a16:creationId xmlns="" xmlns:a16="http://schemas.microsoft.com/office/drawing/2014/main" id="{9E1D5ECA-C5E5-4D2B-8669-4329AFFDF6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7" y="984"/>
                <a:ext cx="805" cy="804"/>
              </a:xfrm>
              <a:custGeom>
                <a:avLst/>
                <a:gdLst>
                  <a:gd name="T0" fmla="*/ 436 w 401"/>
                  <a:gd name="T1" fmla="*/ 984 h 401"/>
                  <a:gd name="T2" fmla="*/ 560 w 401"/>
                  <a:gd name="T3" fmla="*/ 1065 h 401"/>
                  <a:gd name="T4" fmla="*/ 0 w 401"/>
                  <a:gd name="T5" fmla="*/ 1612 h 401"/>
                  <a:gd name="T6" fmla="*/ 600 w 401"/>
                  <a:gd name="T7" fmla="*/ 2216 h 401"/>
                  <a:gd name="T8" fmla="*/ 713 w 401"/>
                  <a:gd name="T9" fmla="*/ 2005 h 401"/>
                  <a:gd name="T10" fmla="*/ 1261 w 401"/>
                  <a:gd name="T11" fmla="*/ 2005 h 401"/>
                  <a:gd name="T12" fmla="*/ 1261 w 401"/>
                  <a:gd name="T13" fmla="*/ 2556 h 401"/>
                  <a:gd name="T14" fmla="*/ 1052 w 401"/>
                  <a:gd name="T15" fmla="*/ 2661 h 401"/>
                  <a:gd name="T16" fmla="*/ 1628 w 401"/>
                  <a:gd name="T17" fmla="*/ 3232 h 401"/>
                  <a:gd name="T18" fmla="*/ 2176 w 401"/>
                  <a:gd name="T19" fmla="*/ 2677 h 401"/>
                  <a:gd name="T20" fmla="*/ 2256 w 401"/>
                  <a:gd name="T21" fmla="*/ 2797 h 401"/>
                  <a:gd name="T22" fmla="*/ 2808 w 401"/>
                  <a:gd name="T23" fmla="*/ 2797 h 401"/>
                  <a:gd name="T24" fmla="*/ 2808 w 401"/>
                  <a:gd name="T25" fmla="*/ 2248 h 401"/>
                  <a:gd name="T26" fmla="*/ 2684 w 401"/>
                  <a:gd name="T27" fmla="*/ 2167 h 401"/>
                  <a:gd name="T28" fmla="*/ 3244 w 401"/>
                  <a:gd name="T29" fmla="*/ 1612 h 401"/>
                  <a:gd name="T30" fmla="*/ 2692 w 401"/>
                  <a:gd name="T31" fmla="*/ 1065 h 401"/>
                  <a:gd name="T32" fmla="*/ 2588 w 401"/>
                  <a:gd name="T33" fmla="*/ 1227 h 401"/>
                  <a:gd name="T34" fmla="*/ 2040 w 401"/>
                  <a:gd name="T35" fmla="*/ 1227 h 401"/>
                  <a:gd name="T36" fmla="*/ 2040 w 401"/>
                  <a:gd name="T37" fmla="*/ 676 h 401"/>
                  <a:gd name="T38" fmla="*/ 2208 w 401"/>
                  <a:gd name="T39" fmla="*/ 579 h 401"/>
                  <a:gd name="T40" fmla="*/ 1628 w 401"/>
                  <a:gd name="T41" fmla="*/ 0 h 401"/>
                  <a:gd name="T42" fmla="*/ 1068 w 401"/>
                  <a:gd name="T43" fmla="*/ 547 h 401"/>
                  <a:gd name="T44" fmla="*/ 988 w 401"/>
                  <a:gd name="T45" fmla="*/ 435 h 401"/>
                  <a:gd name="T46" fmla="*/ 436 w 401"/>
                  <a:gd name="T47" fmla="*/ 435 h 401"/>
                  <a:gd name="T48" fmla="*/ 436 w 401"/>
                  <a:gd name="T49" fmla="*/ 984 h 40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01" h="401">
                    <a:moveTo>
                      <a:pt x="54" y="122"/>
                    </a:moveTo>
                    <a:cubicBezTo>
                      <a:pt x="58" y="126"/>
                      <a:pt x="63" y="129"/>
                      <a:pt x="69" y="132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76" y="265"/>
                      <a:pt x="81" y="256"/>
                      <a:pt x="88" y="249"/>
                    </a:cubicBezTo>
                    <a:cubicBezTo>
                      <a:pt x="107" y="230"/>
                      <a:pt x="137" y="230"/>
                      <a:pt x="156" y="249"/>
                    </a:cubicBezTo>
                    <a:cubicBezTo>
                      <a:pt x="175" y="267"/>
                      <a:pt x="175" y="298"/>
                      <a:pt x="156" y="317"/>
                    </a:cubicBezTo>
                    <a:cubicBezTo>
                      <a:pt x="149" y="324"/>
                      <a:pt x="139" y="328"/>
                      <a:pt x="130" y="330"/>
                    </a:cubicBezTo>
                    <a:cubicBezTo>
                      <a:pt x="201" y="401"/>
                      <a:pt x="201" y="401"/>
                      <a:pt x="201" y="401"/>
                    </a:cubicBezTo>
                    <a:cubicBezTo>
                      <a:pt x="269" y="332"/>
                      <a:pt x="269" y="332"/>
                      <a:pt x="269" y="332"/>
                    </a:cubicBezTo>
                    <a:cubicBezTo>
                      <a:pt x="272" y="337"/>
                      <a:pt x="275" y="343"/>
                      <a:pt x="279" y="347"/>
                    </a:cubicBezTo>
                    <a:cubicBezTo>
                      <a:pt x="298" y="366"/>
                      <a:pt x="329" y="366"/>
                      <a:pt x="347" y="347"/>
                    </a:cubicBezTo>
                    <a:cubicBezTo>
                      <a:pt x="366" y="328"/>
                      <a:pt x="366" y="298"/>
                      <a:pt x="347" y="279"/>
                    </a:cubicBezTo>
                    <a:cubicBezTo>
                      <a:pt x="343" y="275"/>
                      <a:pt x="338" y="271"/>
                      <a:pt x="332" y="269"/>
                    </a:cubicBezTo>
                    <a:cubicBezTo>
                      <a:pt x="401" y="200"/>
                      <a:pt x="401" y="200"/>
                      <a:pt x="401" y="200"/>
                    </a:cubicBezTo>
                    <a:cubicBezTo>
                      <a:pt x="333" y="132"/>
                      <a:pt x="333" y="132"/>
                      <a:pt x="333" y="132"/>
                    </a:cubicBezTo>
                    <a:cubicBezTo>
                      <a:pt x="330" y="139"/>
                      <a:pt x="326" y="146"/>
                      <a:pt x="320" y="152"/>
                    </a:cubicBezTo>
                    <a:cubicBezTo>
                      <a:pt x="302" y="171"/>
                      <a:pt x="271" y="171"/>
                      <a:pt x="252" y="152"/>
                    </a:cubicBezTo>
                    <a:cubicBezTo>
                      <a:pt x="234" y="133"/>
                      <a:pt x="234" y="103"/>
                      <a:pt x="252" y="84"/>
                    </a:cubicBezTo>
                    <a:cubicBezTo>
                      <a:pt x="258" y="78"/>
                      <a:pt x="265" y="74"/>
                      <a:pt x="273" y="72"/>
                    </a:cubicBezTo>
                    <a:cubicBezTo>
                      <a:pt x="201" y="0"/>
                      <a:pt x="201" y="0"/>
                      <a:pt x="201" y="0"/>
                    </a:cubicBezTo>
                    <a:cubicBezTo>
                      <a:pt x="132" y="68"/>
                      <a:pt x="132" y="68"/>
                      <a:pt x="132" y="68"/>
                    </a:cubicBezTo>
                    <a:cubicBezTo>
                      <a:pt x="130" y="63"/>
                      <a:pt x="126" y="58"/>
                      <a:pt x="122" y="54"/>
                    </a:cubicBezTo>
                    <a:cubicBezTo>
                      <a:pt x="103" y="35"/>
                      <a:pt x="73" y="35"/>
                      <a:pt x="54" y="54"/>
                    </a:cubicBezTo>
                    <a:cubicBezTo>
                      <a:pt x="35" y="72"/>
                      <a:pt x="35" y="103"/>
                      <a:pt x="54" y="1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Freeform 14">
                <a:extLst>
                  <a:ext uri="{FF2B5EF4-FFF2-40B4-BE49-F238E27FC236}">
                    <a16:creationId xmlns="" xmlns:a16="http://schemas.microsoft.com/office/drawing/2014/main" id="{DB57A09E-38FF-4ED9-90C1-467B19AF26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68" y="965"/>
                <a:ext cx="825" cy="825"/>
              </a:xfrm>
              <a:custGeom>
                <a:avLst/>
                <a:gdLst>
                  <a:gd name="T0" fmla="*/ 1028 w 411"/>
                  <a:gd name="T1" fmla="*/ 2692 h 411"/>
                  <a:gd name="T2" fmla="*/ 1277 w 411"/>
                  <a:gd name="T3" fmla="*/ 2579 h 411"/>
                  <a:gd name="T4" fmla="*/ 1028 w 411"/>
                  <a:gd name="T5" fmla="*/ 1967 h 411"/>
                  <a:gd name="T6" fmla="*/ 672 w 411"/>
                  <a:gd name="T7" fmla="*/ 2264 h 411"/>
                  <a:gd name="T8" fmla="*/ 0 w 411"/>
                  <a:gd name="T9" fmla="*/ 1656 h 411"/>
                  <a:gd name="T10" fmla="*/ 452 w 411"/>
                  <a:gd name="T11" fmla="*/ 1044 h 411"/>
                  <a:gd name="T12" fmla="*/ 452 w 411"/>
                  <a:gd name="T13" fmla="*/ 452 h 411"/>
                  <a:gd name="T14" fmla="*/ 1044 w 411"/>
                  <a:gd name="T15" fmla="*/ 452 h 411"/>
                  <a:gd name="T16" fmla="*/ 1668 w 411"/>
                  <a:gd name="T17" fmla="*/ 0 h 411"/>
                  <a:gd name="T18" fmla="*/ 2256 w 411"/>
                  <a:gd name="T19" fmla="*/ 648 h 411"/>
                  <a:gd name="T20" fmla="*/ 2104 w 411"/>
                  <a:gd name="T21" fmla="*/ 1245 h 411"/>
                  <a:gd name="T22" fmla="*/ 2611 w 411"/>
                  <a:gd name="T23" fmla="*/ 1245 h 411"/>
                  <a:gd name="T24" fmla="*/ 2716 w 411"/>
                  <a:gd name="T25" fmla="*/ 1052 h 411"/>
                  <a:gd name="T26" fmla="*/ 2776 w 411"/>
                  <a:gd name="T27" fmla="*/ 2208 h 411"/>
                  <a:gd name="T28" fmla="*/ 2993 w 411"/>
                  <a:gd name="T29" fmla="*/ 2571 h 411"/>
                  <a:gd name="T30" fmla="*/ 2571 w 411"/>
                  <a:gd name="T31" fmla="*/ 2993 h 411"/>
                  <a:gd name="T32" fmla="*/ 2208 w 411"/>
                  <a:gd name="T33" fmla="*/ 2776 h 411"/>
                  <a:gd name="T34" fmla="*/ 1148 w 411"/>
                  <a:gd name="T35" fmla="*/ 2724 h 411"/>
                  <a:gd name="T36" fmla="*/ 2224 w 411"/>
                  <a:gd name="T37" fmla="*/ 2676 h 411"/>
                  <a:gd name="T38" fmla="*/ 2320 w 411"/>
                  <a:gd name="T39" fmla="*/ 2824 h 411"/>
                  <a:gd name="T40" fmla="*/ 2832 w 411"/>
                  <a:gd name="T41" fmla="*/ 2824 h 411"/>
                  <a:gd name="T42" fmla="*/ 2832 w 411"/>
                  <a:gd name="T43" fmla="*/ 2320 h 411"/>
                  <a:gd name="T44" fmla="*/ 2676 w 411"/>
                  <a:gd name="T45" fmla="*/ 2224 h 411"/>
                  <a:gd name="T46" fmla="*/ 2740 w 411"/>
                  <a:gd name="T47" fmla="*/ 1156 h 411"/>
                  <a:gd name="T48" fmla="*/ 2361 w 411"/>
                  <a:gd name="T49" fmla="*/ 1415 h 411"/>
                  <a:gd name="T50" fmla="*/ 2064 w 411"/>
                  <a:gd name="T51" fmla="*/ 697 h 411"/>
                  <a:gd name="T52" fmla="*/ 1668 w 411"/>
                  <a:gd name="T53" fmla="*/ 80 h 411"/>
                  <a:gd name="T54" fmla="*/ 1084 w 411"/>
                  <a:gd name="T55" fmla="*/ 608 h 411"/>
                  <a:gd name="T56" fmla="*/ 753 w 411"/>
                  <a:gd name="T57" fmla="*/ 387 h 411"/>
                  <a:gd name="T58" fmla="*/ 387 w 411"/>
                  <a:gd name="T59" fmla="*/ 753 h 411"/>
                  <a:gd name="T60" fmla="*/ 608 w 411"/>
                  <a:gd name="T61" fmla="*/ 1076 h 411"/>
                  <a:gd name="T62" fmla="*/ 80 w 411"/>
                  <a:gd name="T63" fmla="*/ 1656 h 411"/>
                  <a:gd name="T64" fmla="*/ 729 w 411"/>
                  <a:gd name="T65" fmla="*/ 2031 h 411"/>
                  <a:gd name="T66" fmla="*/ 1317 w 411"/>
                  <a:gd name="T67" fmla="*/ 2031 h 411"/>
                  <a:gd name="T68" fmla="*/ 1148 w 411"/>
                  <a:gd name="T69" fmla="*/ 2724 h 41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411" h="411">
                    <a:moveTo>
                      <a:pt x="206" y="411"/>
                    </a:moveTo>
                    <a:cubicBezTo>
                      <a:pt x="127" y="333"/>
                      <a:pt x="127" y="333"/>
                      <a:pt x="127" y="333"/>
                    </a:cubicBezTo>
                    <a:cubicBezTo>
                      <a:pt x="134" y="331"/>
                      <a:pt x="134" y="331"/>
                      <a:pt x="134" y="331"/>
                    </a:cubicBezTo>
                    <a:cubicBezTo>
                      <a:pt x="143" y="330"/>
                      <a:pt x="152" y="326"/>
                      <a:pt x="158" y="319"/>
                    </a:cubicBezTo>
                    <a:cubicBezTo>
                      <a:pt x="176" y="302"/>
                      <a:pt x="176" y="273"/>
                      <a:pt x="158" y="256"/>
                    </a:cubicBezTo>
                    <a:cubicBezTo>
                      <a:pt x="150" y="248"/>
                      <a:pt x="139" y="243"/>
                      <a:pt x="127" y="243"/>
                    </a:cubicBezTo>
                    <a:cubicBezTo>
                      <a:pt x="115" y="243"/>
                      <a:pt x="104" y="248"/>
                      <a:pt x="95" y="256"/>
                    </a:cubicBezTo>
                    <a:cubicBezTo>
                      <a:pt x="89" y="263"/>
                      <a:pt x="85" y="271"/>
                      <a:pt x="83" y="280"/>
                    </a:cubicBezTo>
                    <a:cubicBezTo>
                      <a:pt x="82" y="287"/>
                      <a:pt x="82" y="287"/>
                      <a:pt x="82" y="287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4" y="135"/>
                      <a:pt x="60" y="132"/>
                      <a:pt x="56" y="129"/>
                    </a:cubicBezTo>
                    <a:cubicBezTo>
                      <a:pt x="47" y="119"/>
                      <a:pt x="41" y="106"/>
                      <a:pt x="41" y="93"/>
                    </a:cubicBezTo>
                    <a:cubicBezTo>
                      <a:pt x="41" y="79"/>
                      <a:pt x="47" y="66"/>
                      <a:pt x="56" y="56"/>
                    </a:cubicBezTo>
                    <a:cubicBezTo>
                      <a:pt x="66" y="46"/>
                      <a:pt x="79" y="41"/>
                      <a:pt x="93" y="41"/>
                    </a:cubicBezTo>
                    <a:cubicBezTo>
                      <a:pt x="107" y="41"/>
                      <a:pt x="120" y="46"/>
                      <a:pt x="129" y="56"/>
                    </a:cubicBezTo>
                    <a:cubicBezTo>
                      <a:pt x="133" y="59"/>
                      <a:pt x="136" y="63"/>
                      <a:pt x="138" y="67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284" y="79"/>
                      <a:pt x="284" y="79"/>
                      <a:pt x="284" y="79"/>
                    </a:cubicBezTo>
                    <a:cubicBezTo>
                      <a:pt x="279" y="80"/>
                      <a:pt x="279" y="80"/>
                      <a:pt x="279" y="80"/>
                    </a:cubicBezTo>
                    <a:cubicBezTo>
                      <a:pt x="272" y="82"/>
                      <a:pt x="265" y="86"/>
                      <a:pt x="260" y="91"/>
                    </a:cubicBezTo>
                    <a:cubicBezTo>
                      <a:pt x="243" y="109"/>
                      <a:pt x="243" y="137"/>
                      <a:pt x="260" y="154"/>
                    </a:cubicBezTo>
                    <a:cubicBezTo>
                      <a:pt x="268" y="163"/>
                      <a:pt x="280" y="167"/>
                      <a:pt x="292" y="167"/>
                    </a:cubicBezTo>
                    <a:cubicBezTo>
                      <a:pt x="303" y="167"/>
                      <a:pt x="315" y="163"/>
                      <a:pt x="323" y="154"/>
                    </a:cubicBezTo>
                    <a:cubicBezTo>
                      <a:pt x="328" y="149"/>
                      <a:pt x="332" y="143"/>
                      <a:pt x="334" y="136"/>
                    </a:cubicBezTo>
                    <a:cubicBezTo>
                      <a:pt x="336" y="130"/>
                      <a:pt x="336" y="130"/>
                      <a:pt x="336" y="130"/>
                    </a:cubicBezTo>
                    <a:cubicBezTo>
                      <a:pt x="411" y="205"/>
                      <a:pt x="411" y="205"/>
                      <a:pt x="411" y="205"/>
                    </a:cubicBezTo>
                    <a:cubicBezTo>
                      <a:pt x="343" y="273"/>
                      <a:pt x="343" y="273"/>
                      <a:pt x="343" y="273"/>
                    </a:cubicBezTo>
                    <a:cubicBezTo>
                      <a:pt x="348" y="275"/>
                      <a:pt x="351" y="278"/>
                      <a:pt x="355" y="281"/>
                    </a:cubicBezTo>
                    <a:cubicBezTo>
                      <a:pt x="365" y="291"/>
                      <a:pt x="370" y="304"/>
                      <a:pt x="370" y="318"/>
                    </a:cubicBezTo>
                    <a:cubicBezTo>
                      <a:pt x="370" y="332"/>
                      <a:pt x="365" y="345"/>
                      <a:pt x="355" y="355"/>
                    </a:cubicBezTo>
                    <a:cubicBezTo>
                      <a:pt x="345" y="364"/>
                      <a:pt x="332" y="370"/>
                      <a:pt x="318" y="370"/>
                    </a:cubicBezTo>
                    <a:cubicBezTo>
                      <a:pt x="305" y="370"/>
                      <a:pt x="292" y="364"/>
                      <a:pt x="282" y="355"/>
                    </a:cubicBezTo>
                    <a:cubicBezTo>
                      <a:pt x="278" y="351"/>
                      <a:pt x="276" y="347"/>
                      <a:pt x="273" y="343"/>
                    </a:cubicBezTo>
                    <a:lnTo>
                      <a:pt x="206" y="411"/>
                    </a:lnTo>
                    <a:close/>
                    <a:moveTo>
                      <a:pt x="142" y="337"/>
                    </a:moveTo>
                    <a:cubicBezTo>
                      <a:pt x="206" y="401"/>
                      <a:pt x="206" y="401"/>
                      <a:pt x="206" y="401"/>
                    </a:cubicBezTo>
                    <a:cubicBezTo>
                      <a:pt x="275" y="331"/>
                      <a:pt x="275" y="331"/>
                      <a:pt x="275" y="331"/>
                    </a:cubicBezTo>
                    <a:cubicBezTo>
                      <a:pt x="278" y="336"/>
                      <a:pt x="278" y="336"/>
                      <a:pt x="278" y="336"/>
                    </a:cubicBezTo>
                    <a:cubicBezTo>
                      <a:pt x="280" y="341"/>
                      <a:pt x="283" y="345"/>
                      <a:pt x="287" y="349"/>
                    </a:cubicBezTo>
                    <a:cubicBezTo>
                      <a:pt x="295" y="358"/>
                      <a:pt x="306" y="362"/>
                      <a:pt x="318" y="362"/>
                    </a:cubicBezTo>
                    <a:cubicBezTo>
                      <a:pt x="330" y="362"/>
                      <a:pt x="341" y="358"/>
                      <a:pt x="350" y="349"/>
                    </a:cubicBezTo>
                    <a:cubicBezTo>
                      <a:pt x="358" y="341"/>
                      <a:pt x="363" y="330"/>
                      <a:pt x="363" y="318"/>
                    </a:cubicBezTo>
                    <a:cubicBezTo>
                      <a:pt x="363" y="306"/>
                      <a:pt x="358" y="295"/>
                      <a:pt x="350" y="287"/>
                    </a:cubicBezTo>
                    <a:cubicBezTo>
                      <a:pt x="346" y="283"/>
                      <a:pt x="341" y="279"/>
                      <a:pt x="336" y="277"/>
                    </a:cubicBezTo>
                    <a:cubicBezTo>
                      <a:pt x="331" y="275"/>
                      <a:pt x="331" y="275"/>
                      <a:pt x="331" y="275"/>
                    </a:cubicBezTo>
                    <a:cubicBezTo>
                      <a:pt x="401" y="205"/>
                      <a:pt x="401" y="205"/>
                      <a:pt x="401" y="205"/>
                    </a:cubicBezTo>
                    <a:cubicBezTo>
                      <a:pt x="339" y="143"/>
                      <a:pt x="339" y="143"/>
                      <a:pt x="339" y="143"/>
                    </a:cubicBezTo>
                    <a:cubicBezTo>
                      <a:pt x="336" y="149"/>
                      <a:pt x="333" y="155"/>
                      <a:pt x="328" y="159"/>
                    </a:cubicBezTo>
                    <a:cubicBezTo>
                      <a:pt x="318" y="169"/>
                      <a:pt x="305" y="175"/>
                      <a:pt x="292" y="175"/>
                    </a:cubicBezTo>
                    <a:cubicBezTo>
                      <a:pt x="278" y="175"/>
                      <a:pt x="265" y="169"/>
                      <a:pt x="255" y="159"/>
                    </a:cubicBezTo>
                    <a:cubicBezTo>
                      <a:pt x="235" y="139"/>
                      <a:pt x="235" y="107"/>
                      <a:pt x="255" y="86"/>
                    </a:cubicBezTo>
                    <a:cubicBezTo>
                      <a:pt x="260" y="82"/>
                      <a:pt x="265" y="78"/>
                      <a:pt x="271" y="75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136" y="80"/>
                      <a:pt x="136" y="80"/>
                      <a:pt x="136" y="80"/>
                    </a:cubicBezTo>
                    <a:cubicBezTo>
                      <a:pt x="134" y="75"/>
                      <a:pt x="134" y="75"/>
                      <a:pt x="134" y="75"/>
                    </a:cubicBezTo>
                    <a:cubicBezTo>
                      <a:pt x="131" y="70"/>
                      <a:pt x="128" y="65"/>
                      <a:pt x="124" y="61"/>
                    </a:cubicBezTo>
                    <a:cubicBezTo>
                      <a:pt x="116" y="53"/>
                      <a:pt x="105" y="48"/>
                      <a:pt x="93" y="48"/>
                    </a:cubicBezTo>
                    <a:cubicBezTo>
                      <a:pt x="81" y="48"/>
                      <a:pt x="70" y="53"/>
                      <a:pt x="61" y="61"/>
                    </a:cubicBezTo>
                    <a:cubicBezTo>
                      <a:pt x="53" y="69"/>
                      <a:pt x="48" y="81"/>
                      <a:pt x="48" y="93"/>
                    </a:cubicBezTo>
                    <a:cubicBezTo>
                      <a:pt x="48" y="104"/>
                      <a:pt x="53" y="116"/>
                      <a:pt x="61" y="124"/>
                    </a:cubicBezTo>
                    <a:cubicBezTo>
                      <a:pt x="65" y="128"/>
                      <a:pt x="70" y="131"/>
                      <a:pt x="75" y="133"/>
                    </a:cubicBezTo>
                    <a:cubicBezTo>
                      <a:pt x="80" y="135"/>
                      <a:pt x="80" y="135"/>
                      <a:pt x="80" y="135"/>
                    </a:cubicBezTo>
                    <a:cubicBezTo>
                      <a:pt x="10" y="205"/>
                      <a:pt x="10" y="205"/>
                      <a:pt x="10" y="205"/>
                    </a:cubicBezTo>
                    <a:cubicBezTo>
                      <a:pt x="77" y="272"/>
                      <a:pt x="77" y="272"/>
                      <a:pt x="77" y="272"/>
                    </a:cubicBezTo>
                    <a:cubicBezTo>
                      <a:pt x="80" y="264"/>
                      <a:pt x="84" y="257"/>
                      <a:pt x="90" y="251"/>
                    </a:cubicBezTo>
                    <a:cubicBezTo>
                      <a:pt x="100" y="241"/>
                      <a:pt x="113" y="236"/>
                      <a:pt x="127" y="236"/>
                    </a:cubicBezTo>
                    <a:cubicBezTo>
                      <a:pt x="141" y="236"/>
                      <a:pt x="154" y="241"/>
                      <a:pt x="163" y="251"/>
                    </a:cubicBezTo>
                    <a:cubicBezTo>
                      <a:pt x="184" y="271"/>
                      <a:pt x="184" y="304"/>
                      <a:pt x="163" y="324"/>
                    </a:cubicBezTo>
                    <a:cubicBezTo>
                      <a:pt x="157" y="330"/>
                      <a:pt x="150" y="335"/>
                      <a:pt x="142" y="3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" name="Freeform 15">
              <a:extLst>
                <a:ext uri="{FF2B5EF4-FFF2-40B4-BE49-F238E27FC236}">
                  <a16:creationId xmlns="" xmlns:a16="http://schemas.microsoft.com/office/drawing/2014/main" id="{640B44A1-89B3-462B-BE65-7CC40F38E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7566" y="2026666"/>
              <a:ext cx="3477889" cy="596760"/>
            </a:xfrm>
            <a:custGeom>
              <a:avLst/>
              <a:gdLst>
                <a:gd name="T0" fmla="*/ 0 w 656"/>
                <a:gd name="T1" fmla="*/ 2147483646 h 131"/>
                <a:gd name="T2" fmla="*/ 0 w 656"/>
                <a:gd name="T3" fmla="*/ 2147483646 h 131"/>
                <a:gd name="T4" fmla="*/ 2147483646 w 656"/>
                <a:gd name="T5" fmla="*/ 0 h 131"/>
                <a:gd name="T6" fmla="*/ 2147483646 w 656"/>
                <a:gd name="T7" fmla="*/ 0 h 1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6" h="131">
                  <a:moveTo>
                    <a:pt x="0" y="131"/>
                  </a:moveTo>
                  <a:cubicBezTo>
                    <a:pt x="0" y="131"/>
                    <a:pt x="0" y="74"/>
                    <a:pt x="0" y="39"/>
                  </a:cubicBezTo>
                  <a:cubicBezTo>
                    <a:pt x="0" y="4"/>
                    <a:pt x="18" y="0"/>
                    <a:pt x="39" y="0"/>
                  </a:cubicBezTo>
                  <a:cubicBezTo>
                    <a:pt x="61" y="0"/>
                    <a:pt x="656" y="0"/>
                    <a:pt x="656" y="0"/>
                  </a:cubicBezTo>
                </a:path>
              </a:pathLst>
            </a:custGeom>
            <a:noFill/>
            <a:ln w="19050" cap="flat">
              <a:solidFill>
                <a:schemeClr val="accent1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6">
              <a:extLst>
                <a:ext uri="{FF2B5EF4-FFF2-40B4-BE49-F238E27FC236}">
                  <a16:creationId xmlns="" xmlns:a16="http://schemas.microsoft.com/office/drawing/2014/main" id="{66361E90-8A54-4037-8972-417243089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5279" y="1523350"/>
              <a:ext cx="2729261" cy="1219002"/>
            </a:xfrm>
            <a:custGeom>
              <a:avLst/>
              <a:gdLst>
                <a:gd name="T0" fmla="*/ 0 w 471"/>
                <a:gd name="T1" fmla="*/ 2147483646 h 268"/>
                <a:gd name="T2" fmla="*/ 0 w 471"/>
                <a:gd name="T3" fmla="*/ 2147483646 h 268"/>
                <a:gd name="T4" fmla="*/ 2147483646 w 471"/>
                <a:gd name="T5" fmla="*/ 0 h 268"/>
                <a:gd name="T6" fmla="*/ 2147483646 w 471"/>
                <a:gd name="T7" fmla="*/ 0 h 268"/>
                <a:gd name="T8" fmla="*/ 2147483646 w 471"/>
                <a:gd name="T9" fmla="*/ 2147483646 h 268"/>
                <a:gd name="T10" fmla="*/ 2147483646 w 471"/>
                <a:gd name="T11" fmla="*/ 2147483646 h 2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71" h="268">
                  <a:moveTo>
                    <a:pt x="0" y="268"/>
                  </a:moveTo>
                  <a:cubicBezTo>
                    <a:pt x="0" y="268"/>
                    <a:pt x="0" y="92"/>
                    <a:pt x="0" y="50"/>
                  </a:cubicBezTo>
                  <a:cubicBezTo>
                    <a:pt x="0" y="8"/>
                    <a:pt x="7" y="0"/>
                    <a:pt x="54" y="0"/>
                  </a:cubicBezTo>
                  <a:cubicBezTo>
                    <a:pt x="101" y="0"/>
                    <a:pt x="391" y="0"/>
                    <a:pt x="423" y="0"/>
                  </a:cubicBezTo>
                  <a:cubicBezTo>
                    <a:pt x="455" y="0"/>
                    <a:pt x="471" y="5"/>
                    <a:pt x="471" y="43"/>
                  </a:cubicBezTo>
                  <a:cubicBezTo>
                    <a:pt x="471" y="82"/>
                    <a:pt x="471" y="97"/>
                    <a:pt x="471" y="97"/>
                  </a:cubicBezTo>
                </a:path>
              </a:pathLst>
            </a:custGeom>
            <a:noFill/>
            <a:ln w="19050" cap="flat">
              <a:solidFill>
                <a:srgbClr val="3E3A39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7">
              <a:extLst>
                <a:ext uri="{FF2B5EF4-FFF2-40B4-BE49-F238E27FC236}">
                  <a16:creationId xmlns="" xmlns:a16="http://schemas.microsoft.com/office/drawing/2014/main" id="{49D56804-7C9D-4ED9-A9F6-7F04EA183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6929" y="4388217"/>
              <a:ext cx="1675733" cy="637109"/>
            </a:xfrm>
            <a:custGeom>
              <a:avLst/>
              <a:gdLst>
                <a:gd name="T0" fmla="*/ 2147483646 w 316"/>
                <a:gd name="T1" fmla="*/ 0 h 140"/>
                <a:gd name="T2" fmla="*/ 2147483646 w 316"/>
                <a:gd name="T3" fmla="*/ 2147483646 h 140"/>
                <a:gd name="T4" fmla="*/ 2147483646 w 316"/>
                <a:gd name="T5" fmla="*/ 2147483646 h 140"/>
                <a:gd name="T6" fmla="*/ 0 w 316"/>
                <a:gd name="T7" fmla="*/ 2147483646 h 1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6" h="140">
                  <a:moveTo>
                    <a:pt x="316" y="0"/>
                  </a:moveTo>
                  <a:cubicBezTo>
                    <a:pt x="316" y="0"/>
                    <a:pt x="316" y="78"/>
                    <a:pt x="316" y="106"/>
                  </a:cubicBezTo>
                  <a:cubicBezTo>
                    <a:pt x="316" y="134"/>
                    <a:pt x="307" y="140"/>
                    <a:pt x="274" y="140"/>
                  </a:cubicBezTo>
                  <a:cubicBezTo>
                    <a:pt x="241" y="140"/>
                    <a:pt x="0" y="140"/>
                    <a:pt x="0" y="140"/>
                  </a:cubicBezTo>
                </a:path>
              </a:pathLst>
            </a:custGeom>
            <a:noFill/>
            <a:ln w="19050" cap="flat">
              <a:solidFill>
                <a:srgbClr val="572423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572423"/>
                </a:solidFill>
              </a:endParaRPr>
            </a:p>
          </p:txBody>
        </p:sp>
        <p:sp>
          <p:nvSpPr>
            <p:cNvPr id="13" name="Freeform 18">
              <a:extLst>
                <a:ext uri="{FF2B5EF4-FFF2-40B4-BE49-F238E27FC236}">
                  <a16:creationId xmlns="" xmlns:a16="http://schemas.microsoft.com/office/drawing/2014/main" id="{B9BAB617-E23C-4FFF-90B2-94589CB69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2769" y="4379722"/>
              <a:ext cx="1591450" cy="477833"/>
            </a:xfrm>
            <a:custGeom>
              <a:avLst/>
              <a:gdLst>
                <a:gd name="T0" fmla="*/ 0 w 300"/>
                <a:gd name="T1" fmla="*/ 2147483646 h 105"/>
                <a:gd name="T2" fmla="*/ 2147483646 w 300"/>
                <a:gd name="T3" fmla="*/ 2147483646 h 105"/>
                <a:gd name="T4" fmla="*/ 2147483646 w 300"/>
                <a:gd name="T5" fmla="*/ 2147483646 h 105"/>
                <a:gd name="T6" fmla="*/ 2147483646 w 300"/>
                <a:gd name="T7" fmla="*/ 2147483646 h 105"/>
                <a:gd name="T8" fmla="*/ 2147483646 w 300"/>
                <a:gd name="T9" fmla="*/ 2147483646 h 105"/>
                <a:gd name="T10" fmla="*/ 2147483646 w 300"/>
                <a:gd name="T11" fmla="*/ 2147483646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0" h="105">
                  <a:moveTo>
                    <a:pt x="0" y="105"/>
                  </a:moveTo>
                  <a:cubicBezTo>
                    <a:pt x="0" y="105"/>
                    <a:pt x="133" y="105"/>
                    <a:pt x="165" y="105"/>
                  </a:cubicBezTo>
                  <a:cubicBezTo>
                    <a:pt x="197" y="105"/>
                    <a:pt x="200" y="91"/>
                    <a:pt x="200" y="70"/>
                  </a:cubicBezTo>
                  <a:cubicBezTo>
                    <a:pt x="200" y="49"/>
                    <a:pt x="200" y="39"/>
                    <a:pt x="200" y="20"/>
                  </a:cubicBezTo>
                  <a:cubicBezTo>
                    <a:pt x="200" y="0"/>
                    <a:pt x="204" y="2"/>
                    <a:pt x="230" y="2"/>
                  </a:cubicBezTo>
                  <a:cubicBezTo>
                    <a:pt x="257" y="2"/>
                    <a:pt x="300" y="2"/>
                    <a:pt x="300" y="2"/>
                  </a:cubicBezTo>
                </a:path>
              </a:pathLst>
            </a:custGeom>
            <a:noFill/>
            <a:ln w="19050" cap="flat">
              <a:solidFill>
                <a:srgbClr val="EF8208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9">
              <a:extLst>
                <a:ext uri="{FF2B5EF4-FFF2-40B4-BE49-F238E27FC236}">
                  <a16:creationId xmlns="" xmlns:a16="http://schemas.microsoft.com/office/drawing/2014/main" id="{9F567BAA-C4C0-485E-9953-426FE377D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728" y="3082144"/>
              <a:ext cx="1799677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Text Box 20">
              <a:extLst>
                <a:ext uri="{FF2B5EF4-FFF2-40B4-BE49-F238E27FC236}">
                  <a16:creationId xmlns="" xmlns:a16="http://schemas.microsoft.com/office/drawing/2014/main" id="{14D35481-6597-4ACB-9B30-E74F5AE64C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490" y="2706249"/>
              <a:ext cx="1997373" cy="457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dirty="0" smtClean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点播为广播</a:t>
              </a:r>
              <a:endPara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Rectangle 21">
              <a:extLst>
                <a:ext uri="{FF2B5EF4-FFF2-40B4-BE49-F238E27FC236}">
                  <a16:creationId xmlns="" xmlns:a16="http://schemas.microsoft.com/office/drawing/2014/main" id="{E9C04915-92FB-4A1F-BFFC-80A9CF092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05" y="3082144"/>
              <a:ext cx="2571329" cy="801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减少为每一个业务的计算量</a:t>
              </a:r>
              <a:endParaRPr lang="en-US" altLang="zh-CN" sz="1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提高</a:t>
              </a:r>
              <a:r>
                <a:rPr lang="en-US" altLang="zh-CN" sz="1000" dirty="0" smtClean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Cache</a:t>
              </a:r>
              <a:r>
                <a:rPr lang="zh-CN" altLang="en-US" sz="1000" dirty="0" smtClean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命中率</a:t>
              </a:r>
              <a:endParaRPr lang="en-US" altLang="zh-CN" sz="1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改</a:t>
              </a:r>
              <a:r>
                <a:rPr lang="en-US" altLang="zh-CN" sz="1000" dirty="0" smtClean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Get</a:t>
              </a:r>
              <a:r>
                <a:rPr lang="zh-CN" altLang="en-US" sz="1000" dirty="0" smtClean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为</a:t>
              </a:r>
              <a:r>
                <a:rPr lang="en-US" altLang="zh-CN" sz="1000" dirty="0" smtClean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Push</a:t>
              </a:r>
            </a:p>
          </p:txBody>
        </p:sp>
        <p:sp>
          <p:nvSpPr>
            <p:cNvPr id="17" name="Line 22">
              <a:extLst>
                <a:ext uri="{FF2B5EF4-FFF2-40B4-BE49-F238E27FC236}">
                  <a16:creationId xmlns="" xmlns:a16="http://schemas.microsoft.com/office/drawing/2014/main" id="{98DCA910-F4B0-4957-84E9-061CAFC118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3560" y="5018956"/>
              <a:ext cx="1799677" cy="0"/>
            </a:xfrm>
            <a:prstGeom prst="line">
              <a:avLst/>
            </a:prstGeom>
            <a:noFill/>
            <a:ln w="12700">
              <a:solidFill>
                <a:srgbClr val="57242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572423"/>
                </a:solidFill>
              </a:endParaRPr>
            </a:p>
          </p:txBody>
        </p:sp>
        <p:sp>
          <p:nvSpPr>
            <p:cNvPr id="18" name="Text Box 23">
              <a:extLst>
                <a:ext uri="{FF2B5EF4-FFF2-40B4-BE49-F238E27FC236}">
                  <a16:creationId xmlns="" xmlns:a16="http://schemas.microsoft.com/office/drawing/2014/main" id="{8113BF33-AC5E-4F6F-B734-4C6F652FD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504" y="4643061"/>
              <a:ext cx="1652997" cy="457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遵守规范</a:t>
              </a:r>
              <a:endParaRPr lang="zh-CN" altLang="en-US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ectangle 24">
              <a:extLst>
                <a:ext uri="{FF2B5EF4-FFF2-40B4-BE49-F238E27FC236}">
                  <a16:creationId xmlns="" xmlns:a16="http://schemas.microsoft.com/office/drawing/2014/main" id="{C6F1C3EF-1C51-4E95-A79D-159CAE1E6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83" y="5018956"/>
              <a:ext cx="2762648" cy="3434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accent2"/>
                  </a:solidFill>
                  <a:ea typeface="微软雅黑" pitchFamily="34" charset="-122"/>
                </a:rPr>
                <a:t>使用符合框架规范的处理机制</a:t>
              </a:r>
              <a:endParaRPr lang="en-US" altLang="zh-CN" sz="1000" dirty="0" smtClean="0">
                <a:solidFill>
                  <a:schemeClr val="accent2"/>
                </a:solidFill>
                <a:ea typeface="微软雅黑" pitchFamily="34" charset="-122"/>
              </a:endParaRPr>
            </a:p>
          </p:txBody>
        </p:sp>
        <p:sp>
          <p:nvSpPr>
            <p:cNvPr id="21" name="Line 25">
              <a:extLst>
                <a:ext uri="{FF2B5EF4-FFF2-40B4-BE49-F238E27FC236}">
                  <a16:creationId xmlns="" xmlns:a16="http://schemas.microsoft.com/office/drawing/2014/main" id="{7AB62382-5C1A-4733-B717-B65F885CF1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4787" y="2398313"/>
              <a:ext cx="1799677" cy="0"/>
            </a:xfrm>
            <a:prstGeom prst="line">
              <a:avLst/>
            </a:prstGeom>
            <a:noFill/>
            <a:ln w="12700">
              <a:solidFill>
                <a:srgbClr val="2A323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26">
              <a:extLst>
                <a:ext uri="{FF2B5EF4-FFF2-40B4-BE49-F238E27FC236}">
                  <a16:creationId xmlns="" xmlns:a16="http://schemas.microsoft.com/office/drawing/2014/main" id="{85B3B465-7AD2-4AC9-B27B-9A6894915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3547" y="2022417"/>
              <a:ext cx="1997373" cy="457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dirty="0" smtClean="0">
                  <a:solidFill>
                    <a:srgbClr val="2A323B"/>
                  </a:solidFill>
                  <a:latin typeface="微软雅黑" pitchFamily="34" charset="-122"/>
                  <a:ea typeface="微软雅黑" pitchFamily="34" charset="-122"/>
                </a:rPr>
                <a:t>同步为异步</a:t>
              </a:r>
              <a:endParaRPr lang="zh-CN" altLang="en-US" dirty="0">
                <a:solidFill>
                  <a:srgbClr val="2A323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Rectangle 27">
              <a:extLst>
                <a:ext uri="{FF2B5EF4-FFF2-40B4-BE49-F238E27FC236}">
                  <a16:creationId xmlns="" xmlns:a16="http://schemas.microsoft.com/office/drawing/2014/main" id="{DF9540A2-16F7-41BD-B96C-9E45B7A12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6206" y="2398313"/>
              <a:ext cx="2762649" cy="572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rgbClr val="2A323B"/>
                  </a:solidFill>
                  <a:ea typeface="微软雅黑" pitchFamily="34" charset="-122"/>
                </a:rPr>
                <a:t>减少立即处理所带来的阻塞</a:t>
              </a:r>
              <a:endParaRPr lang="en-US" altLang="zh-CN" sz="1000" dirty="0" smtClean="0">
                <a:solidFill>
                  <a:srgbClr val="2A323B"/>
                </a:solidFill>
                <a:ea typeface="微软雅黑" pitchFamily="34" charset="-122"/>
              </a:endParaRPr>
            </a:p>
            <a:p>
              <a:pPr algn="ctr" eaLnBrk="1" hangingPunct="1"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rgbClr val="2A323B"/>
                  </a:solidFill>
                  <a:ea typeface="微软雅黑" pitchFamily="34" charset="-122"/>
                </a:rPr>
                <a:t>通过队列形式来预防系统崩溃</a:t>
              </a:r>
              <a:endParaRPr lang="en-US" altLang="zh-CN" sz="1000" dirty="0" smtClean="0">
                <a:solidFill>
                  <a:srgbClr val="2A323B"/>
                </a:solidFill>
                <a:ea typeface="微软雅黑" pitchFamily="34" charset="-122"/>
              </a:endParaRPr>
            </a:p>
          </p:txBody>
        </p:sp>
        <p:sp>
          <p:nvSpPr>
            <p:cNvPr id="24" name="Line 28">
              <a:extLst>
                <a:ext uri="{FF2B5EF4-FFF2-40B4-BE49-F238E27FC236}">
                  <a16:creationId xmlns="" xmlns:a16="http://schemas.microsoft.com/office/drawing/2014/main" id="{6C4CB5BE-F0AB-46D1-BF57-05DD92D3D2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60811" y="4379722"/>
              <a:ext cx="1799677" cy="0"/>
            </a:xfrm>
            <a:prstGeom prst="line">
              <a:avLst/>
            </a:prstGeom>
            <a:noFill/>
            <a:ln w="12700">
              <a:solidFill>
                <a:srgbClr val="FF8A1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29">
              <a:extLst>
                <a:ext uri="{FF2B5EF4-FFF2-40B4-BE49-F238E27FC236}">
                  <a16:creationId xmlns="" xmlns:a16="http://schemas.microsoft.com/office/drawing/2014/main" id="{E865B209-1CB6-48DB-83DD-8D6D6AF79D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7420" y="4004000"/>
              <a:ext cx="3030495" cy="457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dirty="0" smtClean="0">
                  <a:solidFill>
                    <a:srgbClr val="FF8A15"/>
                  </a:solidFill>
                  <a:latin typeface="微软雅黑" pitchFamily="34" charset="-122"/>
                  <a:ea typeface="微软雅黑" pitchFamily="34" charset="-122"/>
                </a:rPr>
                <a:t>实时计算为预计算</a:t>
              </a:r>
              <a:endParaRPr lang="zh-CN" altLang="en-US" dirty="0">
                <a:solidFill>
                  <a:srgbClr val="FF8A1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Rectangle 30">
              <a:extLst>
                <a:ext uri="{FF2B5EF4-FFF2-40B4-BE49-F238E27FC236}">
                  <a16:creationId xmlns="" xmlns:a16="http://schemas.microsoft.com/office/drawing/2014/main" id="{E49CE5A9-70D8-411D-B025-65E4D637D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4867" y="4379722"/>
              <a:ext cx="1997371" cy="801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rgbClr val="FF8A15"/>
                  </a:solidFill>
                  <a:ea typeface="微软雅黑" pitchFamily="34" charset="-122"/>
                </a:rPr>
                <a:t>减少动态请求</a:t>
              </a:r>
              <a:endParaRPr lang="en-US" altLang="zh-CN" sz="1000" dirty="0" smtClean="0">
                <a:solidFill>
                  <a:srgbClr val="FF8A15"/>
                </a:solidFill>
                <a:ea typeface="微软雅黑" pitchFamily="34" charset="-122"/>
              </a:endParaRPr>
            </a:p>
            <a:p>
              <a:pPr algn="ctr" eaLnBrk="1" hangingPunct="1"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rgbClr val="FF8A15"/>
                  </a:solidFill>
                  <a:ea typeface="微软雅黑" pitchFamily="34" charset="-122"/>
                </a:rPr>
                <a:t>可预估数据预先计算</a:t>
              </a:r>
              <a:endParaRPr lang="en-US" altLang="zh-CN" sz="1000" dirty="0" smtClean="0">
                <a:solidFill>
                  <a:srgbClr val="FF8A15"/>
                </a:solidFill>
                <a:ea typeface="微软雅黑" pitchFamily="34" charset="-122"/>
              </a:endParaRPr>
            </a:p>
            <a:p>
              <a:pPr algn="ctr" eaLnBrk="1" hangingPunct="1"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rgbClr val="FF8A15"/>
                  </a:solidFill>
                  <a:ea typeface="微软雅黑" pitchFamily="34" charset="-122"/>
                </a:rPr>
                <a:t>削减峰值</a:t>
              </a:r>
              <a:endParaRPr lang="zh-CN" altLang="en-US" sz="1000" dirty="0">
                <a:solidFill>
                  <a:srgbClr val="FF8A15"/>
                </a:solidFill>
                <a:ea typeface="微软雅黑" pitchFamily="34" charset="-122"/>
              </a:endParaRPr>
            </a:p>
          </p:txBody>
        </p:sp>
        <p:grpSp>
          <p:nvGrpSpPr>
            <p:cNvPr id="27" name="Group 34">
              <a:extLst>
                <a:ext uri="{FF2B5EF4-FFF2-40B4-BE49-F238E27FC236}">
                  <a16:creationId xmlns="" xmlns:a16="http://schemas.microsoft.com/office/drawing/2014/main" id="{381E0FBB-EBE8-42F0-9A57-57AB343DE0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2638" y="3564222"/>
              <a:ext cx="2045089" cy="1752051"/>
              <a:chOff x="2472" y="1756"/>
              <a:chExt cx="825" cy="825"/>
            </a:xfrm>
          </p:grpSpPr>
          <p:sp>
            <p:nvSpPr>
              <p:cNvPr id="28" name="Freeform 9">
                <a:extLst>
                  <a:ext uri="{FF2B5EF4-FFF2-40B4-BE49-F238E27FC236}">
                    <a16:creationId xmlns="" xmlns:a16="http://schemas.microsoft.com/office/drawing/2014/main" id="{D4D4486E-58B3-4239-995D-AFC5107C5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766"/>
                <a:ext cx="805" cy="805"/>
              </a:xfrm>
              <a:custGeom>
                <a:avLst/>
                <a:gdLst>
                  <a:gd name="T0" fmla="*/ 2808 w 401"/>
                  <a:gd name="T1" fmla="*/ 2256 h 401"/>
                  <a:gd name="T2" fmla="*/ 2684 w 401"/>
                  <a:gd name="T3" fmla="*/ 2176 h 401"/>
                  <a:gd name="T4" fmla="*/ 3244 w 401"/>
                  <a:gd name="T5" fmla="*/ 1628 h 401"/>
                  <a:gd name="T6" fmla="*/ 2636 w 401"/>
                  <a:gd name="T7" fmla="*/ 1020 h 401"/>
                  <a:gd name="T8" fmla="*/ 2531 w 401"/>
                  <a:gd name="T9" fmla="*/ 1229 h 401"/>
                  <a:gd name="T10" fmla="*/ 1983 w 401"/>
                  <a:gd name="T11" fmla="*/ 1229 h 401"/>
                  <a:gd name="T12" fmla="*/ 1983 w 401"/>
                  <a:gd name="T13" fmla="*/ 681 h 401"/>
                  <a:gd name="T14" fmla="*/ 2192 w 401"/>
                  <a:gd name="T15" fmla="*/ 576 h 401"/>
                  <a:gd name="T16" fmla="*/ 1616 w 401"/>
                  <a:gd name="T17" fmla="*/ 0 h 401"/>
                  <a:gd name="T18" fmla="*/ 1068 w 401"/>
                  <a:gd name="T19" fmla="*/ 560 h 401"/>
                  <a:gd name="T20" fmla="*/ 988 w 401"/>
                  <a:gd name="T21" fmla="*/ 436 h 401"/>
                  <a:gd name="T22" fmla="*/ 436 w 401"/>
                  <a:gd name="T23" fmla="*/ 436 h 401"/>
                  <a:gd name="T24" fmla="*/ 436 w 401"/>
                  <a:gd name="T25" fmla="*/ 988 h 401"/>
                  <a:gd name="T26" fmla="*/ 560 w 401"/>
                  <a:gd name="T27" fmla="*/ 1068 h 401"/>
                  <a:gd name="T28" fmla="*/ 0 w 401"/>
                  <a:gd name="T29" fmla="*/ 1628 h 401"/>
                  <a:gd name="T30" fmla="*/ 552 w 401"/>
                  <a:gd name="T31" fmla="*/ 2176 h 401"/>
                  <a:gd name="T32" fmla="*/ 648 w 401"/>
                  <a:gd name="T33" fmla="*/ 2016 h 401"/>
                  <a:gd name="T34" fmla="*/ 1196 w 401"/>
                  <a:gd name="T35" fmla="*/ 2016 h 401"/>
                  <a:gd name="T36" fmla="*/ 1196 w 401"/>
                  <a:gd name="T37" fmla="*/ 2564 h 401"/>
                  <a:gd name="T38" fmla="*/ 1036 w 401"/>
                  <a:gd name="T39" fmla="*/ 2660 h 401"/>
                  <a:gd name="T40" fmla="*/ 1616 w 401"/>
                  <a:gd name="T41" fmla="*/ 3244 h 401"/>
                  <a:gd name="T42" fmla="*/ 2176 w 401"/>
                  <a:gd name="T43" fmla="*/ 2684 h 401"/>
                  <a:gd name="T44" fmla="*/ 2256 w 401"/>
                  <a:gd name="T45" fmla="*/ 2808 h 401"/>
                  <a:gd name="T46" fmla="*/ 2808 w 401"/>
                  <a:gd name="T47" fmla="*/ 2808 h 401"/>
                  <a:gd name="T48" fmla="*/ 2808 w 401"/>
                  <a:gd name="T49" fmla="*/ 2256 h 40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01" h="401">
                    <a:moveTo>
                      <a:pt x="347" y="279"/>
                    </a:moveTo>
                    <a:cubicBezTo>
                      <a:pt x="343" y="275"/>
                      <a:pt x="338" y="272"/>
                      <a:pt x="332" y="269"/>
                    </a:cubicBezTo>
                    <a:cubicBezTo>
                      <a:pt x="401" y="201"/>
                      <a:pt x="401" y="201"/>
                      <a:pt x="401" y="201"/>
                    </a:cubicBezTo>
                    <a:cubicBezTo>
                      <a:pt x="326" y="126"/>
                      <a:pt x="326" y="126"/>
                      <a:pt x="326" y="126"/>
                    </a:cubicBezTo>
                    <a:cubicBezTo>
                      <a:pt x="325" y="136"/>
                      <a:pt x="320" y="145"/>
                      <a:pt x="313" y="152"/>
                    </a:cubicBezTo>
                    <a:cubicBezTo>
                      <a:pt x="294" y="171"/>
                      <a:pt x="264" y="171"/>
                      <a:pt x="245" y="152"/>
                    </a:cubicBezTo>
                    <a:cubicBezTo>
                      <a:pt x="226" y="134"/>
                      <a:pt x="226" y="103"/>
                      <a:pt x="245" y="84"/>
                    </a:cubicBezTo>
                    <a:cubicBezTo>
                      <a:pt x="252" y="77"/>
                      <a:pt x="262" y="73"/>
                      <a:pt x="271" y="71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132" y="69"/>
                      <a:pt x="132" y="69"/>
                      <a:pt x="132" y="69"/>
                    </a:cubicBezTo>
                    <a:cubicBezTo>
                      <a:pt x="129" y="63"/>
                      <a:pt x="126" y="58"/>
                      <a:pt x="122" y="54"/>
                    </a:cubicBezTo>
                    <a:cubicBezTo>
                      <a:pt x="103" y="35"/>
                      <a:pt x="72" y="35"/>
                      <a:pt x="54" y="54"/>
                    </a:cubicBezTo>
                    <a:cubicBezTo>
                      <a:pt x="35" y="73"/>
                      <a:pt x="35" y="103"/>
                      <a:pt x="54" y="122"/>
                    </a:cubicBezTo>
                    <a:cubicBezTo>
                      <a:pt x="58" y="126"/>
                      <a:pt x="63" y="130"/>
                      <a:pt x="69" y="132"/>
                    </a:cubicBezTo>
                    <a:cubicBezTo>
                      <a:pt x="0" y="201"/>
                      <a:pt x="0" y="201"/>
                      <a:pt x="0" y="201"/>
                    </a:cubicBezTo>
                    <a:cubicBezTo>
                      <a:pt x="68" y="269"/>
                      <a:pt x="68" y="269"/>
                      <a:pt x="68" y="269"/>
                    </a:cubicBezTo>
                    <a:cubicBezTo>
                      <a:pt x="71" y="262"/>
                      <a:pt x="75" y="255"/>
                      <a:pt x="80" y="249"/>
                    </a:cubicBezTo>
                    <a:cubicBezTo>
                      <a:pt x="99" y="230"/>
                      <a:pt x="130" y="230"/>
                      <a:pt x="148" y="249"/>
                    </a:cubicBezTo>
                    <a:cubicBezTo>
                      <a:pt x="167" y="268"/>
                      <a:pt x="167" y="298"/>
                      <a:pt x="148" y="317"/>
                    </a:cubicBezTo>
                    <a:cubicBezTo>
                      <a:pt x="143" y="323"/>
                      <a:pt x="136" y="327"/>
                      <a:pt x="128" y="329"/>
                    </a:cubicBezTo>
                    <a:cubicBezTo>
                      <a:pt x="200" y="401"/>
                      <a:pt x="200" y="401"/>
                      <a:pt x="200" y="401"/>
                    </a:cubicBezTo>
                    <a:cubicBezTo>
                      <a:pt x="269" y="332"/>
                      <a:pt x="269" y="332"/>
                      <a:pt x="269" y="332"/>
                    </a:cubicBezTo>
                    <a:cubicBezTo>
                      <a:pt x="271" y="338"/>
                      <a:pt x="275" y="343"/>
                      <a:pt x="279" y="347"/>
                    </a:cubicBezTo>
                    <a:cubicBezTo>
                      <a:pt x="298" y="366"/>
                      <a:pt x="328" y="366"/>
                      <a:pt x="347" y="347"/>
                    </a:cubicBezTo>
                    <a:cubicBezTo>
                      <a:pt x="366" y="329"/>
                      <a:pt x="366" y="298"/>
                      <a:pt x="347" y="279"/>
                    </a:cubicBezTo>
                    <a:close/>
                  </a:path>
                </a:pathLst>
              </a:custGeom>
              <a:solidFill>
                <a:srgbClr val="EF820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="" xmlns:a16="http://schemas.microsoft.com/office/drawing/2014/main" id="{87BFF077-FDE7-434A-B409-35E906477F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72" y="1756"/>
                <a:ext cx="825" cy="825"/>
              </a:xfrm>
              <a:custGeom>
                <a:avLst/>
                <a:gdLst>
                  <a:gd name="T0" fmla="*/ 1028 w 411"/>
                  <a:gd name="T1" fmla="*/ 2684 h 411"/>
                  <a:gd name="T2" fmla="*/ 1220 w 411"/>
                  <a:gd name="T3" fmla="*/ 2579 h 411"/>
                  <a:gd name="T4" fmla="*/ 964 w 411"/>
                  <a:gd name="T5" fmla="*/ 1967 h 411"/>
                  <a:gd name="T6" fmla="*/ 624 w 411"/>
                  <a:gd name="T7" fmla="*/ 2224 h 411"/>
                  <a:gd name="T8" fmla="*/ 0 w 411"/>
                  <a:gd name="T9" fmla="*/ 1668 h 411"/>
                  <a:gd name="T10" fmla="*/ 452 w 411"/>
                  <a:gd name="T11" fmla="*/ 1044 h 411"/>
                  <a:gd name="T12" fmla="*/ 452 w 411"/>
                  <a:gd name="T13" fmla="*/ 452 h 411"/>
                  <a:gd name="T14" fmla="*/ 1044 w 411"/>
                  <a:gd name="T15" fmla="*/ 452 h 411"/>
                  <a:gd name="T16" fmla="*/ 1656 w 411"/>
                  <a:gd name="T17" fmla="*/ 0 h 411"/>
                  <a:gd name="T18" fmla="*/ 2240 w 411"/>
                  <a:gd name="T19" fmla="*/ 640 h 411"/>
                  <a:gd name="T20" fmla="*/ 2047 w 411"/>
                  <a:gd name="T21" fmla="*/ 1253 h 411"/>
                  <a:gd name="T22" fmla="*/ 2555 w 411"/>
                  <a:gd name="T23" fmla="*/ 1253 h 411"/>
                  <a:gd name="T24" fmla="*/ 2660 w 411"/>
                  <a:gd name="T25" fmla="*/ 1004 h 411"/>
                  <a:gd name="T26" fmla="*/ 2776 w 411"/>
                  <a:gd name="T27" fmla="*/ 2208 h 411"/>
                  <a:gd name="T28" fmla="*/ 2993 w 411"/>
                  <a:gd name="T29" fmla="*/ 2571 h 411"/>
                  <a:gd name="T30" fmla="*/ 2571 w 411"/>
                  <a:gd name="T31" fmla="*/ 2993 h 411"/>
                  <a:gd name="T32" fmla="*/ 2208 w 411"/>
                  <a:gd name="T33" fmla="*/ 2776 h 411"/>
                  <a:gd name="T34" fmla="*/ 1132 w 411"/>
                  <a:gd name="T35" fmla="*/ 2708 h 411"/>
                  <a:gd name="T36" fmla="*/ 2224 w 411"/>
                  <a:gd name="T37" fmla="*/ 2676 h 411"/>
                  <a:gd name="T38" fmla="*/ 2320 w 411"/>
                  <a:gd name="T39" fmla="*/ 2832 h 411"/>
                  <a:gd name="T40" fmla="*/ 2832 w 411"/>
                  <a:gd name="T41" fmla="*/ 2832 h 411"/>
                  <a:gd name="T42" fmla="*/ 2832 w 411"/>
                  <a:gd name="T43" fmla="*/ 2320 h 411"/>
                  <a:gd name="T44" fmla="*/ 2676 w 411"/>
                  <a:gd name="T45" fmla="*/ 2224 h 411"/>
                  <a:gd name="T46" fmla="*/ 2700 w 411"/>
                  <a:gd name="T47" fmla="*/ 1116 h 411"/>
                  <a:gd name="T48" fmla="*/ 2296 w 411"/>
                  <a:gd name="T49" fmla="*/ 1415 h 411"/>
                  <a:gd name="T50" fmla="*/ 2007 w 411"/>
                  <a:gd name="T51" fmla="*/ 705 h 411"/>
                  <a:gd name="T52" fmla="*/ 1656 w 411"/>
                  <a:gd name="T53" fmla="*/ 80 h 411"/>
                  <a:gd name="T54" fmla="*/ 1076 w 411"/>
                  <a:gd name="T55" fmla="*/ 608 h 411"/>
                  <a:gd name="T56" fmla="*/ 753 w 411"/>
                  <a:gd name="T57" fmla="*/ 387 h 411"/>
                  <a:gd name="T58" fmla="*/ 387 w 411"/>
                  <a:gd name="T59" fmla="*/ 753 h 411"/>
                  <a:gd name="T60" fmla="*/ 608 w 411"/>
                  <a:gd name="T61" fmla="*/ 1084 h 411"/>
                  <a:gd name="T62" fmla="*/ 80 w 411"/>
                  <a:gd name="T63" fmla="*/ 1668 h 411"/>
                  <a:gd name="T64" fmla="*/ 672 w 411"/>
                  <a:gd name="T65" fmla="*/ 2031 h 411"/>
                  <a:gd name="T66" fmla="*/ 1261 w 411"/>
                  <a:gd name="T67" fmla="*/ 2031 h 411"/>
                  <a:gd name="T68" fmla="*/ 1132 w 411"/>
                  <a:gd name="T69" fmla="*/ 2708 h 41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411" h="411">
                    <a:moveTo>
                      <a:pt x="205" y="411"/>
                    </a:moveTo>
                    <a:cubicBezTo>
                      <a:pt x="127" y="332"/>
                      <a:pt x="127" y="332"/>
                      <a:pt x="127" y="332"/>
                    </a:cubicBezTo>
                    <a:cubicBezTo>
                      <a:pt x="132" y="331"/>
                      <a:pt x="132" y="331"/>
                      <a:pt x="132" y="331"/>
                    </a:cubicBezTo>
                    <a:cubicBezTo>
                      <a:pt x="139" y="328"/>
                      <a:pt x="146" y="325"/>
                      <a:pt x="151" y="319"/>
                    </a:cubicBezTo>
                    <a:cubicBezTo>
                      <a:pt x="168" y="302"/>
                      <a:pt x="168" y="274"/>
                      <a:pt x="151" y="256"/>
                    </a:cubicBezTo>
                    <a:cubicBezTo>
                      <a:pt x="143" y="248"/>
                      <a:pt x="131" y="243"/>
                      <a:pt x="119" y="243"/>
                    </a:cubicBezTo>
                    <a:cubicBezTo>
                      <a:pt x="108" y="243"/>
                      <a:pt x="96" y="248"/>
                      <a:pt x="88" y="256"/>
                    </a:cubicBezTo>
                    <a:cubicBezTo>
                      <a:pt x="83" y="262"/>
                      <a:pt x="79" y="268"/>
                      <a:pt x="77" y="275"/>
                    </a:cubicBezTo>
                    <a:cubicBezTo>
                      <a:pt x="75" y="281"/>
                      <a:pt x="75" y="281"/>
                      <a:pt x="75" y="281"/>
                    </a:cubicBezTo>
                    <a:cubicBezTo>
                      <a:pt x="0" y="206"/>
                      <a:pt x="0" y="206"/>
                      <a:pt x="0" y="206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3" y="136"/>
                      <a:pt x="60" y="133"/>
                      <a:pt x="56" y="129"/>
                    </a:cubicBezTo>
                    <a:cubicBezTo>
                      <a:pt x="46" y="120"/>
                      <a:pt x="41" y="107"/>
                      <a:pt x="41" y="93"/>
                    </a:cubicBezTo>
                    <a:cubicBezTo>
                      <a:pt x="41" y="79"/>
                      <a:pt x="46" y="66"/>
                      <a:pt x="56" y="56"/>
                    </a:cubicBezTo>
                    <a:cubicBezTo>
                      <a:pt x="66" y="47"/>
                      <a:pt x="79" y="41"/>
                      <a:pt x="93" y="41"/>
                    </a:cubicBezTo>
                    <a:cubicBezTo>
                      <a:pt x="106" y="41"/>
                      <a:pt x="119" y="47"/>
                      <a:pt x="129" y="56"/>
                    </a:cubicBezTo>
                    <a:cubicBezTo>
                      <a:pt x="133" y="60"/>
                      <a:pt x="135" y="64"/>
                      <a:pt x="138" y="68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284" y="78"/>
                      <a:pt x="284" y="78"/>
                      <a:pt x="284" y="78"/>
                    </a:cubicBezTo>
                    <a:cubicBezTo>
                      <a:pt x="277" y="79"/>
                      <a:pt x="277" y="79"/>
                      <a:pt x="277" y="79"/>
                    </a:cubicBezTo>
                    <a:cubicBezTo>
                      <a:pt x="268" y="81"/>
                      <a:pt x="259" y="85"/>
                      <a:pt x="253" y="92"/>
                    </a:cubicBezTo>
                    <a:cubicBezTo>
                      <a:pt x="235" y="109"/>
                      <a:pt x="235" y="137"/>
                      <a:pt x="253" y="155"/>
                    </a:cubicBezTo>
                    <a:cubicBezTo>
                      <a:pt x="261" y="163"/>
                      <a:pt x="272" y="168"/>
                      <a:pt x="284" y="168"/>
                    </a:cubicBezTo>
                    <a:cubicBezTo>
                      <a:pt x="296" y="168"/>
                      <a:pt x="307" y="163"/>
                      <a:pt x="316" y="155"/>
                    </a:cubicBezTo>
                    <a:cubicBezTo>
                      <a:pt x="322" y="148"/>
                      <a:pt x="326" y="140"/>
                      <a:pt x="328" y="131"/>
                    </a:cubicBezTo>
                    <a:cubicBezTo>
                      <a:pt x="329" y="124"/>
                      <a:pt x="329" y="124"/>
                      <a:pt x="329" y="124"/>
                    </a:cubicBezTo>
                    <a:cubicBezTo>
                      <a:pt x="411" y="206"/>
                      <a:pt x="411" y="206"/>
                      <a:pt x="411" y="206"/>
                    </a:cubicBezTo>
                    <a:cubicBezTo>
                      <a:pt x="343" y="273"/>
                      <a:pt x="343" y="273"/>
                      <a:pt x="343" y="273"/>
                    </a:cubicBezTo>
                    <a:cubicBezTo>
                      <a:pt x="347" y="276"/>
                      <a:pt x="351" y="278"/>
                      <a:pt x="355" y="282"/>
                    </a:cubicBezTo>
                    <a:cubicBezTo>
                      <a:pt x="364" y="292"/>
                      <a:pt x="370" y="305"/>
                      <a:pt x="370" y="318"/>
                    </a:cubicBezTo>
                    <a:cubicBezTo>
                      <a:pt x="370" y="332"/>
                      <a:pt x="364" y="345"/>
                      <a:pt x="355" y="355"/>
                    </a:cubicBezTo>
                    <a:cubicBezTo>
                      <a:pt x="345" y="365"/>
                      <a:pt x="332" y="370"/>
                      <a:pt x="318" y="370"/>
                    </a:cubicBezTo>
                    <a:cubicBezTo>
                      <a:pt x="304" y="370"/>
                      <a:pt x="291" y="365"/>
                      <a:pt x="282" y="355"/>
                    </a:cubicBezTo>
                    <a:cubicBezTo>
                      <a:pt x="278" y="351"/>
                      <a:pt x="275" y="348"/>
                      <a:pt x="273" y="343"/>
                    </a:cubicBezTo>
                    <a:lnTo>
                      <a:pt x="205" y="411"/>
                    </a:lnTo>
                    <a:close/>
                    <a:moveTo>
                      <a:pt x="140" y="335"/>
                    </a:moveTo>
                    <a:cubicBezTo>
                      <a:pt x="205" y="401"/>
                      <a:pt x="205" y="401"/>
                      <a:pt x="205" y="401"/>
                    </a:cubicBezTo>
                    <a:cubicBezTo>
                      <a:pt x="275" y="331"/>
                      <a:pt x="275" y="331"/>
                      <a:pt x="275" y="331"/>
                    </a:cubicBezTo>
                    <a:cubicBezTo>
                      <a:pt x="277" y="336"/>
                      <a:pt x="277" y="336"/>
                      <a:pt x="277" y="336"/>
                    </a:cubicBezTo>
                    <a:cubicBezTo>
                      <a:pt x="280" y="341"/>
                      <a:pt x="283" y="346"/>
                      <a:pt x="287" y="350"/>
                    </a:cubicBezTo>
                    <a:cubicBezTo>
                      <a:pt x="295" y="358"/>
                      <a:pt x="306" y="363"/>
                      <a:pt x="318" y="363"/>
                    </a:cubicBezTo>
                    <a:cubicBezTo>
                      <a:pt x="330" y="363"/>
                      <a:pt x="341" y="358"/>
                      <a:pt x="350" y="350"/>
                    </a:cubicBezTo>
                    <a:cubicBezTo>
                      <a:pt x="358" y="341"/>
                      <a:pt x="363" y="330"/>
                      <a:pt x="363" y="318"/>
                    </a:cubicBezTo>
                    <a:cubicBezTo>
                      <a:pt x="363" y="306"/>
                      <a:pt x="358" y="295"/>
                      <a:pt x="350" y="287"/>
                    </a:cubicBezTo>
                    <a:cubicBezTo>
                      <a:pt x="346" y="283"/>
                      <a:pt x="341" y="280"/>
                      <a:pt x="336" y="278"/>
                    </a:cubicBezTo>
                    <a:cubicBezTo>
                      <a:pt x="331" y="275"/>
                      <a:pt x="331" y="275"/>
                      <a:pt x="331" y="275"/>
                    </a:cubicBezTo>
                    <a:cubicBezTo>
                      <a:pt x="401" y="206"/>
                      <a:pt x="401" y="206"/>
                      <a:pt x="401" y="206"/>
                    </a:cubicBezTo>
                    <a:cubicBezTo>
                      <a:pt x="334" y="138"/>
                      <a:pt x="334" y="138"/>
                      <a:pt x="334" y="138"/>
                    </a:cubicBezTo>
                    <a:cubicBezTo>
                      <a:pt x="331" y="146"/>
                      <a:pt x="327" y="154"/>
                      <a:pt x="321" y="160"/>
                    </a:cubicBezTo>
                    <a:cubicBezTo>
                      <a:pt x="311" y="170"/>
                      <a:pt x="298" y="175"/>
                      <a:pt x="284" y="175"/>
                    </a:cubicBezTo>
                    <a:cubicBezTo>
                      <a:pt x="270" y="175"/>
                      <a:pt x="257" y="170"/>
                      <a:pt x="248" y="160"/>
                    </a:cubicBezTo>
                    <a:cubicBezTo>
                      <a:pt x="227" y="140"/>
                      <a:pt x="227" y="107"/>
                      <a:pt x="248" y="87"/>
                    </a:cubicBezTo>
                    <a:cubicBezTo>
                      <a:pt x="254" y="81"/>
                      <a:pt x="261" y="76"/>
                      <a:pt x="269" y="74"/>
                    </a:cubicBezTo>
                    <a:cubicBezTo>
                      <a:pt x="205" y="10"/>
                      <a:pt x="205" y="10"/>
                      <a:pt x="205" y="10"/>
                    </a:cubicBezTo>
                    <a:cubicBezTo>
                      <a:pt x="136" y="80"/>
                      <a:pt x="136" y="80"/>
                      <a:pt x="136" y="80"/>
                    </a:cubicBezTo>
                    <a:cubicBezTo>
                      <a:pt x="133" y="75"/>
                      <a:pt x="133" y="75"/>
                      <a:pt x="133" y="75"/>
                    </a:cubicBezTo>
                    <a:cubicBezTo>
                      <a:pt x="131" y="70"/>
                      <a:pt x="128" y="65"/>
                      <a:pt x="124" y="61"/>
                    </a:cubicBezTo>
                    <a:cubicBezTo>
                      <a:pt x="116" y="53"/>
                      <a:pt x="105" y="48"/>
                      <a:pt x="93" y="48"/>
                    </a:cubicBezTo>
                    <a:cubicBezTo>
                      <a:pt x="81" y="48"/>
                      <a:pt x="70" y="53"/>
                      <a:pt x="61" y="61"/>
                    </a:cubicBezTo>
                    <a:cubicBezTo>
                      <a:pt x="53" y="70"/>
                      <a:pt x="48" y="81"/>
                      <a:pt x="48" y="93"/>
                    </a:cubicBezTo>
                    <a:cubicBezTo>
                      <a:pt x="48" y="105"/>
                      <a:pt x="53" y="116"/>
                      <a:pt x="61" y="124"/>
                    </a:cubicBezTo>
                    <a:cubicBezTo>
                      <a:pt x="65" y="128"/>
                      <a:pt x="70" y="131"/>
                      <a:pt x="75" y="134"/>
                    </a:cubicBezTo>
                    <a:cubicBezTo>
                      <a:pt x="80" y="136"/>
                      <a:pt x="80" y="136"/>
                      <a:pt x="80" y="136"/>
                    </a:cubicBezTo>
                    <a:cubicBezTo>
                      <a:pt x="10" y="206"/>
                      <a:pt x="10" y="206"/>
                      <a:pt x="10" y="206"/>
                    </a:cubicBezTo>
                    <a:cubicBezTo>
                      <a:pt x="72" y="268"/>
                      <a:pt x="72" y="268"/>
                      <a:pt x="72" y="268"/>
                    </a:cubicBezTo>
                    <a:cubicBezTo>
                      <a:pt x="75" y="262"/>
                      <a:pt x="78" y="256"/>
                      <a:pt x="83" y="251"/>
                    </a:cubicBezTo>
                    <a:cubicBezTo>
                      <a:pt x="93" y="242"/>
                      <a:pt x="106" y="236"/>
                      <a:pt x="119" y="236"/>
                    </a:cubicBezTo>
                    <a:cubicBezTo>
                      <a:pt x="133" y="236"/>
                      <a:pt x="146" y="242"/>
                      <a:pt x="156" y="251"/>
                    </a:cubicBezTo>
                    <a:cubicBezTo>
                      <a:pt x="176" y="272"/>
                      <a:pt x="176" y="304"/>
                      <a:pt x="156" y="324"/>
                    </a:cubicBezTo>
                    <a:cubicBezTo>
                      <a:pt x="151" y="329"/>
                      <a:pt x="146" y="333"/>
                      <a:pt x="140" y="3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" name="Group 32">
              <a:extLst>
                <a:ext uri="{FF2B5EF4-FFF2-40B4-BE49-F238E27FC236}">
                  <a16:creationId xmlns="" xmlns:a16="http://schemas.microsoft.com/office/drawing/2014/main" id="{60D5A79A-81EE-4A1C-8A08-1001579BDE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3391" y="2712620"/>
              <a:ext cx="2045087" cy="1752050"/>
              <a:chOff x="2081" y="1355"/>
              <a:chExt cx="825" cy="825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31" name="Freeform 7">
                <a:extLst>
                  <a:ext uri="{FF2B5EF4-FFF2-40B4-BE49-F238E27FC236}">
                    <a16:creationId xmlns="" xmlns:a16="http://schemas.microsoft.com/office/drawing/2014/main" id="{16A54B1D-79A4-4422-88DE-DF486F74F1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1" y="1365"/>
                <a:ext cx="805" cy="805"/>
              </a:xfrm>
              <a:custGeom>
                <a:avLst/>
                <a:gdLst>
                  <a:gd name="T0" fmla="*/ 2256 w 401"/>
                  <a:gd name="T1" fmla="*/ 428 h 401"/>
                  <a:gd name="T2" fmla="*/ 2176 w 401"/>
                  <a:gd name="T3" fmla="*/ 552 h 401"/>
                  <a:gd name="T4" fmla="*/ 1616 w 401"/>
                  <a:gd name="T5" fmla="*/ 0 h 401"/>
                  <a:gd name="T6" fmla="*/ 1020 w 401"/>
                  <a:gd name="T7" fmla="*/ 600 h 401"/>
                  <a:gd name="T8" fmla="*/ 1229 w 401"/>
                  <a:gd name="T9" fmla="*/ 705 h 401"/>
                  <a:gd name="T10" fmla="*/ 1229 w 401"/>
                  <a:gd name="T11" fmla="*/ 1253 h 401"/>
                  <a:gd name="T12" fmla="*/ 681 w 401"/>
                  <a:gd name="T13" fmla="*/ 1253 h 401"/>
                  <a:gd name="T14" fmla="*/ 576 w 401"/>
                  <a:gd name="T15" fmla="*/ 1044 h 401"/>
                  <a:gd name="T16" fmla="*/ 0 w 401"/>
                  <a:gd name="T17" fmla="*/ 1616 h 401"/>
                  <a:gd name="T18" fmla="*/ 560 w 401"/>
                  <a:gd name="T19" fmla="*/ 2176 h 401"/>
                  <a:gd name="T20" fmla="*/ 436 w 401"/>
                  <a:gd name="T21" fmla="*/ 2256 h 401"/>
                  <a:gd name="T22" fmla="*/ 436 w 401"/>
                  <a:gd name="T23" fmla="*/ 2808 h 401"/>
                  <a:gd name="T24" fmla="*/ 988 w 401"/>
                  <a:gd name="T25" fmla="*/ 2808 h 401"/>
                  <a:gd name="T26" fmla="*/ 1068 w 401"/>
                  <a:gd name="T27" fmla="*/ 2684 h 401"/>
                  <a:gd name="T28" fmla="*/ 1616 w 401"/>
                  <a:gd name="T29" fmla="*/ 3244 h 401"/>
                  <a:gd name="T30" fmla="*/ 2176 w 401"/>
                  <a:gd name="T31" fmla="*/ 2684 h 401"/>
                  <a:gd name="T32" fmla="*/ 2016 w 401"/>
                  <a:gd name="T33" fmla="*/ 2588 h 401"/>
                  <a:gd name="T34" fmla="*/ 2016 w 401"/>
                  <a:gd name="T35" fmla="*/ 2040 h 401"/>
                  <a:gd name="T36" fmla="*/ 2564 w 401"/>
                  <a:gd name="T37" fmla="*/ 2040 h 401"/>
                  <a:gd name="T38" fmla="*/ 2660 w 401"/>
                  <a:gd name="T39" fmla="*/ 2200 h 401"/>
                  <a:gd name="T40" fmla="*/ 3244 w 401"/>
                  <a:gd name="T41" fmla="*/ 1616 h 401"/>
                  <a:gd name="T42" fmla="*/ 2684 w 401"/>
                  <a:gd name="T43" fmla="*/ 1068 h 401"/>
                  <a:gd name="T44" fmla="*/ 2808 w 401"/>
                  <a:gd name="T45" fmla="*/ 980 h 401"/>
                  <a:gd name="T46" fmla="*/ 2808 w 401"/>
                  <a:gd name="T47" fmla="*/ 428 h 401"/>
                  <a:gd name="T48" fmla="*/ 2256 w 401"/>
                  <a:gd name="T49" fmla="*/ 428 h 40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01" h="401">
                    <a:moveTo>
                      <a:pt x="279" y="53"/>
                    </a:moveTo>
                    <a:cubicBezTo>
                      <a:pt x="275" y="58"/>
                      <a:pt x="271" y="63"/>
                      <a:pt x="269" y="68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126" y="74"/>
                      <a:pt x="126" y="74"/>
                      <a:pt x="126" y="74"/>
                    </a:cubicBezTo>
                    <a:cubicBezTo>
                      <a:pt x="136" y="76"/>
                      <a:pt x="145" y="80"/>
                      <a:pt x="152" y="87"/>
                    </a:cubicBezTo>
                    <a:cubicBezTo>
                      <a:pt x="171" y="106"/>
                      <a:pt x="171" y="137"/>
                      <a:pt x="152" y="155"/>
                    </a:cubicBezTo>
                    <a:cubicBezTo>
                      <a:pt x="133" y="174"/>
                      <a:pt x="103" y="174"/>
                      <a:pt x="84" y="155"/>
                    </a:cubicBezTo>
                    <a:cubicBezTo>
                      <a:pt x="77" y="148"/>
                      <a:pt x="72" y="139"/>
                      <a:pt x="71" y="129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69" y="269"/>
                      <a:pt x="69" y="269"/>
                      <a:pt x="69" y="269"/>
                    </a:cubicBezTo>
                    <a:cubicBezTo>
                      <a:pt x="63" y="271"/>
                      <a:pt x="58" y="275"/>
                      <a:pt x="54" y="279"/>
                    </a:cubicBezTo>
                    <a:cubicBezTo>
                      <a:pt x="35" y="298"/>
                      <a:pt x="35" y="328"/>
                      <a:pt x="54" y="347"/>
                    </a:cubicBezTo>
                    <a:cubicBezTo>
                      <a:pt x="72" y="366"/>
                      <a:pt x="103" y="366"/>
                      <a:pt x="122" y="347"/>
                    </a:cubicBezTo>
                    <a:cubicBezTo>
                      <a:pt x="126" y="343"/>
                      <a:pt x="129" y="337"/>
                      <a:pt x="132" y="332"/>
                    </a:cubicBezTo>
                    <a:cubicBezTo>
                      <a:pt x="200" y="401"/>
                      <a:pt x="200" y="401"/>
                      <a:pt x="200" y="401"/>
                    </a:cubicBezTo>
                    <a:cubicBezTo>
                      <a:pt x="269" y="332"/>
                      <a:pt x="269" y="332"/>
                      <a:pt x="269" y="332"/>
                    </a:cubicBezTo>
                    <a:cubicBezTo>
                      <a:pt x="261" y="330"/>
                      <a:pt x="254" y="326"/>
                      <a:pt x="249" y="320"/>
                    </a:cubicBezTo>
                    <a:cubicBezTo>
                      <a:pt x="230" y="301"/>
                      <a:pt x="230" y="271"/>
                      <a:pt x="249" y="252"/>
                    </a:cubicBezTo>
                    <a:cubicBezTo>
                      <a:pt x="267" y="233"/>
                      <a:pt x="298" y="233"/>
                      <a:pt x="317" y="252"/>
                    </a:cubicBezTo>
                    <a:cubicBezTo>
                      <a:pt x="322" y="258"/>
                      <a:pt x="327" y="265"/>
                      <a:pt x="329" y="272"/>
                    </a:cubicBezTo>
                    <a:cubicBezTo>
                      <a:pt x="401" y="200"/>
                      <a:pt x="401" y="200"/>
                      <a:pt x="401" y="200"/>
                    </a:cubicBezTo>
                    <a:cubicBezTo>
                      <a:pt x="332" y="132"/>
                      <a:pt x="332" y="132"/>
                      <a:pt x="332" y="132"/>
                    </a:cubicBezTo>
                    <a:cubicBezTo>
                      <a:pt x="338" y="129"/>
                      <a:pt x="343" y="126"/>
                      <a:pt x="347" y="121"/>
                    </a:cubicBezTo>
                    <a:cubicBezTo>
                      <a:pt x="366" y="103"/>
                      <a:pt x="366" y="72"/>
                      <a:pt x="347" y="53"/>
                    </a:cubicBezTo>
                    <a:cubicBezTo>
                      <a:pt x="328" y="35"/>
                      <a:pt x="298" y="35"/>
                      <a:pt x="279" y="5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8">
                <a:extLst>
                  <a:ext uri="{FF2B5EF4-FFF2-40B4-BE49-F238E27FC236}">
                    <a16:creationId xmlns="" xmlns:a16="http://schemas.microsoft.com/office/drawing/2014/main" id="{8FA92E03-DDB4-46BE-A511-2011891DAD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81" y="1355"/>
                <a:ext cx="825" cy="825"/>
              </a:xfrm>
              <a:custGeom>
                <a:avLst/>
                <a:gdLst>
                  <a:gd name="T0" fmla="*/ 1116 w 411"/>
                  <a:gd name="T1" fmla="*/ 2776 h 411"/>
                  <a:gd name="T2" fmla="*/ 753 w 411"/>
                  <a:gd name="T3" fmla="*/ 2993 h 411"/>
                  <a:gd name="T4" fmla="*/ 452 w 411"/>
                  <a:gd name="T5" fmla="*/ 2272 h 411"/>
                  <a:gd name="T6" fmla="*/ 0 w 411"/>
                  <a:gd name="T7" fmla="*/ 1656 h 411"/>
                  <a:gd name="T8" fmla="*/ 640 w 411"/>
                  <a:gd name="T9" fmla="*/ 1084 h 411"/>
                  <a:gd name="T10" fmla="*/ 996 w 411"/>
                  <a:gd name="T11" fmla="*/ 1383 h 411"/>
                  <a:gd name="T12" fmla="*/ 1253 w 411"/>
                  <a:gd name="T13" fmla="*/ 769 h 411"/>
                  <a:gd name="T14" fmla="*/ 1004 w 411"/>
                  <a:gd name="T15" fmla="*/ 656 h 411"/>
                  <a:gd name="T16" fmla="*/ 2208 w 411"/>
                  <a:gd name="T17" fmla="*/ 540 h 411"/>
                  <a:gd name="T18" fmla="*/ 2571 w 411"/>
                  <a:gd name="T19" fmla="*/ 331 h 411"/>
                  <a:gd name="T20" fmla="*/ 2872 w 411"/>
                  <a:gd name="T21" fmla="*/ 1044 h 411"/>
                  <a:gd name="T22" fmla="*/ 3324 w 411"/>
                  <a:gd name="T23" fmla="*/ 1656 h 411"/>
                  <a:gd name="T24" fmla="*/ 2668 w 411"/>
                  <a:gd name="T25" fmla="*/ 2248 h 411"/>
                  <a:gd name="T26" fmla="*/ 2328 w 411"/>
                  <a:gd name="T27" fmla="*/ 1999 h 411"/>
                  <a:gd name="T28" fmla="*/ 2072 w 411"/>
                  <a:gd name="T29" fmla="*/ 2611 h 411"/>
                  <a:gd name="T30" fmla="*/ 2272 w 411"/>
                  <a:gd name="T31" fmla="*/ 2708 h 411"/>
                  <a:gd name="T32" fmla="*/ 1100 w 411"/>
                  <a:gd name="T33" fmla="*/ 2676 h 411"/>
                  <a:gd name="T34" fmla="*/ 2160 w 411"/>
                  <a:gd name="T35" fmla="*/ 2740 h 411"/>
                  <a:gd name="T36" fmla="*/ 2031 w 411"/>
                  <a:gd name="T37" fmla="*/ 2064 h 411"/>
                  <a:gd name="T38" fmla="*/ 2620 w 411"/>
                  <a:gd name="T39" fmla="*/ 2064 h 411"/>
                  <a:gd name="T40" fmla="*/ 3244 w 411"/>
                  <a:gd name="T41" fmla="*/ 1656 h 411"/>
                  <a:gd name="T42" fmla="*/ 2716 w 411"/>
                  <a:gd name="T43" fmla="*/ 1076 h 411"/>
                  <a:gd name="T44" fmla="*/ 2832 w 411"/>
                  <a:gd name="T45" fmla="*/ 492 h 411"/>
                  <a:gd name="T46" fmla="*/ 2320 w 411"/>
                  <a:gd name="T47" fmla="*/ 492 h 411"/>
                  <a:gd name="T48" fmla="*/ 2224 w 411"/>
                  <a:gd name="T49" fmla="*/ 648 h 411"/>
                  <a:gd name="T50" fmla="*/ 1116 w 411"/>
                  <a:gd name="T51" fmla="*/ 624 h 411"/>
                  <a:gd name="T52" fmla="*/ 1293 w 411"/>
                  <a:gd name="T53" fmla="*/ 1317 h 411"/>
                  <a:gd name="T54" fmla="*/ 705 w 411"/>
                  <a:gd name="T55" fmla="*/ 1317 h 411"/>
                  <a:gd name="T56" fmla="*/ 80 w 411"/>
                  <a:gd name="T57" fmla="*/ 1656 h 411"/>
                  <a:gd name="T58" fmla="*/ 608 w 411"/>
                  <a:gd name="T59" fmla="*/ 2240 h 411"/>
                  <a:gd name="T60" fmla="*/ 492 w 411"/>
                  <a:gd name="T61" fmla="*/ 2824 h 411"/>
                  <a:gd name="T62" fmla="*/ 1004 w 411"/>
                  <a:gd name="T63" fmla="*/ 2824 h 411"/>
                  <a:gd name="T64" fmla="*/ 1100 w 411"/>
                  <a:gd name="T65" fmla="*/ 2676 h 4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11" h="411">
                    <a:moveTo>
                      <a:pt x="205" y="411"/>
                    </a:moveTo>
                    <a:cubicBezTo>
                      <a:pt x="138" y="343"/>
                      <a:pt x="138" y="343"/>
                      <a:pt x="138" y="343"/>
                    </a:cubicBezTo>
                    <a:cubicBezTo>
                      <a:pt x="135" y="347"/>
                      <a:pt x="133" y="351"/>
                      <a:pt x="129" y="354"/>
                    </a:cubicBezTo>
                    <a:cubicBezTo>
                      <a:pt x="119" y="364"/>
                      <a:pt x="106" y="370"/>
                      <a:pt x="93" y="370"/>
                    </a:cubicBezTo>
                    <a:cubicBezTo>
                      <a:pt x="79" y="370"/>
                      <a:pt x="66" y="364"/>
                      <a:pt x="56" y="354"/>
                    </a:cubicBezTo>
                    <a:cubicBezTo>
                      <a:pt x="36" y="334"/>
                      <a:pt x="36" y="302"/>
                      <a:pt x="56" y="281"/>
                    </a:cubicBezTo>
                    <a:cubicBezTo>
                      <a:pt x="59" y="278"/>
                      <a:pt x="63" y="275"/>
                      <a:pt x="68" y="273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78" y="127"/>
                      <a:pt x="78" y="127"/>
                      <a:pt x="78" y="127"/>
                    </a:cubicBezTo>
                    <a:cubicBezTo>
                      <a:pt x="79" y="134"/>
                      <a:pt x="79" y="134"/>
                      <a:pt x="79" y="134"/>
                    </a:cubicBezTo>
                    <a:cubicBezTo>
                      <a:pt x="81" y="143"/>
                      <a:pt x="85" y="151"/>
                      <a:pt x="92" y="158"/>
                    </a:cubicBezTo>
                    <a:cubicBezTo>
                      <a:pt x="100" y="166"/>
                      <a:pt x="111" y="171"/>
                      <a:pt x="123" y="171"/>
                    </a:cubicBezTo>
                    <a:cubicBezTo>
                      <a:pt x="135" y="171"/>
                      <a:pt x="146" y="166"/>
                      <a:pt x="155" y="158"/>
                    </a:cubicBezTo>
                    <a:cubicBezTo>
                      <a:pt x="172" y="141"/>
                      <a:pt x="172" y="112"/>
                      <a:pt x="155" y="95"/>
                    </a:cubicBezTo>
                    <a:cubicBezTo>
                      <a:pt x="148" y="88"/>
                      <a:pt x="140" y="84"/>
                      <a:pt x="130" y="83"/>
                    </a:cubicBezTo>
                    <a:cubicBezTo>
                      <a:pt x="124" y="81"/>
                      <a:pt x="124" y="81"/>
                      <a:pt x="124" y="81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273" y="67"/>
                      <a:pt x="273" y="67"/>
                      <a:pt x="273" y="67"/>
                    </a:cubicBezTo>
                    <a:cubicBezTo>
                      <a:pt x="275" y="63"/>
                      <a:pt x="278" y="59"/>
                      <a:pt x="282" y="56"/>
                    </a:cubicBezTo>
                    <a:cubicBezTo>
                      <a:pt x="291" y="46"/>
                      <a:pt x="304" y="41"/>
                      <a:pt x="318" y="41"/>
                    </a:cubicBezTo>
                    <a:cubicBezTo>
                      <a:pt x="332" y="41"/>
                      <a:pt x="345" y="46"/>
                      <a:pt x="355" y="56"/>
                    </a:cubicBezTo>
                    <a:cubicBezTo>
                      <a:pt x="375" y="76"/>
                      <a:pt x="375" y="109"/>
                      <a:pt x="355" y="129"/>
                    </a:cubicBezTo>
                    <a:cubicBezTo>
                      <a:pt x="351" y="132"/>
                      <a:pt x="347" y="135"/>
                      <a:pt x="343" y="138"/>
                    </a:cubicBezTo>
                    <a:cubicBezTo>
                      <a:pt x="411" y="205"/>
                      <a:pt x="411" y="205"/>
                      <a:pt x="411" y="205"/>
                    </a:cubicBezTo>
                    <a:cubicBezTo>
                      <a:pt x="332" y="284"/>
                      <a:pt x="332" y="284"/>
                      <a:pt x="332" y="284"/>
                    </a:cubicBezTo>
                    <a:cubicBezTo>
                      <a:pt x="330" y="278"/>
                      <a:pt x="330" y="278"/>
                      <a:pt x="330" y="278"/>
                    </a:cubicBezTo>
                    <a:cubicBezTo>
                      <a:pt x="328" y="271"/>
                      <a:pt x="324" y="265"/>
                      <a:pt x="319" y="260"/>
                    </a:cubicBezTo>
                    <a:cubicBezTo>
                      <a:pt x="311" y="251"/>
                      <a:pt x="300" y="247"/>
                      <a:pt x="288" y="247"/>
                    </a:cubicBezTo>
                    <a:cubicBezTo>
                      <a:pt x="276" y="247"/>
                      <a:pt x="265" y="251"/>
                      <a:pt x="256" y="260"/>
                    </a:cubicBezTo>
                    <a:cubicBezTo>
                      <a:pt x="239" y="277"/>
                      <a:pt x="239" y="305"/>
                      <a:pt x="256" y="323"/>
                    </a:cubicBezTo>
                    <a:cubicBezTo>
                      <a:pt x="261" y="328"/>
                      <a:pt x="268" y="332"/>
                      <a:pt x="275" y="334"/>
                    </a:cubicBezTo>
                    <a:cubicBezTo>
                      <a:pt x="281" y="335"/>
                      <a:pt x="281" y="335"/>
                      <a:pt x="281" y="335"/>
                    </a:cubicBezTo>
                    <a:lnTo>
                      <a:pt x="205" y="411"/>
                    </a:lnTo>
                    <a:close/>
                    <a:moveTo>
                      <a:pt x="136" y="331"/>
                    </a:moveTo>
                    <a:cubicBezTo>
                      <a:pt x="205" y="401"/>
                      <a:pt x="205" y="401"/>
                      <a:pt x="205" y="401"/>
                    </a:cubicBezTo>
                    <a:cubicBezTo>
                      <a:pt x="267" y="339"/>
                      <a:pt x="267" y="339"/>
                      <a:pt x="267" y="339"/>
                    </a:cubicBezTo>
                    <a:cubicBezTo>
                      <a:pt x="261" y="336"/>
                      <a:pt x="256" y="332"/>
                      <a:pt x="251" y="328"/>
                    </a:cubicBezTo>
                    <a:cubicBezTo>
                      <a:pt x="231" y="308"/>
                      <a:pt x="231" y="275"/>
                      <a:pt x="251" y="255"/>
                    </a:cubicBezTo>
                    <a:cubicBezTo>
                      <a:pt x="261" y="245"/>
                      <a:pt x="274" y="239"/>
                      <a:pt x="288" y="239"/>
                    </a:cubicBezTo>
                    <a:cubicBezTo>
                      <a:pt x="301" y="239"/>
                      <a:pt x="314" y="245"/>
                      <a:pt x="324" y="255"/>
                    </a:cubicBezTo>
                    <a:cubicBezTo>
                      <a:pt x="329" y="259"/>
                      <a:pt x="333" y="265"/>
                      <a:pt x="335" y="271"/>
                    </a:cubicBezTo>
                    <a:cubicBezTo>
                      <a:pt x="401" y="205"/>
                      <a:pt x="401" y="205"/>
                      <a:pt x="401" y="205"/>
                    </a:cubicBezTo>
                    <a:cubicBezTo>
                      <a:pt x="331" y="135"/>
                      <a:pt x="331" y="135"/>
                      <a:pt x="331" y="135"/>
                    </a:cubicBezTo>
                    <a:cubicBezTo>
                      <a:pt x="336" y="133"/>
                      <a:pt x="336" y="133"/>
                      <a:pt x="336" y="133"/>
                    </a:cubicBezTo>
                    <a:cubicBezTo>
                      <a:pt x="341" y="131"/>
                      <a:pt x="346" y="128"/>
                      <a:pt x="350" y="124"/>
                    </a:cubicBezTo>
                    <a:cubicBezTo>
                      <a:pt x="367" y="107"/>
                      <a:pt x="367" y="78"/>
                      <a:pt x="350" y="61"/>
                    </a:cubicBezTo>
                    <a:cubicBezTo>
                      <a:pt x="341" y="53"/>
                      <a:pt x="330" y="48"/>
                      <a:pt x="318" y="48"/>
                    </a:cubicBezTo>
                    <a:cubicBezTo>
                      <a:pt x="306" y="48"/>
                      <a:pt x="295" y="53"/>
                      <a:pt x="287" y="61"/>
                    </a:cubicBezTo>
                    <a:cubicBezTo>
                      <a:pt x="283" y="65"/>
                      <a:pt x="280" y="70"/>
                      <a:pt x="277" y="75"/>
                    </a:cubicBezTo>
                    <a:cubicBezTo>
                      <a:pt x="275" y="80"/>
                      <a:pt x="275" y="80"/>
                      <a:pt x="275" y="80"/>
                    </a:cubicBezTo>
                    <a:cubicBezTo>
                      <a:pt x="205" y="10"/>
                      <a:pt x="205" y="10"/>
                      <a:pt x="205" y="10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46" y="80"/>
                      <a:pt x="154" y="84"/>
                      <a:pt x="160" y="90"/>
                    </a:cubicBezTo>
                    <a:cubicBezTo>
                      <a:pt x="180" y="110"/>
                      <a:pt x="180" y="143"/>
                      <a:pt x="160" y="163"/>
                    </a:cubicBezTo>
                    <a:cubicBezTo>
                      <a:pt x="150" y="173"/>
                      <a:pt x="137" y="178"/>
                      <a:pt x="123" y="178"/>
                    </a:cubicBezTo>
                    <a:cubicBezTo>
                      <a:pt x="109" y="178"/>
                      <a:pt x="96" y="173"/>
                      <a:pt x="87" y="163"/>
                    </a:cubicBezTo>
                    <a:cubicBezTo>
                      <a:pt x="80" y="157"/>
                      <a:pt x="76" y="150"/>
                      <a:pt x="74" y="142"/>
                    </a:cubicBezTo>
                    <a:cubicBezTo>
                      <a:pt x="10" y="205"/>
                      <a:pt x="10" y="205"/>
                      <a:pt x="10" y="205"/>
                    </a:cubicBezTo>
                    <a:cubicBezTo>
                      <a:pt x="80" y="275"/>
                      <a:pt x="80" y="275"/>
                      <a:pt x="80" y="275"/>
                    </a:cubicBezTo>
                    <a:cubicBezTo>
                      <a:pt x="75" y="277"/>
                      <a:pt x="75" y="277"/>
                      <a:pt x="75" y="277"/>
                    </a:cubicBezTo>
                    <a:cubicBezTo>
                      <a:pt x="70" y="279"/>
                      <a:pt x="65" y="283"/>
                      <a:pt x="61" y="286"/>
                    </a:cubicBezTo>
                    <a:cubicBezTo>
                      <a:pt x="44" y="304"/>
                      <a:pt x="44" y="332"/>
                      <a:pt x="61" y="349"/>
                    </a:cubicBezTo>
                    <a:cubicBezTo>
                      <a:pt x="70" y="358"/>
                      <a:pt x="81" y="362"/>
                      <a:pt x="93" y="362"/>
                    </a:cubicBezTo>
                    <a:cubicBezTo>
                      <a:pt x="105" y="362"/>
                      <a:pt x="116" y="358"/>
                      <a:pt x="124" y="349"/>
                    </a:cubicBezTo>
                    <a:cubicBezTo>
                      <a:pt x="128" y="345"/>
                      <a:pt x="131" y="341"/>
                      <a:pt x="133" y="336"/>
                    </a:cubicBezTo>
                    <a:lnTo>
                      <a:pt x="136" y="3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" name="Group 33">
              <a:extLst>
                <a:ext uri="{FF2B5EF4-FFF2-40B4-BE49-F238E27FC236}">
                  <a16:creationId xmlns="" xmlns:a16="http://schemas.microsoft.com/office/drawing/2014/main" id="{AD2E721B-BD6A-4383-B1AC-FED516A80D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9407" y="2731733"/>
              <a:ext cx="1995511" cy="1752051"/>
              <a:chOff x="2860" y="1367"/>
              <a:chExt cx="825" cy="825"/>
            </a:xfrm>
          </p:grpSpPr>
          <p:sp>
            <p:nvSpPr>
              <p:cNvPr id="34" name="Freeform 11">
                <a:extLst>
                  <a:ext uri="{FF2B5EF4-FFF2-40B4-BE49-F238E27FC236}">
                    <a16:creationId xmlns="" xmlns:a16="http://schemas.microsoft.com/office/drawing/2014/main" id="{EF36DA76-C74D-4C9F-ADBE-381A0C2F58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0" y="1377"/>
                <a:ext cx="805" cy="805"/>
              </a:xfrm>
              <a:custGeom>
                <a:avLst/>
                <a:gdLst>
                  <a:gd name="T0" fmla="*/ 988 w 401"/>
                  <a:gd name="T1" fmla="*/ 2808 h 401"/>
                  <a:gd name="T2" fmla="*/ 1068 w 401"/>
                  <a:gd name="T3" fmla="*/ 2684 h 401"/>
                  <a:gd name="T4" fmla="*/ 1628 w 401"/>
                  <a:gd name="T5" fmla="*/ 3244 h 401"/>
                  <a:gd name="T6" fmla="*/ 2224 w 401"/>
                  <a:gd name="T7" fmla="*/ 2644 h 401"/>
                  <a:gd name="T8" fmla="*/ 2016 w 401"/>
                  <a:gd name="T9" fmla="*/ 2531 h 401"/>
                  <a:gd name="T10" fmla="*/ 2016 w 401"/>
                  <a:gd name="T11" fmla="*/ 1983 h 401"/>
                  <a:gd name="T12" fmla="*/ 2564 w 401"/>
                  <a:gd name="T13" fmla="*/ 1983 h 401"/>
                  <a:gd name="T14" fmla="*/ 2668 w 401"/>
                  <a:gd name="T15" fmla="*/ 2192 h 401"/>
                  <a:gd name="T16" fmla="*/ 3244 w 401"/>
                  <a:gd name="T17" fmla="*/ 1628 h 401"/>
                  <a:gd name="T18" fmla="*/ 2684 w 401"/>
                  <a:gd name="T19" fmla="*/ 1068 h 401"/>
                  <a:gd name="T20" fmla="*/ 2808 w 401"/>
                  <a:gd name="T21" fmla="*/ 988 h 401"/>
                  <a:gd name="T22" fmla="*/ 2808 w 401"/>
                  <a:gd name="T23" fmla="*/ 436 h 401"/>
                  <a:gd name="T24" fmla="*/ 2256 w 401"/>
                  <a:gd name="T25" fmla="*/ 436 h 401"/>
                  <a:gd name="T26" fmla="*/ 2176 w 401"/>
                  <a:gd name="T27" fmla="*/ 560 h 401"/>
                  <a:gd name="T28" fmla="*/ 1628 w 401"/>
                  <a:gd name="T29" fmla="*/ 0 h 401"/>
                  <a:gd name="T30" fmla="*/ 1068 w 401"/>
                  <a:gd name="T31" fmla="*/ 560 h 401"/>
                  <a:gd name="T32" fmla="*/ 1229 w 401"/>
                  <a:gd name="T33" fmla="*/ 656 h 401"/>
                  <a:gd name="T34" fmla="*/ 1229 w 401"/>
                  <a:gd name="T35" fmla="*/ 1204 h 401"/>
                  <a:gd name="T36" fmla="*/ 681 w 401"/>
                  <a:gd name="T37" fmla="*/ 1204 h 401"/>
                  <a:gd name="T38" fmla="*/ 584 w 401"/>
                  <a:gd name="T39" fmla="*/ 1044 h 401"/>
                  <a:gd name="T40" fmla="*/ 0 w 401"/>
                  <a:gd name="T41" fmla="*/ 1628 h 401"/>
                  <a:gd name="T42" fmla="*/ 560 w 401"/>
                  <a:gd name="T43" fmla="*/ 2176 h 401"/>
                  <a:gd name="T44" fmla="*/ 436 w 401"/>
                  <a:gd name="T45" fmla="*/ 2256 h 401"/>
                  <a:gd name="T46" fmla="*/ 436 w 401"/>
                  <a:gd name="T47" fmla="*/ 2808 h 401"/>
                  <a:gd name="T48" fmla="*/ 988 w 401"/>
                  <a:gd name="T49" fmla="*/ 2808 h 40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01" h="401">
                    <a:moveTo>
                      <a:pt x="122" y="347"/>
                    </a:moveTo>
                    <a:cubicBezTo>
                      <a:pt x="126" y="343"/>
                      <a:pt x="130" y="338"/>
                      <a:pt x="132" y="332"/>
                    </a:cubicBezTo>
                    <a:cubicBezTo>
                      <a:pt x="201" y="401"/>
                      <a:pt x="201" y="401"/>
                      <a:pt x="201" y="401"/>
                    </a:cubicBezTo>
                    <a:cubicBezTo>
                      <a:pt x="275" y="327"/>
                      <a:pt x="275" y="327"/>
                      <a:pt x="275" y="327"/>
                    </a:cubicBezTo>
                    <a:cubicBezTo>
                      <a:pt x="265" y="325"/>
                      <a:pt x="256" y="321"/>
                      <a:pt x="249" y="313"/>
                    </a:cubicBezTo>
                    <a:cubicBezTo>
                      <a:pt x="230" y="295"/>
                      <a:pt x="230" y="264"/>
                      <a:pt x="249" y="245"/>
                    </a:cubicBezTo>
                    <a:cubicBezTo>
                      <a:pt x="268" y="227"/>
                      <a:pt x="298" y="227"/>
                      <a:pt x="317" y="245"/>
                    </a:cubicBezTo>
                    <a:cubicBezTo>
                      <a:pt x="324" y="253"/>
                      <a:pt x="329" y="262"/>
                      <a:pt x="330" y="271"/>
                    </a:cubicBezTo>
                    <a:cubicBezTo>
                      <a:pt x="401" y="201"/>
                      <a:pt x="401" y="201"/>
                      <a:pt x="401" y="201"/>
                    </a:cubicBezTo>
                    <a:cubicBezTo>
                      <a:pt x="332" y="132"/>
                      <a:pt x="332" y="132"/>
                      <a:pt x="332" y="132"/>
                    </a:cubicBezTo>
                    <a:cubicBezTo>
                      <a:pt x="338" y="130"/>
                      <a:pt x="343" y="126"/>
                      <a:pt x="347" y="122"/>
                    </a:cubicBezTo>
                    <a:cubicBezTo>
                      <a:pt x="366" y="103"/>
                      <a:pt x="366" y="73"/>
                      <a:pt x="347" y="54"/>
                    </a:cubicBezTo>
                    <a:cubicBezTo>
                      <a:pt x="329" y="35"/>
                      <a:pt x="298" y="35"/>
                      <a:pt x="279" y="54"/>
                    </a:cubicBezTo>
                    <a:cubicBezTo>
                      <a:pt x="275" y="58"/>
                      <a:pt x="272" y="63"/>
                      <a:pt x="269" y="69"/>
                    </a:cubicBezTo>
                    <a:cubicBezTo>
                      <a:pt x="201" y="0"/>
                      <a:pt x="201" y="0"/>
                      <a:pt x="201" y="0"/>
                    </a:cubicBezTo>
                    <a:cubicBezTo>
                      <a:pt x="132" y="69"/>
                      <a:pt x="132" y="69"/>
                      <a:pt x="132" y="69"/>
                    </a:cubicBezTo>
                    <a:cubicBezTo>
                      <a:pt x="140" y="71"/>
                      <a:pt x="146" y="75"/>
                      <a:pt x="152" y="81"/>
                    </a:cubicBezTo>
                    <a:cubicBezTo>
                      <a:pt x="171" y="100"/>
                      <a:pt x="171" y="130"/>
                      <a:pt x="152" y="149"/>
                    </a:cubicBezTo>
                    <a:cubicBezTo>
                      <a:pt x="134" y="168"/>
                      <a:pt x="103" y="168"/>
                      <a:pt x="84" y="149"/>
                    </a:cubicBezTo>
                    <a:cubicBezTo>
                      <a:pt x="79" y="143"/>
                      <a:pt x="74" y="136"/>
                      <a:pt x="72" y="129"/>
                    </a:cubicBezTo>
                    <a:cubicBezTo>
                      <a:pt x="0" y="201"/>
                      <a:pt x="0" y="201"/>
                      <a:pt x="0" y="201"/>
                    </a:cubicBezTo>
                    <a:cubicBezTo>
                      <a:pt x="69" y="269"/>
                      <a:pt x="69" y="269"/>
                      <a:pt x="69" y="269"/>
                    </a:cubicBezTo>
                    <a:cubicBezTo>
                      <a:pt x="63" y="272"/>
                      <a:pt x="58" y="275"/>
                      <a:pt x="54" y="279"/>
                    </a:cubicBezTo>
                    <a:cubicBezTo>
                      <a:pt x="35" y="298"/>
                      <a:pt x="35" y="329"/>
                      <a:pt x="54" y="347"/>
                    </a:cubicBezTo>
                    <a:cubicBezTo>
                      <a:pt x="73" y="366"/>
                      <a:pt x="103" y="366"/>
                      <a:pt x="122" y="347"/>
                    </a:cubicBezTo>
                    <a:close/>
                  </a:path>
                </a:pathLst>
              </a:custGeom>
              <a:solidFill>
                <a:srgbClr val="2A323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2">
                <a:extLst>
                  <a:ext uri="{FF2B5EF4-FFF2-40B4-BE49-F238E27FC236}">
                    <a16:creationId xmlns="" xmlns:a16="http://schemas.microsoft.com/office/drawing/2014/main" id="{26A73B52-B384-4F1A-B9C4-CD428DA193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60" y="1367"/>
                <a:ext cx="825" cy="825"/>
              </a:xfrm>
              <a:custGeom>
                <a:avLst/>
                <a:gdLst>
                  <a:gd name="T0" fmla="*/ 1116 w 411"/>
                  <a:gd name="T1" fmla="*/ 2784 h 411"/>
                  <a:gd name="T2" fmla="*/ 753 w 411"/>
                  <a:gd name="T3" fmla="*/ 2993 h 411"/>
                  <a:gd name="T4" fmla="*/ 452 w 411"/>
                  <a:gd name="T5" fmla="*/ 2280 h 411"/>
                  <a:gd name="T6" fmla="*/ 0 w 411"/>
                  <a:gd name="T7" fmla="*/ 1668 h 411"/>
                  <a:gd name="T8" fmla="*/ 656 w 411"/>
                  <a:gd name="T9" fmla="*/ 1076 h 411"/>
                  <a:gd name="T10" fmla="*/ 996 w 411"/>
                  <a:gd name="T11" fmla="*/ 1325 h 411"/>
                  <a:gd name="T12" fmla="*/ 1253 w 411"/>
                  <a:gd name="T13" fmla="*/ 713 h 411"/>
                  <a:gd name="T14" fmla="*/ 1052 w 411"/>
                  <a:gd name="T15" fmla="*/ 608 h 411"/>
                  <a:gd name="T16" fmla="*/ 2208 w 411"/>
                  <a:gd name="T17" fmla="*/ 548 h 411"/>
                  <a:gd name="T18" fmla="*/ 2571 w 411"/>
                  <a:gd name="T19" fmla="*/ 331 h 411"/>
                  <a:gd name="T20" fmla="*/ 2872 w 411"/>
                  <a:gd name="T21" fmla="*/ 1044 h 411"/>
                  <a:gd name="T22" fmla="*/ 3324 w 411"/>
                  <a:gd name="T23" fmla="*/ 1668 h 411"/>
                  <a:gd name="T24" fmla="*/ 2684 w 411"/>
                  <a:gd name="T25" fmla="*/ 2240 h 411"/>
                  <a:gd name="T26" fmla="*/ 2328 w 411"/>
                  <a:gd name="T27" fmla="*/ 1943 h 411"/>
                  <a:gd name="T28" fmla="*/ 2072 w 411"/>
                  <a:gd name="T29" fmla="*/ 2555 h 411"/>
                  <a:gd name="T30" fmla="*/ 2320 w 411"/>
                  <a:gd name="T31" fmla="*/ 2660 h 411"/>
                  <a:gd name="T32" fmla="*/ 1100 w 411"/>
                  <a:gd name="T33" fmla="*/ 2676 h 411"/>
                  <a:gd name="T34" fmla="*/ 2208 w 411"/>
                  <a:gd name="T35" fmla="*/ 2700 h 411"/>
                  <a:gd name="T36" fmla="*/ 2031 w 411"/>
                  <a:gd name="T37" fmla="*/ 2007 h 411"/>
                  <a:gd name="T38" fmla="*/ 2620 w 411"/>
                  <a:gd name="T39" fmla="*/ 2007 h 411"/>
                  <a:gd name="T40" fmla="*/ 3244 w 411"/>
                  <a:gd name="T41" fmla="*/ 1668 h 411"/>
                  <a:gd name="T42" fmla="*/ 2716 w 411"/>
                  <a:gd name="T43" fmla="*/ 1084 h 411"/>
                  <a:gd name="T44" fmla="*/ 2832 w 411"/>
                  <a:gd name="T45" fmla="*/ 492 h 411"/>
                  <a:gd name="T46" fmla="*/ 2320 w 411"/>
                  <a:gd name="T47" fmla="*/ 492 h 411"/>
                  <a:gd name="T48" fmla="*/ 2224 w 411"/>
                  <a:gd name="T49" fmla="*/ 648 h 411"/>
                  <a:gd name="T50" fmla="*/ 1164 w 411"/>
                  <a:gd name="T51" fmla="*/ 584 h 411"/>
                  <a:gd name="T52" fmla="*/ 1293 w 411"/>
                  <a:gd name="T53" fmla="*/ 1261 h 411"/>
                  <a:gd name="T54" fmla="*/ 705 w 411"/>
                  <a:gd name="T55" fmla="*/ 1261 h 411"/>
                  <a:gd name="T56" fmla="*/ 80 w 411"/>
                  <a:gd name="T57" fmla="*/ 1668 h 411"/>
                  <a:gd name="T58" fmla="*/ 608 w 411"/>
                  <a:gd name="T59" fmla="*/ 2248 h 411"/>
                  <a:gd name="T60" fmla="*/ 492 w 411"/>
                  <a:gd name="T61" fmla="*/ 2832 h 411"/>
                  <a:gd name="T62" fmla="*/ 1004 w 411"/>
                  <a:gd name="T63" fmla="*/ 2832 h 411"/>
                  <a:gd name="T64" fmla="*/ 1100 w 411"/>
                  <a:gd name="T65" fmla="*/ 2676 h 4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11" h="411">
                    <a:moveTo>
                      <a:pt x="206" y="411"/>
                    </a:moveTo>
                    <a:cubicBezTo>
                      <a:pt x="138" y="344"/>
                      <a:pt x="138" y="344"/>
                      <a:pt x="138" y="344"/>
                    </a:cubicBezTo>
                    <a:cubicBezTo>
                      <a:pt x="136" y="348"/>
                      <a:pt x="133" y="352"/>
                      <a:pt x="129" y="355"/>
                    </a:cubicBezTo>
                    <a:cubicBezTo>
                      <a:pt x="120" y="365"/>
                      <a:pt x="107" y="370"/>
                      <a:pt x="93" y="370"/>
                    </a:cubicBezTo>
                    <a:cubicBezTo>
                      <a:pt x="79" y="370"/>
                      <a:pt x="66" y="365"/>
                      <a:pt x="56" y="355"/>
                    </a:cubicBezTo>
                    <a:cubicBezTo>
                      <a:pt x="36" y="335"/>
                      <a:pt x="36" y="302"/>
                      <a:pt x="56" y="282"/>
                    </a:cubicBezTo>
                    <a:cubicBezTo>
                      <a:pt x="60" y="278"/>
                      <a:pt x="64" y="276"/>
                      <a:pt x="68" y="273"/>
                    </a:cubicBezTo>
                    <a:cubicBezTo>
                      <a:pt x="0" y="206"/>
                      <a:pt x="0" y="206"/>
                      <a:pt x="0" y="206"/>
                    </a:cubicBezTo>
                    <a:cubicBezTo>
                      <a:pt x="79" y="127"/>
                      <a:pt x="79" y="127"/>
                      <a:pt x="79" y="127"/>
                    </a:cubicBezTo>
                    <a:cubicBezTo>
                      <a:pt x="81" y="133"/>
                      <a:pt x="81" y="133"/>
                      <a:pt x="81" y="133"/>
                    </a:cubicBezTo>
                    <a:cubicBezTo>
                      <a:pt x="83" y="140"/>
                      <a:pt x="87" y="146"/>
                      <a:pt x="92" y="151"/>
                    </a:cubicBezTo>
                    <a:cubicBezTo>
                      <a:pt x="100" y="160"/>
                      <a:pt x="111" y="164"/>
                      <a:pt x="123" y="164"/>
                    </a:cubicBezTo>
                    <a:cubicBezTo>
                      <a:pt x="135" y="164"/>
                      <a:pt x="146" y="160"/>
                      <a:pt x="155" y="151"/>
                    </a:cubicBezTo>
                    <a:cubicBezTo>
                      <a:pt x="172" y="134"/>
                      <a:pt x="172" y="106"/>
                      <a:pt x="155" y="88"/>
                    </a:cubicBezTo>
                    <a:cubicBezTo>
                      <a:pt x="150" y="83"/>
                      <a:pt x="143" y="79"/>
                      <a:pt x="136" y="77"/>
                    </a:cubicBezTo>
                    <a:cubicBezTo>
                      <a:pt x="130" y="75"/>
                      <a:pt x="130" y="75"/>
                      <a:pt x="130" y="75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273" y="68"/>
                      <a:pt x="273" y="68"/>
                      <a:pt x="273" y="68"/>
                    </a:cubicBezTo>
                    <a:cubicBezTo>
                      <a:pt x="276" y="64"/>
                      <a:pt x="278" y="60"/>
                      <a:pt x="282" y="56"/>
                    </a:cubicBezTo>
                    <a:cubicBezTo>
                      <a:pt x="292" y="47"/>
                      <a:pt x="305" y="41"/>
                      <a:pt x="318" y="41"/>
                    </a:cubicBezTo>
                    <a:cubicBezTo>
                      <a:pt x="332" y="41"/>
                      <a:pt x="345" y="47"/>
                      <a:pt x="355" y="56"/>
                    </a:cubicBezTo>
                    <a:cubicBezTo>
                      <a:pt x="375" y="77"/>
                      <a:pt x="375" y="109"/>
                      <a:pt x="355" y="129"/>
                    </a:cubicBezTo>
                    <a:cubicBezTo>
                      <a:pt x="352" y="133"/>
                      <a:pt x="348" y="136"/>
                      <a:pt x="343" y="138"/>
                    </a:cubicBezTo>
                    <a:cubicBezTo>
                      <a:pt x="411" y="206"/>
                      <a:pt x="411" y="206"/>
                      <a:pt x="411" y="206"/>
                    </a:cubicBezTo>
                    <a:cubicBezTo>
                      <a:pt x="333" y="284"/>
                      <a:pt x="333" y="284"/>
                      <a:pt x="333" y="284"/>
                    </a:cubicBezTo>
                    <a:cubicBezTo>
                      <a:pt x="332" y="277"/>
                      <a:pt x="332" y="277"/>
                      <a:pt x="332" y="277"/>
                    </a:cubicBezTo>
                    <a:cubicBezTo>
                      <a:pt x="330" y="268"/>
                      <a:pt x="326" y="259"/>
                      <a:pt x="319" y="253"/>
                    </a:cubicBezTo>
                    <a:cubicBezTo>
                      <a:pt x="311" y="245"/>
                      <a:pt x="300" y="240"/>
                      <a:pt x="288" y="240"/>
                    </a:cubicBezTo>
                    <a:cubicBezTo>
                      <a:pt x="276" y="240"/>
                      <a:pt x="265" y="245"/>
                      <a:pt x="256" y="253"/>
                    </a:cubicBezTo>
                    <a:cubicBezTo>
                      <a:pt x="239" y="270"/>
                      <a:pt x="239" y="299"/>
                      <a:pt x="256" y="316"/>
                    </a:cubicBezTo>
                    <a:cubicBezTo>
                      <a:pt x="263" y="322"/>
                      <a:pt x="271" y="327"/>
                      <a:pt x="281" y="328"/>
                    </a:cubicBezTo>
                    <a:cubicBezTo>
                      <a:pt x="287" y="329"/>
                      <a:pt x="287" y="329"/>
                      <a:pt x="287" y="329"/>
                    </a:cubicBezTo>
                    <a:lnTo>
                      <a:pt x="206" y="411"/>
                    </a:lnTo>
                    <a:close/>
                    <a:moveTo>
                      <a:pt x="136" y="331"/>
                    </a:moveTo>
                    <a:cubicBezTo>
                      <a:pt x="206" y="401"/>
                      <a:pt x="206" y="401"/>
                      <a:pt x="206" y="401"/>
                    </a:cubicBezTo>
                    <a:cubicBezTo>
                      <a:pt x="273" y="334"/>
                      <a:pt x="273" y="334"/>
                      <a:pt x="273" y="334"/>
                    </a:cubicBezTo>
                    <a:cubicBezTo>
                      <a:pt x="265" y="331"/>
                      <a:pt x="257" y="327"/>
                      <a:pt x="251" y="321"/>
                    </a:cubicBezTo>
                    <a:cubicBezTo>
                      <a:pt x="231" y="301"/>
                      <a:pt x="231" y="268"/>
                      <a:pt x="251" y="248"/>
                    </a:cubicBezTo>
                    <a:cubicBezTo>
                      <a:pt x="261" y="238"/>
                      <a:pt x="274" y="233"/>
                      <a:pt x="288" y="233"/>
                    </a:cubicBezTo>
                    <a:cubicBezTo>
                      <a:pt x="302" y="233"/>
                      <a:pt x="315" y="238"/>
                      <a:pt x="324" y="248"/>
                    </a:cubicBezTo>
                    <a:cubicBezTo>
                      <a:pt x="331" y="254"/>
                      <a:pt x="335" y="261"/>
                      <a:pt x="337" y="269"/>
                    </a:cubicBezTo>
                    <a:cubicBezTo>
                      <a:pt x="401" y="206"/>
                      <a:pt x="401" y="206"/>
                      <a:pt x="401" y="206"/>
                    </a:cubicBezTo>
                    <a:cubicBezTo>
                      <a:pt x="331" y="136"/>
                      <a:pt x="331" y="136"/>
                      <a:pt x="331" y="136"/>
                    </a:cubicBezTo>
                    <a:cubicBezTo>
                      <a:pt x="336" y="134"/>
                      <a:pt x="336" y="134"/>
                      <a:pt x="336" y="134"/>
                    </a:cubicBezTo>
                    <a:cubicBezTo>
                      <a:pt x="341" y="131"/>
                      <a:pt x="346" y="128"/>
                      <a:pt x="350" y="124"/>
                    </a:cubicBezTo>
                    <a:cubicBezTo>
                      <a:pt x="367" y="107"/>
                      <a:pt x="367" y="79"/>
                      <a:pt x="350" y="61"/>
                    </a:cubicBezTo>
                    <a:cubicBezTo>
                      <a:pt x="341" y="53"/>
                      <a:pt x="330" y="48"/>
                      <a:pt x="318" y="48"/>
                    </a:cubicBezTo>
                    <a:cubicBezTo>
                      <a:pt x="306" y="48"/>
                      <a:pt x="295" y="53"/>
                      <a:pt x="287" y="61"/>
                    </a:cubicBezTo>
                    <a:cubicBezTo>
                      <a:pt x="283" y="65"/>
                      <a:pt x="280" y="70"/>
                      <a:pt x="278" y="75"/>
                    </a:cubicBezTo>
                    <a:cubicBezTo>
                      <a:pt x="275" y="80"/>
                      <a:pt x="275" y="80"/>
                      <a:pt x="275" y="8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144" y="72"/>
                      <a:pt x="144" y="72"/>
                      <a:pt x="144" y="72"/>
                    </a:cubicBezTo>
                    <a:cubicBezTo>
                      <a:pt x="150" y="75"/>
                      <a:pt x="155" y="79"/>
                      <a:pt x="160" y="83"/>
                    </a:cubicBezTo>
                    <a:cubicBezTo>
                      <a:pt x="180" y="103"/>
                      <a:pt x="180" y="136"/>
                      <a:pt x="160" y="156"/>
                    </a:cubicBezTo>
                    <a:cubicBezTo>
                      <a:pt x="150" y="166"/>
                      <a:pt x="137" y="171"/>
                      <a:pt x="123" y="171"/>
                    </a:cubicBezTo>
                    <a:cubicBezTo>
                      <a:pt x="110" y="171"/>
                      <a:pt x="97" y="166"/>
                      <a:pt x="87" y="156"/>
                    </a:cubicBezTo>
                    <a:cubicBezTo>
                      <a:pt x="82" y="152"/>
                      <a:pt x="78" y="146"/>
                      <a:pt x="76" y="140"/>
                    </a:cubicBezTo>
                    <a:cubicBezTo>
                      <a:pt x="10" y="206"/>
                      <a:pt x="10" y="206"/>
                      <a:pt x="10" y="206"/>
                    </a:cubicBezTo>
                    <a:cubicBezTo>
                      <a:pt x="80" y="275"/>
                      <a:pt x="80" y="275"/>
                      <a:pt x="80" y="275"/>
                    </a:cubicBezTo>
                    <a:cubicBezTo>
                      <a:pt x="75" y="278"/>
                      <a:pt x="75" y="278"/>
                      <a:pt x="75" y="278"/>
                    </a:cubicBezTo>
                    <a:cubicBezTo>
                      <a:pt x="70" y="280"/>
                      <a:pt x="65" y="283"/>
                      <a:pt x="61" y="287"/>
                    </a:cubicBezTo>
                    <a:cubicBezTo>
                      <a:pt x="44" y="304"/>
                      <a:pt x="44" y="333"/>
                      <a:pt x="61" y="350"/>
                    </a:cubicBezTo>
                    <a:cubicBezTo>
                      <a:pt x="70" y="358"/>
                      <a:pt x="81" y="363"/>
                      <a:pt x="93" y="363"/>
                    </a:cubicBezTo>
                    <a:cubicBezTo>
                      <a:pt x="105" y="363"/>
                      <a:pt x="116" y="358"/>
                      <a:pt x="124" y="350"/>
                    </a:cubicBezTo>
                    <a:cubicBezTo>
                      <a:pt x="128" y="346"/>
                      <a:pt x="131" y="341"/>
                      <a:pt x="134" y="336"/>
                    </a:cubicBezTo>
                    <a:lnTo>
                      <a:pt x="136" y="3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837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139986" y="4109"/>
            <a:ext cx="1842681" cy="3137293"/>
          </a:xfrm>
          <a:prstGeom prst="rect">
            <a:avLst/>
          </a:prstGeom>
        </p:spPr>
      </p:pic>
      <p:sp>
        <p:nvSpPr>
          <p:cNvPr id="13" name="TextBox 143">
            <a:extLst>
              <a:ext uri="{FF2B5EF4-FFF2-40B4-BE49-F238E27FC236}">
                <a16:creationId xmlns="" xmlns:a16="http://schemas.microsoft.com/office/drawing/2014/main" id="{8EEA5026-6F7A-4F36-958B-6B07B9C73CA2}"/>
              </a:ext>
            </a:extLst>
          </p:cNvPr>
          <p:cNvSpPr txBox="1"/>
          <p:nvPr/>
        </p:nvSpPr>
        <p:spPr>
          <a:xfrm>
            <a:off x="2555776" y="19604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4A92480B-5338-4119-90A1-5FAB358F8F16}"/>
              </a:ext>
            </a:extLst>
          </p:cNvPr>
          <p:cNvSpPr/>
          <p:nvPr/>
        </p:nvSpPr>
        <p:spPr>
          <a:xfrm>
            <a:off x="2567301" y="2593567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BC54B040-5E91-4FA0-A50F-EE5486A61950}"/>
              </a:ext>
            </a:extLst>
          </p:cNvPr>
          <p:cNvGrpSpPr/>
          <p:nvPr/>
        </p:nvGrpSpPr>
        <p:grpSpPr>
          <a:xfrm>
            <a:off x="270794" y="1238279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ECBDCD6-11B6-45AE-B064-AEDB896AD7D2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55" name="Freeform 8">
                <a:extLst>
                  <a:ext uri="{FF2B5EF4-FFF2-40B4-BE49-F238E27FC236}">
                    <a16:creationId xmlns="" xmlns:a16="http://schemas.microsoft.com/office/drawing/2014/main" id="{AF63D348-4B38-46C1-814F-2BB06256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9">
                <a:extLst>
                  <a:ext uri="{FF2B5EF4-FFF2-40B4-BE49-F238E27FC236}">
                    <a16:creationId xmlns="" xmlns:a16="http://schemas.microsoft.com/office/drawing/2014/main" id="{AC0B92CA-A9B3-46BC-96BF-03BE9D121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0">
                <a:extLst>
                  <a:ext uri="{FF2B5EF4-FFF2-40B4-BE49-F238E27FC236}">
                    <a16:creationId xmlns="" xmlns:a16="http://schemas.microsoft.com/office/drawing/2014/main" id="{F400C4B6-ACAA-449F-98C6-7611F6B06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1">
                <a:extLst>
                  <a:ext uri="{FF2B5EF4-FFF2-40B4-BE49-F238E27FC236}">
                    <a16:creationId xmlns="" xmlns:a16="http://schemas.microsoft.com/office/drawing/2014/main" id="{6F671AB6-1B7B-4B1B-9B3C-02D6EBED0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">
                <a:extLst>
                  <a:ext uri="{FF2B5EF4-FFF2-40B4-BE49-F238E27FC236}">
                    <a16:creationId xmlns="" xmlns:a16="http://schemas.microsoft.com/office/drawing/2014/main" id="{E41EB393-A21E-4074-875B-FE363B169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3">
                <a:extLst>
                  <a:ext uri="{FF2B5EF4-FFF2-40B4-BE49-F238E27FC236}">
                    <a16:creationId xmlns="" xmlns:a16="http://schemas.microsoft.com/office/drawing/2014/main" id="{D88445DA-FE77-4A97-BA42-134CB1125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4">
                <a:extLst>
                  <a:ext uri="{FF2B5EF4-FFF2-40B4-BE49-F238E27FC236}">
                    <a16:creationId xmlns="" xmlns:a16="http://schemas.microsoft.com/office/drawing/2014/main" id="{09E4A14C-F9DD-42CE-A837-822D3E8392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5">
                <a:extLst>
                  <a:ext uri="{FF2B5EF4-FFF2-40B4-BE49-F238E27FC236}">
                    <a16:creationId xmlns="" xmlns:a16="http://schemas.microsoft.com/office/drawing/2014/main" id="{5E54C1AF-0FC8-471F-8F6F-C3A2FF1B65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">
                <a:extLst>
                  <a:ext uri="{FF2B5EF4-FFF2-40B4-BE49-F238E27FC236}">
                    <a16:creationId xmlns="" xmlns:a16="http://schemas.microsoft.com/office/drawing/2014/main" id="{777A0091-E91F-4AE7-A57B-DF012F5D15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7">
                <a:extLst>
                  <a:ext uri="{FF2B5EF4-FFF2-40B4-BE49-F238E27FC236}">
                    <a16:creationId xmlns="" xmlns:a16="http://schemas.microsoft.com/office/drawing/2014/main" id="{04BDBC33-85D5-416C-A9C3-D4CDD5AD2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8">
                <a:extLst>
                  <a:ext uri="{FF2B5EF4-FFF2-40B4-BE49-F238E27FC236}">
                    <a16:creationId xmlns="" xmlns:a16="http://schemas.microsoft.com/office/drawing/2014/main" id="{A2CA61DE-5642-4645-B4B4-0600973FF4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9">
                <a:extLst>
                  <a:ext uri="{FF2B5EF4-FFF2-40B4-BE49-F238E27FC236}">
                    <a16:creationId xmlns="" xmlns:a16="http://schemas.microsoft.com/office/drawing/2014/main" id="{A0D5343B-A3F8-4610-BA3A-27D2D1E262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0">
                <a:extLst>
                  <a:ext uri="{FF2B5EF4-FFF2-40B4-BE49-F238E27FC236}">
                    <a16:creationId xmlns="" xmlns:a16="http://schemas.microsoft.com/office/drawing/2014/main" id="{B4544B3A-1413-4755-B286-261DAA626E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1">
                <a:extLst>
                  <a:ext uri="{FF2B5EF4-FFF2-40B4-BE49-F238E27FC236}">
                    <a16:creationId xmlns="" xmlns:a16="http://schemas.microsoft.com/office/drawing/2014/main" id="{032F8D88-F9A5-4057-84DB-430A8B1C43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2">
                <a:extLst>
                  <a:ext uri="{FF2B5EF4-FFF2-40B4-BE49-F238E27FC236}">
                    <a16:creationId xmlns="" xmlns:a16="http://schemas.microsoft.com/office/drawing/2014/main" id="{B9388CBC-2E9A-4556-8107-CB3799C54F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3">
                <a:extLst>
                  <a:ext uri="{FF2B5EF4-FFF2-40B4-BE49-F238E27FC236}">
                    <a16:creationId xmlns="" xmlns:a16="http://schemas.microsoft.com/office/drawing/2014/main" id="{D55975EA-85A6-43A1-B5A9-ADF36AFC62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4">
                <a:extLst>
                  <a:ext uri="{FF2B5EF4-FFF2-40B4-BE49-F238E27FC236}">
                    <a16:creationId xmlns="" xmlns:a16="http://schemas.microsoft.com/office/drawing/2014/main" id="{4CA90F5C-5177-48D1-AA39-CB39679488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5">
                <a:extLst>
                  <a:ext uri="{FF2B5EF4-FFF2-40B4-BE49-F238E27FC236}">
                    <a16:creationId xmlns="" xmlns:a16="http://schemas.microsoft.com/office/drawing/2014/main" id="{E5647816-C70C-4AB2-B58F-457BC71920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6">
                <a:extLst>
                  <a:ext uri="{FF2B5EF4-FFF2-40B4-BE49-F238E27FC236}">
                    <a16:creationId xmlns="" xmlns:a16="http://schemas.microsoft.com/office/drawing/2014/main" id="{0D767D20-B2DA-4F0B-A178-059DD51E3F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7">
                <a:extLst>
                  <a:ext uri="{FF2B5EF4-FFF2-40B4-BE49-F238E27FC236}">
                    <a16:creationId xmlns="" xmlns:a16="http://schemas.microsoft.com/office/drawing/2014/main" id="{C5CBD7C9-DF9E-407C-AD7F-CB7F796664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8">
                <a:extLst>
                  <a:ext uri="{FF2B5EF4-FFF2-40B4-BE49-F238E27FC236}">
                    <a16:creationId xmlns="" xmlns:a16="http://schemas.microsoft.com/office/drawing/2014/main" id="{2366AA07-935D-4F81-8FFF-E294A05C9E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29">
                <a:extLst>
                  <a:ext uri="{FF2B5EF4-FFF2-40B4-BE49-F238E27FC236}">
                    <a16:creationId xmlns="" xmlns:a16="http://schemas.microsoft.com/office/drawing/2014/main" id="{1916CA01-0F38-4AF6-8AAF-917EFC278DC1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">
                <a:extLst>
                  <a:ext uri="{FF2B5EF4-FFF2-40B4-BE49-F238E27FC236}">
                    <a16:creationId xmlns="" xmlns:a16="http://schemas.microsoft.com/office/drawing/2014/main" id="{9D2A97FE-3167-4B3B-887C-4AA19FD53980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Oval 31">
                <a:extLst>
                  <a:ext uri="{FF2B5EF4-FFF2-40B4-BE49-F238E27FC236}">
                    <a16:creationId xmlns="" xmlns:a16="http://schemas.microsoft.com/office/drawing/2014/main" id="{0378DEC2-723B-4E72-AD48-A56ACC501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2">
                <a:extLst>
                  <a:ext uri="{FF2B5EF4-FFF2-40B4-BE49-F238E27FC236}">
                    <a16:creationId xmlns="" xmlns:a16="http://schemas.microsoft.com/office/drawing/2014/main" id="{7E6E9041-A152-4A8D-9244-96759AC68B83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3">
                <a:extLst>
                  <a:ext uri="{FF2B5EF4-FFF2-40B4-BE49-F238E27FC236}">
                    <a16:creationId xmlns="" xmlns:a16="http://schemas.microsoft.com/office/drawing/2014/main" id="{B1A785B6-C660-46A4-9875-186DFD6638A4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4">
                <a:extLst>
                  <a:ext uri="{FF2B5EF4-FFF2-40B4-BE49-F238E27FC236}">
                    <a16:creationId xmlns="" xmlns:a16="http://schemas.microsoft.com/office/drawing/2014/main" id="{71FBEE34-DEF0-4737-9F5E-129E1D2F6A94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5">
                <a:extLst>
                  <a:ext uri="{FF2B5EF4-FFF2-40B4-BE49-F238E27FC236}">
                    <a16:creationId xmlns="" xmlns:a16="http://schemas.microsoft.com/office/drawing/2014/main" id="{6898FBC9-E452-4D1A-BAC2-A4286DC80C0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6">
                <a:extLst>
                  <a:ext uri="{FF2B5EF4-FFF2-40B4-BE49-F238E27FC236}">
                    <a16:creationId xmlns="" xmlns:a16="http://schemas.microsoft.com/office/drawing/2014/main" id="{37892821-84BA-48DD-97B3-286F10CB5C5E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7">
                <a:extLst>
                  <a:ext uri="{FF2B5EF4-FFF2-40B4-BE49-F238E27FC236}">
                    <a16:creationId xmlns="" xmlns:a16="http://schemas.microsoft.com/office/drawing/2014/main" id="{4CFD2F75-181C-4B77-ACDF-BF5DCECFAD15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8">
                <a:extLst>
                  <a:ext uri="{FF2B5EF4-FFF2-40B4-BE49-F238E27FC236}">
                    <a16:creationId xmlns="" xmlns:a16="http://schemas.microsoft.com/office/drawing/2014/main" id="{406A21EB-7926-4F63-B8F0-56537CE01B3F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9">
                <a:extLst>
                  <a:ext uri="{FF2B5EF4-FFF2-40B4-BE49-F238E27FC236}">
                    <a16:creationId xmlns="" xmlns:a16="http://schemas.microsoft.com/office/drawing/2014/main" id="{27A6055A-D27F-4823-B8E7-3820D1E633A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40">
                <a:extLst>
                  <a:ext uri="{FF2B5EF4-FFF2-40B4-BE49-F238E27FC236}">
                    <a16:creationId xmlns="" xmlns:a16="http://schemas.microsoft.com/office/drawing/2014/main" id="{4FA807BA-0494-405A-B583-EFA24A87DF9F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41">
                <a:extLst>
                  <a:ext uri="{FF2B5EF4-FFF2-40B4-BE49-F238E27FC236}">
                    <a16:creationId xmlns="" xmlns:a16="http://schemas.microsoft.com/office/drawing/2014/main" id="{0EF8BBEE-EA33-48BD-94AE-83B3B5FA9E82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42">
                <a:extLst>
                  <a:ext uri="{FF2B5EF4-FFF2-40B4-BE49-F238E27FC236}">
                    <a16:creationId xmlns="" xmlns:a16="http://schemas.microsoft.com/office/drawing/2014/main" id="{D585BBBC-95A6-4752-B056-F1E9310E9073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43">
                <a:extLst>
                  <a:ext uri="{FF2B5EF4-FFF2-40B4-BE49-F238E27FC236}">
                    <a16:creationId xmlns="" xmlns:a16="http://schemas.microsoft.com/office/drawing/2014/main" id="{BFAB3A31-59AF-4F57-A0B5-4605A21A6FE6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44">
                <a:extLst>
                  <a:ext uri="{FF2B5EF4-FFF2-40B4-BE49-F238E27FC236}">
                    <a16:creationId xmlns="" xmlns:a16="http://schemas.microsoft.com/office/drawing/2014/main" id="{61B26DE3-B006-445F-B26D-146DA229C826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Oval 45">
                <a:extLst>
                  <a:ext uri="{FF2B5EF4-FFF2-40B4-BE49-F238E27FC236}">
                    <a16:creationId xmlns="" xmlns:a16="http://schemas.microsoft.com/office/drawing/2014/main" id="{B8A9247F-2DB7-4A57-BA91-D04DC5A99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46">
                <a:extLst>
                  <a:ext uri="{FF2B5EF4-FFF2-40B4-BE49-F238E27FC236}">
                    <a16:creationId xmlns="" xmlns:a16="http://schemas.microsoft.com/office/drawing/2014/main" id="{835C5A3A-DE49-49B1-A618-9753BE8A6FF2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47">
                <a:extLst>
                  <a:ext uri="{FF2B5EF4-FFF2-40B4-BE49-F238E27FC236}">
                    <a16:creationId xmlns="" xmlns:a16="http://schemas.microsoft.com/office/drawing/2014/main" id="{6998BCB1-49B8-416A-9DD8-D18C122FE534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48">
                <a:extLst>
                  <a:ext uri="{FF2B5EF4-FFF2-40B4-BE49-F238E27FC236}">
                    <a16:creationId xmlns="" xmlns:a16="http://schemas.microsoft.com/office/drawing/2014/main" id="{30D75235-C9D1-4A73-9671-CE0955424377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49">
                <a:extLst>
                  <a:ext uri="{FF2B5EF4-FFF2-40B4-BE49-F238E27FC236}">
                    <a16:creationId xmlns="" xmlns:a16="http://schemas.microsoft.com/office/drawing/2014/main" id="{C3BC78BA-E754-4FB2-A297-1F7AF7B253EB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50">
                <a:extLst>
                  <a:ext uri="{FF2B5EF4-FFF2-40B4-BE49-F238E27FC236}">
                    <a16:creationId xmlns="" xmlns:a16="http://schemas.microsoft.com/office/drawing/2014/main" id="{475A2126-19AA-4BB0-9943-D60FAF08A5FA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51">
                <a:extLst>
                  <a:ext uri="{FF2B5EF4-FFF2-40B4-BE49-F238E27FC236}">
                    <a16:creationId xmlns="" xmlns:a16="http://schemas.microsoft.com/office/drawing/2014/main" id="{21B35C39-88EE-4000-808F-BDBD9B24EC37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52">
                <a:extLst>
                  <a:ext uri="{FF2B5EF4-FFF2-40B4-BE49-F238E27FC236}">
                    <a16:creationId xmlns="" xmlns:a16="http://schemas.microsoft.com/office/drawing/2014/main" id="{2EBB17D3-27A1-4958-8E8F-80773CE2C54E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53">
                <a:extLst>
                  <a:ext uri="{FF2B5EF4-FFF2-40B4-BE49-F238E27FC236}">
                    <a16:creationId xmlns="" xmlns:a16="http://schemas.microsoft.com/office/drawing/2014/main" id="{3ABD4E88-EAA2-4181-8373-9E793CF6CD57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54">
                <a:extLst>
                  <a:ext uri="{FF2B5EF4-FFF2-40B4-BE49-F238E27FC236}">
                    <a16:creationId xmlns="" xmlns:a16="http://schemas.microsoft.com/office/drawing/2014/main" id="{E8DBE987-CB65-4149-9285-D4C72AECAD7F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55">
                <a:extLst>
                  <a:ext uri="{FF2B5EF4-FFF2-40B4-BE49-F238E27FC236}">
                    <a16:creationId xmlns="" xmlns:a16="http://schemas.microsoft.com/office/drawing/2014/main" id="{18A26F4F-8B5A-48F9-9EA0-48FF762BCE05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56">
                <a:extLst>
                  <a:ext uri="{FF2B5EF4-FFF2-40B4-BE49-F238E27FC236}">
                    <a16:creationId xmlns="" xmlns:a16="http://schemas.microsoft.com/office/drawing/2014/main" id="{38EFCF6A-1A51-48BD-ACC3-AF3E11090DA0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57">
                <a:extLst>
                  <a:ext uri="{FF2B5EF4-FFF2-40B4-BE49-F238E27FC236}">
                    <a16:creationId xmlns="" xmlns:a16="http://schemas.microsoft.com/office/drawing/2014/main" id="{2D7043D4-4573-4C43-9E8C-4D13D9AE8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58">
                <a:extLst>
                  <a:ext uri="{FF2B5EF4-FFF2-40B4-BE49-F238E27FC236}">
                    <a16:creationId xmlns="" xmlns:a16="http://schemas.microsoft.com/office/drawing/2014/main" id="{EFCA422A-0A98-484C-B49D-55436EA9BC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59">
                <a:extLst>
                  <a:ext uri="{FF2B5EF4-FFF2-40B4-BE49-F238E27FC236}">
                    <a16:creationId xmlns="" xmlns:a16="http://schemas.microsoft.com/office/drawing/2014/main" id="{468C5C75-B031-4191-B388-2BF523C4D2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60">
                <a:extLst>
                  <a:ext uri="{FF2B5EF4-FFF2-40B4-BE49-F238E27FC236}">
                    <a16:creationId xmlns="" xmlns:a16="http://schemas.microsoft.com/office/drawing/2014/main" id="{1CD064EA-4D27-4A90-863A-DA0F7057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61">
                <a:extLst>
                  <a:ext uri="{FF2B5EF4-FFF2-40B4-BE49-F238E27FC236}">
                    <a16:creationId xmlns="" xmlns:a16="http://schemas.microsoft.com/office/drawing/2014/main" id="{999E221A-74C4-4614-A3C9-29D9BB552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62">
                <a:extLst>
                  <a:ext uri="{FF2B5EF4-FFF2-40B4-BE49-F238E27FC236}">
                    <a16:creationId xmlns="" xmlns:a16="http://schemas.microsoft.com/office/drawing/2014/main" id="{41B735B6-DAE6-4985-9DCB-98B4168066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63">
                <a:extLst>
                  <a:ext uri="{FF2B5EF4-FFF2-40B4-BE49-F238E27FC236}">
                    <a16:creationId xmlns="" xmlns:a16="http://schemas.microsoft.com/office/drawing/2014/main" id="{A511D39B-FCB3-4664-9555-DB22ABB61274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64">
                <a:extLst>
                  <a:ext uri="{FF2B5EF4-FFF2-40B4-BE49-F238E27FC236}">
                    <a16:creationId xmlns="" xmlns:a16="http://schemas.microsoft.com/office/drawing/2014/main" id="{A749A79E-6E2D-45F3-A711-843A790A9AE0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65">
                <a:extLst>
                  <a:ext uri="{FF2B5EF4-FFF2-40B4-BE49-F238E27FC236}">
                    <a16:creationId xmlns="" xmlns:a16="http://schemas.microsoft.com/office/drawing/2014/main" id="{C02FCA53-DCF5-4F15-B2B4-562E75A20845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66">
                <a:extLst>
                  <a:ext uri="{FF2B5EF4-FFF2-40B4-BE49-F238E27FC236}">
                    <a16:creationId xmlns="" xmlns:a16="http://schemas.microsoft.com/office/drawing/2014/main" id="{569A332C-F4D9-4EE7-99FC-AE82E98EA9E0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67">
                <a:extLst>
                  <a:ext uri="{FF2B5EF4-FFF2-40B4-BE49-F238E27FC236}">
                    <a16:creationId xmlns="" xmlns:a16="http://schemas.microsoft.com/office/drawing/2014/main" id="{5B555BFA-956D-4A3B-BFBB-916FBEBAA9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0DAB8EF-C87E-469A-9EB4-043C70079DA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18" name="组合 17">
                <a:extLst>
                  <a:ext uri="{FF2B5EF4-FFF2-40B4-BE49-F238E27FC236}">
                    <a16:creationId xmlns="" xmlns:a16="http://schemas.microsoft.com/office/drawing/2014/main" id="{5962D256-DCBB-4C80-B799-201C3DB0FD78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17" name="Freeform 68">
                  <a:extLst>
                    <a:ext uri="{FF2B5EF4-FFF2-40B4-BE49-F238E27FC236}">
                      <a16:creationId xmlns="" xmlns:a16="http://schemas.microsoft.com/office/drawing/2014/main" id="{0A3E904E-B088-4221-9747-00E71BEBE4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69">
                  <a:extLst>
                    <a:ext uri="{FF2B5EF4-FFF2-40B4-BE49-F238E27FC236}">
                      <a16:creationId xmlns="" xmlns:a16="http://schemas.microsoft.com/office/drawing/2014/main" id="{F184D135-71C7-427D-A445-089EF45629A7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70">
                  <a:extLst>
                    <a:ext uri="{FF2B5EF4-FFF2-40B4-BE49-F238E27FC236}">
                      <a16:creationId xmlns="" xmlns:a16="http://schemas.microsoft.com/office/drawing/2014/main" id="{C139F4B9-8615-496C-B0B4-F3E1F8A85638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71">
                  <a:extLst>
                    <a:ext uri="{FF2B5EF4-FFF2-40B4-BE49-F238E27FC236}">
                      <a16:creationId xmlns="" xmlns:a16="http://schemas.microsoft.com/office/drawing/2014/main" id="{5E29EF22-001D-484B-BC14-BA5802B9D59C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72">
                  <a:extLst>
                    <a:ext uri="{FF2B5EF4-FFF2-40B4-BE49-F238E27FC236}">
                      <a16:creationId xmlns="" xmlns:a16="http://schemas.microsoft.com/office/drawing/2014/main" id="{39EB83EA-171E-4F66-9B35-61B4A6FA8049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73">
                  <a:extLst>
                    <a:ext uri="{FF2B5EF4-FFF2-40B4-BE49-F238E27FC236}">
                      <a16:creationId xmlns="" xmlns:a16="http://schemas.microsoft.com/office/drawing/2014/main" id="{17EE6E5F-6820-4DBF-AC9A-C18E1BAE3A43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74">
                  <a:extLst>
                    <a:ext uri="{FF2B5EF4-FFF2-40B4-BE49-F238E27FC236}">
                      <a16:creationId xmlns="" xmlns:a16="http://schemas.microsoft.com/office/drawing/2014/main" id="{C8906C32-4165-478A-A97E-43461BB308DE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75">
                  <a:extLst>
                    <a:ext uri="{FF2B5EF4-FFF2-40B4-BE49-F238E27FC236}">
                      <a16:creationId xmlns="" xmlns:a16="http://schemas.microsoft.com/office/drawing/2014/main" id="{6B5536A8-FFFB-4FDA-A611-AFD15D55C179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76">
                  <a:extLst>
                    <a:ext uri="{FF2B5EF4-FFF2-40B4-BE49-F238E27FC236}">
                      <a16:creationId xmlns="" xmlns:a16="http://schemas.microsoft.com/office/drawing/2014/main" id="{FF38D693-ADCA-4027-9133-8D9DFE346FD3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77">
                  <a:extLst>
                    <a:ext uri="{FF2B5EF4-FFF2-40B4-BE49-F238E27FC236}">
                      <a16:creationId xmlns="" xmlns:a16="http://schemas.microsoft.com/office/drawing/2014/main" id="{DF3693C3-EA5E-425B-AC48-A2F99CC0D9A7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78">
                  <a:extLst>
                    <a:ext uri="{FF2B5EF4-FFF2-40B4-BE49-F238E27FC236}">
                      <a16:creationId xmlns="" xmlns:a16="http://schemas.microsoft.com/office/drawing/2014/main" id="{F15C454C-72B1-4588-9BFE-02FC5097040A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Freeform 79">
                  <a:extLst>
                    <a:ext uri="{FF2B5EF4-FFF2-40B4-BE49-F238E27FC236}">
                      <a16:creationId xmlns="" xmlns:a16="http://schemas.microsoft.com/office/drawing/2014/main" id="{CEFCABDE-D73D-4B74-83CB-A76D4F746E05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80">
                  <a:extLst>
                    <a:ext uri="{FF2B5EF4-FFF2-40B4-BE49-F238E27FC236}">
                      <a16:creationId xmlns="" xmlns:a16="http://schemas.microsoft.com/office/drawing/2014/main" id="{F2975CE4-56C3-4980-8F91-8BA91E414385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81">
                  <a:extLst>
                    <a:ext uri="{FF2B5EF4-FFF2-40B4-BE49-F238E27FC236}">
                      <a16:creationId xmlns="" xmlns:a16="http://schemas.microsoft.com/office/drawing/2014/main" id="{AD22D5B0-8CC8-4508-BC01-B7A0234B13C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95">
                  <a:extLst>
                    <a:ext uri="{FF2B5EF4-FFF2-40B4-BE49-F238E27FC236}">
                      <a16:creationId xmlns="" xmlns:a16="http://schemas.microsoft.com/office/drawing/2014/main" id="{3EAF2984-CEEE-456D-87EA-31F93528EE8B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96">
                  <a:extLst>
                    <a:ext uri="{FF2B5EF4-FFF2-40B4-BE49-F238E27FC236}">
                      <a16:creationId xmlns="" xmlns:a16="http://schemas.microsoft.com/office/drawing/2014/main" id="{EDC0525D-5831-4187-8E9D-B725C0E850E2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99">
                  <a:extLst>
                    <a:ext uri="{FF2B5EF4-FFF2-40B4-BE49-F238E27FC236}">
                      <a16:creationId xmlns="" xmlns:a16="http://schemas.microsoft.com/office/drawing/2014/main" id="{8D3419FC-69E5-4842-AB09-7840FB1FC9F2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167">
                  <a:extLst>
                    <a:ext uri="{FF2B5EF4-FFF2-40B4-BE49-F238E27FC236}">
                      <a16:creationId xmlns="" xmlns:a16="http://schemas.microsoft.com/office/drawing/2014/main" id="{889E31FB-5235-424E-AEE2-372FBE43BACA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168">
                  <a:extLst>
                    <a:ext uri="{FF2B5EF4-FFF2-40B4-BE49-F238E27FC236}">
                      <a16:creationId xmlns="" xmlns:a16="http://schemas.microsoft.com/office/drawing/2014/main" id="{0DCCBF23-4621-4F2B-A835-DCD34F8E5A1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169">
                  <a:extLst>
                    <a:ext uri="{FF2B5EF4-FFF2-40B4-BE49-F238E27FC236}">
                      <a16:creationId xmlns="" xmlns:a16="http://schemas.microsoft.com/office/drawing/2014/main" id="{5ACFDEB7-DC45-4AF2-B9CD-38C9F57304D8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170">
                  <a:extLst>
                    <a:ext uri="{FF2B5EF4-FFF2-40B4-BE49-F238E27FC236}">
                      <a16:creationId xmlns="" xmlns:a16="http://schemas.microsoft.com/office/drawing/2014/main" id="{7452F84A-1C64-41B0-8263-C41D1F6102D4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171">
                  <a:extLst>
                    <a:ext uri="{FF2B5EF4-FFF2-40B4-BE49-F238E27FC236}">
                      <a16:creationId xmlns="" xmlns:a16="http://schemas.microsoft.com/office/drawing/2014/main" id="{E118A3EA-C61C-472F-9DB1-4D82EA8DAEA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172">
                  <a:extLst>
                    <a:ext uri="{FF2B5EF4-FFF2-40B4-BE49-F238E27FC236}">
                      <a16:creationId xmlns="" xmlns:a16="http://schemas.microsoft.com/office/drawing/2014/main" id="{39105E52-778B-410B-9116-5D453C47B235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173">
                  <a:extLst>
                    <a:ext uri="{FF2B5EF4-FFF2-40B4-BE49-F238E27FC236}">
                      <a16:creationId xmlns="" xmlns:a16="http://schemas.microsoft.com/office/drawing/2014/main" id="{47198237-CB30-4203-AE76-B2477F2EB38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174">
                  <a:extLst>
                    <a:ext uri="{FF2B5EF4-FFF2-40B4-BE49-F238E27FC236}">
                      <a16:creationId xmlns="" xmlns:a16="http://schemas.microsoft.com/office/drawing/2014/main" id="{D5FEC27C-81C0-490D-AD9B-1C0BE20697A7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175">
                  <a:extLst>
                    <a:ext uri="{FF2B5EF4-FFF2-40B4-BE49-F238E27FC236}">
                      <a16:creationId xmlns="" xmlns:a16="http://schemas.microsoft.com/office/drawing/2014/main" id="{999349D8-C91B-495E-B7CC-3BB6FF896E94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184">
                  <a:extLst>
                    <a:ext uri="{FF2B5EF4-FFF2-40B4-BE49-F238E27FC236}">
                      <a16:creationId xmlns="" xmlns:a16="http://schemas.microsoft.com/office/drawing/2014/main" id="{F2CB7F58-0431-4D4A-944F-699E617AF3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185">
                  <a:extLst>
                    <a:ext uri="{FF2B5EF4-FFF2-40B4-BE49-F238E27FC236}">
                      <a16:creationId xmlns="" xmlns:a16="http://schemas.microsoft.com/office/drawing/2014/main" id="{4A00DDC3-B00E-48F1-A656-69757066F26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86">
                  <a:extLst>
                    <a:ext uri="{FF2B5EF4-FFF2-40B4-BE49-F238E27FC236}">
                      <a16:creationId xmlns="" xmlns:a16="http://schemas.microsoft.com/office/drawing/2014/main" id="{E254F362-9F44-4C1C-963F-4E0571B90F03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87">
                  <a:extLst>
                    <a:ext uri="{FF2B5EF4-FFF2-40B4-BE49-F238E27FC236}">
                      <a16:creationId xmlns="" xmlns:a16="http://schemas.microsoft.com/office/drawing/2014/main" id="{EF54968F-F41A-482C-AD82-5D53205265C5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88">
                  <a:extLst>
                    <a:ext uri="{FF2B5EF4-FFF2-40B4-BE49-F238E27FC236}">
                      <a16:creationId xmlns="" xmlns:a16="http://schemas.microsoft.com/office/drawing/2014/main" id="{5861BC3A-2FFA-47C3-AB52-910C707F15B8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89">
                  <a:extLst>
                    <a:ext uri="{FF2B5EF4-FFF2-40B4-BE49-F238E27FC236}">
                      <a16:creationId xmlns="" xmlns:a16="http://schemas.microsoft.com/office/drawing/2014/main" id="{8411D5A8-8DBE-40C1-A27E-6DD6B0887473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90">
                  <a:extLst>
                    <a:ext uri="{FF2B5EF4-FFF2-40B4-BE49-F238E27FC236}">
                      <a16:creationId xmlns="" xmlns:a16="http://schemas.microsoft.com/office/drawing/2014/main" id="{E8BEFCD5-E7EB-49D2-AEB7-9D8B953EF336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91">
                  <a:extLst>
                    <a:ext uri="{FF2B5EF4-FFF2-40B4-BE49-F238E27FC236}">
                      <a16:creationId xmlns="" xmlns:a16="http://schemas.microsoft.com/office/drawing/2014/main" id="{653B709F-1E56-4FF0-B836-8433EB7EF6AB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92">
                  <a:extLst>
                    <a:ext uri="{FF2B5EF4-FFF2-40B4-BE49-F238E27FC236}">
                      <a16:creationId xmlns="" xmlns:a16="http://schemas.microsoft.com/office/drawing/2014/main" id="{2E940D6C-E615-409A-B0C8-B42F85E65236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97">
                  <a:extLst>
                    <a:ext uri="{FF2B5EF4-FFF2-40B4-BE49-F238E27FC236}">
                      <a16:creationId xmlns="" xmlns:a16="http://schemas.microsoft.com/office/drawing/2014/main" id="{6C765E5D-7521-489A-A922-CF92E92EA6B6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98">
                  <a:extLst>
                    <a:ext uri="{FF2B5EF4-FFF2-40B4-BE49-F238E27FC236}">
                      <a16:creationId xmlns="" xmlns:a16="http://schemas.microsoft.com/office/drawing/2014/main" id="{A55F496B-2A63-4DFA-9C97-C03756D3F6BA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99">
                  <a:extLst>
                    <a:ext uri="{FF2B5EF4-FFF2-40B4-BE49-F238E27FC236}">
                      <a16:creationId xmlns="" xmlns:a16="http://schemas.microsoft.com/office/drawing/2014/main" id="{B3452FE6-BE29-4A02-B5BD-0B491DE1C3B2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="" xmlns:a16="http://schemas.microsoft.com/office/drawing/2014/main" id="{C3B8295B-7FB0-40F7-A1F9-CCFCE85DDC68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44" name="Freeform 92">
                  <a:extLst>
                    <a:ext uri="{FF2B5EF4-FFF2-40B4-BE49-F238E27FC236}">
                      <a16:creationId xmlns="" xmlns:a16="http://schemas.microsoft.com/office/drawing/2014/main" id="{8CE6C64C-EA26-4C5C-B213-693281373720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93">
                  <a:extLst>
                    <a:ext uri="{FF2B5EF4-FFF2-40B4-BE49-F238E27FC236}">
                      <a16:creationId xmlns="" xmlns:a16="http://schemas.microsoft.com/office/drawing/2014/main" id="{7BA483A5-C76A-4A54-9ED9-277A5F5AA68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94">
                  <a:extLst>
                    <a:ext uri="{FF2B5EF4-FFF2-40B4-BE49-F238E27FC236}">
                      <a16:creationId xmlns="" xmlns:a16="http://schemas.microsoft.com/office/drawing/2014/main" id="{E7ABD83C-764B-4B56-AF50-36E7D043FF83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01">
                  <a:extLst>
                    <a:ext uri="{FF2B5EF4-FFF2-40B4-BE49-F238E27FC236}">
                      <a16:creationId xmlns="" xmlns:a16="http://schemas.microsoft.com/office/drawing/2014/main" id="{C672166D-F43E-435B-BF00-65C29E60A2F4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02">
                  <a:extLst>
                    <a:ext uri="{FF2B5EF4-FFF2-40B4-BE49-F238E27FC236}">
                      <a16:creationId xmlns="" xmlns:a16="http://schemas.microsoft.com/office/drawing/2014/main" id="{31EA85AB-1E6D-4551-A046-0ABC5ED848ED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03">
                  <a:extLst>
                    <a:ext uri="{FF2B5EF4-FFF2-40B4-BE49-F238E27FC236}">
                      <a16:creationId xmlns="" xmlns:a16="http://schemas.microsoft.com/office/drawing/2014/main" id="{69C06EC9-2917-4665-B40D-C2B330F91595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04">
                  <a:extLst>
                    <a:ext uri="{FF2B5EF4-FFF2-40B4-BE49-F238E27FC236}">
                      <a16:creationId xmlns="" xmlns:a16="http://schemas.microsoft.com/office/drawing/2014/main" id="{F16D9DA8-DC36-4286-B037-09943B861070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05">
                  <a:extLst>
                    <a:ext uri="{FF2B5EF4-FFF2-40B4-BE49-F238E27FC236}">
                      <a16:creationId xmlns="" xmlns:a16="http://schemas.microsoft.com/office/drawing/2014/main" id="{9E1C02DE-FB2E-4494-8CB3-AE9233A47A36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06">
                  <a:extLst>
                    <a:ext uri="{FF2B5EF4-FFF2-40B4-BE49-F238E27FC236}">
                      <a16:creationId xmlns="" xmlns:a16="http://schemas.microsoft.com/office/drawing/2014/main" id="{1CCF29ED-01F1-4D0F-B59F-D9E5164B613F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07">
                  <a:extLst>
                    <a:ext uri="{FF2B5EF4-FFF2-40B4-BE49-F238E27FC236}">
                      <a16:creationId xmlns="" xmlns:a16="http://schemas.microsoft.com/office/drawing/2014/main" id="{F39869E1-98BA-4121-88EA-0086087BA6E5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08">
                  <a:extLst>
                    <a:ext uri="{FF2B5EF4-FFF2-40B4-BE49-F238E27FC236}">
                      <a16:creationId xmlns="" xmlns:a16="http://schemas.microsoft.com/office/drawing/2014/main" id="{0FCBDE6E-3F01-4F0C-9AC5-6AFA8834EB56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09">
                  <a:extLst>
                    <a:ext uri="{FF2B5EF4-FFF2-40B4-BE49-F238E27FC236}">
                      <a16:creationId xmlns="" xmlns:a16="http://schemas.microsoft.com/office/drawing/2014/main" id="{F77E3321-7F0D-4445-AF16-72BF0E9F2127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10">
                  <a:extLst>
                    <a:ext uri="{FF2B5EF4-FFF2-40B4-BE49-F238E27FC236}">
                      <a16:creationId xmlns="" xmlns:a16="http://schemas.microsoft.com/office/drawing/2014/main" id="{82A45F7D-8132-4A7C-BC31-28EC414B73B6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11">
                  <a:extLst>
                    <a:ext uri="{FF2B5EF4-FFF2-40B4-BE49-F238E27FC236}">
                      <a16:creationId xmlns="" xmlns:a16="http://schemas.microsoft.com/office/drawing/2014/main" id="{B5CF76F8-75EA-4205-9134-FB9B6CABA144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12">
                  <a:extLst>
                    <a:ext uri="{FF2B5EF4-FFF2-40B4-BE49-F238E27FC236}">
                      <a16:creationId xmlns="" xmlns:a16="http://schemas.microsoft.com/office/drawing/2014/main" id="{C5CB61A6-53B8-4E32-882A-BAA48E30B302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13">
                  <a:extLst>
                    <a:ext uri="{FF2B5EF4-FFF2-40B4-BE49-F238E27FC236}">
                      <a16:creationId xmlns="" xmlns:a16="http://schemas.microsoft.com/office/drawing/2014/main" id="{72EF4016-B11E-4421-B988-48805C749515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14">
                  <a:extLst>
                    <a:ext uri="{FF2B5EF4-FFF2-40B4-BE49-F238E27FC236}">
                      <a16:creationId xmlns="" xmlns:a16="http://schemas.microsoft.com/office/drawing/2014/main" id="{440D9EF0-FF8D-47C2-9298-5A6EF01D0AD8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15">
                  <a:extLst>
                    <a:ext uri="{FF2B5EF4-FFF2-40B4-BE49-F238E27FC236}">
                      <a16:creationId xmlns="" xmlns:a16="http://schemas.microsoft.com/office/drawing/2014/main" id="{024F49FB-9959-4374-A2D5-7D23657119C6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16">
                  <a:extLst>
                    <a:ext uri="{FF2B5EF4-FFF2-40B4-BE49-F238E27FC236}">
                      <a16:creationId xmlns="" xmlns:a16="http://schemas.microsoft.com/office/drawing/2014/main" id="{F6725230-AEB1-4D0D-AB32-798649354B4C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17">
                  <a:extLst>
                    <a:ext uri="{FF2B5EF4-FFF2-40B4-BE49-F238E27FC236}">
                      <a16:creationId xmlns="" xmlns:a16="http://schemas.microsoft.com/office/drawing/2014/main" id="{A7E909D4-BB98-4754-8BA4-0D7F6AF18E35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18">
                  <a:extLst>
                    <a:ext uri="{FF2B5EF4-FFF2-40B4-BE49-F238E27FC236}">
                      <a16:creationId xmlns="" xmlns:a16="http://schemas.microsoft.com/office/drawing/2014/main" id="{38BC4BF9-70AE-45C7-B602-B7F79D60FEA8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19">
                  <a:extLst>
                    <a:ext uri="{FF2B5EF4-FFF2-40B4-BE49-F238E27FC236}">
                      <a16:creationId xmlns="" xmlns:a16="http://schemas.microsoft.com/office/drawing/2014/main" id="{EBCF76A0-657D-4EB8-8932-C0DF59863834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20">
                  <a:extLst>
                    <a:ext uri="{FF2B5EF4-FFF2-40B4-BE49-F238E27FC236}">
                      <a16:creationId xmlns="" xmlns:a16="http://schemas.microsoft.com/office/drawing/2014/main" id="{DA674EFF-9B72-4B9A-8BDF-0FBF810CEA31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21">
                  <a:extLst>
                    <a:ext uri="{FF2B5EF4-FFF2-40B4-BE49-F238E27FC236}">
                      <a16:creationId xmlns="" xmlns:a16="http://schemas.microsoft.com/office/drawing/2014/main" id="{D4AEE65C-BDFD-44C0-AB8E-7E09F52EA6DF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22">
                  <a:extLst>
                    <a:ext uri="{FF2B5EF4-FFF2-40B4-BE49-F238E27FC236}">
                      <a16:creationId xmlns="" xmlns:a16="http://schemas.microsoft.com/office/drawing/2014/main" id="{9E11AEB7-242E-41F1-B6CB-4CB9E2870D0E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23">
                  <a:extLst>
                    <a:ext uri="{FF2B5EF4-FFF2-40B4-BE49-F238E27FC236}">
                      <a16:creationId xmlns="" xmlns:a16="http://schemas.microsoft.com/office/drawing/2014/main" id="{FDCDBB66-8EEE-4F17-9C80-2098025B7BBE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24">
                  <a:extLst>
                    <a:ext uri="{FF2B5EF4-FFF2-40B4-BE49-F238E27FC236}">
                      <a16:creationId xmlns="" xmlns:a16="http://schemas.microsoft.com/office/drawing/2014/main" id="{EF41D11C-3DAD-4031-9BD0-40B9388E1BD6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25">
                  <a:extLst>
                    <a:ext uri="{FF2B5EF4-FFF2-40B4-BE49-F238E27FC236}">
                      <a16:creationId xmlns="" xmlns:a16="http://schemas.microsoft.com/office/drawing/2014/main" id="{8169A7B9-A429-4F93-A09D-6C9921833AF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26">
                  <a:extLst>
                    <a:ext uri="{FF2B5EF4-FFF2-40B4-BE49-F238E27FC236}">
                      <a16:creationId xmlns="" xmlns:a16="http://schemas.microsoft.com/office/drawing/2014/main" id="{B371DEA1-5EF7-4A0D-8E7B-1D9063413C53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27">
                  <a:extLst>
                    <a:ext uri="{FF2B5EF4-FFF2-40B4-BE49-F238E27FC236}">
                      <a16:creationId xmlns="" xmlns:a16="http://schemas.microsoft.com/office/drawing/2014/main" id="{835BE632-FE93-4773-B6B1-7B7F9208ED96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28">
                  <a:extLst>
                    <a:ext uri="{FF2B5EF4-FFF2-40B4-BE49-F238E27FC236}">
                      <a16:creationId xmlns="" xmlns:a16="http://schemas.microsoft.com/office/drawing/2014/main" id="{647AD6A7-917C-4FD8-82EB-2BA94CBBD0A0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29">
                  <a:extLst>
                    <a:ext uri="{FF2B5EF4-FFF2-40B4-BE49-F238E27FC236}">
                      <a16:creationId xmlns="" xmlns:a16="http://schemas.microsoft.com/office/drawing/2014/main" id="{88EEB62B-5320-494C-9AB7-1DC323026211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30">
                  <a:extLst>
                    <a:ext uri="{FF2B5EF4-FFF2-40B4-BE49-F238E27FC236}">
                      <a16:creationId xmlns="" xmlns:a16="http://schemas.microsoft.com/office/drawing/2014/main" id="{E26EDCFB-2CDA-4BC0-B362-22198D2C2ACA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31">
                  <a:extLst>
                    <a:ext uri="{FF2B5EF4-FFF2-40B4-BE49-F238E27FC236}">
                      <a16:creationId xmlns="" xmlns:a16="http://schemas.microsoft.com/office/drawing/2014/main" id="{76988BE4-AA04-4DCC-97BE-67A595F253C7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32">
                  <a:extLst>
                    <a:ext uri="{FF2B5EF4-FFF2-40B4-BE49-F238E27FC236}">
                      <a16:creationId xmlns="" xmlns:a16="http://schemas.microsoft.com/office/drawing/2014/main" id="{45B69AAA-53F0-4CCD-B4EC-0362C14EBF02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33">
                  <a:extLst>
                    <a:ext uri="{FF2B5EF4-FFF2-40B4-BE49-F238E27FC236}">
                      <a16:creationId xmlns="" xmlns:a16="http://schemas.microsoft.com/office/drawing/2014/main" id="{0422DDDE-D03E-4E0F-BB2A-78F36181049A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34">
                  <a:extLst>
                    <a:ext uri="{FF2B5EF4-FFF2-40B4-BE49-F238E27FC236}">
                      <a16:creationId xmlns="" xmlns:a16="http://schemas.microsoft.com/office/drawing/2014/main" id="{9411142E-12DE-4E43-84AC-5BD39E99A89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35">
                  <a:extLst>
                    <a:ext uri="{FF2B5EF4-FFF2-40B4-BE49-F238E27FC236}">
                      <a16:creationId xmlns="" xmlns:a16="http://schemas.microsoft.com/office/drawing/2014/main" id="{C233B16F-7053-460F-8477-12CD9CE61229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36">
                  <a:extLst>
                    <a:ext uri="{FF2B5EF4-FFF2-40B4-BE49-F238E27FC236}">
                      <a16:creationId xmlns="" xmlns:a16="http://schemas.microsoft.com/office/drawing/2014/main" id="{0B80F159-A69B-40A6-80E4-EB6CB923D863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37">
                  <a:extLst>
                    <a:ext uri="{FF2B5EF4-FFF2-40B4-BE49-F238E27FC236}">
                      <a16:creationId xmlns="" xmlns:a16="http://schemas.microsoft.com/office/drawing/2014/main" id="{A210A19A-4471-4545-BB45-1349738C26E1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38">
                  <a:extLst>
                    <a:ext uri="{FF2B5EF4-FFF2-40B4-BE49-F238E27FC236}">
                      <a16:creationId xmlns="" xmlns:a16="http://schemas.microsoft.com/office/drawing/2014/main" id="{D9173116-8F51-46BF-BB61-F0759837DE0A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39">
                  <a:extLst>
                    <a:ext uri="{FF2B5EF4-FFF2-40B4-BE49-F238E27FC236}">
                      <a16:creationId xmlns="" xmlns:a16="http://schemas.microsoft.com/office/drawing/2014/main" id="{DA6C0C2D-23FC-40A8-ABFF-CCB775C3F9FA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40">
                  <a:extLst>
                    <a:ext uri="{FF2B5EF4-FFF2-40B4-BE49-F238E27FC236}">
                      <a16:creationId xmlns="" xmlns:a16="http://schemas.microsoft.com/office/drawing/2014/main" id="{A802FC19-ECAF-435F-AA25-EE87C4025872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41">
                  <a:extLst>
                    <a:ext uri="{FF2B5EF4-FFF2-40B4-BE49-F238E27FC236}">
                      <a16:creationId xmlns="" xmlns:a16="http://schemas.microsoft.com/office/drawing/2014/main" id="{171D0085-BA65-4587-8FD0-C539C174007C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42">
                  <a:extLst>
                    <a:ext uri="{FF2B5EF4-FFF2-40B4-BE49-F238E27FC236}">
                      <a16:creationId xmlns="" xmlns:a16="http://schemas.microsoft.com/office/drawing/2014/main" id="{4E4C7FD9-3293-4214-8BA1-662630455F75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43">
                  <a:extLst>
                    <a:ext uri="{FF2B5EF4-FFF2-40B4-BE49-F238E27FC236}">
                      <a16:creationId xmlns="" xmlns:a16="http://schemas.microsoft.com/office/drawing/2014/main" id="{C203217D-7207-4BFA-A768-8EFEF53C1D2E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44">
                  <a:extLst>
                    <a:ext uri="{FF2B5EF4-FFF2-40B4-BE49-F238E27FC236}">
                      <a16:creationId xmlns="" xmlns:a16="http://schemas.microsoft.com/office/drawing/2014/main" id="{F19991DB-73BD-46D9-9C89-FF474464F26D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45">
                  <a:extLst>
                    <a:ext uri="{FF2B5EF4-FFF2-40B4-BE49-F238E27FC236}">
                      <a16:creationId xmlns="" xmlns:a16="http://schemas.microsoft.com/office/drawing/2014/main" id="{406117AA-3B26-4624-91AF-9EFF0318E22A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46">
                  <a:extLst>
                    <a:ext uri="{FF2B5EF4-FFF2-40B4-BE49-F238E27FC236}">
                      <a16:creationId xmlns="" xmlns:a16="http://schemas.microsoft.com/office/drawing/2014/main" id="{C8B57D54-0F68-4A4B-8B79-E10E26FC33BE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47">
                  <a:extLst>
                    <a:ext uri="{FF2B5EF4-FFF2-40B4-BE49-F238E27FC236}">
                      <a16:creationId xmlns="" xmlns:a16="http://schemas.microsoft.com/office/drawing/2014/main" id="{84CBB69F-4D57-430E-9AF4-6507E8ED9E74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48">
                  <a:extLst>
                    <a:ext uri="{FF2B5EF4-FFF2-40B4-BE49-F238E27FC236}">
                      <a16:creationId xmlns="" xmlns:a16="http://schemas.microsoft.com/office/drawing/2014/main" id="{4E1E0BBB-3D9B-4AA2-AC1C-09B2193FA230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49">
                  <a:extLst>
                    <a:ext uri="{FF2B5EF4-FFF2-40B4-BE49-F238E27FC236}">
                      <a16:creationId xmlns="" xmlns:a16="http://schemas.microsoft.com/office/drawing/2014/main" id="{F7C20861-7B19-46B0-8509-03E6E6D501AE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50">
                  <a:extLst>
                    <a:ext uri="{FF2B5EF4-FFF2-40B4-BE49-F238E27FC236}">
                      <a16:creationId xmlns="" xmlns:a16="http://schemas.microsoft.com/office/drawing/2014/main" id="{1406B547-7CC9-4C8C-B7DD-EF920E1AA51E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456">
                  <a:extLst>
                    <a:ext uri="{FF2B5EF4-FFF2-40B4-BE49-F238E27FC236}">
                      <a16:creationId xmlns="" xmlns:a16="http://schemas.microsoft.com/office/drawing/2014/main" id="{5CAEEC7C-5FE6-4D81-9DFD-1F90EAD5DF27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457">
                  <a:extLst>
                    <a:ext uri="{FF2B5EF4-FFF2-40B4-BE49-F238E27FC236}">
                      <a16:creationId xmlns="" xmlns:a16="http://schemas.microsoft.com/office/drawing/2014/main" id="{ADB8165F-F320-48B7-9A18-82EFC32E5B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458">
                  <a:extLst>
                    <a:ext uri="{FF2B5EF4-FFF2-40B4-BE49-F238E27FC236}">
                      <a16:creationId xmlns="" xmlns:a16="http://schemas.microsoft.com/office/drawing/2014/main" id="{80DF5D12-E4EF-49C9-958A-1F82E5781ED7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459">
                  <a:extLst>
                    <a:ext uri="{FF2B5EF4-FFF2-40B4-BE49-F238E27FC236}">
                      <a16:creationId xmlns="" xmlns:a16="http://schemas.microsoft.com/office/drawing/2014/main" id="{F921AC5F-07CA-479A-9778-318736534BF9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Oval 460">
                  <a:extLst>
                    <a:ext uri="{FF2B5EF4-FFF2-40B4-BE49-F238E27FC236}">
                      <a16:creationId xmlns="" xmlns:a16="http://schemas.microsoft.com/office/drawing/2014/main" id="{A41F16F4-ACEC-4443-9E06-0149FBEC4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461">
                  <a:extLst>
                    <a:ext uri="{FF2B5EF4-FFF2-40B4-BE49-F238E27FC236}">
                      <a16:creationId xmlns="" xmlns:a16="http://schemas.microsoft.com/office/drawing/2014/main" id="{92FDFF94-D1D5-411B-A6F5-FE6A101889BE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462">
                  <a:extLst>
                    <a:ext uri="{FF2B5EF4-FFF2-40B4-BE49-F238E27FC236}">
                      <a16:creationId xmlns="" xmlns:a16="http://schemas.microsoft.com/office/drawing/2014/main" id="{427285B9-454D-4F89-A370-884E99E0AA2B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463">
                  <a:extLst>
                    <a:ext uri="{FF2B5EF4-FFF2-40B4-BE49-F238E27FC236}">
                      <a16:creationId xmlns="" xmlns:a16="http://schemas.microsoft.com/office/drawing/2014/main" id="{74333DA9-FFF8-4166-8367-0EE53940516C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464">
                  <a:extLst>
                    <a:ext uri="{FF2B5EF4-FFF2-40B4-BE49-F238E27FC236}">
                      <a16:creationId xmlns="" xmlns:a16="http://schemas.microsoft.com/office/drawing/2014/main" id="{99F52393-106E-4AAB-9196-243254C35076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465">
                  <a:extLst>
                    <a:ext uri="{FF2B5EF4-FFF2-40B4-BE49-F238E27FC236}">
                      <a16:creationId xmlns="" xmlns:a16="http://schemas.microsoft.com/office/drawing/2014/main" id="{93CD51C8-ED53-4886-8EB2-306B0E63F67C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466">
                  <a:extLst>
                    <a:ext uri="{FF2B5EF4-FFF2-40B4-BE49-F238E27FC236}">
                      <a16:creationId xmlns="" xmlns:a16="http://schemas.microsoft.com/office/drawing/2014/main" id="{EB90BD3F-8ACD-4747-8F6E-1114BCBF67CD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467">
                  <a:extLst>
                    <a:ext uri="{FF2B5EF4-FFF2-40B4-BE49-F238E27FC236}">
                      <a16:creationId xmlns="" xmlns:a16="http://schemas.microsoft.com/office/drawing/2014/main" id="{2573493B-BADA-4D53-94C3-F7EC9EAFD3DB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468">
                  <a:extLst>
                    <a:ext uri="{FF2B5EF4-FFF2-40B4-BE49-F238E27FC236}">
                      <a16:creationId xmlns="" xmlns:a16="http://schemas.microsoft.com/office/drawing/2014/main" id="{813B7CD0-C115-48F5-8C47-E13C90714006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69">
                  <a:extLst>
                    <a:ext uri="{FF2B5EF4-FFF2-40B4-BE49-F238E27FC236}">
                      <a16:creationId xmlns="" xmlns:a16="http://schemas.microsoft.com/office/drawing/2014/main" id="{9FEB0248-B824-4A9A-9FED-770E759DE80C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70">
                  <a:extLst>
                    <a:ext uri="{FF2B5EF4-FFF2-40B4-BE49-F238E27FC236}">
                      <a16:creationId xmlns="" xmlns:a16="http://schemas.microsoft.com/office/drawing/2014/main" id="{3BA85B4B-3648-4C93-A640-74789487F175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71">
                  <a:extLst>
                    <a:ext uri="{FF2B5EF4-FFF2-40B4-BE49-F238E27FC236}">
                      <a16:creationId xmlns="" xmlns:a16="http://schemas.microsoft.com/office/drawing/2014/main" id="{3392A892-5049-490C-93CD-E1C052FD63A3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72">
                  <a:extLst>
                    <a:ext uri="{FF2B5EF4-FFF2-40B4-BE49-F238E27FC236}">
                      <a16:creationId xmlns="" xmlns:a16="http://schemas.microsoft.com/office/drawing/2014/main" id="{F8AADB8D-AE5B-44F1-9DCA-C9969F62EF91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473">
                  <a:extLst>
                    <a:ext uri="{FF2B5EF4-FFF2-40B4-BE49-F238E27FC236}">
                      <a16:creationId xmlns="" xmlns:a16="http://schemas.microsoft.com/office/drawing/2014/main" id="{6047DBEA-3AC9-41E2-AAE6-FE7B8D69FEC6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474">
                  <a:extLst>
                    <a:ext uri="{FF2B5EF4-FFF2-40B4-BE49-F238E27FC236}">
                      <a16:creationId xmlns="" xmlns:a16="http://schemas.microsoft.com/office/drawing/2014/main" id="{C069B360-570A-40F9-9234-95748D9189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75">
                  <a:extLst>
                    <a:ext uri="{FF2B5EF4-FFF2-40B4-BE49-F238E27FC236}">
                      <a16:creationId xmlns="" xmlns:a16="http://schemas.microsoft.com/office/drawing/2014/main" id="{C63FB5C7-1BEE-4EAB-964E-6923DDC1337F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="" xmlns:a16="http://schemas.microsoft.com/office/drawing/2014/main" id="{C1AE1007-CD30-420A-849F-95C301DF877D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21" name="Group 407">
                  <a:extLst>
                    <a:ext uri="{FF2B5EF4-FFF2-40B4-BE49-F238E27FC236}">
                      <a16:creationId xmlns="" xmlns:a16="http://schemas.microsoft.com/office/drawing/2014/main" id="{5A00F123-4A73-40AD-A77B-1C5D055B9A7F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44" name="Freeform 207">
                    <a:extLst>
                      <a:ext uri="{FF2B5EF4-FFF2-40B4-BE49-F238E27FC236}">
                        <a16:creationId xmlns="" xmlns:a16="http://schemas.microsoft.com/office/drawing/2014/main" id="{24360133-46AB-422B-8438-6C8B3AA24E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208">
                    <a:extLst>
                      <a:ext uri="{FF2B5EF4-FFF2-40B4-BE49-F238E27FC236}">
                        <a16:creationId xmlns="" xmlns:a16="http://schemas.microsoft.com/office/drawing/2014/main" id="{2E2A7DC8-1A9B-486C-B68A-AB36903F2C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209">
                    <a:extLst>
                      <a:ext uri="{FF2B5EF4-FFF2-40B4-BE49-F238E27FC236}">
                        <a16:creationId xmlns="" xmlns:a16="http://schemas.microsoft.com/office/drawing/2014/main" id="{642F2C26-85E7-46F4-9738-C615DD709B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210">
                    <a:extLst>
                      <a:ext uri="{FF2B5EF4-FFF2-40B4-BE49-F238E27FC236}">
                        <a16:creationId xmlns="" xmlns:a16="http://schemas.microsoft.com/office/drawing/2014/main" id="{A563C02E-FE74-4FFF-AFFD-DB015EC5FD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211">
                    <a:extLst>
                      <a:ext uri="{FF2B5EF4-FFF2-40B4-BE49-F238E27FC236}">
                        <a16:creationId xmlns="" xmlns:a16="http://schemas.microsoft.com/office/drawing/2014/main" id="{B09B7429-752C-4342-8D51-79B3442F59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212">
                    <a:extLst>
                      <a:ext uri="{FF2B5EF4-FFF2-40B4-BE49-F238E27FC236}">
                        <a16:creationId xmlns="" xmlns:a16="http://schemas.microsoft.com/office/drawing/2014/main" id="{9ED93336-AF02-435D-A7A9-530AEF824D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213">
                    <a:extLst>
                      <a:ext uri="{FF2B5EF4-FFF2-40B4-BE49-F238E27FC236}">
                        <a16:creationId xmlns="" xmlns:a16="http://schemas.microsoft.com/office/drawing/2014/main" id="{5F7FCE2B-F72D-4979-9CAC-584115524E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214">
                    <a:extLst>
                      <a:ext uri="{FF2B5EF4-FFF2-40B4-BE49-F238E27FC236}">
                        <a16:creationId xmlns="" xmlns:a16="http://schemas.microsoft.com/office/drawing/2014/main" id="{FD385577-E1FF-4722-BF4C-404404D01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215">
                    <a:extLst>
                      <a:ext uri="{FF2B5EF4-FFF2-40B4-BE49-F238E27FC236}">
                        <a16:creationId xmlns="" xmlns:a16="http://schemas.microsoft.com/office/drawing/2014/main" id="{0EE49721-89B1-4689-A5E1-7A8796AF9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216">
                    <a:extLst>
                      <a:ext uri="{FF2B5EF4-FFF2-40B4-BE49-F238E27FC236}">
                        <a16:creationId xmlns="" xmlns:a16="http://schemas.microsoft.com/office/drawing/2014/main" id="{F5DE2016-8CAA-496A-AE03-E6630C7B0E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217">
                    <a:extLst>
                      <a:ext uri="{FF2B5EF4-FFF2-40B4-BE49-F238E27FC236}">
                        <a16:creationId xmlns="" xmlns:a16="http://schemas.microsoft.com/office/drawing/2014/main" id="{7F615A7B-4AD0-4A52-AAB3-ED8C051C25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218">
                    <a:extLst>
                      <a:ext uri="{FF2B5EF4-FFF2-40B4-BE49-F238E27FC236}">
                        <a16:creationId xmlns="" xmlns:a16="http://schemas.microsoft.com/office/drawing/2014/main" id="{2C0C06AA-7FFC-4AAA-87A8-C5D3981521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219">
                    <a:extLst>
                      <a:ext uri="{FF2B5EF4-FFF2-40B4-BE49-F238E27FC236}">
                        <a16:creationId xmlns="" xmlns:a16="http://schemas.microsoft.com/office/drawing/2014/main" id="{50FBDD3E-395B-4F49-B733-A0342DC4A9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220">
                    <a:extLst>
                      <a:ext uri="{FF2B5EF4-FFF2-40B4-BE49-F238E27FC236}">
                        <a16:creationId xmlns="" xmlns:a16="http://schemas.microsoft.com/office/drawing/2014/main" id="{B7D30B0E-7AEA-477A-BCCC-878517544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21">
                    <a:extLst>
                      <a:ext uri="{FF2B5EF4-FFF2-40B4-BE49-F238E27FC236}">
                        <a16:creationId xmlns="" xmlns:a16="http://schemas.microsoft.com/office/drawing/2014/main" id="{2AEB1FE7-224A-4B0A-924E-51276D0C78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22">
                    <a:extLst>
                      <a:ext uri="{FF2B5EF4-FFF2-40B4-BE49-F238E27FC236}">
                        <a16:creationId xmlns="" xmlns:a16="http://schemas.microsoft.com/office/drawing/2014/main" id="{2D45B484-BC7E-4BD6-9E43-4F38FB0518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23">
                    <a:extLst>
                      <a:ext uri="{FF2B5EF4-FFF2-40B4-BE49-F238E27FC236}">
                        <a16:creationId xmlns="" xmlns:a16="http://schemas.microsoft.com/office/drawing/2014/main" id="{82AC34D9-58D7-4882-A6B3-546AC85C14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24">
                    <a:extLst>
                      <a:ext uri="{FF2B5EF4-FFF2-40B4-BE49-F238E27FC236}">
                        <a16:creationId xmlns="" xmlns:a16="http://schemas.microsoft.com/office/drawing/2014/main" id="{844C43E8-B0DA-4193-98AB-1D09BFDE5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25">
                    <a:extLst>
                      <a:ext uri="{FF2B5EF4-FFF2-40B4-BE49-F238E27FC236}">
                        <a16:creationId xmlns="" xmlns:a16="http://schemas.microsoft.com/office/drawing/2014/main" id="{B9A36384-3D50-47E7-8020-566ACBB200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26">
                    <a:extLst>
                      <a:ext uri="{FF2B5EF4-FFF2-40B4-BE49-F238E27FC236}">
                        <a16:creationId xmlns="" xmlns:a16="http://schemas.microsoft.com/office/drawing/2014/main" id="{D5EE57D5-EBB4-414B-9EA8-BA9BC1FC28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27">
                    <a:extLst>
                      <a:ext uri="{FF2B5EF4-FFF2-40B4-BE49-F238E27FC236}">
                        <a16:creationId xmlns="" xmlns:a16="http://schemas.microsoft.com/office/drawing/2014/main" id="{2B347E32-89B6-4E73-957E-27F54E0253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28">
                    <a:extLst>
                      <a:ext uri="{FF2B5EF4-FFF2-40B4-BE49-F238E27FC236}">
                        <a16:creationId xmlns="" xmlns:a16="http://schemas.microsoft.com/office/drawing/2014/main" id="{B6525211-5323-422E-AD46-232E305BB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29">
                    <a:extLst>
                      <a:ext uri="{FF2B5EF4-FFF2-40B4-BE49-F238E27FC236}">
                        <a16:creationId xmlns="" xmlns:a16="http://schemas.microsoft.com/office/drawing/2014/main" id="{7C3A534A-DD52-4E80-9058-64FF1BE089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30">
                    <a:extLst>
                      <a:ext uri="{FF2B5EF4-FFF2-40B4-BE49-F238E27FC236}">
                        <a16:creationId xmlns="" xmlns:a16="http://schemas.microsoft.com/office/drawing/2014/main" id="{3DCC2D2E-8DAD-4848-ADB4-5511E480D7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31">
                    <a:extLst>
                      <a:ext uri="{FF2B5EF4-FFF2-40B4-BE49-F238E27FC236}">
                        <a16:creationId xmlns="" xmlns:a16="http://schemas.microsoft.com/office/drawing/2014/main" id="{B2EFEB2D-263E-40D6-9276-B7A1E2B7C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32">
                    <a:extLst>
                      <a:ext uri="{FF2B5EF4-FFF2-40B4-BE49-F238E27FC236}">
                        <a16:creationId xmlns="" xmlns:a16="http://schemas.microsoft.com/office/drawing/2014/main" id="{AFA2A8EC-B0CE-449B-9FA3-4E5B753842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33">
                    <a:extLst>
                      <a:ext uri="{FF2B5EF4-FFF2-40B4-BE49-F238E27FC236}">
                        <a16:creationId xmlns="" xmlns:a16="http://schemas.microsoft.com/office/drawing/2014/main" id="{A14F83BD-7BF6-4581-BC01-EBC53542F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34">
                    <a:extLst>
                      <a:ext uri="{FF2B5EF4-FFF2-40B4-BE49-F238E27FC236}">
                        <a16:creationId xmlns="" xmlns:a16="http://schemas.microsoft.com/office/drawing/2014/main" id="{BA7FF734-C4C4-4CB2-AA5E-EF041FD744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35">
                    <a:extLst>
                      <a:ext uri="{FF2B5EF4-FFF2-40B4-BE49-F238E27FC236}">
                        <a16:creationId xmlns="" xmlns:a16="http://schemas.microsoft.com/office/drawing/2014/main" id="{3FC56B32-D68A-4B57-934B-0D0CD7B86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36">
                    <a:extLst>
                      <a:ext uri="{FF2B5EF4-FFF2-40B4-BE49-F238E27FC236}">
                        <a16:creationId xmlns="" xmlns:a16="http://schemas.microsoft.com/office/drawing/2014/main" id="{B2574BEC-6843-4DDA-B652-B8C32ACF6B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37">
                    <a:extLst>
                      <a:ext uri="{FF2B5EF4-FFF2-40B4-BE49-F238E27FC236}">
                        <a16:creationId xmlns="" xmlns:a16="http://schemas.microsoft.com/office/drawing/2014/main" id="{C28E1AC9-7764-420C-ACCC-0978663F85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38">
                    <a:extLst>
                      <a:ext uri="{FF2B5EF4-FFF2-40B4-BE49-F238E27FC236}">
                        <a16:creationId xmlns="" xmlns:a16="http://schemas.microsoft.com/office/drawing/2014/main" id="{8F5C3E51-1D05-441C-9028-D9370F401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39">
                    <a:extLst>
                      <a:ext uri="{FF2B5EF4-FFF2-40B4-BE49-F238E27FC236}">
                        <a16:creationId xmlns="" xmlns:a16="http://schemas.microsoft.com/office/drawing/2014/main" id="{D1EF437D-36B8-49D8-829E-1A556208F2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40">
                    <a:extLst>
                      <a:ext uri="{FF2B5EF4-FFF2-40B4-BE49-F238E27FC236}">
                        <a16:creationId xmlns="" xmlns:a16="http://schemas.microsoft.com/office/drawing/2014/main" id="{9885024A-48EA-4775-B118-4A0D2BC578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41">
                    <a:extLst>
                      <a:ext uri="{FF2B5EF4-FFF2-40B4-BE49-F238E27FC236}">
                        <a16:creationId xmlns="" xmlns:a16="http://schemas.microsoft.com/office/drawing/2014/main" id="{46214714-DE4E-4DBE-8CAE-8CEE8FE30D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42">
                    <a:extLst>
                      <a:ext uri="{FF2B5EF4-FFF2-40B4-BE49-F238E27FC236}">
                        <a16:creationId xmlns="" xmlns:a16="http://schemas.microsoft.com/office/drawing/2014/main" id="{6F08EC10-D96F-4BF6-BDB8-1B58A98337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43">
                    <a:extLst>
                      <a:ext uri="{FF2B5EF4-FFF2-40B4-BE49-F238E27FC236}">
                        <a16:creationId xmlns="" xmlns:a16="http://schemas.microsoft.com/office/drawing/2014/main" id="{8F0CB204-D0F8-4896-AA2C-0367DE0FBD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44">
                    <a:extLst>
                      <a:ext uri="{FF2B5EF4-FFF2-40B4-BE49-F238E27FC236}">
                        <a16:creationId xmlns="" xmlns:a16="http://schemas.microsoft.com/office/drawing/2014/main" id="{EC863DB2-8F2E-48E2-B307-9D2D01A157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45">
                    <a:extLst>
                      <a:ext uri="{FF2B5EF4-FFF2-40B4-BE49-F238E27FC236}">
                        <a16:creationId xmlns="" xmlns:a16="http://schemas.microsoft.com/office/drawing/2014/main" id="{BB94525E-7CDA-4476-ABDE-9F549BC253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46">
                    <a:extLst>
                      <a:ext uri="{FF2B5EF4-FFF2-40B4-BE49-F238E27FC236}">
                        <a16:creationId xmlns="" xmlns:a16="http://schemas.microsoft.com/office/drawing/2014/main" id="{AAF3C322-CE52-4163-81F3-0D6DCE2817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47">
                    <a:extLst>
                      <a:ext uri="{FF2B5EF4-FFF2-40B4-BE49-F238E27FC236}">
                        <a16:creationId xmlns="" xmlns:a16="http://schemas.microsoft.com/office/drawing/2014/main" id="{8B63CCD8-AA1D-43A4-AFDF-6EC1F48593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48">
                    <a:extLst>
                      <a:ext uri="{FF2B5EF4-FFF2-40B4-BE49-F238E27FC236}">
                        <a16:creationId xmlns="" xmlns:a16="http://schemas.microsoft.com/office/drawing/2014/main" id="{3597010B-ED4C-4644-925D-63C1A7F3D9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49">
                    <a:extLst>
                      <a:ext uri="{FF2B5EF4-FFF2-40B4-BE49-F238E27FC236}">
                        <a16:creationId xmlns="" xmlns:a16="http://schemas.microsoft.com/office/drawing/2014/main" id="{A576E7BD-91E0-42DB-9DB2-D425E7FE50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50">
                    <a:extLst>
                      <a:ext uri="{FF2B5EF4-FFF2-40B4-BE49-F238E27FC236}">
                        <a16:creationId xmlns="" xmlns:a16="http://schemas.microsoft.com/office/drawing/2014/main" id="{C790B5AD-5182-4AF8-B760-19C6283D44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51">
                    <a:extLst>
                      <a:ext uri="{FF2B5EF4-FFF2-40B4-BE49-F238E27FC236}">
                        <a16:creationId xmlns="" xmlns:a16="http://schemas.microsoft.com/office/drawing/2014/main" id="{28F517D9-C7B2-44A0-8229-CC16E786F0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52">
                    <a:extLst>
                      <a:ext uri="{FF2B5EF4-FFF2-40B4-BE49-F238E27FC236}">
                        <a16:creationId xmlns="" xmlns:a16="http://schemas.microsoft.com/office/drawing/2014/main" id="{F9C397E8-1B30-4146-9649-9B7BECC438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53">
                    <a:extLst>
                      <a:ext uri="{FF2B5EF4-FFF2-40B4-BE49-F238E27FC236}">
                        <a16:creationId xmlns="" xmlns:a16="http://schemas.microsoft.com/office/drawing/2014/main" id="{BC81CEDB-CA67-43A2-B2F4-7016520446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54">
                    <a:extLst>
                      <a:ext uri="{FF2B5EF4-FFF2-40B4-BE49-F238E27FC236}">
                        <a16:creationId xmlns="" xmlns:a16="http://schemas.microsoft.com/office/drawing/2014/main" id="{A9433451-D225-48AC-BA75-A7ECDB63BF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55">
                    <a:extLst>
                      <a:ext uri="{FF2B5EF4-FFF2-40B4-BE49-F238E27FC236}">
                        <a16:creationId xmlns="" xmlns:a16="http://schemas.microsoft.com/office/drawing/2014/main" id="{0DCA8EF0-80C9-4F3D-9FCB-13C5FC2B62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56">
                    <a:extLst>
                      <a:ext uri="{FF2B5EF4-FFF2-40B4-BE49-F238E27FC236}">
                        <a16:creationId xmlns="" xmlns:a16="http://schemas.microsoft.com/office/drawing/2014/main" id="{A02D4115-B8FB-4142-8438-3132B6079D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57">
                    <a:extLst>
                      <a:ext uri="{FF2B5EF4-FFF2-40B4-BE49-F238E27FC236}">
                        <a16:creationId xmlns="" xmlns:a16="http://schemas.microsoft.com/office/drawing/2014/main" id="{D5BAECAA-AE41-426B-A6B2-EEC47E3BDB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58">
                    <a:extLst>
                      <a:ext uri="{FF2B5EF4-FFF2-40B4-BE49-F238E27FC236}">
                        <a16:creationId xmlns="" xmlns:a16="http://schemas.microsoft.com/office/drawing/2014/main" id="{CF4B475C-F091-44AD-A57C-5194AE325B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59">
                    <a:extLst>
                      <a:ext uri="{FF2B5EF4-FFF2-40B4-BE49-F238E27FC236}">
                        <a16:creationId xmlns="" xmlns:a16="http://schemas.microsoft.com/office/drawing/2014/main" id="{8FAF9D60-FCF3-4748-93FF-2D02FC5A79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60">
                    <a:extLst>
                      <a:ext uri="{FF2B5EF4-FFF2-40B4-BE49-F238E27FC236}">
                        <a16:creationId xmlns="" xmlns:a16="http://schemas.microsoft.com/office/drawing/2014/main" id="{F7B9755C-EC78-44E3-B9CF-28BEECFC3F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61">
                    <a:extLst>
                      <a:ext uri="{FF2B5EF4-FFF2-40B4-BE49-F238E27FC236}">
                        <a16:creationId xmlns="" xmlns:a16="http://schemas.microsoft.com/office/drawing/2014/main" id="{ED03FFFA-9A3E-4D95-A7EF-B5D03ED80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62">
                    <a:extLst>
                      <a:ext uri="{FF2B5EF4-FFF2-40B4-BE49-F238E27FC236}">
                        <a16:creationId xmlns="" xmlns:a16="http://schemas.microsoft.com/office/drawing/2014/main" id="{24101069-298C-4BE2-9105-D8E6A2971E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63">
                    <a:extLst>
                      <a:ext uri="{FF2B5EF4-FFF2-40B4-BE49-F238E27FC236}">
                        <a16:creationId xmlns="" xmlns:a16="http://schemas.microsoft.com/office/drawing/2014/main" id="{DC8B9F21-CD58-4FB8-B333-88699CEF2B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64">
                    <a:extLst>
                      <a:ext uri="{FF2B5EF4-FFF2-40B4-BE49-F238E27FC236}">
                        <a16:creationId xmlns="" xmlns:a16="http://schemas.microsoft.com/office/drawing/2014/main" id="{8CF5D916-E4A8-47EA-A64E-E824754E78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65">
                    <a:extLst>
                      <a:ext uri="{FF2B5EF4-FFF2-40B4-BE49-F238E27FC236}">
                        <a16:creationId xmlns="" xmlns:a16="http://schemas.microsoft.com/office/drawing/2014/main" id="{B6182A13-6400-495C-A4D5-661FCC1587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66">
                    <a:extLst>
                      <a:ext uri="{FF2B5EF4-FFF2-40B4-BE49-F238E27FC236}">
                        <a16:creationId xmlns="" xmlns:a16="http://schemas.microsoft.com/office/drawing/2014/main" id="{22C1A157-AD36-4EA5-8F7A-B75CDF44A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67">
                    <a:extLst>
                      <a:ext uri="{FF2B5EF4-FFF2-40B4-BE49-F238E27FC236}">
                        <a16:creationId xmlns="" xmlns:a16="http://schemas.microsoft.com/office/drawing/2014/main" id="{E728C2BE-0F1D-485A-B348-11CC46B716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68">
                    <a:extLst>
                      <a:ext uri="{FF2B5EF4-FFF2-40B4-BE49-F238E27FC236}">
                        <a16:creationId xmlns="" xmlns:a16="http://schemas.microsoft.com/office/drawing/2014/main" id="{F11F2750-E78B-4433-9555-32829F9A5E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69">
                    <a:extLst>
                      <a:ext uri="{FF2B5EF4-FFF2-40B4-BE49-F238E27FC236}">
                        <a16:creationId xmlns="" xmlns:a16="http://schemas.microsoft.com/office/drawing/2014/main" id="{BBE38736-A4BE-46A3-B8EE-3F7FE283FE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70">
                    <a:extLst>
                      <a:ext uri="{FF2B5EF4-FFF2-40B4-BE49-F238E27FC236}">
                        <a16:creationId xmlns="" xmlns:a16="http://schemas.microsoft.com/office/drawing/2014/main" id="{DBC6E567-32A6-4DC7-92BC-90508C6D65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71">
                    <a:extLst>
                      <a:ext uri="{FF2B5EF4-FFF2-40B4-BE49-F238E27FC236}">
                        <a16:creationId xmlns="" xmlns:a16="http://schemas.microsoft.com/office/drawing/2014/main" id="{FCB3689D-9E39-45FF-BAFA-2A1F4B6CD9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72">
                    <a:extLst>
                      <a:ext uri="{FF2B5EF4-FFF2-40B4-BE49-F238E27FC236}">
                        <a16:creationId xmlns="" xmlns:a16="http://schemas.microsoft.com/office/drawing/2014/main" id="{173CBDF3-67FD-44B4-9F02-C03EFED678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73">
                    <a:extLst>
                      <a:ext uri="{FF2B5EF4-FFF2-40B4-BE49-F238E27FC236}">
                        <a16:creationId xmlns="" xmlns:a16="http://schemas.microsoft.com/office/drawing/2014/main" id="{EC7B45C9-DE6C-48C0-8191-C318E577F5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74">
                    <a:extLst>
                      <a:ext uri="{FF2B5EF4-FFF2-40B4-BE49-F238E27FC236}">
                        <a16:creationId xmlns="" xmlns:a16="http://schemas.microsoft.com/office/drawing/2014/main" id="{DC5B2FEC-9C53-45C0-9B96-FA15E5E8B5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75">
                    <a:extLst>
                      <a:ext uri="{FF2B5EF4-FFF2-40B4-BE49-F238E27FC236}">
                        <a16:creationId xmlns="" xmlns:a16="http://schemas.microsoft.com/office/drawing/2014/main" id="{7C4CCC79-981B-493B-AF88-D6E1E9B519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76">
                    <a:extLst>
                      <a:ext uri="{FF2B5EF4-FFF2-40B4-BE49-F238E27FC236}">
                        <a16:creationId xmlns="" xmlns:a16="http://schemas.microsoft.com/office/drawing/2014/main" id="{A503BEB0-0B37-4AB0-8758-3C316FDE58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77">
                    <a:extLst>
                      <a:ext uri="{FF2B5EF4-FFF2-40B4-BE49-F238E27FC236}">
                        <a16:creationId xmlns="" xmlns:a16="http://schemas.microsoft.com/office/drawing/2014/main" id="{53571440-F2B0-4246-8109-840B2B9A2D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78">
                    <a:extLst>
                      <a:ext uri="{FF2B5EF4-FFF2-40B4-BE49-F238E27FC236}">
                        <a16:creationId xmlns="" xmlns:a16="http://schemas.microsoft.com/office/drawing/2014/main" id="{9DAC9D7C-2B5C-4EC3-AACF-3F28487AE0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79">
                    <a:extLst>
                      <a:ext uri="{FF2B5EF4-FFF2-40B4-BE49-F238E27FC236}">
                        <a16:creationId xmlns="" xmlns:a16="http://schemas.microsoft.com/office/drawing/2014/main" id="{AC5BAABC-0CC0-41C9-B4BD-A05FF93F36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80">
                    <a:extLst>
                      <a:ext uri="{FF2B5EF4-FFF2-40B4-BE49-F238E27FC236}">
                        <a16:creationId xmlns="" xmlns:a16="http://schemas.microsoft.com/office/drawing/2014/main" id="{0717FC2E-1A8E-437E-B11F-4CF2289810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81">
                    <a:extLst>
                      <a:ext uri="{FF2B5EF4-FFF2-40B4-BE49-F238E27FC236}">
                        <a16:creationId xmlns="" xmlns:a16="http://schemas.microsoft.com/office/drawing/2014/main" id="{4825A692-6923-4B54-B6DE-EADE07D4FA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82">
                    <a:extLst>
                      <a:ext uri="{FF2B5EF4-FFF2-40B4-BE49-F238E27FC236}">
                        <a16:creationId xmlns="" xmlns:a16="http://schemas.microsoft.com/office/drawing/2014/main" id="{6EBCF895-B593-47EF-92D6-8F943A12BA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83">
                    <a:extLst>
                      <a:ext uri="{FF2B5EF4-FFF2-40B4-BE49-F238E27FC236}">
                        <a16:creationId xmlns="" xmlns:a16="http://schemas.microsoft.com/office/drawing/2014/main" id="{AD9ED198-1A43-4B1A-83DA-FD7935B31A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84">
                    <a:extLst>
                      <a:ext uri="{FF2B5EF4-FFF2-40B4-BE49-F238E27FC236}">
                        <a16:creationId xmlns="" xmlns:a16="http://schemas.microsoft.com/office/drawing/2014/main" id="{04CA3532-5368-479A-8A67-97E466E48C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85">
                    <a:extLst>
                      <a:ext uri="{FF2B5EF4-FFF2-40B4-BE49-F238E27FC236}">
                        <a16:creationId xmlns="" xmlns:a16="http://schemas.microsoft.com/office/drawing/2014/main" id="{943BF522-F3DD-465F-957F-F3F8F0E51B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86">
                    <a:extLst>
                      <a:ext uri="{FF2B5EF4-FFF2-40B4-BE49-F238E27FC236}">
                        <a16:creationId xmlns="" xmlns:a16="http://schemas.microsoft.com/office/drawing/2014/main" id="{11C1D023-BF2A-4643-98A7-C41157D6A1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87">
                    <a:extLst>
                      <a:ext uri="{FF2B5EF4-FFF2-40B4-BE49-F238E27FC236}">
                        <a16:creationId xmlns="" xmlns:a16="http://schemas.microsoft.com/office/drawing/2014/main" id="{31418156-FEE2-4573-9340-B12E9B9E1F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88">
                    <a:extLst>
                      <a:ext uri="{FF2B5EF4-FFF2-40B4-BE49-F238E27FC236}">
                        <a16:creationId xmlns="" xmlns:a16="http://schemas.microsoft.com/office/drawing/2014/main" id="{15191C42-3D6F-4B40-ABC1-84942DA52C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89">
                    <a:extLst>
                      <a:ext uri="{FF2B5EF4-FFF2-40B4-BE49-F238E27FC236}">
                        <a16:creationId xmlns="" xmlns:a16="http://schemas.microsoft.com/office/drawing/2014/main" id="{01CCE2B5-0AAE-4922-911A-9F085F4FAD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90">
                    <a:extLst>
                      <a:ext uri="{FF2B5EF4-FFF2-40B4-BE49-F238E27FC236}">
                        <a16:creationId xmlns="" xmlns:a16="http://schemas.microsoft.com/office/drawing/2014/main" id="{10323C2C-D61C-48D1-A137-8C388AD799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91">
                    <a:extLst>
                      <a:ext uri="{FF2B5EF4-FFF2-40B4-BE49-F238E27FC236}">
                        <a16:creationId xmlns="" xmlns:a16="http://schemas.microsoft.com/office/drawing/2014/main" id="{1A9AA178-452E-42D4-AD9A-11C8F8FF19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92">
                    <a:extLst>
                      <a:ext uri="{FF2B5EF4-FFF2-40B4-BE49-F238E27FC236}">
                        <a16:creationId xmlns="" xmlns:a16="http://schemas.microsoft.com/office/drawing/2014/main" id="{3D4D58FD-DD28-434E-8379-B129C170C7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93">
                    <a:extLst>
                      <a:ext uri="{FF2B5EF4-FFF2-40B4-BE49-F238E27FC236}">
                        <a16:creationId xmlns="" xmlns:a16="http://schemas.microsoft.com/office/drawing/2014/main" id="{DD1EDD20-1A8B-40E9-BDDC-BD83CE8DBE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94">
                    <a:extLst>
                      <a:ext uri="{FF2B5EF4-FFF2-40B4-BE49-F238E27FC236}">
                        <a16:creationId xmlns="" xmlns:a16="http://schemas.microsoft.com/office/drawing/2014/main" id="{AE840348-CC71-40B5-B10A-932000D9F0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95">
                    <a:extLst>
                      <a:ext uri="{FF2B5EF4-FFF2-40B4-BE49-F238E27FC236}">
                        <a16:creationId xmlns="" xmlns:a16="http://schemas.microsoft.com/office/drawing/2014/main" id="{39A3F928-51E7-4D86-A125-636F327C2C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96">
                    <a:extLst>
                      <a:ext uri="{FF2B5EF4-FFF2-40B4-BE49-F238E27FC236}">
                        <a16:creationId xmlns="" xmlns:a16="http://schemas.microsoft.com/office/drawing/2014/main" id="{BAF9E557-FF4F-4892-B8CD-2CCCDFB819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97">
                    <a:extLst>
                      <a:ext uri="{FF2B5EF4-FFF2-40B4-BE49-F238E27FC236}">
                        <a16:creationId xmlns="" xmlns:a16="http://schemas.microsoft.com/office/drawing/2014/main" id="{F57C0174-CD45-40C1-B636-D2647C2BD6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98">
                    <a:extLst>
                      <a:ext uri="{FF2B5EF4-FFF2-40B4-BE49-F238E27FC236}">
                        <a16:creationId xmlns="" xmlns:a16="http://schemas.microsoft.com/office/drawing/2014/main" id="{E7CE507C-33C5-4445-BB6D-B98E69F9F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99">
                    <a:extLst>
                      <a:ext uri="{FF2B5EF4-FFF2-40B4-BE49-F238E27FC236}">
                        <a16:creationId xmlns="" xmlns:a16="http://schemas.microsoft.com/office/drawing/2014/main" id="{5B257608-6E76-427C-9A49-86681ADC87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300">
                    <a:extLst>
                      <a:ext uri="{FF2B5EF4-FFF2-40B4-BE49-F238E27FC236}">
                        <a16:creationId xmlns="" xmlns:a16="http://schemas.microsoft.com/office/drawing/2014/main" id="{08D2F2FE-885F-42F2-A21B-1FAB3CC0F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301">
                    <a:extLst>
                      <a:ext uri="{FF2B5EF4-FFF2-40B4-BE49-F238E27FC236}">
                        <a16:creationId xmlns="" xmlns:a16="http://schemas.microsoft.com/office/drawing/2014/main" id="{496FB46C-6314-418A-9F47-5BA596490D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302">
                    <a:extLst>
                      <a:ext uri="{FF2B5EF4-FFF2-40B4-BE49-F238E27FC236}">
                        <a16:creationId xmlns="" xmlns:a16="http://schemas.microsoft.com/office/drawing/2014/main" id="{7162A718-46EA-4DB7-BC54-53B012AAF2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303">
                    <a:extLst>
                      <a:ext uri="{FF2B5EF4-FFF2-40B4-BE49-F238E27FC236}">
                        <a16:creationId xmlns="" xmlns:a16="http://schemas.microsoft.com/office/drawing/2014/main" id="{27A2A7C6-93F3-43AE-BE83-4BAA4644CE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304">
                    <a:extLst>
                      <a:ext uri="{FF2B5EF4-FFF2-40B4-BE49-F238E27FC236}">
                        <a16:creationId xmlns="" xmlns:a16="http://schemas.microsoft.com/office/drawing/2014/main" id="{30AFCD83-3EC0-4A20-AEAC-9C55077072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305">
                    <a:extLst>
                      <a:ext uri="{FF2B5EF4-FFF2-40B4-BE49-F238E27FC236}">
                        <a16:creationId xmlns="" xmlns:a16="http://schemas.microsoft.com/office/drawing/2014/main" id="{A3F57B0B-1904-49FF-9F88-5E0156DCD4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306">
                    <a:extLst>
                      <a:ext uri="{FF2B5EF4-FFF2-40B4-BE49-F238E27FC236}">
                        <a16:creationId xmlns="" xmlns:a16="http://schemas.microsoft.com/office/drawing/2014/main" id="{0649C3E9-6C24-465F-9A45-0DAEDD358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307">
                    <a:extLst>
                      <a:ext uri="{FF2B5EF4-FFF2-40B4-BE49-F238E27FC236}">
                        <a16:creationId xmlns="" xmlns:a16="http://schemas.microsoft.com/office/drawing/2014/main" id="{BF9C9A93-5963-4706-B110-F3F938BE9E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308">
                    <a:extLst>
                      <a:ext uri="{FF2B5EF4-FFF2-40B4-BE49-F238E27FC236}">
                        <a16:creationId xmlns="" xmlns:a16="http://schemas.microsoft.com/office/drawing/2014/main" id="{A86C3D01-3523-45BD-B76D-B674D19B41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309">
                    <a:extLst>
                      <a:ext uri="{FF2B5EF4-FFF2-40B4-BE49-F238E27FC236}">
                        <a16:creationId xmlns="" xmlns:a16="http://schemas.microsoft.com/office/drawing/2014/main" id="{42AFFDF3-C945-4043-BD7C-05797F6EB2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310">
                    <a:extLst>
                      <a:ext uri="{FF2B5EF4-FFF2-40B4-BE49-F238E27FC236}">
                        <a16:creationId xmlns="" xmlns:a16="http://schemas.microsoft.com/office/drawing/2014/main" id="{6A73634A-8C2A-42B2-9EC5-5164228E81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311">
                    <a:extLst>
                      <a:ext uri="{FF2B5EF4-FFF2-40B4-BE49-F238E27FC236}">
                        <a16:creationId xmlns="" xmlns:a16="http://schemas.microsoft.com/office/drawing/2014/main" id="{EE001D2D-1458-472F-A121-C4FEA212A6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312">
                    <a:extLst>
                      <a:ext uri="{FF2B5EF4-FFF2-40B4-BE49-F238E27FC236}">
                        <a16:creationId xmlns="" xmlns:a16="http://schemas.microsoft.com/office/drawing/2014/main" id="{8E74B27B-74FF-43D2-96F3-F421E5C66D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13">
                    <a:extLst>
                      <a:ext uri="{FF2B5EF4-FFF2-40B4-BE49-F238E27FC236}">
                        <a16:creationId xmlns="" xmlns:a16="http://schemas.microsoft.com/office/drawing/2014/main" id="{19F094DC-4F53-460C-9000-A524FDB1C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14">
                    <a:extLst>
                      <a:ext uri="{FF2B5EF4-FFF2-40B4-BE49-F238E27FC236}">
                        <a16:creationId xmlns="" xmlns:a16="http://schemas.microsoft.com/office/drawing/2014/main" id="{9E3B4DFC-CE8A-4DCE-8DFC-8CF438FA30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15">
                    <a:extLst>
                      <a:ext uri="{FF2B5EF4-FFF2-40B4-BE49-F238E27FC236}">
                        <a16:creationId xmlns="" xmlns:a16="http://schemas.microsoft.com/office/drawing/2014/main" id="{A7DD205E-B85C-494F-B7B8-17F342DDF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16">
                    <a:extLst>
                      <a:ext uri="{FF2B5EF4-FFF2-40B4-BE49-F238E27FC236}">
                        <a16:creationId xmlns="" xmlns:a16="http://schemas.microsoft.com/office/drawing/2014/main" id="{A8FC66D6-8452-4867-BA69-D9174C0479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17">
                    <a:extLst>
                      <a:ext uri="{FF2B5EF4-FFF2-40B4-BE49-F238E27FC236}">
                        <a16:creationId xmlns="" xmlns:a16="http://schemas.microsoft.com/office/drawing/2014/main" id="{0CCA48BD-AD60-4FC5-A9C7-A7FA190F9D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18">
                    <a:extLst>
                      <a:ext uri="{FF2B5EF4-FFF2-40B4-BE49-F238E27FC236}">
                        <a16:creationId xmlns="" xmlns:a16="http://schemas.microsoft.com/office/drawing/2014/main" id="{398BA4B3-8361-4112-AAB5-E9DF667A37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19">
                    <a:extLst>
                      <a:ext uri="{FF2B5EF4-FFF2-40B4-BE49-F238E27FC236}">
                        <a16:creationId xmlns="" xmlns:a16="http://schemas.microsoft.com/office/drawing/2014/main" id="{633B19E0-8937-41B7-A943-F62D7507E3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20">
                    <a:extLst>
                      <a:ext uri="{FF2B5EF4-FFF2-40B4-BE49-F238E27FC236}">
                        <a16:creationId xmlns="" xmlns:a16="http://schemas.microsoft.com/office/drawing/2014/main" id="{6400F20B-6CEA-444A-8A86-44D21886D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21">
                    <a:extLst>
                      <a:ext uri="{FF2B5EF4-FFF2-40B4-BE49-F238E27FC236}">
                        <a16:creationId xmlns="" xmlns:a16="http://schemas.microsoft.com/office/drawing/2014/main" id="{06019D43-1777-47B7-A7C5-8B8A944B5F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22">
                    <a:extLst>
                      <a:ext uri="{FF2B5EF4-FFF2-40B4-BE49-F238E27FC236}">
                        <a16:creationId xmlns="" xmlns:a16="http://schemas.microsoft.com/office/drawing/2014/main" id="{8252BF21-9082-44BF-9A04-7980FE9F7F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23">
                    <a:extLst>
                      <a:ext uri="{FF2B5EF4-FFF2-40B4-BE49-F238E27FC236}">
                        <a16:creationId xmlns="" xmlns:a16="http://schemas.microsoft.com/office/drawing/2014/main" id="{FE304252-5CCF-4125-9024-12271260B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24">
                    <a:extLst>
                      <a:ext uri="{FF2B5EF4-FFF2-40B4-BE49-F238E27FC236}">
                        <a16:creationId xmlns="" xmlns:a16="http://schemas.microsoft.com/office/drawing/2014/main" id="{325A4FE5-478C-4CDA-99CE-3B61EAE198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25">
                    <a:extLst>
                      <a:ext uri="{FF2B5EF4-FFF2-40B4-BE49-F238E27FC236}">
                        <a16:creationId xmlns="" xmlns:a16="http://schemas.microsoft.com/office/drawing/2014/main" id="{7945E378-AEB8-425C-B21B-8E38893AB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26">
                    <a:extLst>
                      <a:ext uri="{FF2B5EF4-FFF2-40B4-BE49-F238E27FC236}">
                        <a16:creationId xmlns="" xmlns:a16="http://schemas.microsoft.com/office/drawing/2014/main" id="{CD39D2C5-138F-4EBF-B602-FD21472982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27">
                    <a:extLst>
                      <a:ext uri="{FF2B5EF4-FFF2-40B4-BE49-F238E27FC236}">
                        <a16:creationId xmlns="" xmlns:a16="http://schemas.microsoft.com/office/drawing/2014/main" id="{0300BB13-5355-4209-83DE-1E2C1EDE9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28">
                    <a:extLst>
                      <a:ext uri="{FF2B5EF4-FFF2-40B4-BE49-F238E27FC236}">
                        <a16:creationId xmlns="" xmlns:a16="http://schemas.microsoft.com/office/drawing/2014/main" id="{5946BD54-AC49-43F4-AF97-A308D4DBA7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29">
                    <a:extLst>
                      <a:ext uri="{FF2B5EF4-FFF2-40B4-BE49-F238E27FC236}">
                        <a16:creationId xmlns="" xmlns:a16="http://schemas.microsoft.com/office/drawing/2014/main" id="{2EFFDB95-40A0-4315-93BC-5A65D9C545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30">
                    <a:extLst>
                      <a:ext uri="{FF2B5EF4-FFF2-40B4-BE49-F238E27FC236}">
                        <a16:creationId xmlns="" xmlns:a16="http://schemas.microsoft.com/office/drawing/2014/main" id="{13B2CA52-BC07-4DAF-B25F-449B981366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31">
                    <a:extLst>
                      <a:ext uri="{FF2B5EF4-FFF2-40B4-BE49-F238E27FC236}">
                        <a16:creationId xmlns="" xmlns:a16="http://schemas.microsoft.com/office/drawing/2014/main" id="{10312927-4AD1-481B-A520-A8CD77FBD6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32">
                    <a:extLst>
                      <a:ext uri="{FF2B5EF4-FFF2-40B4-BE49-F238E27FC236}">
                        <a16:creationId xmlns="" xmlns:a16="http://schemas.microsoft.com/office/drawing/2014/main" id="{5194B079-9D38-4374-A465-58A9A7301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33">
                    <a:extLst>
                      <a:ext uri="{FF2B5EF4-FFF2-40B4-BE49-F238E27FC236}">
                        <a16:creationId xmlns="" xmlns:a16="http://schemas.microsoft.com/office/drawing/2014/main" id="{4B326E46-D97A-4133-BD32-435FCC2FAC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34">
                    <a:extLst>
                      <a:ext uri="{FF2B5EF4-FFF2-40B4-BE49-F238E27FC236}">
                        <a16:creationId xmlns="" xmlns:a16="http://schemas.microsoft.com/office/drawing/2014/main" id="{1AE5D822-8F7A-4946-BA52-941A4ED336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35">
                    <a:extLst>
                      <a:ext uri="{FF2B5EF4-FFF2-40B4-BE49-F238E27FC236}">
                        <a16:creationId xmlns="" xmlns:a16="http://schemas.microsoft.com/office/drawing/2014/main" id="{CA030AA7-F708-42EF-A42B-B198F7FC1A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36">
                    <a:extLst>
                      <a:ext uri="{FF2B5EF4-FFF2-40B4-BE49-F238E27FC236}">
                        <a16:creationId xmlns="" xmlns:a16="http://schemas.microsoft.com/office/drawing/2014/main" id="{B10222D5-70DA-41D7-B5F5-30625E687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37">
                    <a:extLst>
                      <a:ext uri="{FF2B5EF4-FFF2-40B4-BE49-F238E27FC236}">
                        <a16:creationId xmlns="" xmlns:a16="http://schemas.microsoft.com/office/drawing/2014/main" id="{1D39FC18-533E-4563-9CB5-E3D4F69184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38">
                    <a:extLst>
                      <a:ext uri="{FF2B5EF4-FFF2-40B4-BE49-F238E27FC236}">
                        <a16:creationId xmlns="" xmlns:a16="http://schemas.microsoft.com/office/drawing/2014/main" id="{EBAEEE79-F0C6-4BE9-9079-5E50C7283E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39">
                    <a:extLst>
                      <a:ext uri="{FF2B5EF4-FFF2-40B4-BE49-F238E27FC236}">
                        <a16:creationId xmlns="" xmlns:a16="http://schemas.microsoft.com/office/drawing/2014/main" id="{2D689A78-00C0-45B5-81FD-BEB949B85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40">
                    <a:extLst>
                      <a:ext uri="{FF2B5EF4-FFF2-40B4-BE49-F238E27FC236}">
                        <a16:creationId xmlns="" xmlns:a16="http://schemas.microsoft.com/office/drawing/2014/main" id="{B692AA6A-BF9E-460B-B3DA-8B2BF1223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41">
                    <a:extLst>
                      <a:ext uri="{FF2B5EF4-FFF2-40B4-BE49-F238E27FC236}">
                        <a16:creationId xmlns="" xmlns:a16="http://schemas.microsoft.com/office/drawing/2014/main" id="{5511FFD0-7EE1-4635-95F1-CC344C8160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42">
                    <a:extLst>
                      <a:ext uri="{FF2B5EF4-FFF2-40B4-BE49-F238E27FC236}">
                        <a16:creationId xmlns="" xmlns:a16="http://schemas.microsoft.com/office/drawing/2014/main" id="{35A1B580-4526-486E-A8E2-71D8500F30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43">
                    <a:extLst>
                      <a:ext uri="{FF2B5EF4-FFF2-40B4-BE49-F238E27FC236}">
                        <a16:creationId xmlns="" xmlns:a16="http://schemas.microsoft.com/office/drawing/2014/main" id="{5A08C146-D5E7-4211-B7FC-18F3DF9241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44">
                    <a:extLst>
                      <a:ext uri="{FF2B5EF4-FFF2-40B4-BE49-F238E27FC236}">
                        <a16:creationId xmlns="" xmlns:a16="http://schemas.microsoft.com/office/drawing/2014/main" id="{9E4989A0-134E-4F82-9093-5CB3AB5797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45">
                    <a:extLst>
                      <a:ext uri="{FF2B5EF4-FFF2-40B4-BE49-F238E27FC236}">
                        <a16:creationId xmlns="" xmlns:a16="http://schemas.microsoft.com/office/drawing/2014/main" id="{B1C89037-7EF4-4FBD-88E1-15675B6848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46">
                    <a:extLst>
                      <a:ext uri="{FF2B5EF4-FFF2-40B4-BE49-F238E27FC236}">
                        <a16:creationId xmlns="" xmlns:a16="http://schemas.microsoft.com/office/drawing/2014/main" id="{9BB42B3F-1D9D-4B0A-9C92-6518B4EC18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47">
                    <a:extLst>
                      <a:ext uri="{FF2B5EF4-FFF2-40B4-BE49-F238E27FC236}">
                        <a16:creationId xmlns="" xmlns:a16="http://schemas.microsoft.com/office/drawing/2014/main" id="{2568972A-F5BF-4CEB-8BE4-874FA2D447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48">
                    <a:extLst>
                      <a:ext uri="{FF2B5EF4-FFF2-40B4-BE49-F238E27FC236}">
                        <a16:creationId xmlns="" xmlns:a16="http://schemas.microsoft.com/office/drawing/2014/main" id="{6C64B915-1377-468B-83F6-14E3A1C3E7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49">
                    <a:extLst>
                      <a:ext uri="{FF2B5EF4-FFF2-40B4-BE49-F238E27FC236}">
                        <a16:creationId xmlns="" xmlns:a16="http://schemas.microsoft.com/office/drawing/2014/main" id="{E1E1046F-BB7B-4459-A778-736438D69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50">
                    <a:extLst>
                      <a:ext uri="{FF2B5EF4-FFF2-40B4-BE49-F238E27FC236}">
                        <a16:creationId xmlns="" xmlns:a16="http://schemas.microsoft.com/office/drawing/2014/main" id="{A455DEA5-94E3-4706-8703-34D38D5F97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51">
                    <a:extLst>
                      <a:ext uri="{FF2B5EF4-FFF2-40B4-BE49-F238E27FC236}">
                        <a16:creationId xmlns="" xmlns:a16="http://schemas.microsoft.com/office/drawing/2014/main" id="{16625EA2-CC1E-4D2F-9CD6-094ECA23E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52">
                    <a:extLst>
                      <a:ext uri="{FF2B5EF4-FFF2-40B4-BE49-F238E27FC236}">
                        <a16:creationId xmlns="" xmlns:a16="http://schemas.microsoft.com/office/drawing/2014/main" id="{B310BE8E-CB1B-4C57-86DD-9993973499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53">
                    <a:extLst>
                      <a:ext uri="{FF2B5EF4-FFF2-40B4-BE49-F238E27FC236}">
                        <a16:creationId xmlns="" xmlns:a16="http://schemas.microsoft.com/office/drawing/2014/main" id="{0C61B5D5-4A32-4DF7-9E1A-599B671114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54">
                    <a:extLst>
                      <a:ext uri="{FF2B5EF4-FFF2-40B4-BE49-F238E27FC236}">
                        <a16:creationId xmlns="" xmlns:a16="http://schemas.microsoft.com/office/drawing/2014/main" id="{C13E317E-29D9-46B9-BCE4-3070212AF4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55">
                    <a:extLst>
                      <a:ext uri="{FF2B5EF4-FFF2-40B4-BE49-F238E27FC236}">
                        <a16:creationId xmlns="" xmlns:a16="http://schemas.microsoft.com/office/drawing/2014/main" id="{19E9CD3C-59FA-4359-8559-F279B3530B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56">
                    <a:extLst>
                      <a:ext uri="{FF2B5EF4-FFF2-40B4-BE49-F238E27FC236}">
                        <a16:creationId xmlns="" xmlns:a16="http://schemas.microsoft.com/office/drawing/2014/main" id="{EA24D888-70F0-40E1-BFC7-620F272DE6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57">
                    <a:extLst>
                      <a:ext uri="{FF2B5EF4-FFF2-40B4-BE49-F238E27FC236}">
                        <a16:creationId xmlns="" xmlns:a16="http://schemas.microsoft.com/office/drawing/2014/main" id="{8A443989-B7A8-43ED-8A03-A94211D7A5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58">
                    <a:extLst>
                      <a:ext uri="{FF2B5EF4-FFF2-40B4-BE49-F238E27FC236}">
                        <a16:creationId xmlns="" xmlns:a16="http://schemas.microsoft.com/office/drawing/2014/main" id="{89CFB5E3-4BE8-49AD-BDAA-B01F2E4777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59">
                    <a:extLst>
                      <a:ext uri="{FF2B5EF4-FFF2-40B4-BE49-F238E27FC236}">
                        <a16:creationId xmlns="" xmlns:a16="http://schemas.microsoft.com/office/drawing/2014/main" id="{2EADE236-76A3-48B6-9819-7A9E786EA8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60">
                    <a:extLst>
                      <a:ext uri="{FF2B5EF4-FFF2-40B4-BE49-F238E27FC236}">
                        <a16:creationId xmlns="" xmlns:a16="http://schemas.microsoft.com/office/drawing/2014/main" id="{AD0E6E1F-238C-4B8D-BB9E-43B46A9440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61">
                    <a:extLst>
                      <a:ext uri="{FF2B5EF4-FFF2-40B4-BE49-F238E27FC236}">
                        <a16:creationId xmlns="" xmlns:a16="http://schemas.microsoft.com/office/drawing/2014/main" id="{4646F6FD-8722-4C6B-B8D0-E0D8C8DDB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62">
                    <a:extLst>
                      <a:ext uri="{FF2B5EF4-FFF2-40B4-BE49-F238E27FC236}">
                        <a16:creationId xmlns="" xmlns:a16="http://schemas.microsoft.com/office/drawing/2014/main" id="{0069E23B-8BF4-4EFE-9D0C-DD095918AA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63">
                    <a:extLst>
                      <a:ext uri="{FF2B5EF4-FFF2-40B4-BE49-F238E27FC236}">
                        <a16:creationId xmlns="" xmlns:a16="http://schemas.microsoft.com/office/drawing/2014/main" id="{0EE9EAF7-BC7B-453E-BD3D-E4BE583FC1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64">
                    <a:extLst>
                      <a:ext uri="{FF2B5EF4-FFF2-40B4-BE49-F238E27FC236}">
                        <a16:creationId xmlns="" xmlns:a16="http://schemas.microsoft.com/office/drawing/2014/main" id="{560B3A55-75F9-43A2-B9BB-5BCB4F9E6F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65">
                    <a:extLst>
                      <a:ext uri="{FF2B5EF4-FFF2-40B4-BE49-F238E27FC236}">
                        <a16:creationId xmlns="" xmlns:a16="http://schemas.microsoft.com/office/drawing/2014/main" id="{D673C43D-4C6C-44E9-B591-9811D6DB45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66">
                    <a:extLst>
                      <a:ext uri="{FF2B5EF4-FFF2-40B4-BE49-F238E27FC236}">
                        <a16:creationId xmlns="" xmlns:a16="http://schemas.microsoft.com/office/drawing/2014/main" id="{F0096788-5A67-4618-80C1-C3A8870084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67">
                    <a:extLst>
                      <a:ext uri="{FF2B5EF4-FFF2-40B4-BE49-F238E27FC236}">
                        <a16:creationId xmlns="" xmlns:a16="http://schemas.microsoft.com/office/drawing/2014/main" id="{53993F8E-31F9-4B68-97B2-EC612F5605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68">
                    <a:extLst>
                      <a:ext uri="{FF2B5EF4-FFF2-40B4-BE49-F238E27FC236}">
                        <a16:creationId xmlns="" xmlns:a16="http://schemas.microsoft.com/office/drawing/2014/main" id="{BDB0726A-79C6-4855-9085-B20FF49678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69">
                    <a:extLst>
                      <a:ext uri="{FF2B5EF4-FFF2-40B4-BE49-F238E27FC236}">
                        <a16:creationId xmlns="" xmlns:a16="http://schemas.microsoft.com/office/drawing/2014/main" id="{6B64CBD2-EB40-407D-AFF0-DE32CCA973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70">
                    <a:extLst>
                      <a:ext uri="{FF2B5EF4-FFF2-40B4-BE49-F238E27FC236}">
                        <a16:creationId xmlns="" xmlns:a16="http://schemas.microsoft.com/office/drawing/2014/main" id="{1A44C379-B676-42B6-BD1D-6910F84537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71">
                    <a:extLst>
                      <a:ext uri="{FF2B5EF4-FFF2-40B4-BE49-F238E27FC236}">
                        <a16:creationId xmlns="" xmlns:a16="http://schemas.microsoft.com/office/drawing/2014/main" id="{A18AB4F3-8FD2-4203-A22F-D752CEDB65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72">
                    <a:extLst>
                      <a:ext uri="{FF2B5EF4-FFF2-40B4-BE49-F238E27FC236}">
                        <a16:creationId xmlns="" xmlns:a16="http://schemas.microsoft.com/office/drawing/2014/main" id="{D159CD66-6CD0-4156-9EA4-F27902F01B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73">
                    <a:extLst>
                      <a:ext uri="{FF2B5EF4-FFF2-40B4-BE49-F238E27FC236}">
                        <a16:creationId xmlns="" xmlns:a16="http://schemas.microsoft.com/office/drawing/2014/main" id="{87C2965F-0F38-46AD-97F2-A0A475F5CE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74">
                    <a:extLst>
                      <a:ext uri="{FF2B5EF4-FFF2-40B4-BE49-F238E27FC236}">
                        <a16:creationId xmlns="" xmlns:a16="http://schemas.microsoft.com/office/drawing/2014/main" id="{B99FE3C9-ADD1-4113-9C62-9E37EC9CC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75">
                    <a:extLst>
                      <a:ext uri="{FF2B5EF4-FFF2-40B4-BE49-F238E27FC236}">
                        <a16:creationId xmlns="" xmlns:a16="http://schemas.microsoft.com/office/drawing/2014/main" id="{3E18FE89-DB0C-4697-925B-E9A0A8BA08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76">
                    <a:extLst>
                      <a:ext uri="{FF2B5EF4-FFF2-40B4-BE49-F238E27FC236}">
                        <a16:creationId xmlns="" xmlns:a16="http://schemas.microsoft.com/office/drawing/2014/main" id="{CC567DDD-C772-4F7A-8418-C858F7AC76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77">
                    <a:extLst>
                      <a:ext uri="{FF2B5EF4-FFF2-40B4-BE49-F238E27FC236}">
                        <a16:creationId xmlns="" xmlns:a16="http://schemas.microsoft.com/office/drawing/2014/main" id="{FA2702AE-DD6F-490B-ABA9-B4EB6689FC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78">
                    <a:extLst>
                      <a:ext uri="{FF2B5EF4-FFF2-40B4-BE49-F238E27FC236}">
                        <a16:creationId xmlns="" xmlns:a16="http://schemas.microsoft.com/office/drawing/2014/main" id="{1B150751-D754-4377-B814-CA87B49DD5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79">
                    <a:extLst>
                      <a:ext uri="{FF2B5EF4-FFF2-40B4-BE49-F238E27FC236}">
                        <a16:creationId xmlns="" xmlns:a16="http://schemas.microsoft.com/office/drawing/2014/main" id="{5BBF93C2-DF27-4DEB-8DAB-9D956EBCCF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80">
                    <a:extLst>
                      <a:ext uri="{FF2B5EF4-FFF2-40B4-BE49-F238E27FC236}">
                        <a16:creationId xmlns="" xmlns:a16="http://schemas.microsoft.com/office/drawing/2014/main" id="{FE6918ED-1D3B-48DF-960F-B0D44E7DB4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81">
                    <a:extLst>
                      <a:ext uri="{FF2B5EF4-FFF2-40B4-BE49-F238E27FC236}">
                        <a16:creationId xmlns="" xmlns:a16="http://schemas.microsoft.com/office/drawing/2014/main" id="{24694045-18C1-472C-9295-A3BAC58706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82">
                    <a:extLst>
                      <a:ext uri="{FF2B5EF4-FFF2-40B4-BE49-F238E27FC236}">
                        <a16:creationId xmlns="" xmlns:a16="http://schemas.microsoft.com/office/drawing/2014/main" id="{72281D54-1EE7-4FC7-88E0-70D7B57FA4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83">
                    <a:extLst>
                      <a:ext uri="{FF2B5EF4-FFF2-40B4-BE49-F238E27FC236}">
                        <a16:creationId xmlns="" xmlns:a16="http://schemas.microsoft.com/office/drawing/2014/main" id="{1ECB9D82-AEB5-4BAA-BE6F-ABB6E7434A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84">
                    <a:extLst>
                      <a:ext uri="{FF2B5EF4-FFF2-40B4-BE49-F238E27FC236}">
                        <a16:creationId xmlns="" xmlns:a16="http://schemas.microsoft.com/office/drawing/2014/main" id="{E593E6F9-2FC9-4492-9844-ECCEF242D5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85">
                    <a:extLst>
                      <a:ext uri="{FF2B5EF4-FFF2-40B4-BE49-F238E27FC236}">
                        <a16:creationId xmlns="" xmlns:a16="http://schemas.microsoft.com/office/drawing/2014/main" id="{43D619BE-ED7A-43B1-B240-62B75C928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86">
                    <a:extLst>
                      <a:ext uri="{FF2B5EF4-FFF2-40B4-BE49-F238E27FC236}">
                        <a16:creationId xmlns="" xmlns:a16="http://schemas.microsoft.com/office/drawing/2014/main" id="{6F20D9FF-8A14-4FEC-87EB-857C45A96A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87">
                    <a:extLst>
                      <a:ext uri="{FF2B5EF4-FFF2-40B4-BE49-F238E27FC236}">
                        <a16:creationId xmlns="" xmlns:a16="http://schemas.microsoft.com/office/drawing/2014/main" id="{969FCE07-99C7-4189-A850-41A5706428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88">
                    <a:extLst>
                      <a:ext uri="{FF2B5EF4-FFF2-40B4-BE49-F238E27FC236}">
                        <a16:creationId xmlns="" xmlns:a16="http://schemas.microsoft.com/office/drawing/2014/main" id="{881E49CB-41AA-44C4-9DA4-7F6DBE7F34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89">
                    <a:extLst>
                      <a:ext uri="{FF2B5EF4-FFF2-40B4-BE49-F238E27FC236}">
                        <a16:creationId xmlns="" xmlns:a16="http://schemas.microsoft.com/office/drawing/2014/main" id="{2E47C88F-E578-42E9-BAA2-E4E1DC8095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90">
                    <a:extLst>
                      <a:ext uri="{FF2B5EF4-FFF2-40B4-BE49-F238E27FC236}">
                        <a16:creationId xmlns="" xmlns:a16="http://schemas.microsoft.com/office/drawing/2014/main" id="{427B215D-3711-4449-BC91-B7CC8BFC27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91">
                    <a:extLst>
                      <a:ext uri="{FF2B5EF4-FFF2-40B4-BE49-F238E27FC236}">
                        <a16:creationId xmlns="" xmlns:a16="http://schemas.microsoft.com/office/drawing/2014/main" id="{A5487D67-D20E-4804-820D-9EB29B4938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92">
                    <a:extLst>
                      <a:ext uri="{FF2B5EF4-FFF2-40B4-BE49-F238E27FC236}">
                        <a16:creationId xmlns="" xmlns:a16="http://schemas.microsoft.com/office/drawing/2014/main" id="{A8D328C8-C624-4DE5-9741-9E7A24A1CB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93">
                    <a:extLst>
                      <a:ext uri="{FF2B5EF4-FFF2-40B4-BE49-F238E27FC236}">
                        <a16:creationId xmlns="" xmlns:a16="http://schemas.microsoft.com/office/drawing/2014/main" id="{68C6DBCB-573A-48C4-8543-F699CD750F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94">
                    <a:extLst>
                      <a:ext uri="{FF2B5EF4-FFF2-40B4-BE49-F238E27FC236}">
                        <a16:creationId xmlns="" xmlns:a16="http://schemas.microsoft.com/office/drawing/2014/main" id="{D268AD44-3FBA-47D2-AF46-CFE12B103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95">
                    <a:extLst>
                      <a:ext uri="{FF2B5EF4-FFF2-40B4-BE49-F238E27FC236}">
                        <a16:creationId xmlns="" xmlns:a16="http://schemas.microsoft.com/office/drawing/2014/main" id="{F2DE4388-4F19-43E2-B8C2-20DCE58F72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96">
                    <a:extLst>
                      <a:ext uri="{FF2B5EF4-FFF2-40B4-BE49-F238E27FC236}">
                        <a16:creationId xmlns="" xmlns:a16="http://schemas.microsoft.com/office/drawing/2014/main" id="{28FF8DD0-67EE-4C39-A332-E3EB5DE9CE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97">
                    <a:extLst>
                      <a:ext uri="{FF2B5EF4-FFF2-40B4-BE49-F238E27FC236}">
                        <a16:creationId xmlns="" xmlns:a16="http://schemas.microsoft.com/office/drawing/2014/main" id="{65762486-D321-44EA-84EE-40B8075D38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98">
                    <a:extLst>
                      <a:ext uri="{FF2B5EF4-FFF2-40B4-BE49-F238E27FC236}">
                        <a16:creationId xmlns="" xmlns:a16="http://schemas.microsoft.com/office/drawing/2014/main" id="{E98AF1E4-45AA-40A4-9191-36865B8C7C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99">
                    <a:extLst>
                      <a:ext uri="{FF2B5EF4-FFF2-40B4-BE49-F238E27FC236}">
                        <a16:creationId xmlns="" xmlns:a16="http://schemas.microsoft.com/office/drawing/2014/main" id="{E58DA731-2594-44AB-BD30-0A610559B9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400">
                    <a:extLst>
                      <a:ext uri="{FF2B5EF4-FFF2-40B4-BE49-F238E27FC236}">
                        <a16:creationId xmlns="" xmlns:a16="http://schemas.microsoft.com/office/drawing/2014/main" id="{39466D6F-7583-4B87-9F83-B0713EFA4C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401">
                    <a:extLst>
                      <a:ext uri="{FF2B5EF4-FFF2-40B4-BE49-F238E27FC236}">
                        <a16:creationId xmlns="" xmlns:a16="http://schemas.microsoft.com/office/drawing/2014/main" id="{90981757-2F44-42D5-8917-8EE43FC6C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402">
                    <a:extLst>
                      <a:ext uri="{FF2B5EF4-FFF2-40B4-BE49-F238E27FC236}">
                        <a16:creationId xmlns="" xmlns:a16="http://schemas.microsoft.com/office/drawing/2014/main" id="{0FACEACD-5584-4C3C-B724-6572CFB4D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403">
                    <a:extLst>
                      <a:ext uri="{FF2B5EF4-FFF2-40B4-BE49-F238E27FC236}">
                        <a16:creationId xmlns="" xmlns:a16="http://schemas.microsoft.com/office/drawing/2014/main" id="{E9ADE6B9-AE59-4795-83B4-1F28B634C2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404">
                    <a:extLst>
                      <a:ext uri="{FF2B5EF4-FFF2-40B4-BE49-F238E27FC236}">
                        <a16:creationId xmlns="" xmlns:a16="http://schemas.microsoft.com/office/drawing/2014/main" id="{F387782C-9542-4081-9EB5-39426FA3B9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405">
                    <a:extLst>
                      <a:ext uri="{FF2B5EF4-FFF2-40B4-BE49-F238E27FC236}">
                        <a16:creationId xmlns="" xmlns:a16="http://schemas.microsoft.com/office/drawing/2014/main" id="{3CA96747-F258-489F-9D4A-C004BC2E13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406">
                    <a:extLst>
                      <a:ext uri="{FF2B5EF4-FFF2-40B4-BE49-F238E27FC236}">
                        <a16:creationId xmlns="" xmlns:a16="http://schemas.microsoft.com/office/drawing/2014/main" id="{E72A8736-DE2D-43D9-B360-7A59666769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="" xmlns:a16="http://schemas.microsoft.com/office/drawing/2014/main" id="{E1627651-F6BE-44C2-906B-0670E442655D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23" name="Freeform 82">
                    <a:extLst>
                      <a:ext uri="{FF2B5EF4-FFF2-40B4-BE49-F238E27FC236}">
                        <a16:creationId xmlns="" xmlns:a16="http://schemas.microsoft.com/office/drawing/2014/main" id="{CB177810-D007-438A-B601-674B939555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83">
                    <a:extLst>
                      <a:ext uri="{FF2B5EF4-FFF2-40B4-BE49-F238E27FC236}">
                        <a16:creationId xmlns="" xmlns:a16="http://schemas.microsoft.com/office/drawing/2014/main" id="{6E391435-C9CE-411A-865A-46B3D25BC6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84">
                    <a:extLst>
                      <a:ext uri="{FF2B5EF4-FFF2-40B4-BE49-F238E27FC236}">
                        <a16:creationId xmlns="" xmlns:a16="http://schemas.microsoft.com/office/drawing/2014/main" id="{DFEF0A92-5576-4CA7-A27F-2E7944F63B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85">
                    <a:extLst>
                      <a:ext uri="{FF2B5EF4-FFF2-40B4-BE49-F238E27FC236}">
                        <a16:creationId xmlns="" xmlns:a16="http://schemas.microsoft.com/office/drawing/2014/main" id="{BCE4BD42-E5E2-403D-9DF4-A2E04ECA03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86">
                    <a:extLst>
                      <a:ext uri="{FF2B5EF4-FFF2-40B4-BE49-F238E27FC236}">
                        <a16:creationId xmlns="" xmlns:a16="http://schemas.microsoft.com/office/drawing/2014/main" id="{C8258B61-E750-41C3-BE68-7D058A35FD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87">
                    <a:extLst>
                      <a:ext uri="{FF2B5EF4-FFF2-40B4-BE49-F238E27FC236}">
                        <a16:creationId xmlns="" xmlns:a16="http://schemas.microsoft.com/office/drawing/2014/main" id="{56F205D8-5434-4371-8192-38C5F6298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88">
                    <a:extLst>
                      <a:ext uri="{FF2B5EF4-FFF2-40B4-BE49-F238E27FC236}">
                        <a16:creationId xmlns="" xmlns:a16="http://schemas.microsoft.com/office/drawing/2014/main" id="{095862DD-27ED-4774-B4F3-09E87058D7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89">
                    <a:extLst>
                      <a:ext uri="{FF2B5EF4-FFF2-40B4-BE49-F238E27FC236}">
                        <a16:creationId xmlns="" xmlns:a16="http://schemas.microsoft.com/office/drawing/2014/main" id="{382D4794-2F4E-4209-BC07-45AA9245BC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90">
                    <a:extLst>
                      <a:ext uri="{FF2B5EF4-FFF2-40B4-BE49-F238E27FC236}">
                        <a16:creationId xmlns="" xmlns:a16="http://schemas.microsoft.com/office/drawing/2014/main" id="{DDEFAC6F-DD85-4B80-88E4-E5AC9B976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91">
                    <a:extLst>
                      <a:ext uri="{FF2B5EF4-FFF2-40B4-BE49-F238E27FC236}">
                        <a16:creationId xmlns="" xmlns:a16="http://schemas.microsoft.com/office/drawing/2014/main" id="{B21E3AFD-3A99-4CDA-B89D-6C41BA01CD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97">
                    <a:extLst>
                      <a:ext uri="{FF2B5EF4-FFF2-40B4-BE49-F238E27FC236}">
                        <a16:creationId xmlns="" xmlns:a16="http://schemas.microsoft.com/office/drawing/2014/main" id="{D0C28560-8258-47A5-9017-0A6DB9AC9C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98">
                    <a:extLst>
                      <a:ext uri="{FF2B5EF4-FFF2-40B4-BE49-F238E27FC236}">
                        <a16:creationId xmlns="" xmlns:a16="http://schemas.microsoft.com/office/drawing/2014/main" id="{F3AF625A-83EE-4274-ABA1-5DCF3F1653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00">
                    <a:extLst>
                      <a:ext uri="{FF2B5EF4-FFF2-40B4-BE49-F238E27FC236}">
                        <a16:creationId xmlns="" xmlns:a16="http://schemas.microsoft.com/office/drawing/2014/main" id="{E9ECD331-0F55-45CC-A443-8EAD015E80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51">
                    <a:extLst>
                      <a:ext uri="{FF2B5EF4-FFF2-40B4-BE49-F238E27FC236}">
                        <a16:creationId xmlns="" xmlns:a16="http://schemas.microsoft.com/office/drawing/2014/main" id="{8B1532A6-5D78-47D2-A3DE-1C1FA3C8FD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52">
                    <a:extLst>
                      <a:ext uri="{FF2B5EF4-FFF2-40B4-BE49-F238E27FC236}">
                        <a16:creationId xmlns="" xmlns:a16="http://schemas.microsoft.com/office/drawing/2014/main" id="{DF5BA279-3D47-45FD-A480-E9161C52D6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53">
                    <a:extLst>
                      <a:ext uri="{FF2B5EF4-FFF2-40B4-BE49-F238E27FC236}">
                        <a16:creationId xmlns="" xmlns:a16="http://schemas.microsoft.com/office/drawing/2014/main" id="{FBE144FE-CB62-4374-93C7-D6A8C584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54">
                    <a:extLst>
                      <a:ext uri="{FF2B5EF4-FFF2-40B4-BE49-F238E27FC236}">
                        <a16:creationId xmlns="" xmlns:a16="http://schemas.microsoft.com/office/drawing/2014/main" id="{214BF8A1-16D5-4A5B-8F22-D8639A228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55">
                    <a:extLst>
                      <a:ext uri="{FF2B5EF4-FFF2-40B4-BE49-F238E27FC236}">
                        <a16:creationId xmlns="" xmlns:a16="http://schemas.microsoft.com/office/drawing/2014/main" id="{F15AB5A0-317D-43D1-8574-FF0CD52949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56">
                    <a:extLst>
                      <a:ext uri="{FF2B5EF4-FFF2-40B4-BE49-F238E27FC236}">
                        <a16:creationId xmlns="" xmlns:a16="http://schemas.microsoft.com/office/drawing/2014/main" id="{0C6DCBED-C5C7-4D2A-90E9-74C86D7DEC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57">
                    <a:extLst>
                      <a:ext uri="{FF2B5EF4-FFF2-40B4-BE49-F238E27FC236}">
                        <a16:creationId xmlns="" xmlns:a16="http://schemas.microsoft.com/office/drawing/2014/main" id="{9517D80E-A8ED-454B-83B7-1588BD289C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58">
                    <a:extLst>
                      <a:ext uri="{FF2B5EF4-FFF2-40B4-BE49-F238E27FC236}">
                        <a16:creationId xmlns="" xmlns:a16="http://schemas.microsoft.com/office/drawing/2014/main" id="{A87B2CE9-8D48-49AC-A0B4-9B748B024C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59">
                    <a:extLst>
                      <a:ext uri="{FF2B5EF4-FFF2-40B4-BE49-F238E27FC236}">
                        <a16:creationId xmlns="" xmlns:a16="http://schemas.microsoft.com/office/drawing/2014/main" id="{533A44E3-F461-48EE-8FF5-C1B0A88B73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60">
                    <a:extLst>
                      <a:ext uri="{FF2B5EF4-FFF2-40B4-BE49-F238E27FC236}">
                        <a16:creationId xmlns="" xmlns:a16="http://schemas.microsoft.com/office/drawing/2014/main" id="{54CBFD27-0CA9-4890-9E2D-EBDBCECED7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61">
                    <a:extLst>
                      <a:ext uri="{FF2B5EF4-FFF2-40B4-BE49-F238E27FC236}">
                        <a16:creationId xmlns="" xmlns:a16="http://schemas.microsoft.com/office/drawing/2014/main" id="{516A0153-5CA4-47D0-AA51-E79AFE67B2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62">
                    <a:extLst>
                      <a:ext uri="{FF2B5EF4-FFF2-40B4-BE49-F238E27FC236}">
                        <a16:creationId xmlns="" xmlns:a16="http://schemas.microsoft.com/office/drawing/2014/main" id="{C2E05A54-555D-4363-A674-BB14987170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63">
                    <a:extLst>
                      <a:ext uri="{FF2B5EF4-FFF2-40B4-BE49-F238E27FC236}">
                        <a16:creationId xmlns="" xmlns:a16="http://schemas.microsoft.com/office/drawing/2014/main" id="{1DCBD3CF-23DB-404B-AEBA-9FC519B589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64">
                    <a:extLst>
                      <a:ext uri="{FF2B5EF4-FFF2-40B4-BE49-F238E27FC236}">
                        <a16:creationId xmlns="" xmlns:a16="http://schemas.microsoft.com/office/drawing/2014/main" id="{19318665-BFE3-46E0-8272-0FCDE11B3D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65">
                    <a:extLst>
                      <a:ext uri="{FF2B5EF4-FFF2-40B4-BE49-F238E27FC236}">
                        <a16:creationId xmlns="" xmlns:a16="http://schemas.microsoft.com/office/drawing/2014/main" id="{3A517CE9-75AD-4EE0-AA1D-58D4C87BD7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66">
                    <a:extLst>
                      <a:ext uri="{FF2B5EF4-FFF2-40B4-BE49-F238E27FC236}">
                        <a16:creationId xmlns="" xmlns:a16="http://schemas.microsoft.com/office/drawing/2014/main" id="{EF4F56DC-3981-450A-910C-5D7101BA03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76">
                    <a:extLst>
                      <a:ext uri="{FF2B5EF4-FFF2-40B4-BE49-F238E27FC236}">
                        <a16:creationId xmlns="" xmlns:a16="http://schemas.microsoft.com/office/drawing/2014/main" id="{1D70F37F-5F41-477E-BEF1-B6DFB45538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77">
                    <a:extLst>
                      <a:ext uri="{FF2B5EF4-FFF2-40B4-BE49-F238E27FC236}">
                        <a16:creationId xmlns="" xmlns:a16="http://schemas.microsoft.com/office/drawing/2014/main" id="{657B6D95-10EF-4AC0-B790-7BE6D6EB66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78">
                    <a:extLst>
                      <a:ext uri="{FF2B5EF4-FFF2-40B4-BE49-F238E27FC236}">
                        <a16:creationId xmlns="" xmlns:a16="http://schemas.microsoft.com/office/drawing/2014/main" id="{A257345E-4DE5-4B5E-B988-342FBCD1E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79">
                    <a:extLst>
                      <a:ext uri="{FF2B5EF4-FFF2-40B4-BE49-F238E27FC236}">
                        <a16:creationId xmlns="" xmlns:a16="http://schemas.microsoft.com/office/drawing/2014/main" id="{47015118-E8C2-4D46-BFEC-6F5EBE81A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80">
                    <a:extLst>
                      <a:ext uri="{FF2B5EF4-FFF2-40B4-BE49-F238E27FC236}">
                        <a16:creationId xmlns="" xmlns:a16="http://schemas.microsoft.com/office/drawing/2014/main" id="{B7FAFC96-8426-48DA-97DB-8AB7096FDD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81">
                    <a:extLst>
                      <a:ext uri="{FF2B5EF4-FFF2-40B4-BE49-F238E27FC236}">
                        <a16:creationId xmlns="" xmlns:a16="http://schemas.microsoft.com/office/drawing/2014/main" id="{5F27348A-85F0-4034-A0AB-32A94599A4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82">
                    <a:extLst>
                      <a:ext uri="{FF2B5EF4-FFF2-40B4-BE49-F238E27FC236}">
                        <a16:creationId xmlns="" xmlns:a16="http://schemas.microsoft.com/office/drawing/2014/main" id="{F702962A-FC39-4D15-959D-7AE4756ABE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83">
                    <a:extLst>
                      <a:ext uri="{FF2B5EF4-FFF2-40B4-BE49-F238E27FC236}">
                        <a16:creationId xmlns="" xmlns:a16="http://schemas.microsoft.com/office/drawing/2014/main" id="{EF0FCB19-6E10-49CE-8698-87F4E056BB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93">
                    <a:extLst>
                      <a:ext uri="{FF2B5EF4-FFF2-40B4-BE49-F238E27FC236}">
                        <a16:creationId xmlns="" xmlns:a16="http://schemas.microsoft.com/office/drawing/2014/main" id="{FA70D2E3-3CA3-4CC3-8AFA-D0DE284C09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94">
                    <a:extLst>
                      <a:ext uri="{FF2B5EF4-FFF2-40B4-BE49-F238E27FC236}">
                        <a16:creationId xmlns="" xmlns:a16="http://schemas.microsoft.com/office/drawing/2014/main" id="{64A9D28A-7040-412B-A4F1-C8BF7F81A5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95">
                    <a:extLst>
                      <a:ext uri="{FF2B5EF4-FFF2-40B4-BE49-F238E27FC236}">
                        <a16:creationId xmlns="" xmlns:a16="http://schemas.microsoft.com/office/drawing/2014/main" id="{79BB8E08-2D70-48F4-84D3-DD29B9815A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96">
                    <a:extLst>
                      <a:ext uri="{FF2B5EF4-FFF2-40B4-BE49-F238E27FC236}">
                        <a16:creationId xmlns="" xmlns:a16="http://schemas.microsoft.com/office/drawing/2014/main" id="{3738BBC8-1ADC-4C1F-B731-79D81F6D43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200">
                    <a:extLst>
                      <a:ext uri="{FF2B5EF4-FFF2-40B4-BE49-F238E27FC236}">
                        <a16:creationId xmlns="" xmlns:a16="http://schemas.microsoft.com/office/drawing/2014/main" id="{8DF3D238-5FE3-47C4-BD25-9EF6AD7A8D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01">
                    <a:extLst>
                      <a:ext uri="{FF2B5EF4-FFF2-40B4-BE49-F238E27FC236}">
                        <a16:creationId xmlns="" xmlns:a16="http://schemas.microsoft.com/office/drawing/2014/main" id="{320DFB3B-6DA5-4748-9BCC-E9E23C0C10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202">
                    <a:extLst>
                      <a:ext uri="{FF2B5EF4-FFF2-40B4-BE49-F238E27FC236}">
                        <a16:creationId xmlns="" xmlns:a16="http://schemas.microsoft.com/office/drawing/2014/main" id="{5716CBE9-BE60-45C2-9716-B5D7D398A1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203">
                    <a:extLst>
                      <a:ext uri="{FF2B5EF4-FFF2-40B4-BE49-F238E27FC236}">
                        <a16:creationId xmlns="" xmlns:a16="http://schemas.microsoft.com/office/drawing/2014/main" id="{28B95319-E63C-45E0-A5D5-E1859E247D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204">
                    <a:extLst>
                      <a:ext uri="{FF2B5EF4-FFF2-40B4-BE49-F238E27FC236}">
                        <a16:creationId xmlns="" xmlns:a16="http://schemas.microsoft.com/office/drawing/2014/main" id="{907FF6C2-1CAC-475A-B487-7776892311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205">
                    <a:extLst>
                      <a:ext uri="{FF2B5EF4-FFF2-40B4-BE49-F238E27FC236}">
                        <a16:creationId xmlns="" xmlns:a16="http://schemas.microsoft.com/office/drawing/2014/main" id="{1E697C88-CD27-454B-8ECD-EC79BADCA5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08">
                    <a:extLst>
                      <a:ext uri="{FF2B5EF4-FFF2-40B4-BE49-F238E27FC236}">
                        <a16:creationId xmlns="" xmlns:a16="http://schemas.microsoft.com/office/drawing/2014/main" id="{A9C6E75C-ED33-4407-9032-8AE44CEF03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409">
                    <a:extLst>
                      <a:ext uri="{FF2B5EF4-FFF2-40B4-BE49-F238E27FC236}">
                        <a16:creationId xmlns="" xmlns:a16="http://schemas.microsoft.com/office/drawing/2014/main" id="{B7C3424A-D71B-44F4-8F70-12F1E7561D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10">
                    <a:extLst>
                      <a:ext uri="{FF2B5EF4-FFF2-40B4-BE49-F238E27FC236}">
                        <a16:creationId xmlns="" xmlns:a16="http://schemas.microsoft.com/office/drawing/2014/main" id="{D0D97913-B1BD-4DEB-B1DC-AB10A75C39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411">
                    <a:extLst>
                      <a:ext uri="{FF2B5EF4-FFF2-40B4-BE49-F238E27FC236}">
                        <a16:creationId xmlns="" xmlns:a16="http://schemas.microsoft.com/office/drawing/2014/main" id="{8CAE3B91-ADBE-4C88-A75C-6192E5B04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412">
                    <a:extLst>
                      <a:ext uri="{FF2B5EF4-FFF2-40B4-BE49-F238E27FC236}">
                        <a16:creationId xmlns="" xmlns:a16="http://schemas.microsoft.com/office/drawing/2014/main" id="{F55B7154-A4E9-4A4D-ACE1-E0E7F7F7C2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413">
                    <a:extLst>
                      <a:ext uri="{FF2B5EF4-FFF2-40B4-BE49-F238E27FC236}">
                        <a16:creationId xmlns="" xmlns:a16="http://schemas.microsoft.com/office/drawing/2014/main" id="{24889A8B-8ACD-494A-B997-0EE9B4992C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414">
                    <a:extLst>
                      <a:ext uri="{FF2B5EF4-FFF2-40B4-BE49-F238E27FC236}">
                        <a16:creationId xmlns="" xmlns:a16="http://schemas.microsoft.com/office/drawing/2014/main" id="{53664043-AAB2-48D0-B396-2C7BA0CD5A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415">
                    <a:extLst>
                      <a:ext uri="{FF2B5EF4-FFF2-40B4-BE49-F238E27FC236}">
                        <a16:creationId xmlns="" xmlns:a16="http://schemas.microsoft.com/office/drawing/2014/main" id="{FB2544BF-687D-44F7-977F-C5D88189B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416">
                    <a:extLst>
                      <a:ext uri="{FF2B5EF4-FFF2-40B4-BE49-F238E27FC236}">
                        <a16:creationId xmlns="" xmlns:a16="http://schemas.microsoft.com/office/drawing/2014/main" id="{FE9DF59E-12C1-46CA-BE83-FB0BE63E14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417">
                    <a:extLst>
                      <a:ext uri="{FF2B5EF4-FFF2-40B4-BE49-F238E27FC236}">
                        <a16:creationId xmlns="" xmlns:a16="http://schemas.microsoft.com/office/drawing/2014/main" id="{EEA35E70-9ACC-4AC8-B991-7CEDE99050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418">
                    <a:extLst>
                      <a:ext uri="{FF2B5EF4-FFF2-40B4-BE49-F238E27FC236}">
                        <a16:creationId xmlns="" xmlns:a16="http://schemas.microsoft.com/office/drawing/2014/main" id="{065BA333-C779-44A5-879E-6283889F89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419">
                    <a:extLst>
                      <a:ext uri="{FF2B5EF4-FFF2-40B4-BE49-F238E27FC236}">
                        <a16:creationId xmlns="" xmlns:a16="http://schemas.microsoft.com/office/drawing/2014/main" id="{3DBF4028-B03C-4C26-9343-A6FAC49AA3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420">
                    <a:extLst>
                      <a:ext uri="{FF2B5EF4-FFF2-40B4-BE49-F238E27FC236}">
                        <a16:creationId xmlns="" xmlns:a16="http://schemas.microsoft.com/office/drawing/2014/main" id="{EE04821D-F194-4ED8-87FD-E452FB160C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21">
                    <a:extLst>
                      <a:ext uri="{FF2B5EF4-FFF2-40B4-BE49-F238E27FC236}">
                        <a16:creationId xmlns="" xmlns:a16="http://schemas.microsoft.com/office/drawing/2014/main" id="{1D10AFF9-E389-4E35-A063-451D0769CF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22">
                    <a:extLst>
                      <a:ext uri="{FF2B5EF4-FFF2-40B4-BE49-F238E27FC236}">
                        <a16:creationId xmlns="" xmlns:a16="http://schemas.microsoft.com/office/drawing/2014/main" id="{90A14621-0BA6-4101-92A9-C730AA7B69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23">
                    <a:extLst>
                      <a:ext uri="{FF2B5EF4-FFF2-40B4-BE49-F238E27FC236}">
                        <a16:creationId xmlns="" xmlns:a16="http://schemas.microsoft.com/office/drawing/2014/main" id="{8E446287-62CC-4118-A50B-BF7D12ED92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24">
                    <a:extLst>
                      <a:ext uri="{FF2B5EF4-FFF2-40B4-BE49-F238E27FC236}">
                        <a16:creationId xmlns="" xmlns:a16="http://schemas.microsoft.com/office/drawing/2014/main" id="{9F2B8A52-6929-409B-BEEA-049665D88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25">
                    <a:extLst>
                      <a:ext uri="{FF2B5EF4-FFF2-40B4-BE49-F238E27FC236}">
                        <a16:creationId xmlns="" xmlns:a16="http://schemas.microsoft.com/office/drawing/2014/main" id="{2014B801-1D72-43D3-932B-1EC8EEC02D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26">
                    <a:extLst>
                      <a:ext uri="{FF2B5EF4-FFF2-40B4-BE49-F238E27FC236}">
                        <a16:creationId xmlns="" xmlns:a16="http://schemas.microsoft.com/office/drawing/2014/main" id="{CE00DDA5-C401-45CA-ACE3-EA74D4A3B1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27">
                    <a:extLst>
                      <a:ext uri="{FF2B5EF4-FFF2-40B4-BE49-F238E27FC236}">
                        <a16:creationId xmlns="" xmlns:a16="http://schemas.microsoft.com/office/drawing/2014/main" id="{5678CA59-CD69-4C89-B3CE-3994F4204E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28">
                    <a:extLst>
                      <a:ext uri="{FF2B5EF4-FFF2-40B4-BE49-F238E27FC236}">
                        <a16:creationId xmlns="" xmlns:a16="http://schemas.microsoft.com/office/drawing/2014/main" id="{E33E9747-7342-4047-BFE6-9DB8B8A5EB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29">
                    <a:extLst>
                      <a:ext uri="{FF2B5EF4-FFF2-40B4-BE49-F238E27FC236}">
                        <a16:creationId xmlns="" xmlns:a16="http://schemas.microsoft.com/office/drawing/2014/main" id="{5CB92C50-B3A3-44D1-BAF6-E767EE628C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30">
                    <a:extLst>
                      <a:ext uri="{FF2B5EF4-FFF2-40B4-BE49-F238E27FC236}">
                        <a16:creationId xmlns="" xmlns:a16="http://schemas.microsoft.com/office/drawing/2014/main" id="{609A09D5-F586-46FB-9D52-CDC5FE45F0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31">
                    <a:extLst>
                      <a:ext uri="{FF2B5EF4-FFF2-40B4-BE49-F238E27FC236}">
                        <a16:creationId xmlns="" xmlns:a16="http://schemas.microsoft.com/office/drawing/2014/main" id="{9422212E-FED9-4901-9EAE-4963DE2653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32">
                    <a:extLst>
                      <a:ext uri="{FF2B5EF4-FFF2-40B4-BE49-F238E27FC236}">
                        <a16:creationId xmlns="" xmlns:a16="http://schemas.microsoft.com/office/drawing/2014/main" id="{8D42D956-15E5-40EC-8FB1-BD0BFB4C60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33">
                    <a:extLst>
                      <a:ext uri="{FF2B5EF4-FFF2-40B4-BE49-F238E27FC236}">
                        <a16:creationId xmlns="" xmlns:a16="http://schemas.microsoft.com/office/drawing/2014/main" id="{07AB46D8-6D3F-45EB-9BE5-CFEDAE2AB4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34">
                    <a:extLst>
                      <a:ext uri="{FF2B5EF4-FFF2-40B4-BE49-F238E27FC236}">
                        <a16:creationId xmlns="" xmlns:a16="http://schemas.microsoft.com/office/drawing/2014/main" id="{ED0B3BCB-CFC5-437E-AF05-CB3BECFE89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35">
                    <a:extLst>
                      <a:ext uri="{FF2B5EF4-FFF2-40B4-BE49-F238E27FC236}">
                        <a16:creationId xmlns="" xmlns:a16="http://schemas.microsoft.com/office/drawing/2014/main" id="{7CCBA033-0B11-4D7A-896B-563F308804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36">
                    <a:extLst>
                      <a:ext uri="{FF2B5EF4-FFF2-40B4-BE49-F238E27FC236}">
                        <a16:creationId xmlns="" xmlns:a16="http://schemas.microsoft.com/office/drawing/2014/main" id="{910B0915-615F-4AAB-AAD8-8BE9F2E521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37">
                    <a:extLst>
                      <a:ext uri="{FF2B5EF4-FFF2-40B4-BE49-F238E27FC236}">
                        <a16:creationId xmlns="" xmlns:a16="http://schemas.microsoft.com/office/drawing/2014/main" id="{91A562F7-0A9C-49A6-BB56-8561C7332D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38">
                    <a:extLst>
                      <a:ext uri="{FF2B5EF4-FFF2-40B4-BE49-F238E27FC236}">
                        <a16:creationId xmlns="" xmlns:a16="http://schemas.microsoft.com/office/drawing/2014/main" id="{876D3996-FEBD-4F96-A1DE-07FEF09090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39">
                    <a:extLst>
                      <a:ext uri="{FF2B5EF4-FFF2-40B4-BE49-F238E27FC236}">
                        <a16:creationId xmlns="" xmlns:a16="http://schemas.microsoft.com/office/drawing/2014/main" id="{3091A221-66BB-42CE-AB89-4367A19F59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40">
                    <a:extLst>
                      <a:ext uri="{FF2B5EF4-FFF2-40B4-BE49-F238E27FC236}">
                        <a16:creationId xmlns="" xmlns:a16="http://schemas.microsoft.com/office/drawing/2014/main" id="{EA8F2B2E-E8DC-4064-9A17-B0CBDDF00E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41">
                    <a:extLst>
                      <a:ext uri="{FF2B5EF4-FFF2-40B4-BE49-F238E27FC236}">
                        <a16:creationId xmlns="" xmlns:a16="http://schemas.microsoft.com/office/drawing/2014/main" id="{2842DC14-D44E-4513-887F-D5ABD4A861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42">
                    <a:extLst>
                      <a:ext uri="{FF2B5EF4-FFF2-40B4-BE49-F238E27FC236}">
                        <a16:creationId xmlns="" xmlns:a16="http://schemas.microsoft.com/office/drawing/2014/main" id="{B05FE5E1-F3A2-477F-B9A9-A3FC73F930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43">
                    <a:extLst>
                      <a:ext uri="{FF2B5EF4-FFF2-40B4-BE49-F238E27FC236}">
                        <a16:creationId xmlns="" xmlns:a16="http://schemas.microsoft.com/office/drawing/2014/main" id="{C57EF806-969A-487A-898B-83D853DCD9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44">
                    <a:extLst>
                      <a:ext uri="{FF2B5EF4-FFF2-40B4-BE49-F238E27FC236}">
                        <a16:creationId xmlns="" xmlns:a16="http://schemas.microsoft.com/office/drawing/2014/main" id="{D054A3AE-3F68-4E82-909F-BDF83EACCA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45">
                    <a:extLst>
                      <a:ext uri="{FF2B5EF4-FFF2-40B4-BE49-F238E27FC236}">
                        <a16:creationId xmlns="" xmlns:a16="http://schemas.microsoft.com/office/drawing/2014/main" id="{03DAB591-67C7-4715-8982-25BB7167C1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46">
                    <a:extLst>
                      <a:ext uri="{FF2B5EF4-FFF2-40B4-BE49-F238E27FC236}">
                        <a16:creationId xmlns="" xmlns:a16="http://schemas.microsoft.com/office/drawing/2014/main" id="{3C97BF93-98CE-4613-A95A-378772F18F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47">
                    <a:extLst>
                      <a:ext uri="{FF2B5EF4-FFF2-40B4-BE49-F238E27FC236}">
                        <a16:creationId xmlns="" xmlns:a16="http://schemas.microsoft.com/office/drawing/2014/main" id="{FE4BE16E-C111-4DF1-A447-710CD2A0E0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48">
                    <a:extLst>
                      <a:ext uri="{FF2B5EF4-FFF2-40B4-BE49-F238E27FC236}">
                        <a16:creationId xmlns="" xmlns:a16="http://schemas.microsoft.com/office/drawing/2014/main" id="{B944439A-747A-4070-B546-F129A40570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49">
                    <a:extLst>
                      <a:ext uri="{FF2B5EF4-FFF2-40B4-BE49-F238E27FC236}">
                        <a16:creationId xmlns="" xmlns:a16="http://schemas.microsoft.com/office/drawing/2014/main" id="{17992891-0974-41D6-BB34-FAEBBA9EDD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50">
                    <a:extLst>
                      <a:ext uri="{FF2B5EF4-FFF2-40B4-BE49-F238E27FC236}">
                        <a16:creationId xmlns="" xmlns:a16="http://schemas.microsoft.com/office/drawing/2014/main" id="{5D66094E-5DF4-4FE3-8CC2-9BB61BD4B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51">
                    <a:extLst>
                      <a:ext uri="{FF2B5EF4-FFF2-40B4-BE49-F238E27FC236}">
                        <a16:creationId xmlns="" xmlns:a16="http://schemas.microsoft.com/office/drawing/2014/main" id="{3935FAB2-D94D-4E31-9BD2-E49774E32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52">
                    <a:extLst>
                      <a:ext uri="{FF2B5EF4-FFF2-40B4-BE49-F238E27FC236}">
                        <a16:creationId xmlns="" xmlns:a16="http://schemas.microsoft.com/office/drawing/2014/main" id="{BF847312-230A-4287-A898-E34AEBAF78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53">
                    <a:extLst>
                      <a:ext uri="{FF2B5EF4-FFF2-40B4-BE49-F238E27FC236}">
                        <a16:creationId xmlns="" xmlns:a16="http://schemas.microsoft.com/office/drawing/2014/main" id="{AAA3E9DE-651C-40FD-BB3A-05BAB07B1B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54">
                    <a:extLst>
                      <a:ext uri="{FF2B5EF4-FFF2-40B4-BE49-F238E27FC236}">
                        <a16:creationId xmlns="" xmlns:a16="http://schemas.microsoft.com/office/drawing/2014/main" id="{3C07C0A3-AD82-441A-812D-2E9B9905D1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55">
                    <a:extLst>
                      <a:ext uri="{FF2B5EF4-FFF2-40B4-BE49-F238E27FC236}">
                        <a16:creationId xmlns="" xmlns:a16="http://schemas.microsoft.com/office/drawing/2014/main" id="{7C7DABC0-9C6E-4359-AF21-8B88645308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76">
                    <a:extLst>
                      <a:ext uri="{FF2B5EF4-FFF2-40B4-BE49-F238E27FC236}">
                        <a16:creationId xmlns="" xmlns:a16="http://schemas.microsoft.com/office/drawing/2014/main" id="{330ABBE9-FE6C-4A99-AD68-CCBEAAF440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77">
                    <a:extLst>
                      <a:ext uri="{FF2B5EF4-FFF2-40B4-BE49-F238E27FC236}">
                        <a16:creationId xmlns="" xmlns:a16="http://schemas.microsoft.com/office/drawing/2014/main" id="{9343F0A2-0DC8-419B-860D-898B0ECB2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78">
                    <a:extLst>
                      <a:ext uri="{FF2B5EF4-FFF2-40B4-BE49-F238E27FC236}">
                        <a16:creationId xmlns="" xmlns:a16="http://schemas.microsoft.com/office/drawing/2014/main" id="{EADE6523-F9B9-4140-B80E-D0B0F7D2E8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79">
                    <a:extLst>
                      <a:ext uri="{FF2B5EF4-FFF2-40B4-BE49-F238E27FC236}">
                        <a16:creationId xmlns="" xmlns:a16="http://schemas.microsoft.com/office/drawing/2014/main" id="{C50F1871-2B42-45EC-9C65-7444ECF06E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80">
                    <a:extLst>
                      <a:ext uri="{FF2B5EF4-FFF2-40B4-BE49-F238E27FC236}">
                        <a16:creationId xmlns="" xmlns:a16="http://schemas.microsoft.com/office/drawing/2014/main" id="{E0C35B33-7076-4C0C-A18C-DBE45E4D4C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81">
                    <a:extLst>
                      <a:ext uri="{FF2B5EF4-FFF2-40B4-BE49-F238E27FC236}">
                        <a16:creationId xmlns="" xmlns:a16="http://schemas.microsoft.com/office/drawing/2014/main" id="{8F209AC4-725B-4DBA-A200-001D5673EB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82">
                    <a:extLst>
                      <a:ext uri="{FF2B5EF4-FFF2-40B4-BE49-F238E27FC236}">
                        <a16:creationId xmlns="" xmlns:a16="http://schemas.microsoft.com/office/drawing/2014/main" id="{6970F5E7-84C3-46CD-A6AE-AFB0F0BB55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83">
                    <a:extLst>
                      <a:ext uri="{FF2B5EF4-FFF2-40B4-BE49-F238E27FC236}">
                        <a16:creationId xmlns="" xmlns:a16="http://schemas.microsoft.com/office/drawing/2014/main" id="{7082A922-65D1-409A-81D7-D208B203C04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84">
                    <a:extLst>
                      <a:ext uri="{FF2B5EF4-FFF2-40B4-BE49-F238E27FC236}">
                        <a16:creationId xmlns="" xmlns:a16="http://schemas.microsoft.com/office/drawing/2014/main" id="{A651E7C9-858A-48C9-9B34-DF8F57070F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85">
                    <a:extLst>
                      <a:ext uri="{FF2B5EF4-FFF2-40B4-BE49-F238E27FC236}">
                        <a16:creationId xmlns="" xmlns:a16="http://schemas.microsoft.com/office/drawing/2014/main" id="{EF4A250B-9DA7-4F5A-96BD-07B662806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86">
                    <a:extLst>
                      <a:ext uri="{FF2B5EF4-FFF2-40B4-BE49-F238E27FC236}">
                        <a16:creationId xmlns="" xmlns:a16="http://schemas.microsoft.com/office/drawing/2014/main" id="{3441A753-8608-492E-ABCB-2357565377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87">
                    <a:extLst>
                      <a:ext uri="{FF2B5EF4-FFF2-40B4-BE49-F238E27FC236}">
                        <a16:creationId xmlns="" xmlns:a16="http://schemas.microsoft.com/office/drawing/2014/main" id="{37369C1B-7FC3-4F10-BA86-5B673A675D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88">
                    <a:extLst>
                      <a:ext uri="{FF2B5EF4-FFF2-40B4-BE49-F238E27FC236}">
                        <a16:creationId xmlns="" xmlns:a16="http://schemas.microsoft.com/office/drawing/2014/main" id="{E3E75760-9987-4556-951B-11704A3633C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89">
                    <a:extLst>
                      <a:ext uri="{FF2B5EF4-FFF2-40B4-BE49-F238E27FC236}">
                        <a16:creationId xmlns="" xmlns:a16="http://schemas.microsoft.com/office/drawing/2014/main" id="{70224D77-68BF-44F8-8D17-AE53CB343F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90">
                    <a:extLst>
                      <a:ext uri="{FF2B5EF4-FFF2-40B4-BE49-F238E27FC236}">
                        <a16:creationId xmlns="" xmlns:a16="http://schemas.microsoft.com/office/drawing/2014/main" id="{5FA13F16-72D5-47C1-B1B2-E5901C213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91">
                    <a:extLst>
                      <a:ext uri="{FF2B5EF4-FFF2-40B4-BE49-F238E27FC236}">
                        <a16:creationId xmlns="" xmlns:a16="http://schemas.microsoft.com/office/drawing/2014/main" id="{7036EAB9-9112-4A6C-9D9F-8B60AA88E5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92">
                    <a:extLst>
                      <a:ext uri="{FF2B5EF4-FFF2-40B4-BE49-F238E27FC236}">
                        <a16:creationId xmlns="" xmlns:a16="http://schemas.microsoft.com/office/drawing/2014/main" id="{CCBCBB76-F435-4098-A416-3650825368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93">
                    <a:extLst>
                      <a:ext uri="{FF2B5EF4-FFF2-40B4-BE49-F238E27FC236}">
                        <a16:creationId xmlns="" xmlns:a16="http://schemas.microsoft.com/office/drawing/2014/main" id="{7967425D-F33A-4E3A-9352-0451AC86E7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94">
                    <a:extLst>
                      <a:ext uri="{FF2B5EF4-FFF2-40B4-BE49-F238E27FC236}">
                        <a16:creationId xmlns="" xmlns:a16="http://schemas.microsoft.com/office/drawing/2014/main" id="{88DD40AF-3970-4889-B463-BA4618FC77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95">
                    <a:extLst>
                      <a:ext uri="{FF2B5EF4-FFF2-40B4-BE49-F238E27FC236}">
                        <a16:creationId xmlns="" xmlns:a16="http://schemas.microsoft.com/office/drawing/2014/main" id="{0BD65853-FE51-4B76-ACAB-7377583860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96">
                    <a:extLst>
                      <a:ext uri="{FF2B5EF4-FFF2-40B4-BE49-F238E27FC236}">
                        <a16:creationId xmlns="" xmlns:a16="http://schemas.microsoft.com/office/drawing/2014/main" id="{0A1A116B-3764-4A49-8ED7-60F375B34C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97">
                    <a:extLst>
                      <a:ext uri="{FF2B5EF4-FFF2-40B4-BE49-F238E27FC236}">
                        <a16:creationId xmlns="" xmlns:a16="http://schemas.microsoft.com/office/drawing/2014/main" id="{011D8BCF-3874-4D74-BD3E-4824622FE2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98">
                    <a:extLst>
                      <a:ext uri="{FF2B5EF4-FFF2-40B4-BE49-F238E27FC236}">
                        <a16:creationId xmlns="" xmlns:a16="http://schemas.microsoft.com/office/drawing/2014/main" id="{351DF4B0-6E7C-4399-854D-4B1202B1B0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99">
                    <a:extLst>
                      <a:ext uri="{FF2B5EF4-FFF2-40B4-BE49-F238E27FC236}">
                        <a16:creationId xmlns="" xmlns:a16="http://schemas.microsoft.com/office/drawing/2014/main" id="{1C5749AF-E557-48F4-A739-6DF04CA3C0E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500">
                    <a:extLst>
                      <a:ext uri="{FF2B5EF4-FFF2-40B4-BE49-F238E27FC236}">
                        <a16:creationId xmlns="" xmlns:a16="http://schemas.microsoft.com/office/drawing/2014/main" id="{6AB2DC4D-2015-46A7-9C23-169A6D3B9FD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501">
                    <a:extLst>
                      <a:ext uri="{FF2B5EF4-FFF2-40B4-BE49-F238E27FC236}">
                        <a16:creationId xmlns="" xmlns:a16="http://schemas.microsoft.com/office/drawing/2014/main" id="{E8008FE7-80E2-4204-AC36-0C93083743F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15" name="组合 514">
            <a:extLst>
              <a:ext uri="{FF2B5EF4-FFF2-40B4-BE49-F238E27FC236}">
                <a16:creationId xmlns="" xmlns:a16="http://schemas.microsoft.com/office/drawing/2014/main" id="{9367021E-BBFA-4E35-8FA9-877CE04146C6}"/>
              </a:ext>
            </a:extLst>
          </p:cNvPr>
          <p:cNvGrpSpPr/>
          <p:nvPr/>
        </p:nvGrpSpPr>
        <p:grpSpPr>
          <a:xfrm>
            <a:off x="1408339" y="3834662"/>
            <a:ext cx="6047164" cy="662169"/>
            <a:chOff x="1216025" y="2955926"/>
            <a:chExt cx="1971675" cy="215900"/>
          </a:xfrm>
        </p:grpSpPr>
        <p:sp>
          <p:nvSpPr>
            <p:cNvPr id="516" name="Line 502">
              <a:extLst>
                <a:ext uri="{FF2B5EF4-FFF2-40B4-BE49-F238E27FC236}">
                  <a16:creationId xmlns="" xmlns:a16="http://schemas.microsoft.com/office/drawing/2014/main" id="{3ECCA326-3FA6-472E-B744-8BE51A84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503">
              <a:extLst>
                <a:ext uri="{FF2B5EF4-FFF2-40B4-BE49-F238E27FC236}">
                  <a16:creationId xmlns="" xmlns:a16="http://schemas.microsoft.com/office/drawing/2014/main" id="{6143A051-E8F5-4058-A1E1-0C4A369D61BE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>
            <a:extLst>
              <a:ext uri="{FF2B5EF4-FFF2-40B4-BE49-F238E27FC236}">
                <a16:creationId xmlns="" xmlns:a16="http://schemas.microsoft.com/office/drawing/2014/main" id="{55C4536E-D81A-4F11-B46F-9B00AAE15795}"/>
              </a:ext>
            </a:extLst>
          </p:cNvPr>
          <p:cNvGrpSpPr/>
          <p:nvPr/>
        </p:nvGrpSpPr>
        <p:grpSpPr>
          <a:xfrm>
            <a:off x="7327132" y="4397126"/>
            <a:ext cx="258329" cy="403355"/>
            <a:chOff x="3141663" y="3136901"/>
            <a:chExt cx="90488" cy="141288"/>
          </a:xfrm>
        </p:grpSpPr>
        <p:sp>
          <p:nvSpPr>
            <p:cNvPr id="519" name="Freeform 504">
              <a:extLst>
                <a:ext uri="{FF2B5EF4-FFF2-40B4-BE49-F238E27FC236}">
                  <a16:creationId xmlns="" xmlns:a16="http://schemas.microsoft.com/office/drawing/2014/main" id="{A92C5928-372B-4742-ABB1-91D4F187BCEF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505">
              <a:extLst>
                <a:ext uri="{FF2B5EF4-FFF2-40B4-BE49-F238E27FC236}">
                  <a16:creationId xmlns="" xmlns:a16="http://schemas.microsoft.com/office/drawing/2014/main" id="{33945F45-4A69-43DC-8767-EE7192A020D6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506">
              <a:extLst>
                <a:ext uri="{FF2B5EF4-FFF2-40B4-BE49-F238E27FC236}">
                  <a16:creationId xmlns="" xmlns:a16="http://schemas.microsoft.com/office/drawing/2014/main" id="{AE4BFCCD-B4B5-424D-8B73-A98DB8E12826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矩形 521">
            <a:extLst>
              <a:ext uri="{FF2B5EF4-FFF2-40B4-BE49-F238E27FC236}">
                <a16:creationId xmlns="" xmlns:a16="http://schemas.microsoft.com/office/drawing/2014/main" id="{E763FFE7-694F-47CB-B31F-561AA829A512}"/>
              </a:ext>
            </a:extLst>
          </p:cNvPr>
          <p:cNvSpPr/>
          <p:nvPr/>
        </p:nvSpPr>
        <p:spPr>
          <a:xfrm>
            <a:off x="2548699" y="3115475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5321683"/>
      </p:ext>
    </p:extLst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287524" y="37630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测试到底是什么</a:t>
            </a:r>
            <a:endParaRPr lang="en-US" altLang="zh-CN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标题 11"/>
          <p:cNvSpPr txBox="1">
            <a:spLocks/>
          </p:cNvSpPr>
          <p:nvPr/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02002" y="409782"/>
            <a:ext cx="8229600" cy="33955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endParaRPr lang="en-US" altLang="zh-CN" sz="3600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003076457"/>
              </p:ext>
            </p:extLst>
          </p:nvPr>
        </p:nvGraphicFramePr>
        <p:xfrm>
          <a:off x="0" y="1267296"/>
          <a:ext cx="9828584" cy="335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337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287524" y="37630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性能测试是什么</a:t>
            </a:r>
            <a:endParaRPr lang="en-US" altLang="zh-CN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标题 11"/>
          <p:cNvSpPr txBox="1">
            <a:spLocks/>
          </p:cNvSpPr>
          <p:nvPr/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02002" y="409782"/>
            <a:ext cx="8229600" cy="33955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endParaRPr lang="en-US" altLang="zh-CN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546689" y="1063557"/>
            <a:ext cx="81617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7</a:t>
            </a:r>
            <a:r>
              <a:rPr lang="zh-CN" altLang="en-US" sz="2800" dirty="0"/>
              <a:t>月</a:t>
            </a:r>
            <a:r>
              <a:rPr lang="en-US" altLang="zh-CN" sz="2800" dirty="0"/>
              <a:t>27</a:t>
            </a:r>
            <a:r>
              <a:rPr lang="zh-CN" altLang="en-US" sz="2800" dirty="0"/>
              <a:t>日，</a:t>
            </a:r>
            <a:r>
              <a:rPr lang="zh-CN" altLang="en-US" sz="2800" dirty="0">
                <a:hlinkClick r:id="rId3"/>
              </a:rPr>
              <a:t>中国铁路</a:t>
            </a:r>
            <a:r>
              <a:rPr lang="zh-CN" altLang="en-US" sz="2800" dirty="0"/>
              <a:t>总公司安排“复兴号”在京沪高铁开展时速</a:t>
            </a:r>
            <a:r>
              <a:rPr lang="en-US" altLang="zh-CN" sz="2800" dirty="0"/>
              <a:t>350</a:t>
            </a:r>
            <a:r>
              <a:rPr lang="zh-CN" altLang="en-US" sz="2800" dirty="0"/>
              <a:t>公里体验运营，通过全面系统的科学论证和综合评估，一致认为，京沪高铁满足按设计速度</a:t>
            </a:r>
            <a:r>
              <a:rPr lang="en-US" altLang="zh-CN" sz="2800" dirty="0"/>
              <a:t>350</a:t>
            </a:r>
            <a:r>
              <a:rPr lang="zh-CN" altLang="en-US" sz="2800" dirty="0"/>
              <a:t>公里</a:t>
            </a:r>
            <a:r>
              <a:rPr lang="en-US" altLang="zh-CN" sz="2800" dirty="0"/>
              <a:t>/</a:t>
            </a:r>
            <a:r>
              <a:rPr lang="zh-CN" altLang="en-US" sz="2800" dirty="0"/>
              <a:t>小时运营要求。</a:t>
            </a:r>
          </a:p>
          <a:p>
            <a:r>
              <a:rPr lang="zh-CN" altLang="en-US" sz="2800" dirty="0"/>
              <a:t>今年</a:t>
            </a:r>
            <a:r>
              <a:rPr lang="en-US" altLang="zh-CN" sz="2800" dirty="0"/>
              <a:t>9</a:t>
            </a:r>
            <a:r>
              <a:rPr lang="zh-CN" altLang="en-US" sz="2800" dirty="0"/>
              <a:t>月京沪高铁实施新的列车运行图后，组织“复兴号”按时速</a:t>
            </a:r>
            <a:r>
              <a:rPr lang="en-US" altLang="zh-CN" sz="2800" dirty="0"/>
              <a:t>350</a:t>
            </a:r>
            <a:r>
              <a:rPr lang="zh-CN" altLang="en-US" sz="2800" dirty="0"/>
              <a:t>公里正式上线运营。届时，京沪高铁全程运行时间在</a:t>
            </a:r>
            <a:r>
              <a:rPr lang="en-US" altLang="zh-CN" sz="2800" dirty="0"/>
              <a:t>4</a:t>
            </a:r>
            <a:r>
              <a:rPr lang="zh-CN" altLang="en-US" sz="2800" dirty="0"/>
              <a:t>个半小时左右。</a:t>
            </a:r>
          </a:p>
        </p:txBody>
      </p:sp>
    </p:spTree>
    <p:extLst>
      <p:ext uri="{BB962C8B-B14F-4D97-AF65-F5344CB8AC3E}">
        <p14:creationId xmlns:p14="http://schemas.microsoft.com/office/powerpoint/2010/main" val="310794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287524" y="37630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性能测试是什么</a:t>
            </a:r>
            <a:endParaRPr lang="en-US" altLang="zh-CN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标题 11"/>
          <p:cNvSpPr txBox="1">
            <a:spLocks/>
          </p:cNvSpPr>
          <p:nvPr/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02002" y="409782"/>
            <a:ext cx="8229600" cy="33955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endParaRPr lang="en-US" altLang="zh-CN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546689" y="1063557"/>
            <a:ext cx="81617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性能测试是为了验证在一定环境下系统满足性能需求的测试，主要是验证性能指标（响应时间，吞吐量，资源利用率</a:t>
            </a:r>
            <a:r>
              <a:rPr lang="zh-CN" altLang="en-US" sz="2800" dirty="0" smtClean="0"/>
              <a:t>）</a:t>
            </a:r>
            <a:endParaRPr lang="en-US" altLang="zh-CN" sz="2800" dirty="0"/>
          </a:p>
          <a:p>
            <a:endParaRPr lang="zh-CN" altLang="en-US" sz="2800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860804961"/>
              </p:ext>
            </p:extLst>
          </p:nvPr>
        </p:nvGraphicFramePr>
        <p:xfrm>
          <a:off x="304491" y="2481210"/>
          <a:ext cx="8651100" cy="2104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356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287524" y="37630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  <a:r>
              <a:rPr lang="en-US" altLang="zh-CN" b="1" dirty="0" smtClean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TPC</a:t>
            </a:r>
            <a:endParaRPr lang="en-US" altLang="zh-CN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标题 11"/>
          <p:cNvSpPr txBox="1">
            <a:spLocks/>
          </p:cNvSpPr>
          <p:nvPr/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02002" y="409782"/>
            <a:ext cx="8229600" cy="33955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endParaRPr lang="en-US" altLang="zh-CN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546689" y="1063557"/>
            <a:ext cx="816172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TPC(</a:t>
            </a:r>
            <a:r>
              <a:rPr lang="en-US" altLang="zh-CN" sz="1400" dirty="0" err="1"/>
              <a:t>Transactionprocessing</a:t>
            </a:r>
            <a:r>
              <a:rPr lang="en-US" altLang="zh-CN" sz="1400" dirty="0"/>
              <a:t> Performance Council)</a:t>
            </a:r>
          </a:p>
          <a:p>
            <a:pPr lvl="1"/>
            <a:r>
              <a:rPr lang="zh-CN" altLang="en-US" sz="1400" dirty="0"/>
              <a:t>事务处理性能委员会</a:t>
            </a:r>
            <a:r>
              <a:rPr lang="en-US" altLang="zh-CN" sz="1400" dirty="0"/>
              <a:t>)</a:t>
            </a:r>
            <a:r>
              <a:rPr lang="zh-CN" altLang="en-US" sz="1400" dirty="0"/>
              <a:t>是由数十家会员公司创建的非盈利组织，总部设在美国。</a:t>
            </a:r>
            <a:r>
              <a:rPr lang="en-US" altLang="zh-CN" sz="1400" dirty="0"/>
              <a:t>TPC</a:t>
            </a:r>
            <a:r>
              <a:rPr lang="zh-CN" altLang="en-US" sz="1400" dirty="0"/>
              <a:t>的成员主要是计算机软硬件厂家，而非计算机用户，其功能是制定商务应用基准程序的标准规范、性能和价格度量，并管理测试结果的发布。</a:t>
            </a:r>
            <a:br>
              <a:rPr lang="zh-CN" altLang="en-US" sz="1400" dirty="0"/>
            </a:b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en-US" altLang="zh-CN" sz="1400" dirty="0"/>
              <a:t>TPC</a:t>
            </a:r>
            <a:r>
              <a:rPr lang="zh-CN" altLang="en-US" sz="1400" dirty="0"/>
              <a:t>不给出基准程序的代码，而只给出基准程序的标准规范。任何厂家或其他测试者都可以根据规范，最优地构造出自己的测试系统</a:t>
            </a:r>
            <a:r>
              <a:rPr lang="en-US" altLang="zh-CN" sz="1400" dirty="0"/>
              <a:t>(</a:t>
            </a:r>
            <a:r>
              <a:rPr lang="zh-CN" altLang="en-US" sz="1400" dirty="0"/>
              <a:t>测试平台和测试程序</a:t>
            </a:r>
            <a:r>
              <a:rPr lang="en-US" altLang="zh-CN" sz="1400" dirty="0"/>
              <a:t>)</a:t>
            </a:r>
            <a:r>
              <a:rPr lang="zh-CN" altLang="en-US" sz="1400" dirty="0"/>
              <a:t>。为保证测试结果的完整性，被测试者</a:t>
            </a:r>
            <a:r>
              <a:rPr lang="en-US" altLang="zh-CN" sz="1400" dirty="0"/>
              <a:t>(</a:t>
            </a:r>
            <a:r>
              <a:rPr lang="zh-CN" altLang="en-US" sz="1400" dirty="0"/>
              <a:t>通常是厂家</a:t>
            </a:r>
            <a:r>
              <a:rPr lang="en-US" altLang="zh-CN" sz="1400" dirty="0"/>
              <a:t>)</a:t>
            </a:r>
            <a:r>
              <a:rPr lang="zh-CN" altLang="en-US" sz="1400" dirty="0"/>
              <a:t>必须提交给</a:t>
            </a:r>
            <a:r>
              <a:rPr lang="en-US" altLang="zh-CN" sz="1400" dirty="0"/>
              <a:t>TPC</a:t>
            </a:r>
            <a:r>
              <a:rPr lang="zh-CN" altLang="en-US" sz="1400" dirty="0"/>
              <a:t>一套完整的报告</a:t>
            </a:r>
            <a:r>
              <a:rPr lang="en-US" altLang="zh-CN" sz="1400" dirty="0"/>
              <a:t>(Full Disclosure Report)</a:t>
            </a:r>
            <a:r>
              <a:rPr lang="zh-CN" altLang="en-US" sz="1400" dirty="0"/>
              <a:t>，包括被测系统的详细配置、分类价格和包含</a:t>
            </a:r>
            <a:r>
              <a:rPr lang="en-US" altLang="zh-CN" sz="1400" dirty="0"/>
              <a:t>5</a:t>
            </a:r>
            <a:r>
              <a:rPr lang="zh-CN" altLang="en-US" sz="1400" dirty="0"/>
              <a:t>年维护费用在内的总价格。该报告必须由</a:t>
            </a:r>
            <a:r>
              <a:rPr lang="en-US" altLang="zh-CN" sz="1400" dirty="0"/>
              <a:t>TPC</a:t>
            </a:r>
            <a:r>
              <a:rPr lang="zh-CN" altLang="en-US" sz="1400" dirty="0"/>
              <a:t>授权的审核员核实</a:t>
            </a:r>
            <a:r>
              <a:rPr lang="en-US" altLang="zh-CN" sz="1400" dirty="0"/>
              <a:t>(TPC</a:t>
            </a:r>
            <a:r>
              <a:rPr lang="zh-CN" altLang="en-US" sz="1400" dirty="0"/>
              <a:t>本身并不做审计</a:t>
            </a:r>
            <a:r>
              <a:rPr lang="en-US" altLang="zh-CN" sz="1400" dirty="0"/>
              <a:t>)</a:t>
            </a:r>
            <a:r>
              <a:rPr lang="zh-CN" altLang="en-US" sz="1400" dirty="0"/>
              <a:t>。</a:t>
            </a:r>
            <a:r>
              <a:rPr lang="en-US" altLang="zh-CN" sz="1400" dirty="0"/>
              <a:t>TPC</a:t>
            </a:r>
            <a:r>
              <a:rPr lang="zh-CN" altLang="en-US" sz="1400" dirty="0"/>
              <a:t>在全球只有不到</a:t>
            </a:r>
            <a:r>
              <a:rPr lang="en-US" altLang="zh-CN" sz="1400" dirty="0"/>
              <a:t>10</a:t>
            </a:r>
            <a:r>
              <a:rPr lang="zh-CN" altLang="en-US" sz="1400" dirty="0"/>
              <a:t>名审核员，全部在美国。</a:t>
            </a:r>
            <a:br>
              <a:rPr lang="zh-CN" altLang="en-US" sz="1400" dirty="0"/>
            </a:b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en-US" altLang="zh-CN" sz="1400" dirty="0"/>
              <a:t>TPC</a:t>
            </a:r>
            <a:r>
              <a:rPr lang="zh-CN" altLang="en-US" sz="1400" dirty="0"/>
              <a:t>推出过</a:t>
            </a:r>
            <a:r>
              <a:rPr lang="en-US" altLang="zh-CN" sz="1400" dirty="0"/>
              <a:t>11</a:t>
            </a:r>
            <a:r>
              <a:rPr lang="zh-CN" altLang="en-US" sz="1400" dirty="0"/>
              <a:t>套基准程序，分别是正在使用的</a:t>
            </a:r>
            <a:r>
              <a:rPr lang="en-US" altLang="zh-CN" sz="1400" dirty="0"/>
              <a:t>TPC-App</a:t>
            </a:r>
            <a:r>
              <a:rPr lang="zh-CN" altLang="en-US" sz="1400" dirty="0"/>
              <a:t>、</a:t>
            </a:r>
            <a:r>
              <a:rPr lang="en-US" altLang="zh-CN" sz="1400" dirty="0"/>
              <a:t>TPC-H</a:t>
            </a:r>
            <a:r>
              <a:rPr lang="zh-CN" altLang="en-US" sz="1400" dirty="0"/>
              <a:t>、</a:t>
            </a:r>
            <a:r>
              <a:rPr lang="en-US" altLang="zh-CN" sz="1400" dirty="0"/>
              <a:t>TPC-C</a:t>
            </a:r>
            <a:r>
              <a:rPr lang="zh-CN" altLang="en-US" sz="1400" dirty="0"/>
              <a:t>、</a:t>
            </a:r>
            <a:r>
              <a:rPr lang="en-US" altLang="zh-CN" sz="1400" dirty="0"/>
              <a:t>TPC-W</a:t>
            </a:r>
            <a:r>
              <a:rPr lang="zh-CN" altLang="en-US" sz="1400" dirty="0"/>
              <a:t>，过时的</a:t>
            </a:r>
            <a:r>
              <a:rPr lang="en-US" altLang="zh-CN" sz="1400" dirty="0"/>
              <a:t>TPC-A</a:t>
            </a:r>
            <a:r>
              <a:rPr lang="zh-CN" altLang="en-US" sz="1400" dirty="0"/>
              <a:t>、</a:t>
            </a:r>
            <a:r>
              <a:rPr lang="en-US" altLang="zh-CN" sz="1400" dirty="0"/>
              <a:t>TPC-B</a:t>
            </a:r>
            <a:r>
              <a:rPr lang="zh-CN" altLang="en-US" sz="1400" dirty="0"/>
              <a:t>、</a:t>
            </a:r>
            <a:r>
              <a:rPr lang="en-US" altLang="zh-CN" sz="1400" dirty="0"/>
              <a:t>TPC-D</a:t>
            </a:r>
            <a:r>
              <a:rPr lang="zh-CN" altLang="en-US" sz="1400" dirty="0"/>
              <a:t>和</a:t>
            </a:r>
            <a:r>
              <a:rPr lang="en-US" altLang="zh-CN" sz="1400" dirty="0"/>
              <a:t>TPC-R</a:t>
            </a:r>
            <a:r>
              <a:rPr lang="zh-CN" altLang="en-US" sz="1400" dirty="0"/>
              <a:t>，以及因为不被业界接受而放弃的</a:t>
            </a:r>
            <a:r>
              <a:rPr lang="en-US" altLang="zh-CN" sz="1400" dirty="0"/>
              <a:t>TPC-S</a:t>
            </a:r>
            <a:r>
              <a:rPr lang="zh-CN" altLang="en-US" sz="1400" dirty="0"/>
              <a:t>（</a:t>
            </a:r>
            <a:r>
              <a:rPr lang="en-US" altLang="zh-CN" sz="1400" dirty="0"/>
              <a:t>Server</a:t>
            </a:r>
            <a:r>
              <a:rPr lang="zh-CN" altLang="en-US" sz="1400" dirty="0"/>
              <a:t>专门测试基准程序）、</a:t>
            </a:r>
            <a:r>
              <a:rPr lang="en-US" altLang="zh-CN" sz="1400" dirty="0"/>
              <a:t>TPC-E</a:t>
            </a:r>
            <a:r>
              <a:rPr lang="zh-CN" altLang="en-US" sz="1400" dirty="0"/>
              <a:t>（大型企业信息服务测试基准程序）和</a:t>
            </a:r>
            <a:r>
              <a:rPr lang="en-US" altLang="zh-CN" sz="1400" dirty="0"/>
              <a:t>TPC-Client/Server</a:t>
            </a:r>
            <a:r>
              <a:rPr lang="zh-CN" altLang="en-US" sz="1400" dirty="0"/>
              <a:t>。而目前最为“流行”的</a:t>
            </a:r>
            <a:r>
              <a:rPr lang="en-US" altLang="zh-CN" sz="1400" dirty="0"/>
              <a:t>TPC-C</a:t>
            </a:r>
            <a:r>
              <a:rPr lang="zh-CN" altLang="en-US" sz="1400" dirty="0"/>
              <a:t>是在线事务处理</a:t>
            </a:r>
            <a:r>
              <a:rPr lang="en-US" altLang="zh-CN" sz="1400" dirty="0"/>
              <a:t>(OLTP)</a:t>
            </a:r>
            <a:r>
              <a:rPr lang="zh-CN" altLang="en-US" sz="1400" dirty="0"/>
              <a:t>的基准程序，于</a:t>
            </a:r>
            <a:r>
              <a:rPr lang="en-US" altLang="zh-CN" sz="1400" dirty="0"/>
              <a:t>1992</a:t>
            </a:r>
            <a:r>
              <a:rPr lang="zh-CN" altLang="en-US" sz="1400" dirty="0"/>
              <a:t>年</a:t>
            </a:r>
            <a:r>
              <a:rPr lang="en-US" altLang="zh-CN" sz="1400" dirty="0"/>
              <a:t>7</a:t>
            </a:r>
            <a:r>
              <a:rPr lang="zh-CN" altLang="en-US" sz="1400" dirty="0"/>
              <a:t>月完成，后被业界逐渐接受</a:t>
            </a:r>
            <a:r>
              <a:rPr lang="zh-CN" altLang="en-US" sz="1400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38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287524" y="37630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SPEC</a:t>
            </a:r>
          </a:p>
        </p:txBody>
      </p:sp>
      <p:sp>
        <p:nvSpPr>
          <p:cNvPr id="20" name="标题 11"/>
          <p:cNvSpPr txBox="1">
            <a:spLocks/>
          </p:cNvSpPr>
          <p:nvPr/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02002" y="409782"/>
            <a:ext cx="8229600" cy="33955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endParaRPr lang="en-US" altLang="zh-CN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546689" y="1063557"/>
            <a:ext cx="81617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SPEC</a:t>
            </a:r>
          </a:p>
          <a:p>
            <a:pPr lvl="1"/>
            <a:r>
              <a:rPr lang="en-US" altLang="zh-CN" sz="2400" dirty="0"/>
              <a:t>SPEC</a:t>
            </a:r>
            <a:r>
              <a:rPr lang="zh-CN" altLang="en-US" sz="2400" dirty="0"/>
              <a:t>指标体系由</a:t>
            </a:r>
            <a:r>
              <a:rPr lang="en-US" altLang="zh-CN" sz="2400" dirty="0"/>
              <a:t>Standard Performance Evaluation Corp.</a:t>
            </a:r>
            <a:r>
              <a:rPr lang="zh-CN" altLang="en-US" sz="2400" dirty="0"/>
              <a:t>制定，目前主要包括针对</a:t>
            </a:r>
            <a:r>
              <a:rPr lang="en-US" altLang="zh-CN" sz="2400" dirty="0"/>
              <a:t>CPU</a:t>
            </a:r>
            <a:r>
              <a:rPr lang="zh-CN" altLang="en-US" sz="2400" dirty="0"/>
              <a:t>性能的</a:t>
            </a:r>
            <a:r>
              <a:rPr lang="en-US" altLang="zh-CN" sz="2400" dirty="0"/>
              <a:t>SPEC CPU2000</a:t>
            </a:r>
            <a:r>
              <a:rPr lang="zh-CN" altLang="en-US" sz="2400" dirty="0"/>
              <a:t>（已有</a:t>
            </a:r>
            <a:r>
              <a:rPr lang="en-US" altLang="zh-CN" sz="2400" dirty="0"/>
              <a:t>CPU2006</a:t>
            </a:r>
            <a:r>
              <a:rPr lang="zh-CN" altLang="en-US" sz="2400" dirty="0"/>
              <a:t>，但尚无数据）、针对</a:t>
            </a:r>
            <a:r>
              <a:rPr lang="en-US" altLang="zh-CN" sz="2400" dirty="0"/>
              <a:t>Web</a:t>
            </a:r>
            <a:r>
              <a:rPr lang="zh-CN" altLang="en-US" sz="2400" dirty="0"/>
              <a:t>服务器的</a:t>
            </a:r>
            <a:r>
              <a:rPr lang="en-US" altLang="zh-CN" sz="2400" dirty="0"/>
              <a:t>SPECweb2005</a:t>
            </a:r>
            <a:r>
              <a:rPr lang="zh-CN" altLang="en-US" sz="2400" dirty="0"/>
              <a:t>、针对高性能计算的</a:t>
            </a:r>
            <a:r>
              <a:rPr lang="en-US" altLang="zh-CN" sz="2400" dirty="0"/>
              <a:t>SPEC HPC2002</a:t>
            </a:r>
            <a:r>
              <a:rPr lang="zh-CN" altLang="en-US" sz="2400" dirty="0"/>
              <a:t>与</a:t>
            </a:r>
            <a:r>
              <a:rPr lang="en-US" altLang="zh-CN" sz="2400" dirty="0"/>
              <a:t>SPEC MPI2006</a:t>
            </a:r>
            <a:r>
              <a:rPr lang="zh-CN" altLang="en-US" sz="2400" dirty="0"/>
              <a:t>、针对</a:t>
            </a:r>
            <a:r>
              <a:rPr lang="en-US" altLang="zh-CN" sz="2400" dirty="0"/>
              <a:t>Java</a:t>
            </a:r>
            <a:r>
              <a:rPr lang="zh-CN" altLang="en-US" sz="2400" dirty="0"/>
              <a:t>应用的</a:t>
            </a:r>
            <a:r>
              <a:rPr lang="en-US" altLang="zh-CN" sz="2400" dirty="0"/>
              <a:t>jAppServer2004</a:t>
            </a:r>
            <a:r>
              <a:rPr lang="zh-CN" altLang="en-US" sz="2400" dirty="0"/>
              <a:t>与</a:t>
            </a:r>
            <a:r>
              <a:rPr lang="en-US" altLang="zh-CN" sz="2400" dirty="0"/>
              <a:t>JBB2005</a:t>
            </a:r>
            <a:r>
              <a:rPr lang="zh-CN" altLang="en-US" sz="2400" dirty="0"/>
              <a:t>以及对图形系统、网络和邮件服务器的测试指标。</a:t>
            </a:r>
          </a:p>
        </p:txBody>
      </p:sp>
    </p:spTree>
    <p:extLst>
      <p:ext uri="{BB962C8B-B14F-4D97-AF65-F5344CB8AC3E}">
        <p14:creationId xmlns:p14="http://schemas.microsoft.com/office/powerpoint/2010/main" val="260795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287524" y="37630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TPC VS SPEC</a:t>
            </a:r>
            <a:endParaRPr lang="en-US" altLang="zh-CN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标题 11"/>
          <p:cNvSpPr txBox="1">
            <a:spLocks/>
          </p:cNvSpPr>
          <p:nvPr/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graphicFrame>
        <p:nvGraphicFramePr>
          <p:cNvPr id="8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2991355"/>
              </p:ext>
            </p:extLst>
          </p:nvPr>
        </p:nvGraphicFramePr>
        <p:xfrm>
          <a:off x="-199244" y="1010592"/>
          <a:ext cx="9542487" cy="3502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任意多边形 8"/>
          <p:cNvSpPr/>
          <p:nvPr/>
        </p:nvSpPr>
        <p:spPr>
          <a:xfrm>
            <a:off x="281587" y="1399300"/>
            <a:ext cx="2456481" cy="2725317"/>
          </a:xfrm>
          <a:custGeom>
            <a:avLst/>
            <a:gdLst>
              <a:gd name="connsiteX0" fmla="*/ 0 w 3211138"/>
              <a:gd name="connsiteY0" fmla="*/ 2087240 h 3211138"/>
              <a:gd name="connsiteX1" fmla="*/ 802785 w 3211138"/>
              <a:gd name="connsiteY1" fmla="*/ 2087240 h 3211138"/>
              <a:gd name="connsiteX2" fmla="*/ 802785 w 3211138"/>
              <a:gd name="connsiteY2" fmla="*/ 0 h 3211138"/>
              <a:gd name="connsiteX3" fmla="*/ 2408354 w 3211138"/>
              <a:gd name="connsiteY3" fmla="*/ 0 h 3211138"/>
              <a:gd name="connsiteX4" fmla="*/ 2408354 w 3211138"/>
              <a:gd name="connsiteY4" fmla="*/ 2087240 h 3211138"/>
              <a:gd name="connsiteX5" fmla="*/ 3211138 w 3211138"/>
              <a:gd name="connsiteY5" fmla="*/ 2087240 h 3211138"/>
              <a:gd name="connsiteX6" fmla="*/ 1605569 w 3211138"/>
              <a:gd name="connsiteY6" fmla="*/ 3211138 h 3211138"/>
              <a:gd name="connsiteX7" fmla="*/ 0 w 3211138"/>
              <a:gd name="connsiteY7" fmla="*/ 2087240 h 321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1138" h="3211138">
                <a:moveTo>
                  <a:pt x="2087240" y="3211138"/>
                </a:moveTo>
                <a:lnTo>
                  <a:pt x="2087240" y="2408353"/>
                </a:lnTo>
                <a:lnTo>
                  <a:pt x="0" y="2408353"/>
                </a:lnTo>
                <a:lnTo>
                  <a:pt x="0" y="802784"/>
                </a:lnTo>
                <a:lnTo>
                  <a:pt x="2087240" y="802784"/>
                </a:lnTo>
                <a:lnTo>
                  <a:pt x="2087240" y="0"/>
                </a:lnTo>
                <a:lnTo>
                  <a:pt x="3211138" y="1605569"/>
                </a:lnTo>
                <a:lnTo>
                  <a:pt x="2087240" y="3211138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4480" tIns="1087264" rIns="846429" bIns="1087266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4000" kern="1200" dirty="0" smtClean="0"/>
              <a:t>测试人员</a:t>
            </a:r>
            <a:endParaRPr lang="zh-CN" altLang="en-US" sz="4000" kern="1200" dirty="0"/>
          </a:p>
        </p:txBody>
      </p:sp>
      <p:sp>
        <p:nvSpPr>
          <p:cNvPr id="10" name="任意多边形 9"/>
          <p:cNvSpPr/>
          <p:nvPr/>
        </p:nvSpPr>
        <p:spPr>
          <a:xfrm>
            <a:off x="6408204" y="1425782"/>
            <a:ext cx="2456481" cy="2725316"/>
          </a:xfrm>
          <a:custGeom>
            <a:avLst/>
            <a:gdLst>
              <a:gd name="connsiteX0" fmla="*/ 0 w 3211138"/>
              <a:gd name="connsiteY0" fmla="*/ 2087240 h 3211138"/>
              <a:gd name="connsiteX1" fmla="*/ 802785 w 3211138"/>
              <a:gd name="connsiteY1" fmla="*/ 2087240 h 3211138"/>
              <a:gd name="connsiteX2" fmla="*/ 802785 w 3211138"/>
              <a:gd name="connsiteY2" fmla="*/ 0 h 3211138"/>
              <a:gd name="connsiteX3" fmla="*/ 2408354 w 3211138"/>
              <a:gd name="connsiteY3" fmla="*/ 0 h 3211138"/>
              <a:gd name="connsiteX4" fmla="*/ 2408354 w 3211138"/>
              <a:gd name="connsiteY4" fmla="*/ 2087240 h 3211138"/>
              <a:gd name="connsiteX5" fmla="*/ 3211138 w 3211138"/>
              <a:gd name="connsiteY5" fmla="*/ 2087240 h 3211138"/>
              <a:gd name="connsiteX6" fmla="*/ 1605569 w 3211138"/>
              <a:gd name="connsiteY6" fmla="*/ 3211138 h 3211138"/>
              <a:gd name="connsiteX7" fmla="*/ 0 w 3211138"/>
              <a:gd name="connsiteY7" fmla="*/ 2087240 h 321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1138" h="3211138">
                <a:moveTo>
                  <a:pt x="1123898" y="0"/>
                </a:moveTo>
                <a:lnTo>
                  <a:pt x="1123898" y="802785"/>
                </a:lnTo>
                <a:lnTo>
                  <a:pt x="3211138" y="802785"/>
                </a:lnTo>
                <a:lnTo>
                  <a:pt x="3211138" y="2408354"/>
                </a:lnTo>
                <a:lnTo>
                  <a:pt x="1123898" y="2408354"/>
                </a:lnTo>
                <a:lnTo>
                  <a:pt x="1123898" y="3211138"/>
                </a:lnTo>
                <a:lnTo>
                  <a:pt x="0" y="1605569"/>
                </a:lnTo>
                <a:lnTo>
                  <a:pt x="1123898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6429" tIns="1087265" rIns="284480" bIns="1087264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4000" kern="1200" dirty="0" smtClean="0"/>
              <a:t>运维人员</a:t>
            </a:r>
            <a:endParaRPr lang="zh-CN" altLang="en-US" sz="4000" kern="1200" dirty="0"/>
          </a:p>
        </p:txBody>
      </p:sp>
    </p:spTree>
    <p:extLst>
      <p:ext uri="{BB962C8B-B14F-4D97-AF65-F5344CB8AC3E}">
        <p14:creationId xmlns:p14="http://schemas.microsoft.com/office/powerpoint/2010/main" val="239311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287524" y="37630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性能测试难点</a:t>
            </a:r>
            <a:endParaRPr lang="en-US" altLang="zh-CN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标题 11"/>
          <p:cNvSpPr txBox="1">
            <a:spLocks/>
          </p:cNvSpPr>
          <p:nvPr/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663123679"/>
              </p:ext>
            </p:extLst>
          </p:nvPr>
        </p:nvGraphicFramePr>
        <p:xfrm>
          <a:off x="1524000" y="54054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137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287524" y="37630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性能测试实现原理</a:t>
            </a:r>
            <a:endParaRPr lang="en-US" altLang="zh-CN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标题 11"/>
          <p:cNvSpPr txBox="1">
            <a:spLocks/>
          </p:cNvSpPr>
          <p:nvPr/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02002" y="409782"/>
            <a:ext cx="8229600" cy="33955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endParaRPr lang="en-US" altLang="zh-CN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546689" y="1063557"/>
            <a:ext cx="81617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模拟客户端对服务器进行多连接</a:t>
            </a:r>
            <a:endParaRPr lang="en-US" altLang="zh-CN" sz="3200" dirty="0"/>
          </a:p>
          <a:p>
            <a:r>
              <a:rPr lang="zh-CN" altLang="en-US" sz="3200" dirty="0"/>
              <a:t>伪造报文欺骗服务器认证机制</a:t>
            </a:r>
            <a:endParaRPr lang="en-US" altLang="zh-CN" sz="3200" dirty="0"/>
          </a:p>
          <a:p>
            <a:pPr lvl="1"/>
            <a:r>
              <a:rPr lang="en-US" altLang="zh-CN" sz="3200" dirty="0" smtClean="0"/>
              <a:t>1.</a:t>
            </a:r>
            <a:r>
              <a:rPr lang="zh-CN" altLang="en-US" sz="3200" dirty="0" smtClean="0"/>
              <a:t>了解</a:t>
            </a:r>
            <a:r>
              <a:rPr lang="zh-CN" altLang="en-US" sz="3200" dirty="0"/>
              <a:t>服务器认证机制</a:t>
            </a:r>
            <a:endParaRPr lang="en-US" altLang="zh-CN" sz="3200" dirty="0"/>
          </a:p>
          <a:p>
            <a:pPr lvl="1"/>
            <a:r>
              <a:rPr lang="en-US" altLang="zh-CN" sz="3200" dirty="0" smtClean="0"/>
              <a:t>2.</a:t>
            </a:r>
            <a:r>
              <a:rPr lang="zh-CN" altLang="en-US" sz="3200" dirty="0" smtClean="0"/>
              <a:t>了解</a:t>
            </a:r>
            <a:r>
              <a:rPr lang="zh-CN" altLang="en-US" sz="3200" dirty="0"/>
              <a:t>客户</a:t>
            </a:r>
            <a:r>
              <a:rPr lang="en-US" altLang="zh-CN" sz="3200" dirty="0"/>
              <a:t>&lt;-&gt;</a:t>
            </a:r>
            <a:r>
              <a:rPr lang="zh-CN" altLang="en-US" sz="3200" dirty="0"/>
              <a:t>服务器之间的交流报文结构</a:t>
            </a:r>
            <a:endParaRPr lang="en-US" altLang="zh-CN" sz="3200" dirty="0"/>
          </a:p>
          <a:p>
            <a:pPr lvl="1"/>
            <a:r>
              <a:rPr lang="en-US" altLang="zh-CN" sz="3200" dirty="0" smtClean="0"/>
              <a:t>3.</a:t>
            </a:r>
            <a:r>
              <a:rPr lang="zh-CN" altLang="en-US" sz="3200" dirty="0" smtClean="0"/>
              <a:t>合理</a:t>
            </a:r>
            <a:r>
              <a:rPr lang="zh-CN" altLang="en-US" sz="3200" dirty="0"/>
              <a:t>的技术构造报文结构</a:t>
            </a:r>
          </a:p>
        </p:txBody>
      </p:sp>
    </p:spTree>
    <p:extLst>
      <p:ext uri="{BB962C8B-B14F-4D97-AF65-F5344CB8AC3E}">
        <p14:creationId xmlns:p14="http://schemas.microsoft.com/office/powerpoint/2010/main" val="379109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696</Words>
  <Application>Microsoft Office PowerPoint</Application>
  <PresentationFormat>自定义</PresentationFormat>
  <Paragraphs>129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cloudchen</cp:lastModifiedBy>
  <cp:revision>629</cp:revision>
  <dcterms:created xsi:type="dcterms:W3CDTF">2017-06-09T15:26:00Z</dcterms:created>
  <dcterms:modified xsi:type="dcterms:W3CDTF">2018-01-07T14:02:29Z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