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1068" y="48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2018-01-18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320801"/>
            <a:ext cx="8596668" cy="4446844"/>
          </a:xfrm>
        </p:spPr>
        <p:txBody>
          <a:bodyPr>
            <a:no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序列化协议基础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基础类型</a:t>
            </a:r>
            <a:r>
              <a:rPr lang="en-US" altLang="zh-CN" sz="2200" smtClean="0">
                <a:latin typeface="+mj-ea"/>
                <a:ea typeface="+mj-ea"/>
              </a:rPr>
              <a:t>int</a:t>
            </a:r>
            <a:r>
              <a:rPr lang="zh-CN" altLang="en-US" sz="2200" smtClean="0">
                <a:latin typeface="+mj-ea"/>
                <a:ea typeface="+mj-ea"/>
              </a:rPr>
              <a:t>在内存中的原始序列化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基于</a:t>
            </a:r>
            <a:r>
              <a:rPr lang="en-US" altLang="zh-CN" sz="2200" smtClean="0">
                <a:latin typeface="+mj-ea"/>
                <a:ea typeface="+mj-ea"/>
              </a:rPr>
              <a:t>nio</a:t>
            </a:r>
            <a:r>
              <a:rPr lang="zh-CN" altLang="en-US" sz="2200" smtClean="0">
                <a:latin typeface="+mj-ea"/>
                <a:ea typeface="+mj-ea"/>
              </a:rPr>
              <a:t>的序列化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基于</a:t>
            </a:r>
            <a:r>
              <a:rPr lang="en-US" altLang="zh-CN" sz="2200" smtClean="0">
                <a:latin typeface="+mj-ea"/>
                <a:ea typeface="+mj-ea"/>
              </a:rPr>
              <a:t>netty</a:t>
            </a:r>
            <a:r>
              <a:rPr lang="zh-CN" altLang="en-US" sz="2200" smtClean="0">
                <a:latin typeface="+mj-ea"/>
                <a:ea typeface="+mj-ea"/>
              </a:rPr>
              <a:t>的序列化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对象序列化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Java</a:t>
            </a:r>
            <a:r>
              <a:rPr lang="zh-CN" altLang="en-US" sz="2400" smtClean="0">
                <a:latin typeface="+mj-ea"/>
                <a:ea typeface="+mj-ea"/>
              </a:rPr>
              <a:t>原始对象序列化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基于</a:t>
            </a:r>
            <a:r>
              <a:rPr lang="en-US" altLang="zh-CN" sz="2400" smtClean="0">
                <a:latin typeface="+mj-ea"/>
                <a:ea typeface="+mj-ea"/>
              </a:rPr>
              <a:t>protobuf</a:t>
            </a:r>
            <a:r>
              <a:rPr lang="zh-CN" altLang="en-US" sz="2400" smtClean="0">
                <a:latin typeface="+mj-ea"/>
                <a:ea typeface="+mj-ea"/>
              </a:rPr>
              <a:t>序列化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Protobuf</a:t>
            </a:r>
            <a:r>
              <a:rPr lang="zh-CN" altLang="en-US" sz="2600" smtClean="0">
                <a:latin typeface="+mj-ea"/>
                <a:ea typeface="+mj-ea"/>
              </a:rPr>
              <a:t>序列化过程源码解析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Netty+Protobuf</a:t>
            </a:r>
            <a:r>
              <a:rPr lang="zh-CN" altLang="en-US" sz="2600" smtClean="0">
                <a:latin typeface="+mj-ea"/>
                <a:ea typeface="+mj-ea"/>
              </a:rPr>
              <a:t>案例</a:t>
            </a:r>
            <a:endParaRPr lang="zh-CN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EEACA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2718</TotalTime>
  <Words>44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281</cp:revision>
  <dcterms:created xsi:type="dcterms:W3CDTF">2016-07-12T22:52:00Z</dcterms:created>
  <dcterms:modified xsi:type="dcterms:W3CDTF">2018-01-18T06:27:37Z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