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91" r:id="rId3"/>
    <p:sldId id="298" r:id="rId4"/>
    <p:sldId id="311" r:id="rId5"/>
    <p:sldId id="302" r:id="rId6"/>
    <p:sldId id="31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26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97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2018/5/20/Sun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228851" y="2496014"/>
            <a:ext cx="771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8a</a:t>
            </a:r>
            <a:r>
              <a:rPr lang="zh-CN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、实战项目</a:t>
            </a:r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并发任务执行框架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 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2" y="1263403"/>
            <a:ext cx="547543" cy="5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架构师是什么？</a:t>
            </a:r>
          </a:p>
        </p:txBody>
      </p:sp>
      <p:sp>
        <p:nvSpPr>
          <p:cNvPr id="10" name="矩形 9"/>
          <p:cNvSpPr/>
          <p:nvPr/>
        </p:nvSpPr>
        <p:spPr>
          <a:xfrm>
            <a:off x="1619182" y="124196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给架构师下个定义</a:t>
            </a:r>
            <a:endParaRPr lang="zh-CN" altLang="en-US" sz="2800"/>
          </a:p>
        </p:txBody>
      </p:sp>
      <p:sp>
        <p:nvSpPr>
          <p:cNvPr id="12" name="圆角矩形 11"/>
          <p:cNvSpPr/>
          <p:nvPr/>
        </p:nvSpPr>
        <p:spPr>
          <a:xfrm>
            <a:off x="1619249" y="2257425"/>
            <a:ext cx="2695575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2"/>
                </a:solidFill>
              </a:rPr>
              <a:t>架构设计、软件开发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47825" y="3714750"/>
            <a:ext cx="2705100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2"/>
                </a:solidFill>
              </a:rPr>
              <a:t>开发管理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81150" y="5210175"/>
            <a:ext cx="2724150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2"/>
                </a:solidFill>
              </a:rPr>
              <a:t>沟通协调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1095375" y="2228850"/>
            <a:ext cx="381000" cy="3609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"/>
          <p:cNvSpPr>
            <a:spLocks noChangeArrowheads="1"/>
          </p:cNvSpPr>
          <p:nvPr/>
        </p:nvSpPr>
        <p:spPr bwMode="auto">
          <a:xfrm>
            <a:off x="5056315" y="1321204"/>
            <a:ext cx="592601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确认需求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系统分解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制定技术规格说明</a:t>
            </a:r>
            <a:endParaRPr lang="en-US" altLang="zh-CN" sz="1800" b="1" smtClean="0"/>
          </a:p>
        </p:txBody>
      </p: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5046790" y="3654829"/>
            <a:ext cx="5926010" cy="56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深深介入开发的方方面面</a:t>
            </a:r>
            <a:endParaRPr lang="en-US" altLang="zh-CN" sz="1800" b="1" smtClean="0"/>
          </a:p>
        </p:txBody>
      </p:sp>
      <p:sp>
        <p:nvSpPr>
          <p:cNvPr id="25" name="矩形 2"/>
          <p:cNvSpPr>
            <a:spLocks noChangeArrowheads="1"/>
          </p:cNvSpPr>
          <p:nvPr/>
        </p:nvSpPr>
        <p:spPr bwMode="auto">
          <a:xfrm>
            <a:off x="5027740" y="5245504"/>
            <a:ext cx="5926010" cy="56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与用户，与产品，与上级，与团队成员</a:t>
            </a:r>
            <a:endParaRPr lang="en-US" altLang="zh-CN" sz="1800" smtClean="0"/>
          </a:p>
        </p:txBody>
      </p:sp>
      <p:sp>
        <p:nvSpPr>
          <p:cNvPr id="26" name="左中括号 25"/>
          <p:cNvSpPr/>
          <p:nvPr/>
        </p:nvSpPr>
        <p:spPr>
          <a:xfrm>
            <a:off x="5048250" y="1600200"/>
            <a:ext cx="85725" cy="18097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>
            <a:off x="4362450" y="2476500"/>
            <a:ext cx="638175" cy="180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燕尾形箭头 27"/>
          <p:cNvSpPr/>
          <p:nvPr/>
        </p:nvSpPr>
        <p:spPr>
          <a:xfrm>
            <a:off x="4371975" y="3914775"/>
            <a:ext cx="638175" cy="180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燕尾形箭头 28"/>
          <p:cNvSpPr/>
          <p:nvPr/>
        </p:nvSpPr>
        <p:spPr>
          <a:xfrm>
            <a:off x="4305300" y="5495925"/>
            <a:ext cx="638175" cy="180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架构师的方方面面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65291" y="1307446"/>
            <a:ext cx="230651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作用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设计架构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救火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布道</a:t>
            </a:r>
            <a:endParaRPr lang="en-US" altLang="zh-CN" sz="1800" b="1" smtClean="0"/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846641" y="1259821"/>
            <a:ext cx="230651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效果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攻关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信念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7027991" y="1250296"/>
            <a:ext cx="230651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职责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产品架构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基础服务架构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endParaRPr lang="en-US" altLang="zh-CN" sz="1800" b="1" smtClean="0"/>
          </a:p>
        </p:txBody>
      </p:sp>
    </p:spTree>
    <p:extLst>
      <p:ext uri="{BB962C8B-B14F-4D97-AF65-F5344CB8AC3E}">
        <p14:creationId xmlns="" xmlns:p14="http://schemas.microsoft.com/office/powerpoint/2010/main" val="22244129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需求的产生和分析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978641" y="1202254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考试组</a:t>
            </a:r>
          </a:p>
        </p:txBody>
      </p:sp>
      <p:sp>
        <p:nvSpPr>
          <p:cNvPr id="10" name="矩形 9"/>
          <p:cNvSpPr/>
          <p:nvPr/>
        </p:nvSpPr>
        <p:spPr>
          <a:xfrm>
            <a:off x="1041399" y="1751675"/>
            <a:ext cx="959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mtClean="0"/>
              <a:t>有批量的离线文档要生成</a:t>
            </a:r>
            <a:endParaRPr lang="zh-CN" altLang="en-US"/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950066" y="2259529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题库组</a:t>
            </a:r>
          </a:p>
        </p:txBody>
      </p:sp>
      <p:sp>
        <p:nvSpPr>
          <p:cNvPr id="14" name="矩形 13"/>
          <p:cNvSpPr/>
          <p:nvPr/>
        </p:nvSpPr>
        <p:spPr>
          <a:xfrm>
            <a:off x="1069974" y="2885150"/>
            <a:ext cx="9592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mtClean="0"/>
              <a:t>批量的题目进行排重</a:t>
            </a:r>
            <a:endParaRPr lang="en-US" altLang="zh-CN" smtClean="0"/>
          </a:p>
          <a:p>
            <a:pPr>
              <a:buFont typeface="Wingdings" pitchFamily="2" charset="2"/>
              <a:buChar char="ü"/>
            </a:pPr>
            <a:endParaRPr lang="en-US" altLang="zh-CN" smtClean="0"/>
          </a:p>
          <a:p>
            <a:pPr>
              <a:buFont typeface="Wingdings" pitchFamily="2" charset="2"/>
              <a:buChar char="ü"/>
            </a:pPr>
            <a:r>
              <a:rPr lang="zh-CN" altLang="en-US" smtClean="0"/>
              <a:t>根据条件批量修改题目的内容</a:t>
            </a:r>
            <a:endParaRPr lang="zh-CN" altLang="en-US"/>
          </a:p>
        </p:txBody>
      </p:sp>
      <p:sp>
        <p:nvSpPr>
          <p:cNvPr id="16" name="矩形​​ 30"/>
          <p:cNvSpPr>
            <a:spLocks noChangeArrowheads="1"/>
          </p:cNvSpPr>
          <p:nvPr/>
        </p:nvSpPr>
        <p:spPr bwMode="auto">
          <a:xfrm>
            <a:off x="978641" y="4050229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共同痛点</a:t>
            </a:r>
          </a:p>
        </p:txBody>
      </p:sp>
      <p:sp>
        <p:nvSpPr>
          <p:cNvPr id="17" name="矩形 16"/>
          <p:cNvSpPr/>
          <p:nvPr/>
        </p:nvSpPr>
        <p:spPr>
          <a:xfrm>
            <a:off x="1098549" y="4675850"/>
            <a:ext cx="100552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、都有批量任务要完成且速度慢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、都要求可以查询进度  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、在使用上尽可能的对业务开发人员友好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我们应该怎么做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62025" y="102870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我们需要做什么</a:t>
            </a:r>
            <a:endParaRPr lang="en-US" altLang="zh-CN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提高性能，采用多线程，屏蔽细节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封装线程池和阻塞队列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每个批量任务拥有自己的上下文环境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需要一个并发安全的容器保存每个任务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自动清除已完成和过期任务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	</a:t>
            </a: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定时轮询？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9971" y="4760925"/>
            <a:ext cx="70551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具体实现 </a:t>
            </a:r>
            <a:r>
              <a:rPr lang="en-US" altLang="zh-CN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可查询进度的并发任务执行框架</a:t>
            </a:r>
            <a:endParaRPr lang="en-US" altLang="zh-CN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、用户业务方法的结果？  </a:t>
            </a:r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、如何执行用户的业务方法？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、用户如何提交他的工作任务和查询任务进度？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9889</TotalTime>
  <Words>176</Words>
  <Application>Microsoft Office PowerPoint</Application>
  <PresentationFormat>自定义</PresentationFormat>
  <Paragraphs>58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2120</cp:revision>
  <dcterms:created xsi:type="dcterms:W3CDTF">2016-08-30T15:34:45Z</dcterms:created>
  <dcterms:modified xsi:type="dcterms:W3CDTF">2018-05-20T07:08:26Z</dcterms:modified>
  <cp:category>锐旗设计;https://9ppt.taobao.com</cp:category>
</cp:coreProperties>
</file>