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91" r:id="rId4"/>
    <p:sldId id="414" r:id="rId5"/>
    <p:sldId id="425" r:id="rId6"/>
    <p:sldId id="430" r:id="rId7"/>
    <p:sldId id="436" r:id="rId8"/>
    <p:sldId id="438" r:id="rId9"/>
    <p:sldId id="437" r:id="rId10"/>
    <p:sldId id="441" r:id="rId11"/>
    <p:sldId id="3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203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939800" y="2144395"/>
            <a:ext cx="1031240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</a:pPr>
            <a:r>
              <a:rPr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SpringMvc</a:t>
            </a:r>
            <a:r>
              <a:rPr lang="zh-CN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sz="360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ervlet3.0异步处理及总结12</a:t>
            </a:r>
            <a:endParaRPr sz="360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72025" y="6263005"/>
            <a:ext cx="69742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8565">
              <a:lnSpc>
                <a:spcPct val="12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1076258117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82789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什么是同步处理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1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0495" y="1070610"/>
            <a:ext cx="10560685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>
                <a:sym typeface="+mn-ea"/>
              </a:rPr>
              <a:t>客户端发出请求后，一直等待服务端响应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" y="1807210"/>
            <a:ext cx="4958715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同步处理的原理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2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9025" y="2369820"/>
            <a:ext cx="914400" cy="199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021840" y="2532380"/>
            <a:ext cx="2124710" cy="101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128135" y="1922145"/>
            <a:ext cx="2611755" cy="33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49825" y="1553845"/>
            <a:ext cx="914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Tomcat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124325" y="3283585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29200" y="3369945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032375" y="3887470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035550" y="4424045"/>
            <a:ext cx="502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……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50160" y="2099310"/>
            <a:ext cx="972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31745" y="2731770"/>
            <a:ext cx="112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Response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002790" y="3100070"/>
            <a:ext cx="211328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351145" y="2745740"/>
            <a:ext cx="0" cy="508000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59250" y="2421890"/>
            <a:ext cx="24955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获取</a:t>
            </a:r>
            <a:r>
              <a:rPr lang="en-US" altLang="zh-CN" sz="1400">
                <a:solidFill>
                  <a:srgbClr val="FF0000"/>
                </a:solidFill>
              </a:rPr>
              <a:t>tomcat</a:t>
            </a:r>
            <a:r>
              <a:rPr lang="zh-CN" altLang="en-US" sz="1400">
                <a:solidFill>
                  <a:srgbClr val="FF0000"/>
                </a:solidFill>
              </a:rPr>
              <a:t>连接线程进行处理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46550" y="3791585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130675" y="4347210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033010" y="4939665"/>
            <a:ext cx="806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128135" y="4862830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Servlet3.0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3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075" y="1009015"/>
            <a:ext cx="9382760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>
                <a:sym typeface="+mn-ea"/>
              </a:rPr>
              <a:t>@WebServlet注解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>
                <a:sym typeface="+mn-ea"/>
              </a:rPr>
              <a:t>AsyncContext</a:t>
            </a:r>
            <a:r>
              <a:rPr lang="zh-CN" altLang="en-US">
                <a:sym typeface="+mn-ea"/>
              </a:rPr>
              <a:t>开启异步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异步处理的原理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4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9025" y="2735580"/>
            <a:ext cx="914400" cy="199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021840" y="2898140"/>
            <a:ext cx="2124710" cy="101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128135" y="2287905"/>
            <a:ext cx="2611755" cy="33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124325" y="3649345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29200" y="3735705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032375" y="4253230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035550" y="4789805"/>
            <a:ext cx="502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……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50160" y="2465070"/>
            <a:ext cx="972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791075" y="1575435"/>
            <a:ext cx="112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Response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351145" y="2826385"/>
            <a:ext cx="3175" cy="793115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25950" y="2536190"/>
            <a:ext cx="1960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获取连接线程进行处理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146550" y="4157345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130675" y="4712970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033010" y="5305425"/>
            <a:ext cx="806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128135" y="5228590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环形箭头 5"/>
          <p:cNvSpPr/>
          <p:nvPr/>
        </p:nvSpPr>
        <p:spPr>
          <a:xfrm rot="5400000">
            <a:off x="3850005" y="2784475"/>
            <a:ext cx="612140" cy="749935"/>
          </a:xfrm>
          <a:prstGeom prst="circular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1905" y="2975610"/>
            <a:ext cx="1428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直接返回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释放</a:t>
            </a:r>
            <a:r>
              <a:rPr lang="en-US" altLang="zh-CN" sz="1400">
                <a:solidFill>
                  <a:srgbClr val="FF0000"/>
                </a:solidFill>
              </a:rPr>
              <a:t>tomcat</a:t>
            </a:r>
            <a:r>
              <a:rPr lang="zh-CN" altLang="en-US" sz="1400">
                <a:solidFill>
                  <a:srgbClr val="FF0000"/>
                </a:solidFill>
              </a:rPr>
              <a:t>连接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745605" y="2645410"/>
            <a:ext cx="1186180" cy="88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35775" y="21678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异步请求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24070" y="57626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tomcat</a:t>
            </a:r>
            <a:r>
              <a:rPr lang="zh-CN" altLang="en-US"/>
              <a:t>主线程池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933055" y="2295525"/>
            <a:ext cx="2611755" cy="33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929245" y="3656965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834120" y="3743325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8837295" y="4260850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840470" y="4797425"/>
            <a:ext cx="502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……</a:t>
            </a:r>
            <a:endParaRPr 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156065" y="2834005"/>
            <a:ext cx="3175" cy="793115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230870" y="2440940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获取异步连接线程进行处理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7951470" y="4164965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935595" y="4720590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837930" y="5313045"/>
            <a:ext cx="806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7933055" y="5236210"/>
            <a:ext cx="2615565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266430" y="57626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异步处理线程池</a:t>
            </a:r>
            <a:endParaRPr lang="zh-CN" altLang="en-US"/>
          </a:p>
        </p:txBody>
      </p:sp>
      <p:cxnSp>
        <p:nvCxnSpPr>
          <p:cNvPr id="37" name="肘形连接符 36"/>
          <p:cNvCxnSpPr>
            <a:stCxn id="24" idx="0"/>
            <a:endCxn id="2" idx="0"/>
          </p:cNvCxnSpPr>
          <p:nvPr/>
        </p:nvCxnSpPr>
        <p:spPr>
          <a:xfrm rot="16200000" flipH="1" flipV="1">
            <a:off x="5172710" y="-1319530"/>
            <a:ext cx="440055" cy="7693025"/>
          </a:xfrm>
          <a:prstGeom prst="bentConnector3">
            <a:avLst>
              <a:gd name="adj1" fmla="val -54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的异步请求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5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075" y="1009015"/>
            <a:ext cx="9382760" cy="1835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zh-CN">
                <a:sym typeface="+mn-ea"/>
              </a:rPr>
              <a:t>两种方式可实现异步</a:t>
            </a:r>
            <a:endParaRPr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Callable&lt;T&gt;</a:t>
            </a:r>
            <a:endParaRPr lang="en-US" altLang="zh-CN">
              <a:sym typeface="+mn-ea"/>
            </a:endParaRPr>
          </a:p>
          <a:p>
            <a:pPr algn="l">
              <a:lnSpc>
                <a:spcPct val="210000"/>
              </a:lnSpc>
            </a:pPr>
            <a:r>
              <a:rPr lang="en-US" altLang="zh-CN">
                <a:sym typeface="+mn-ea"/>
              </a:rPr>
              <a:t>DeferredRsult&lt;T&gt;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异步处理小实战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6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9025" y="3261360"/>
            <a:ext cx="914400" cy="199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021840" y="3420745"/>
            <a:ext cx="1310005" cy="133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93745" y="2813685"/>
            <a:ext cx="1521460" cy="33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69030" y="3423920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252980" y="2990850"/>
            <a:ext cx="972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6180" y="530415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N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442835" y="3845560"/>
            <a:ext cx="1186180" cy="88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95845" y="3379470"/>
            <a:ext cx="1224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消费消息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098165" y="22720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tomcat</a:t>
            </a:r>
            <a:r>
              <a:rPr lang="zh-CN" altLang="en-US"/>
              <a:t>主线程池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648065" y="2821305"/>
            <a:ext cx="1485265" cy="337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842375" y="39350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接收消息</a:t>
            </a:r>
            <a:endParaRPr lang="zh-CN" altLang="en-US"/>
          </a:p>
          <a:p>
            <a:r>
              <a:rPr lang="zh-CN" altLang="en-US"/>
              <a:t>并处理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842375" y="2272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订单服务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037580" y="3434080"/>
            <a:ext cx="1340485" cy="199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消息中间件</a:t>
            </a:r>
            <a:endParaRPr lang="zh-CN" altLang="en-US"/>
          </a:p>
          <a:p>
            <a:pPr algn="ctr"/>
            <a:r>
              <a:rPr lang="en-US" altLang="zh-CN"/>
              <a:t>MQ</a:t>
            </a:r>
            <a:r>
              <a:rPr lang="zh-CN" altLang="en-US"/>
              <a:t>或其它</a:t>
            </a:r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4859655" y="3792220"/>
            <a:ext cx="1186180" cy="88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881245" y="3314700"/>
            <a:ext cx="1242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生产消息</a:t>
            </a:r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7432040" y="4811395"/>
            <a:ext cx="1162685" cy="120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64425" y="4215765"/>
            <a:ext cx="12388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返回处理</a:t>
            </a:r>
            <a:endParaRPr lang="zh-CN" altLang="en-US"/>
          </a:p>
          <a:p>
            <a:r>
              <a:rPr lang="zh-CN" altLang="en-US"/>
              <a:t>结果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4848860" y="4938395"/>
            <a:ext cx="1162685" cy="120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881245" y="4342765"/>
            <a:ext cx="125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</a:t>
            </a:r>
            <a:r>
              <a:rPr lang="zh-CN" altLang="en-US"/>
              <a:t>监听结果</a:t>
            </a:r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062480" y="5065395"/>
            <a:ext cx="1162685" cy="120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190750" y="4492625"/>
            <a:ext cx="112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546100" y="1215390"/>
            <a:ext cx="10786745" cy="1050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30000"/>
              </a:lnSpc>
            </a:pP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需求描述：以创建订单为例，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tomcat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启动线程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来完成一个请求，但实际上是订单服务才能创建订单，那么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tomcat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线程应该把请求转发给订单服务，使用消息中间件来处理，订单服务把处理结果也放到消息中间件，由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tomcat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的线程</a:t>
            </a:r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拿到结果后，响应给客户端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020"/>
            <a:ext cx="9527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/>
                <a:ea typeface="方正兰亭超细黑简体"/>
              </a:rPr>
              <a:t>7</a:t>
            </a:r>
            <a:endParaRPr lang="en-US" sz="3600" b="1" dirty="0">
              <a:solidFill>
                <a:schemeClr val="bg1"/>
              </a:solidFill>
              <a:latin typeface="方正兰亭超细黑简体"/>
              <a:ea typeface="方正兰亭超细黑简体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07055" y="2674620"/>
            <a:ext cx="938276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10000"/>
              </a:lnSpc>
            </a:pPr>
            <a:r>
              <a:rPr lang="en-US" altLang="zh-CN" sz="2400" b="1">
                <a:sym typeface="+mn-ea"/>
              </a:rPr>
              <a:t>SpringMVC</a:t>
            </a:r>
            <a:r>
              <a:rPr lang="zh-CN" altLang="en-US" sz="2400" b="1">
                <a:sym typeface="+mn-ea"/>
              </a:rPr>
              <a:t>总结与回顾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演示</Application>
  <PresentationFormat>自定义</PresentationFormat>
  <Paragraphs>137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方正兰亭超细黑简体</vt:lpstr>
      <vt:lpstr>Calibri</vt:lpstr>
      <vt:lpstr>Times New Roman</vt:lpstr>
      <vt:lpstr>Arial Unicode MS</vt:lpstr>
      <vt:lpstr>等线</vt:lpstr>
      <vt:lpstr>黑体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522</cp:revision>
  <dcterms:created xsi:type="dcterms:W3CDTF">2016-08-30T15:34:00Z</dcterms:created>
  <dcterms:modified xsi:type="dcterms:W3CDTF">2018-07-02T08:44:50Z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