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91" r:id="rId3"/>
    <p:sldId id="298" r:id="rId4"/>
    <p:sldId id="302" r:id="rId5"/>
    <p:sldId id="309" r:id="rId6"/>
    <p:sldId id="31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1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4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073194" y="2210265"/>
            <a:ext cx="3851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、并发容器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824760" cy="369332"/>
            <a:chOff x="4060522" y="5638470"/>
            <a:chExt cx="3824760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740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课程咨询安生老师：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669100976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712998" y="118743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首先用好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ConcurrentHashMap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，然后它是如何实现的？</a:t>
            </a:r>
            <a:endParaRPr lang="zh-CN" altLang="en-US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ConcurrentHashMap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70" name="Picture 6" descr="https://timgsa.baidu.com/timg?image&amp;quality=80&amp;size=b9999_10000&amp;sec=1523272218057&amp;di=fbe807d7bd3df4ebcdb0002b50a656b0&amp;imgtype=0&amp;src=http%3A%2F%2Fwww.myexception.cn%2Fimg%2F2014%2F09%2F06%2F09034914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468" y="1854200"/>
            <a:ext cx="4779000" cy="3440880"/>
          </a:xfrm>
          <a:prstGeom prst="rect">
            <a:avLst/>
          </a:prstGeom>
          <a:noFill/>
        </p:spPr>
      </p:pic>
      <p:pic>
        <p:nvPicPr>
          <p:cNvPr id="11272" name="Picture 8" descr="http://upload-images.jianshu.io/upload_images/2184951-d9933a0302f72d47.png?imageMogr2/auto-orient/strip%7CimageView2/2/w/124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8298" y="1811870"/>
            <a:ext cx="5952702" cy="3327399"/>
          </a:xfrm>
          <a:prstGeom prst="rect">
            <a:avLst/>
          </a:prstGeom>
          <a:noFill/>
        </p:spPr>
      </p:pic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2109999" y="5488503"/>
            <a:ext cx="2208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JDK1.7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及以前</a:t>
            </a:r>
            <a:endParaRPr lang="zh-CN" altLang="en-US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7858865" y="5505435"/>
            <a:ext cx="2208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和以后</a:t>
            </a:r>
            <a:endParaRPr lang="zh-CN" altLang="en-US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更多的并发容器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0934" y="1203308"/>
            <a:ext cx="6689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ConcurrentSkipListMap  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ConcurrentSkipListSet</a:t>
            </a: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了解什么是</a:t>
            </a:r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SkipList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mtClean="0">
              <a:solidFill>
                <a:schemeClr val="accent2"/>
              </a:solidFill>
              <a:latin typeface="+mj-ea"/>
            </a:endParaRPr>
          </a:p>
          <a:p>
            <a:endParaRPr lang="en-US" altLang="zh-CN" smtClean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320" y="4278313"/>
            <a:ext cx="6689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ConcurrentLinkedQueue  LinkedList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的并发版本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写时复制容器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CopyOnWriteArrayList</a:t>
            </a:r>
          </a:p>
          <a:p>
            <a:pPr lvl="1">
              <a:buFont typeface="Wingdings" pitchFamily="2" charset="2"/>
              <a:buChar char="n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CopyOnWriteArraySet</a:t>
            </a:r>
            <a:endParaRPr lang="zh-CN" altLang="en-US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4" name="Picture 4" descr="https://timgsa.baidu.com/timg?image&amp;quality=80&amp;size=b9999_10000&amp;sec=1523273010867&amp;di=0de570ab107f2d3d34f1ca60a9d432cd&amp;imgtype=0&amp;src=http%3A%2F%2Fwww.liuhaihua.cn%2Fwp-content%2Fuploads%2F2015%2F03%2FrIb2i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2241" y="1736196"/>
            <a:ext cx="6660091" cy="2471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阻塞队列</a:t>
            </a:r>
          </a:p>
        </p:txBody>
      </p:sp>
      <p:sp>
        <p:nvSpPr>
          <p:cNvPr id="12" name="矩形 11"/>
          <p:cNvSpPr/>
          <p:nvPr/>
        </p:nvSpPr>
        <p:spPr>
          <a:xfrm>
            <a:off x="990599" y="1295738"/>
            <a:ext cx="94911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什么是阻塞队列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概念、生产者消费者模式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常用方法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常用阻塞队列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mtClean="0"/>
              <a:t>·</a:t>
            </a:r>
            <a:r>
              <a:rPr lang="en-US" smtClean="0"/>
              <a:t>ArrayBlockingQueue</a:t>
            </a:r>
            <a:r>
              <a:rPr lang="zh-CN" altLang="en-US" smtClean="0"/>
              <a:t>：一个由数组结构组成的有界阻塞队列。</a:t>
            </a:r>
          </a:p>
          <a:p>
            <a:pPr lvl="2"/>
            <a:r>
              <a:rPr lang="en-US" altLang="zh-CN" smtClean="0"/>
              <a:t>·</a:t>
            </a:r>
            <a:r>
              <a:rPr lang="en-US" smtClean="0"/>
              <a:t>LinkedBlockingQueue</a:t>
            </a:r>
            <a:r>
              <a:rPr lang="zh-CN" altLang="en-US" smtClean="0"/>
              <a:t>：一个由链表结构组成的有界阻塞队列。</a:t>
            </a:r>
          </a:p>
          <a:p>
            <a:pPr lvl="2"/>
            <a:r>
              <a:rPr lang="en-US" altLang="zh-CN" smtClean="0"/>
              <a:t>·</a:t>
            </a:r>
            <a:r>
              <a:rPr lang="en-US" smtClean="0"/>
              <a:t>PriorityBlockingQueue</a:t>
            </a:r>
            <a:r>
              <a:rPr lang="zh-CN" altLang="en-US" smtClean="0"/>
              <a:t>：一个支持优先级排序的无界阻塞队列。</a:t>
            </a:r>
          </a:p>
          <a:p>
            <a:pPr lvl="2"/>
            <a:r>
              <a:rPr lang="en-US" altLang="zh-CN" smtClean="0"/>
              <a:t>·</a:t>
            </a:r>
            <a:r>
              <a:rPr lang="en-US" smtClean="0"/>
              <a:t>DelayQueue</a:t>
            </a:r>
            <a:r>
              <a:rPr lang="zh-CN" altLang="en-US" smtClean="0"/>
              <a:t>：一个使用优先级队列实现的无界阻塞队列。</a:t>
            </a:r>
          </a:p>
          <a:p>
            <a:pPr lvl="2"/>
            <a:r>
              <a:rPr lang="en-US" altLang="zh-CN" smtClean="0"/>
              <a:t>·</a:t>
            </a:r>
            <a:r>
              <a:rPr lang="en-US" smtClean="0"/>
              <a:t>SynchronousQueue</a:t>
            </a:r>
            <a:r>
              <a:rPr lang="zh-CN" altLang="en-US" smtClean="0"/>
              <a:t>：一个不存储元素的阻塞队列。</a:t>
            </a:r>
          </a:p>
          <a:p>
            <a:pPr lvl="2"/>
            <a:r>
              <a:rPr lang="en-US" altLang="zh-CN" smtClean="0"/>
              <a:t>·</a:t>
            </a:r>
            <a:r>
              <a:rPr lang="en-US" smtClean="0"/>
              <a:t>LinkedTransferQueue</a:t>
            </a:r>
            <a:r>
              <a:rPr lang="zh-CN" altLang="en-US" smtClean="0"/>
              <a:t>：一个由链表结构组成的无界阻塞队列。</a:t>
            </a:r>
          </a:p>
          <a:p>
            <a:pPr lvl="2"/>
            <a:r>
              <a:rPr lang="en-US" altLang="zh-CN" smtClean="0"/>
              <a:t>·</a:t>
            </a:r>
            <a:r>
              <a:rPr lang="en-US" smtClean="0"/>
              <a:t>LinkedBlockingDeque</a:t>
            </a:r>
            <a:r>
              <a:rPr lang="zh-CN" altLang="en-US" smtClean="0"/>
              <a:t>：一个由链表结构组成的双向阻塞队列。</a:t>
            </a:r>
          </a:p>
          <a:p>
            <a:pPr lvl="1">
              <a:buFont typeface="Wingdings" pitchFamily="2" charset="2"/>
              <a:buChar char="ü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6321" y="5860533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阻塞队列的实现原理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本章作业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735159" y="1409455"/>
            <a:ext cx="588230" cy="602936"/>
          </a:xfrm>
          <a:prstGeom prst="rect">
            <a:avLst/>
          </a:prstGeom>
          <a:solidFill>
            <a:schemeClr val="accent1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mtClean="0">
                <a:solidFill>
                  <a:srgbClr val="F8F8F8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>
              <a:solidFill>
                <a:srgbClr val="F8F8F8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383605" y="1409456"/>
            <a:ext cx="7143800" cy="602936"/>
          </a:xfrm>
          <a:prstGeom prst="rect">
            <a:avLst/>
          </a:prstGeom>
          <a:solidFill>
            <a:schemeClr val="bg1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本</a:t>
            </a:r>
            <a:r>
              <a:rPr lang="zh-CN" altLang="en-US" smtClean="0">
                <a:latin typeface="+mn-ea"/>
              </a:rPr>
              <a:t>节课所有的代码请不看源码和课程视频自行实现一</a:t>
            </a:r>
            <a:r>
              <a:rPr lang="zh-CN" altLang="en-US" smtClean="0">
                <a:latin typeface="+mn-ea"/>
              </a:rPr>
              <a:t>次</a:t>
            </a:r>
            <a:endParaRPr lang="en-US" altLang="zh-CN" smtClean="0">
              <a:latin typeface="+mn-ea"/>
            </a:endParaRPr>
          </a:p>
          <a:p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本章为讲述具体用法的容器类请自行查阅</a:t>
            </a:r>
            <a:r>
              <a:rPr lang="en-US" altLang="zh-CN" smtClean="0">
                <a:latin typeface="+mn-ea"/>
              </a:rPr>
              <a:t>API</a:t>
            </a:r>
            <a:r>
              <a:rPr lang="zh-CN" altLang="en-US" smtClean="0">
                <a:latin typeface="+mn-ea"/>
              </a:rPr>
              <a:t>，并尝试使用</a:t>
            </a:r>
            <a:endParaRPr lang="zh-CN" altLang="en-US" smtClean="0">
              <a:latin typeface="+mn-ea"/>
            </a:endParaRPr>
          </a:p>
          <a:p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latile</a:t>
            </a:r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和</a:t>
            </a:r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synchronized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223</Words>
  <Application>Microsoft Office PowerPoint</Application>
  <PresentationFormat>自定义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820</cp:revision>
  <dcterms:created xsi:type="dcterms:W3CDTF">2016-08-30T15:34:45Z</dcterms:created>
  <dcterms:modified xsi:type="dcterms:W3CDTF">2018-05-12T08:46:41Z</dcterms:modified>
  <cp:category>锐旗设计;https://9ppt.taobao.com</cp:category>
</cp:coreProperties>
</file>