
<file path=[Content_Types].xml><?xml version="1.0" encoding="utf-8"?>
<Types xmlns="http://schemas.openxmlformats.org/package/2006/content-types">
  <Default Extension="jpeg" ContentType="image/jpeg"/>
  <Default Extension="tiff" ContentType="image/tiff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61" r:id="rId4"/>
    <p:sldId id="262" r:id="rId6"/>
    <p:sldId id="491" r:id="rId7"/>
    <p:sldId id="484" r:id="rId8"/>
    <p:sldId id="485" r:id="rId9"/>
    <p:sldId id="486" r:id="rId10"/>
    <p:sldId id="487" r:id="rId11"/>
    <p:sldId id="282" r:id="rId12"/>
    <p:sldId id="492" r:id="rId13"/>
    <p:sldId id="477" r:id="rId14"/>
    <p:sldId id="317" r:id="rId15"/>
  </p:sldIdLst>
  <p:sldSz cx="9144000" cy="514477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8C00"/>
    <a:srgbClr val="FCC83A"/>
    <a:srgbClr val="B9B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31" autoAdjust="0"/>
    <p:restoredTop sz="94660"/>
  </p:normalViewPr>
  <p:slideViewPr>
    <p:cSldViewPr>
      <p:cViewPr>
        <p:scale>
          <a:sx n="150" d="100"/>
          <a:sy n="150" d="100"/>
        </p:scale>
        <p:origin x="-235" y="-662"/>
      </p:cViewPr>
      <p:guideLst>
        <p:guide orient="horz" pos="168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0B4A33-8CC6-4A9D-99BB-1801B6CFF54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F57741-1FBC-46E9-B013-86EC6A7C2E1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DF715-C661-4A4B-BB5A-CE67FF75319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DF715-C661-4A4B-BB5A-CE67FF75319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DF715-C661-4A4B-BB5A-CE67FF75319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DF715-C661-4A4B-BB5A-CE67FF75319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DF715-C661-4A4B-BB5A-CE67FF75319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313"/>
            <a:ext cx="7772400" cy="110285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5550"/>
            <a:ext cx="6400800" cy="13148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ww</a:t>
            </a:r>
            <a:r>
              <a:rPr lang="en-US" altLang="zh-CN"/>
              <a:t>w.gupaoedu.com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65110" y="4693285"/>
            <a:ext cx="995680" cy="42672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788410" y="4768850"/>
            <a:ext cx="156718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200">
                <a:solidFill>
                  <a:srgbClr val="F08C00"/>
                </a:solidFill>
              </a:rPr>
              <a:t>VIP</a:t>
            </a:r>
            <a:r>
              <a:rPr lang="zh-CN" altLang="en-US" sz="1200">
                <a:solidFill>
                  <a:srgbClr val="F08C00"/>
                </a:solidFill>
              </a:rPr>
              <a:t>专属，版权所有</a:t>
            </a:r>
            <a:endParaRPr lang="zh-CN" altLang="en-US" sz="1200">
              <a:solidFill>
                <a:srgbClr val="F08C00"/>
              </a:solidFill>
            </a:endParaRPr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829"/>
            <a:ext cx="2057400" cy="329309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829"/>
            <a:ext cx="6019800" cy="329309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0" advTm="0">
    <p:rand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0" advTm="0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ww</a:t>
            </a:r>
            <a:r>
              <a:rPr lang="en-US" altLang="zh-CN">
                <a:sym typeface="+mn-ea"/>
              </a:rPr>
              <a:t>w.gupaoedu.com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73365" y="4692015"/>
            <a:ext cx="995680" cy="426720"/>
          </a:xfrm>
          <a:prstGeom prst="rect">
            <a:avLst/>
          </a:prstGeom>
        </p:spPr>
      </p:pic>
    </p:spTree>
  </p:cSld>
  <p:clrMapOvr>
    <a:masterClrMapping/>
  </p:clrMapOvr>
  <p:transition spd="med" advClick="0" advTm="0"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6196"/>
            <a:ext cx="7772400" cy="102187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708"/>
            <a:ext cx="7772400" cy="112548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ww</a:t>
            </a:r>
            <a:r>
              <a:rPr lang="en-US" altLang="zh-CN">
                <a:sym typeface="+mn-ea"/>
              </a:rPr>
              <a:t>w.gupaoedu.com</a:t>
            </a:r>
            <a:endParaRPr lang="zh-CN" altLang="en-US"/>
          </a:p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391"/>
            <a:ext cx="4038600" cy="25475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391"/>
            <a:ext cx="4038600" cy="25475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ww</a:t>
            </a:r>
            <a:r>
              <a:rPr lang="en-US" altLang="zh-CN">
                <a:sym typeface="+mn-ea"/>
              </a:rPr>
              <a:t>w.gupaoedu.com</a:t>
            </a:r>
            <a:endParaRPr lang="zh-CN" altLang="en-US"/>
          </a:p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042"/>
            <a:ext cx="8229600" cy="85751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690"/>
            <a:ext cx="4040188" cy="47997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660"/>
            <a:ext cx="4040188" cy="296438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690"/>
            <a:ext cx="4041775" cy="47997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660"/>
            <a:ext cx="4041775" cy="296438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ww</a:t>
            </a:r>
            <a:r>
              <a:rPr lang="en-US" altLang="zh-CN">
                <a:sym typeface="+mn-ea"/>
              </a:rPr>
              <a:t>w.gupaoedu.com</a:t>
            </a:r>
            <a:endParaRPr lang="zh-CN" altLang="en-US"/>
          </a:p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49870" y="4535805"/>
            <a:ext cx="995680" cy="426720"/>
          </a:xfrm>
          <a:prstGeom prst="rect">
            <a:avLst/>
          </a:prstGeom>
        </p:spPr>
      </p:pic>
    </p:spTree>
  </p:cSld>
  <p:clrMapOvr>
    <a:masterClrMapping/>
  </p:clrMapOvr>
  <p:transition spd="med" advClick="0" advTm="0"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ww</a:t>
            </a:r>
            <a:r>
              <a:rPr lang="en-US" altLang="zh-CN">
                <a:sym typeface="+mn-ea"/>
              </a:rPr>
              <a:t>w.gupaoedu.com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49870" y="4535805"/>
            <a:ext cx="995680" cy="426720"/>
          </a:xfrm>
          <a:prstGeom prst="rect">
            <a:avLst/>
          </a:prstGeom>
        </p:spPr>
      </p:pic>
    </p:spTree>
  </p:cSld>
  <p:clrMapOvr>
    <a:masterClrMapping/>
  </p:clrMapOvr>
  <p:transition spd="med" advClick="0" advTm="0"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ww</a:t>
            </a:r>
            <a:r>
              <a:rPr lang="en-US" altLang="zh-CN">
                <a:sym typeface="+mn-ea"/>
              </a:rPr>
              <a:t>w.gupaoedu.com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</a:fld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253" y="196280"/>
            <a:ext cx="144049" cy="5040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rtlCol="0" anchor="ctr"/>
          <a:lstStyle/>
          <a:p>
            <a:pPr algn="ctr" defTabSz="685165"/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6" name="文本框 37"/>
          <p:cNvSpPr txBox="1"/>
          <p:nvPr userDrawn="1"/>
        </p:nvSpPr>
        <p:spPr>
          <a:xfrm>
            <a:off x="216310" y="196280"/>
            <a:ext cx="2190351" cy="315475"/>
          </a:xfrm>
          <a:prstGeom prst="rect">
            <a:avLst/>
          </a:prstGeom>
          <a:noFill/>
        </p:spPr>
        <p:txBody>
          <a:bodyPr wrap="none" lIns="68584" tIns="34292" rIns="68584" bIns="34292" rtlCol="0">
            <a:spAutoFit/>
          </a:bodyPr>
          <a:lstStyle/>
          <a:p>
            <a:pPr defTabSz="685165"/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</a:t>
            </a:r>
            <a:endParaRPr lang="zh-CN" altLang="en-US" sz="16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" name="文本框 38"/>
          <p:cNvSpPr txBox="1"/>
          <p:nvPr userDrawn="1"/>
        </p:nvSpPr>
        <p:spPr>
          <a:xfrm>
            <a:off x="265271" y="520316"/>
            <a:ext cx="2039271" cy="207753"/>
          </a:xfrm>
          <a:prstGeom prst="rect">
            <a:avLst/>
          </a:prstGeom>
          <a:noFill/>
        </p:spPr>
        <p:txBody>
          <a:bodyPr wrap="square" lIns="68584" tIns="34292" rIns="68584" bIns="34292" rtlCol="0">
            <a:spAutoFit/>
          </a:bodyPr>
          <a:lstStyle/>
          <a:p>
            <a:pPr algn="dist" defTabSz="685165"/>
            <a:r>
              <a:rPr lang="en-US" altLang="zh-CN" sz="900" dirty="0">
                <a:solidFill>
                  <a:schemeClr val="bg1">
                    <a:lumMod val="75000"/>
                  </a:schemeClr>
                </a:solidFill>
                <a:cs typeface="+mn-ea"/>
                <a:sym typeface="+mn-lt"/>
              </a:rPr>
              <a:t>ADD RELATED TITLE WORDS</a:t>
            </a:r>
            <a:endParaRPr lang="zh-CN" altLang="en-US" sz="900" dirty="0">
              <a:solidFill>
                <a:schemeClr val="bg1">
                  <a:lumMod val="7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10" name="图片 9" descr="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49870" y="4535805"/>
            <a:ext cx="995680" cy="426720"/>
          </a:xfrm>
          <a:prstGeom prst="rect">
            <a:avLst/>
          </a:prstGeom>
        </p:spPr>
      </p:pic>
    </p:spTree>
  </p:cSld>
  <p:clrMapOvr>
    <a:masterClrMapping/>
  </p:clrMapOvr>
  <p:transition spd="med" advClick="0" advTm="0"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851"/>
            <a:ext cx="3008313" cy="87180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851"/>
            <a:ext cx="5111750" cy="439119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658"/>
            <a:ext cx="3008313" cy="351938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1561"/>
            <a:ext cx="5486400" cy="42518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723"/>
            <a:ext cx="5486400" cy="30870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6746"/>
            <a:ext cx="5486400" cy="6038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6042"/>
            <a:ext cx="8229600" cy="8575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521"/>
            <a:ext cx="8229600" cy="3395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8735"/>
            <a:ext cx="2133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886BA-5FC7-4C45-9AF2-D10BC1540A8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8735"/>
            <a:ext cx="2895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>
                <a:sym typeface="+mn-ea"/>
              </a:rPr>
              <a:t>ww</a:t>
            </a:r>
            <a:r>
              <a:rPr lang="en-US" altLang="zh-CN">
                <a:sym typeface="+mn-ea"/>
              </a:rPr>
              <a:t>w.gupaoedu.com 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8735"/>
            <a:ext cx="2133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D0CF6-0F7D-4653-8535-B9F68734AF5D}" type="slidenum">
              <a:rPr lang="zh-CN" altLang="en-US" smtClean="0"/>
            </a:fld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3788410" y="4768850"/>
            <a:ext cx="156718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200">
                <a:solidFill>
                  <a:srgbClr val="F08C00"/>
                </a:solidFill>
              </a:rPr>
              <a:t>VIP</a:t>
            </a:r>
            <a:r>
              <a:rPr lang="zh-CN" altLang="en-US" sz="1200">
                <a:solidFill>
                  <a:srgbClr val="F08C00"/>
                </a:solidFill>
              </a:rPr>
              <a:t>专属，版权所有</a:t>
            </a:r>
            <a:endParaRPr lang="zh-CN" altLang="en-US" sz="1200">
              <a:solidFill>
                <a:srgbClr val="F08C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 advClick="0" advTm="0">
    <p:random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4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.tiff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.tiff"/><Relationship Id="rId3" Type="http://schemas.openxmlformats.org/officeDocument/2006/relationships/image" Target="../media/image8.jpeg"/><Relationship Id="rId2" Type="http://schemas.openxmlformats.org/officeDocument/2006/relationships/image" Target="../media/image7.GIF"/><Relationship Id="rId1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tiff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tiff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32" r="49845" b="47264"/>
          <a:stretch>
            <a:fillRect/>
          </a:stretch>
        </p:blipFill>
        <p:spPr>
          <a:xfrm>
            <a:off x="7486649" y="14095"/>
            <a:ext cx="1368152" cy="2329374"/>
          </a:xfrm>
          <a:prstGeom prst="rect">
            <a:avLst/>
          </a:prstGeom>
        </p:spPr>
      </p:pic>
      <p:sp>
        <p:nvSpPr>
          <p:cNvPr id="13" name="TextBox 143"/>
          <p:cNvSpPr txBox="1"/>
          <p:nvPr/>
        </p:nvSpPr>
        <p:spPr>
          <a:xfrm>
            <a:off x="2167434" y="1642294"/>
            <a:ext cx="6486452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n w="6350">
                  <a:noFill/>
                </a:ln>
                <a:solidFill>
                  <a:srgbClr val="F08C00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性能优化专题之</a:t>
            </a:r>
            <a:r>
              <a:rPr lang="en-US" altLang="zh-CN" sz="3600" dirty="0">
                <a:ln w="6350">
                  <a:noFill/>
                </a:ln>
                <a:solidFill>
                  <a:srgbClr val="F08C00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JVM</a:t>
            </a:r>
            <a:endParaRPr lang="en-US" altLang="zh-CN" sz="3600" dirty="0">
              <a:ln w="6350">
                <a:noFill/>
              </a:ln>
              <a:solidFill>
                <a:srgbClr val="F08C00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2483768" y="3652664"/>
            <a:ext cx="3450059" cy="275590"/>
            <a:chOff x="3275856" y="2981088"/>
            <a:chExt cx="3450059" cy="275590"/>
          </a:xfrm>
        </p:grpSpPr>
        <p:grpSp>
          <p:nvGrpSpPr>
            <p:cNvPr id="15" name="组合 14"/>
            <p:cNvGrpSpPr/>
            <p:nvPr/>
          </p:nvGrpSpPr>
          <p:grpSpPr>
            <a:xfrm>
              <a:off x="3275856" y="3009913"/>
              <a:ext cx="219347" cy="219347"/>
              <a:chOff x="801291" y="3535885"/>
              <a:chExt cx="219347" cy="219347"/>
            </a:xfrm>
          </p:grpSpPr>
          <p:sp>
            <p:nvSpPr>
              <p:cNvPr id="23" name="Oval 10"/>
              <p:cNvSpPr>
                <a:spLocks noChangeArrowheads="1"/>
              </p:cNvSpPr>
              <p:nvPr/>
            </p:nvSpPr>
            <p:spPr bwMode="auto">
              <a:xfrm>
                <a:off x="801291" y="3535885"/>
                <a:ext cx="219347" cy="219347"/>
              </a:xfrm>
              <a:prstGeom prst="ellipse">
                <a:avLst/>
              </a:prstGeom>
              <a:solidFill>
                <a:srgbClr val="F08C00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24" name="组合 23"/>
              <p:cNvGrpSpPr/>
              <p:nvPr/>
            </p:nvGrpSpPr>
            <p:grpSpPr>
              <a:xfrm>
                <a:off x="860980" y="3583766"/>
                <a:ext cx="100336" cy="114060"/>
                <a:chOff x="860980" y="3583766"/>
                <a:chExt cx="100336" cy="114060"/>
              </a:xfrm>
            </p:grpSpPr>
            <p:sp>
              <p:nvSpPr>
                <p:cNvPr id="25" name="Freeform 12"/>
                <p:cNvSpPr>
                  <a:spLocks noEditPoints="1"/>
                </p:cNvSpPr>
                <p:nvPr/>
              </p:nvSpPr>
              <p:spPr bwMode="auto">
                <a:xfrm>
                  <a:off x="884050" y="3583766"/>
                  <a:ext cx="53830" cy="53740"/>
                </a:xfrm>
                <a:custGeom>
                  <a:avLst/>
                  <a:gdLst>
                    <a:gd name="T0" fmla="*/ 31 w 62"/>
                    <a:gd name="T1" fmla="*/ 62 h 62"/>
                    <a:gd name="T2" fmla="*/ 0 w 62"/>
                    <a:gd name="T3" fmla="*/ 31 h 62"/>
                    <a:gd name="T4" fmla="*/ 31 w 62"/>
                    <a:gd name="T5" fmla="*/ 0 h 62"/>
                    <a:gd name="T6" fmla="*/ 62 w 62"/>
                    <a:gd name="T7" fmla="*/ 31 h 62"/>
                    <a:gd name="T8" fmla="*/ 31 w 62"/>
                    <a:gd name="T9" fmla="*/ 62 h 62"/>
                    <a:gd name="T10" fmla="*/ 31 w 62"/>
                    <a:gd name="T11" fmla="*/ 11 h 62"/>
                    <a:gd name="T12" fmla="*/ 11 w 62"/>
                    <a:gd name="T13" fmla="*/ 31 h 62"/>
                    <a:gd name="T14" fmla="*/ 31 w 62"/>
                    <a:gd name="T15" fmla="*/ 51 h 62"/>
                    <a:gd name="T16" fmla="*/ 51 w 62"/>
                    <a:gd name="T17" fmla="*/ 31 h 62"/>
                    <a:gd name="T18" fmla="*/ 31 w 62"/>
                    <a:gd name="T19" fmla="*/ 11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2" h="62">
                      <a:moveTo>
                        <a:pt x="31" y="62"/>
                      </a:moveTo>
                      <a:cubicBezTo>
                        <a:pt x="14" y="62"/>
                        <a:pt x="0" y="48"/>
                        <a:pt x="0" y="31"/>
                      </a:cubicBezTo>
                      <a:cubicBezTo>
                        <a:pt x="0" y="14"/>
                        <a:pt x="14" y="0"/>
                        <a:pt x="31" y="0"/>
                      </a:cubicBezTo>
                      <a:cubicBezTo>
                        <a:pt x="48" y="0"/>
                        <a:pt x="62" y="14"/>
                        <a:pt x="62" y="31"/>
                      </a:cubicBezTo>
                      <a:cubicBezTo>
                        <a:pt x="62" y="48"/>
                        <a:pt x="48" y="62"/>
                        <a:pt x="31" y="62"/>
                      </a:cubicBezTo>
                      <a:close/>
                      <a:moveTo>
                        <a:pt x="31" y="11"/>
                      </a:moveTo>
                      <a:cubicBezTo>
                        <a:pt x="20" y="11"/>
                        <a:pt x="11" y="20"/>
                        <a:pt x="11" y="31"/>
                      </a:cubicBezTo>
                      <a:cubicBezTo>
                        <a:pt x="11" y="42"/>
                        <a:pt x="20" y="51"/>
                        <a:pt x="31" y="51"/>
                      </a:cubicBezTo>
                      <a:cubicBezTo>
                        <a:pt x="42" y="51"/>
                        <a:pt x="51" y="42"/>
                        <a:pt x="51" y="31"/>
                      </a:cubicBezTo>
                      <a:cubicBezTo>
                        <a:pt x="51" y="20"/>
                        <a:pt x="42" y="11"/>
                        <a:pt x="31" y="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dist"/>
                  <a:endParaRPr lang="zh-CN" altLang="en-US"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6" name="Freeform 13"/>
                <p:cNvSpPr/>
                <p:nvPr/>
              </p:nvSpPr>
              <p:spPr bwMode="auto">
                <a:xfrm>
                  <a:off x="860980" y="3643355"/>
                  <a:ext cx="100336" cy="54471"/>
                </a:xfrm>
                <a:custGeom>
                  <a:avLst/>
                  <a:gdLst>
                    <a:gd name="T0" fmla="*/ 111 w 116"/>
                    <a:gd name="T1" fmla="*/ 63 h 63"/>
                    <a:gd name="T2" fmla="*/ 105 w 116"/>
                    <a:gd name="T3" fmla="*/ 58 h 63"/>
                    <a:gd name="T4" fmla="*/ 58 w 116"/>
                    <a:gd name="T5" fmla="*/ 11 h 63"/>
                    <a:gd name="T6" fmla="*/ 11 w 116"/>
                    <a:gd name="T7" fmla="*/ 58 h 63"/>
                    <a:gd name="T8" fmla="*/ 6 w 116"/>
                    <a:gd name="T9" fmla="*/ 63 h 63"/>
                    <a:gd name="T10" fmla="*/ 0 w 116"/>
                    <a:gd name="T11" fmla="*/ 58 h 63"/>
                    <a:gd name="T12" fmla="*/ 58 w 116"/>
                    <a:gd name="T13" fmla="*/ 0 h 63"/>
                    <a:gd name="T14" fmla="*/ 116 w 116"/>
                    <a:gd name="T15" fmla="*/ 58 h 63"/>
                    <a:gd name="T16" fmla="*/ 111 w 116"/>
                    <a:gd name="T17" fmla="*/ 63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6" h="63">
                      <a:moveTo>
                        <a:pt x="111" y="63"/>
                      </a:moveTo>
                      <a:cubicBezTo>
                        <a:pt x="108" y="63"/>
                        <a:pt x="105" y="61"/>
                        <a:pt x="105" y="58"/>
                      </a:cubicBezTo>
                      <a:cubicBezTo>
                        <a:pt x="105" y="32"/>
                        <a:pt x="84" y="11"/>
                        <a:pt x="58" y="11"/>
                      </a:cubicBezTo>
                      <a:cubicBezTo>
                        <a:pt x="32" y="11"/>
                        <a:pt x="11" y="32"/>
                        <a:pt x="11" y="58"/>
                      </a:cubicBezTo>
                      <a:cubicBezTo>
                        <a:pt x="11" y="61"/>
                        <a:pt x="9" y="63"/>
                        <a:pt x="6" y="63"/>
                      </a:cubicBezTo>
                      <a:cubicBezTo>
                        <a:pt x="3" y="63"/>
                        <a:pt x="0" y="61"/>
                        <a:pt x="0" y="58"/>
                      </a:cubicBezTo>
                      <a:cubicBezTo>
                        <a:pt x="0" y="26"/>
                        <a:pt x="26" y="0"/>
                        <a:pt x="58" y="0"/>
                      </a:cubicBezTo>
                      <a:cubicBezTo>
                        <a:pt x="90" y="0"/>
                        <a:pt x="116" y="26"/>
                        <a:pt x="116" y="58"/>
                      </a:cubicBezTo>
                      <a:cubicBezTo>
                        <a:pt x="116" y="61"/>
                        <a:pt x="114" y="63"/>
                        <a:pt x="111" y="6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dist"/>
                  <a:endParaRPr lang="zh-CN" altLang="en-US"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19" name="Oval 15"/>
            <p:cNvSpPr>
              <a:spLocks noChangeArrowheads="1"/>
            </p:cNvSpPr>
            <p:nvPr/>
          </p:nvSpPr>
          <p:spPr bwMode="auto">
            <a:xfrm>
              <a:off x="5020668" y="3009913"/>
              <a:ext cx="219347" cy="219347"/>
            </a:xfrm>
            <a:prstGeom prst="ellipse">
              <a:avLst/>
            </a:prstGeom>
            <a:solidFill>
              <a:srgbClr val="F08C0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dist"/>
              <a:endPara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Text Box 19"/>
            <p:cNvSpPr txBox="1">
              <a:spLocks noChangeArrowheads="1"/>
            </p:cNvSpPr>
            <p:nvPr/>
          </p:nvSpPr>
          <p:spPr bwMode="auto">
            <a:xfrm>
              <a:off x="3485678" y="2981088"/>
              <a:ext cx="1082040" cy="2755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讲师：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James</a:t>
              </a:r>
              <a:endPara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Text Box 20"/>
            <p:cNvSpPr txBox="1">
              <a:spLocks noChangeArrowheads="1"/>
            </p:cNvSpPr>
            <p:nvPr/>
          </p:nvSpPr>
          <p:spPr bwMode="auto">
            <a:xfrm>
              <a:off x="5246365" y="2981088"/>
              <a:ext cx="1479550" cy="2755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QQ</a:t>
              </a: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2904270631</a:t>
              </a:r>
              <a:endPara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7" name="矩形 26"/>
          <p:cNvSpPr/>
          <p:nvPr/>
        </p:nvSpPr>
        <p:spPr>
          <a:xfrm>
            <a:off x="2402616" y="3241049"/>
            <a:ext cx="482840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做技术人的指路明灯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做职场生涯的精神导师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1412" y="3715111"/>
            <a:ext cx="144016" cy="144016"/>
          </a:xfrm>
          <a:prstGeom prst="rect">
            <a:avLst/>
          </a:prstGeom>
        </p:spPr>
      </p:pic>
    </p:spTree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200"/>
                            </p:stCondLst>
                            <p:childTnLst>
                              <p:par>
                                <p:cTn id="2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400"/>
                            </p:stCondLst>
                            <p:childTnLst>
                              <p:par>
                                <p:cTn id="2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什么样的对象需要被</a:t>
            </a:r>
            <a:r>
              <a:rPr lang="en-US" altLang="zh-CN"/>
              <a:t>GC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/>
          </a:bodyPr>
          <a:p>
            <a:r>
              <a:rPr lang="zh-CN" altLang="en-US"/>
              <a:t>判断算法 </a:t>
            </a:r>
            <a:endParaRPr lang="zh-CN" altLang="en-US"/>
          </a:p>
          <a:p>
            <a:pPr lvl="1"/>
            <a:r>
              <a:rPr lang="zh-CN" altLang="en-US"/>
              <a:t>引用计数法</a:t>
            </a:r>
            <a:endParaRPr lang="zh-CN" altLang="en-US"/>
          </a:p>
          <a:p>
            <a:pPr lvl="1"/>
            <a:r>
              <a:rPr lang="zh-CN" altLang="en-US"/>
              <a:t>可达性分析 </a:t>
            </a:r>
            <a:r>
              <a:rPr lang="en-US" altLang="zh-CN"/>
              <a:t>GC Roots</a:t>
            </a:r>
            <a:endParaRPr lang="en-US" altLang="zh-CN"/>
          </a:p>
          <a:p>
            <a:pPr lvl="2"/>
            <a:r>
              <a:rPr lang="zh-CN" altLang="en-US"/>
              <a:t>虚拟机栈中本地变量表引用的对象</a:t>
            </a:r>
            <a:endParaRPr lang="zh-CN" altLang="en-US"/>
          </a:p>
          <a:p>
            <a:pPr lvl="2"/>
            <a:r>
              <a:rPr lang="zh-CN" altLang="en-US"/>
              <a:t>方法区中</a:t>
            </a:r>
            <a:endParaRPr lang="zh-CN" altLang="en-US"/>
          </a:p>
          <a:p>
            <a:pPr lvl="3"/>
            <a:r>
              <a:rPr lang="zh-CN" altLang="en-US"/>
              <a:t>类静态变量引用的对象</a:t>
            </a:r>
            <a:endParaRPr lang="zh-CN" altLang="en-US"/>
          </a:p>
          <a:p>
            <a:pPr lvl="3"/>
            <a:r>
              <a:rPr lang="zh-CN" altLang="en-US"/>
              <a:t>常量引用的对象</a:t>
            </a:r>
            <a:endParaRPr lang="zh-CN" altLang="en-US"/>
          </a:p>
          <a:p>
            <a:pPr lvl="2"/>
            <a:r>
              <a:rPr lang="zh-CN" altLang="en-US"/>
              <a:t>本地方法栈中JNI引用的对象 </a:t>
            </a:r>
            <a:endParaRPr lang="zh-CN" altLang="en-US"/>
          </a:p>
          <a:p>
            <a:pPr lvl="1"/>
            <a:r>
              <a:rPr lang="zh-CN" altLang="en-US"/>
              <a:t>不可达是不是就一定会被回收</a:t>
            </a:r>
            <a:endParaRPr lang="zh-CN" altLang="en-US"/>
          </a:p>
          <a:p>
            <a:pPr lvl="2"/>
            <a:r>
              <a:rPr lang="en-US" altLang="zh-CN"/>
              <a:t>finalize()</a:t>
            </a:r>
            <a:endParaRPr lang="en-US" altLang="zh-CN"/>
          </a:p>
        </p:txBody>
      </p:sp>
    </p:spTree>
  </p:cSld>
  <p:clrMapOvr>
    <a:masterClrMapping/>
  </p:clrMapOvr>
  <p:transition spd="med" advClick="0" advTm="0"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2"/>
          <p:cNvSpPr txBox="1">
            <a:spLocks noChangeArrowheads="1"/>
          </p:cNvSpPr>
          <p:nvPr/>
        </p:nvSpPr>
        <p:spPr bwMode="auto">
          <a:xfrm>
            <a:off x="4248150" y="3497580"/>
            <a:ext cx="1849755" cy="499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>
              <a:defRPr/>
            </a:pPr>
            <a:r>
              <a:rPr lang="zh-CN" altLang="en-US" sz="2800" b="1" kern="100" dirty="0">
                <a:solidFill>
                  <a:srgbClr val="F08C00"/>
                </a:solidFill>
                <a:latin typeface="方正兰亭超细黑简体" panose="03000509000000000000" pitchFamily="2" charset="-122"/>
                <a:ea typeface="方正兰亭超细黑简体" panose="03000509000000000000" pitchFamily="2" charset="-122"/>
                <a:cs typeface="Times New Roman" panose="02020603050405020304" pitchFamily="18" charset="0"/>
                <a:sym typeface="+mn-ea"/>
              </a:rPr>
              <a:t>垃圾回收</a:t>
            </a:r>
            <a:endParaRPr lang="zh-CN" altLang="en-US" sz="2800" b="1" dirty="0">
              <a:solidFill>
                <a:srgbClr val="093B5C"/>
              </a:solidFill>
              <a:latin typeface="方正兰亭超细黑简体" panose="03000509000000000000" pitchFamily="2" charset="-122"/>
              <a:ea typeface="方正兰亭超细黑简体" panose="03000509000000000000" pitchFamily="2" charset="-122"/>
            </a:endParaRPr>
          </a:p>
        </p:txBody>
      </p:sp>
      <p:sp>
        <p:nvSpPr>
          <p:cNvPr id="26" name="文本框 12"/>
          <p:cNvSpPr txBox="1">
            <a:spLocks noChangeArrowheads="1"/>
          </p:cNvSpPr>
          <p:nvPr/>
        </p:nvSpPr>
        <p:spPr bwMode="auto">
          <a:xfrm>
            <a:off x="4942138" y="2238678"/>
            <a:ext cx="1007297" cy="1453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/>
            <a:r>
              <a:rPr lang="en-US" altLang="zh-CN" sz="9000" dirty="0">
                <a:solidFill>
                  <a:schemeClr val="tx1">
                    <a:lumMod val="50000"/>
                    <a:lumOff val="50000"/>
                  </a:schemeClr>
                </a:solidFill>
                <a:latin typeface="AgencyFB" panose="02000806040000020003" pitchFamily="2" charset="0"/>
                <a:ea typeface="微软雅黑" panose="020B0503020204020204" pitchFamily="34" charset="-122"/>
              </a:rPr>
              <a:t>3</a:t>
            </a:r>
            <a:endParaRPr lang="en-US" altLang="zh-CN" sz="9000" dirty="0">
              <a:solidFill>
                <a:schemeClr val="tx1">
                  <a:lumMod val="50000"/>
                  <a:lumOff val="50000"/>
                </a:schemeClr>
              </a:solidFill>
              <a:latin typeface="AgencyFB" panose="02000806040000020003" pitchFamily="2" charset="0"/>
              <a:ea typeface="微软雅黑" panose="020B0503020204020204" pitchFamily="34" charset="-122"/>
            </a:endParaRPr>
          </a:p>
        </p:txBody>
      </p:sp>
      <p:sp>
        <p:nvSpPr>
          <p:cNvPr id="16" name="文本框 14"/>
          <p:cNvSpPr txBox="1">
            <a:spLocks noChangeArrowheads="1"/>
          </p:cNvSpPr>
          <p:nvPr/>
        </p:nvSpPr>
        <p:spPr bwMode="auto">
          <a:xfrm>
            <a:off x="3959932" y="2680556"/>
            <a:ext cx="1378848" cy="283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 eaLnBrk="1" hangingPunct="1"/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TWO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32" r="49845" b="47264"/>
          <a:stretch>
            <a:fillRect/>
          </a:stretch>
        </p:blipFill>
        <p:spPr>
          <a:xfrm flipH="1">
            <a:off x="2159732" y="0"/>
            <a:ext cx="2088232" cy="3040091"/>
          </a:xfrm>
          <a:prstGeom prst="rect">
            <a:avLst/>
          </a:prstGeom>
        </p:spPr>
      </p:pic>
      <p:sp>
        <p:nvSpPr>
          <p:cNvPr id="10" name="PA_半闭框 7"/>
          <p:cNvSpPr/>
          <p:nvPr>
            <p:custDataLst>
              <p:tags r:id="rId2"/>
            </p:custDataLst>
          </p:nvPr>
        </p:nvSpPr>
        <p:spPr>
          <a:xfrm flipH="1">
            <a:off x="4463987" y="2320516"/>
            <a:ext cx="1296144" cy="720080"/>
          </a:xfrm>
          <a:prstGeom prst="halfFrame">
            <a:avLst>
              <a:gd name="adj1" fmla="val 889"/>
              <a:gd name="adj2" fmla="val 1333"/>
            </a:avLst>
          </a:prstGeom>
          <a:solidFill>
            <a:srgbClr val="656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6" presetClass="emph" presetSubtype="0" decel="10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6" presetClass="emph" presetSubtype="0" decel="10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.34896 -4.07407E-6 " pathEditMode="relative" rAng="0" ptsTypes="AA">
                                      <p:cBhvr>
                                        <p:cTn id="34" dur="10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500"/>
                            </p:stCondLst>
                            <p:childTnLst>
                              <p:par>
                                <p:cTn id="3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26" grpId="0"/>
      <p:bldP spid="26" grpId="1"/>
      <p:bldP spid="26" grpId="2"/>
      <p:bldP spid="16" grpId="0"/>
      <p:bldP spid="10" grpId="0" bldLvl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32" r="49845" b="47264"/>
          <a:stretch>
            <a:fillRect/>
          </a:stretch>
        </p:blipFill>
        <p:spPr>
          <a:xfrm>
            <a:off x="7139986" y="4109"/>
            <a:ext cx="1842681" cy="3137293"/>
          </a:xfrm>
          <a:prstGeom prst="rect">
            <a:avLst/>
          </a:prstGeom>
        </p:spPr>
      </p:pic>
      <p:sp>
        <p:nvSpPr>
          <p:cNvPr id="13" name="TextBox 143"/>
          <p:cNvSpPr txBox="1"/>
          <p:nvPr/>
        </p:nvSpPr>
        <p:spPr>
          <a:xfrm>
            <a:off x="2555776" y="1960476"/>
            <a:ext cx="54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n w="6350">
                  <a:noFill/>
                </a:ln>
                <a:solidFill>
                  <a:srgbClr val="F08C00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谢谢大家</a:t>
            </a:r>
            <a:endParaRPr lang="zh-CN" altLang="en-US" sz="3600" dirty="0">
              <a:ln w="6350">
                <a:noFill/>
              </a:ln>
              <a:solidFill>
                <a:srgbClr val="F08C00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567301" y="2593567"/>
            <a:ext cx="468826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1400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THANK YOU FOR WATCHING</a:t>
            </a:r>
            <a:endParaRPr lang="en-US" altLang="zh-CN" sz="1400" spc="-1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270794" y="1238279"/>
            <a:ext cx="2184453" cy="2651256"/>
            <a:chOff x="827584" y="984393"/>
            <a:chExt cx="2184453" cy="2651256"/>
          </a:xfrm>
          <a:solidFill>
            <a:srgbClr val="F08C00"/>
          </a:solidFill>
        </p:grpSpPr>
        <p:grpSp>
          <p:nvGrpSpPr>
            <p:cNvPr id="16" name="组合 15"/>
            <p:cNvGrpSpPr/>
            <p:nvPr/>
          </p:nvGrpSpPr>
          <p:grpSpPr>
            <a:xfrm>
              <a:off x="1339705" y="1646074"/>
              <a:ext cx="1241785" cy="1989575"/>
              <a:chOff x="996950" y="2262188"/>
              <a:chExt cx="434975" cy="696913"/>
            </a:xfrm>
            <a:grpFill/>
          </p:grpSpPr>
          <p:sp>
            <p:nvSpPr>
              <p:cNvPr id="455" name="Freeform 8"/>
              <p:cNvSpPr>
                <a:spLocks noEditPoints="1"/>
              </p:cNvSpPr>
              <p:nvPr/>
            </p:nvSpPr>
            <p:spPr bwMode="auto">
              <a:xfrm>
                <a:off x="1219200" y="2300288"/>
                <a:ext cx="93663" cy="96838"/>
              </a:xfrm>
              <a:custGeom>
                <a:avLst/>
                <a:gdLst>
                  <a:gd name="T0" fmla="*/ 81 w 87"/>
                  <a:gd name="T1" fmla="*/ 23 h 91"/>
                  <a:gd name="T2" fmla="*/ 79 w 87"/>
                  <a:gd name="T3" fmla="*/ 19 h 91"/>
                  <a:gd name="T4" fmla="*/ 70 w 87"/>
                  <a:gd name="T5" fmla="*/ 17 h 91"/>
                  <a:gd name="T6" fmla="*/ 67 w 87"/>
                  <a:gd name="T7" fmla="*/ 14 h 91"/>
                  <a:gd name="T8" fmla="*/ 65 w 87"/>
                  <a:gd name="T9" fmla="*/ 6 h 91"/>
                  <a:gd name="T10" fmla="*/ 61 w 87"/>
                  <a:gd name="T11" fmla="*/ 4 h 91"/>
                  <a:gd name="T12" fmla="*/ 53 w 87"/>
                  <a:gd name="T13" fmla="*/ 7 h 91"/>
                  <a:gd name="T14" fmla="*/ 49 w 87"/>
                  <a:gd name="T15" fmla="*/ 6 h 91"/>
                  <a:gd name="T16" fmla="*/ 42 w 87"/>
                  <a:gd name="T17" fmla="*/ 0 h 91"/>
                  <a:gd name="T18" fmla="*/ 38 w 87"/>
                  <a:gd name="T19" fmla="*/ 0 h 91"/>
                  <a:gd name="T20" fmla="*/ 33 w 87"/>
                  <a:gd name="T21" fmla="*/ 7 h 91"/>
                  <a:gd name="T22" fmla="*/ 29 w 87"/>
                  <a:gd name="T23" fmla="*/ 9 h 91"/>
                  <a:gd name="T24" fmla="*/ 23 w 87"/>
                  <a:gd name="T25" fmla="*/ 5 h 91"/>
                  <a:gd name="T26" fmla="*/ 21 w 87"/>
                  <a:gd name="T27" fmla="*/ 14 h 91"/>
                  <a:gd name="T28" fmla="*/ 17 w 87"/>
                  <a:gd name="T29" fmla="*/ 17 h 91"/>
                  <a:gd name="T30" fmla="*/ 9 w 87"/>
                  <a:gd name="T31" fmla="*/ 18 h 91"/>
                  <a:gd name="T32" fmla="*/ 6 w 87"/>
                  <a:gd name="T33" fmla="*/ 22 h 91"/>
                  <a:gd name="T34" fmla="*/ 8 w 87"/>
                  <a:gd name="T35" fmla="*/ 31 h 91"/>
                  <a:gd name="T36" fmla="*/ 7 w 87"/>
                  <a:gd name="T37" fmla="*/ 35 h 91"/>
                  <a:gd name="T38" fmla="*/ 0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7 w 87"/>
                  <a:gd name="T45" fmla="*/ 56 h 91"/>
                  <a:gd name="T46" fmla="*/ 4 w 87"/>
                  <a:gd name="T47" fmla="*/ 64 h 91"/>
                  <a:gd name="T48" fmla="*/ 6 w 87"/>
                  <a:gd name="T49" fmla="*/ 69 h 91"/>
                  <a:gd name="T50" fmla="*/ 14 w 87"/>
                  <a:gd name="T51" fmla="*/ 71 h 91"/>
                  <a:gd name="T52" fmla="*/ 17 w 87"/>
                  <a:gd name="T53" fmla="*/ 74 h 91"/>
                  <a:gd name="T54" fmla="*/ 19 w 87"/>
                  <a:gd name="T55" fmla="*/ 83 h 91"/>
                  <a:gd name="T56" fmla="*/ 23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5 w 87"/>
                  <a:gd name="T65" fmla="*/ 91 h 91"/>
                  <a:gd name="T66" fmla="*/ 51 w 87"/>
                  <a:gd name="T67" fmla="*/ 85 h 91"/>
                  <a:gd name="T68" fmla="*/ 56 w 87"/>
                  <a:gd name="T69" fmla="*/ 83 h 91"/>
                  <a:gd name="T70" fmla="*/ 62 w 87"/>
                  <a:gd name="T71" fmla="*/ 86 h 91"/>
                  <a:gd name="T72" fmla="*/ 64 w 87"/>
                  <a:gd name="T73" fmla="*/ 79 h 91"/>
                  <a:gd name="T74" fmla="*/ 68 w 87"/>
                  <a:gd name="T75" fmla="*/ 77 h 91"/>
                  <a:gd name="T76" fmla="*/ 76 w 87"/>
                  <a:gd name="T77" fmla="*/ 76 h 91"/>
                  <a:gd name="T78" fmla="*/ 79 w 87"/>
                  <a:gd name="T79" fmla="*/ 72 h 91"/>
                  <a:gd name="T80" fmla="*/ 78 w 87"/>
                  <a:gd name="T81" fmla="*/ 63 h 91"/>
                  <a:gd name="T82" fmla="*/ 79 w 87"/>
                  <a:gd name="T83" fmla="*/ 59 h 91"/>
                  <a:gd name="T84" fmla="*/ 86 w 87"/>
                  <a:gd name="T85" fmla="*/ 54 h 91"/>
                  <a:gd name="T86" fmla="*/ 87 w 87"/>
                  <a:gd name="T87" fmla="*/ 50 h 91"/>
                  <a:gd name="T88" fmla="*/ 82 w 87"/>
                  <a:gd name="T89" fmla="*/ 43 h 91"/>
                  <a:gd name="T90" fmla="*/ 81 w 87"/>
                  <a:gd name="T91" fmla="*/ 38 h 91"/>
                  <a:gd name="T92" fmla="*/ 85 w 87"/>
                  <a:gd name="T93" fmla="*/ 30 h 91"/>
                  <a:gd name="T94" fmla="*/ 74 w 87"/>
                  <a:gd name="T95" fmla="*/ 28 h 91"/>
                  <a:gd name="T96" fmla="*/ 57 w 87"/>
                  <a:gd name="T97" fmla="*/ 12 h 91"/>
                  <a:gd name="T98" fmla="*/ 35 w 87"/>
                  <a:gd name="T99" fmla="*/ 50 h 91"/>
                  <a:gd name="T100" fmla="*/ 48 w 87"/>
                  <a:gd name="T101" fmla="*/ 55 h 91"/>
                  <a:gd name="T102" fmla="*/ 38 w 87"/>
                  <a:gd name="T103" fmla="*/ 28 h 91"/>
                  <a:gd name="T104" fmla="*/ 27 w 87"/>
                  <a:gd name="T105" fmla="*/ 13 h 91"/>
                  <a:gd name="T106" fmla="*/ 11 w 87"/>
                  <a:gd name="T107" fmla="*/ 31 h 91"/>
                  <a:gd name="T108" fmla="*/ 27 w 87"/>
                  <a:gd name="T109" fmla="*/ 41 h 91"/>
                  <a:gd name="T110" fmla="*/ 10 w 87"/>
                  <a:gd name="T111" fmla="*/ 35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3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3" y="26"/>
                      <a:pt x="83" y="26"/>
                      <a:pt x="83" y="26"/>
                    </a:cubicBezTo>
                    <a:cubicBezTo>
                      <a:pt x="82" y="25"/>
                      <a:pt x="82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6" y="24"/>
                      <a:pt x="75" y="23"/>
                      <a:pt x="75" y="23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78" y="18"/>
                      <a:pt x="77" y="17"/>
                      <a:pt x="77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2" y="18"/>
                      <a:pt x="71" y="18"/>
                      <a:pt x="70" y="17"/>
                    </a:cubicBezTo>
                    <a:cubicBezTo>
                      <a:pt x="74" y="13"/>
                      <a:pt x="74" y="13"/>
                      <a:pt x="74" y="13"/>
                    </a:cubicBezTo>
                    <a:cubicBezTo>
                      <a:pt x="73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7" y="14"/>
                      <a:pt x="66" y="13"/>
                      <a:pt x="65" y="13"/>
                    </a:cubicBezTo>
                    <a:cubicBezTo>
                      <a:pt x="68" y="8"/>
                      <a:pt x="68" y="8"/>
                      <a:pt x="68" y="8"/>
                    </a:cubicBezTo>
                    <a:cubicBezTo>
                      <a:pt x="67" y="7"/>
                      <a:pt x="66" y="6"/>
                      <a:pt x="65" y="6"/>
                    </a:cubicBezTo>
                    <a:cubicBezTo>
                      <a:pt x="62" y="10"/>
                      <a:pt x="62" y="10"/>
                      <a:pt x="62" y="10"/>
                    </a:cubicBezTo>
                    <a:cubicBezTo>
                      <a:pt x="61" y="10"/>
                      <a:pt x="60" y="9"/>
                      <a:pt x="59" y="9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0" y="3"/>
                      <a:pt x="59" y="3"/>
                      <a:pt x="58" y="2"/>
                    </a:cubicBezTo>
                    <a:cubicBezTo>
                      <a:pt x="55" y="8"/>
                      <a:pt x="55" y="8"/>
                      <a:pt x="55" y="8"/>
                    </a:cubicBezTo>
                    <a:cubicBezTo>
                      <a:pt x="54" y="7"/>
                      <a:pt x="54" y="7"/>
                      <a:pt x="53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1"/>
                      <a:pt x="51" y="1"/>
                      <a:pt x="50" y="1"/>
                    </a:cubicBezTo>
                    <a:cubicBezTo>
                      <a:pt x="49" y="6"/>
                      <a:pt x="49" y="6"/>
                      <a:pt x="49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5" y="0"/>
                      <a:pt x="43" y="0"/>
                      <a:pt x="42" y="0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1" y="6"/>
                      <a:pt x="40" y="6"/>
                      <a:pt x="39" y="6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7" y="1"/>
                      <a:pt x="36" y="1"/>
                      <a:pt x="35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3" y="7"/>
                      <a:pt x="33" y="7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9"/>
                      <a:pt x="27" y="10"/>
                    </a:cubicBezTo>
                    <a:cubicBezTo>
                      <a:pt x="27" y="10"/>
                      <a:pt x="27" y="10"/>
                      <a:pt x="26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7"/>
                      <a:pt x="20" y="7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2" y="13"/>
                      <a:pt x="21" y="13"/>
                      <a:pt x="21" y="14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6" y="11"/>
                      <a:pt x="15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7" y="17"/>
                      <a:pt x="16" y="18"/>
                      <a:pt x="16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6"/>
                      <a:pt x="10" y="17"/>
                      <a:pt x="9" y="18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2" y="23"/>
                      <a:pt x="12" y="24"/>
                      <a:pt x="11" y="24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3"/>
                      <a:pt x="5" y="24"/>
                      <a:pt x="5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9" y="29"/>
                      <a:pt x="9" y="30"/>
                      <a:pt x="8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2" y="32"/>
                      <a:pt x="2" y="33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7" y="36"/>
                      <a:pt x="6" y="37"/>
                      <a:pt x="6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8"/>
                      <a:pt x="1" y="39"/>
                      <a:pt x="0" y="41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5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0" y="49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2"/>
                    </a:cubicBezTo>
                    <a:cubicBezTo>
                      <a:pt x="1" y="53"/>
                      <a:pt x="1" y="53"/>
                      <a:pt x="1" y="53"/>
                    </a:cubicBezTo>
                    <a:cubicBezTo>
                      <a:pt x="1" y="55"/>
                      <a:pt x="1" y="56"/>
                      <a:pt x="2" y="57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7" y="57"/>
                      <a:pt x="7" y="58"/>
                      <a:pt x="8" y="59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3" y="62"/>
                      <a:pt x="4" y="63"/>
                      <a:pt x="4" y="64"/>
                    </a:cubicBezTo>
                    <a:cubicBezTo>
                      <a:pt x="9" y="63"/>
                      <a:pt x="9" y="63"/>
                      <a:pt x="9" y="63"/>
                    </a:cubicBezTo>
                    <a:cubicBezTo>
                      <a:pt x="10" y="64"/>
                      <a:pt x="10" y="64"/>
                      <a:pt x="11" y="65"/>
                    </a:cubicBezTo>
                    <a:cubicBezTo>
                      <a:pt x="6" y="69"/>
                      <a:pt x="6" y="69"/>
                      <a:pt x="6" y="69"/>
                    </a:cubicBezTo>
                    <a:cubicBezTo>
                      <a:pt x="7" y="70"/>
                      <a:pt x="7" y="71"/>
                      <a:pt x="8" y="72"/>
                    </a:cubicBezTo>
                    <a:cubicBezTo>
                      <a:pt x="13" y="69"/>
                      <a:pt x="13" y="69"/>
                      <a:pt x="13" y="69"/>
                    </a:cubicBezTo>
                    <a:cubicBezTo>
                      <a:pt x="13" y="70"/>
                      <a:pt x="14" y="70"/>
                      <a:pt x="14" y="71"/>
                    </a:cubicBezTo>
                    <a:cubicBezTo>
                      <a:pt x="11" y="75"/>
                      <a:pt x="11" y="75"/>
                      <a:pt x="11" y="75"/>
                    </a:cubicBezTo>
                    <a:cubicBezTo>
                      <a:pt x="12" y="76"/>
                      <a:pt x="12" y="77"/>
                      <a:pt x="13" y="78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8" y="75"/>
                      <a:pt x="19" y="75"/>
                      <a:pt x="19" y="76"/>
                    </a:cubicBezTo>
                    <a:cubicBezTo>
                      <a:pt x="16" y="81"/>
                      <a:pt x="16" y="81"/>
                      <a:pt x="16" y="81"/>
                    </a:cubicBezTo>
                    <a:cubicBezTo>
                      <a:pt x="17" y="82"/>
                      <a:pt x="18" y="82"/>
                      <a:pt x="19" y="83"/>
                    </a:cubicBezTo>
                    <a:cubicBezTo>
                      <a:pt x="23" y="79"/>
                      <a:pt x="23" y="79"/>
                      <a:pt x="23" y="79"/>
                    </a:cubicBezTo>
                    <a:cubicBezTo>
                      <a:pt x="23" y="79"/>
                      <a:pt x="24" y="80"/>
                      <a:pt x="25" y="80"/>
                    </a:cubicBezTo>
                    <a:cubicBezTo>
                      <a:pt x="23" y="85"/>
                      <a:pt x="23" y="85"/>
                      <a:pt x="23" y="85"/>
                    </a:cubicBezTo>
                    <a:cubicBezTo>
                      <a:pt x="24" y="86"/>
                      <a:pt x="25" y="86"/>
                      <a:pt x="26" y="87"/>
                    </a:cubicBezTo>
                    <a:cubicBezTo>
                      <a:pt x="29" y="82"/>
                      <a:pt x="29" y="82"/>
                      <a:pt x="29" y="82"/>
                    </a:cubicBezTo>
                    <a:cubicBezTo>
                      <a:pt x="29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90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5"/>
                      <a:pt x="37" y="85"/>
                      <a:pt x="38" y="85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1"/>
                      <a:pt x="40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3" y="85"/>
                      <a:pt x="44" y="85"/>
                      <a:pt x="45" y="85"/>
                    </a:cubicBezTo>
                    <a:cubicBezTo>
                      <a:pt x="45" y="91"/>
                      <a:pt x="45" y="91"/>
                      <a:pt x="45" y="91"/>
                    </a:cubicBezTo>
                    <a:cubicBezTo>
                      <a:pt x="47" y="91"/>
                      <a:pt x="48" y="91"/>
                      <a:pt x="49" y="91"/>
                    </a:cubicBezTo>
                    <a:cubicBezTo>
                      <a:pt x="49" y="85"/>
                      <a:pt x="49" y="85"/>
                      <a:pt x="49" y="85"/>
                    </a:cubicBezTo>
                    <a:cubicBezTo>
                      <a:pt x="50" y="85"/>
                      <a:pt x="51" y="85"/>
                      <a:pt x="51" y="85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90"/>
                      <a:pt x="55" y="89"/>
                      <a:pt x="56" y="89"/>
                    </a:cubicBezTo>
                    <a:cubicBezTo>
                      <a:pt x="56" y="83"/>
                      <a:pt x="56" y="83"/>
                      <a:pt x="56" y="83"/>
                    </a:cubicBezTo>
                    <a:cubicBezTo>
                      <a:pt x="56" y="83"/>
                      <a:pt x="57" y="83"/>
                      <a:pt x="58" y="82"/>
                    </a:cubicBezTo>
                    <a:cubicBezTo>
                      <a:pt x="61" y="87"/>
                      <a:pt x="61" y="87"/>
                      <a:pt x="61" y="87"/>
                    </a:cubicBezTo>
                    <a:cubicBezTo>
                      <a:pt x="61" y="87"/>
                      <a:pt x="62" y="87"/>
                      <a:pt x="62" y="86"/>
                    </a:cubicBezTo>
                    <a:cubicBezTo>
                      <a:pt x="63" y="86"/>
                      <a:pt x="63" y="86"/>
                      <a:pt x="64" y="86"/>
                    </a:cubicBezTo>
                    <a:cubicBezTo>
                      <a:pt x="62" y="81"/>
                      <a:pt x="62" y="81"/>
                      <a:pt x="62" y="81"/>
                    </a:cubicBezTo>
                    <a:cubicBezTo>
                      <a:pt x="63" y="80"/>
                      <a:pt x="63" y="80"/>
                      <a:pt x="64" y="79"/>
                    </a:cubicBezTo>
                    <a:cubicBezTo>
                      <a:pt x="68" y="83"/>
                      <a:pt x="68" y="83"/>
                      <a:pt x="68" y="83"/>
                    </a:cubicBezTo>
                    <a:cubicBezTo>
                      <a:pt x="68" y="83"/>
                      <a:pt x="69" y="82"/>
                      <a:pt x="70" y="81"/>
                    </a:cubicBezTo>
                    <a:cubicBezTo>
                      <a:pt x="68" y="77"/>
                      <a:pt x="68" y="77"/>
                      <a:pt x="68" y="77"/>
                    </a:cubicBezTo>
                    <a:cubicBezTo>
                      <a:pt x="68" y="76"/>
                      <a:pt x="69" y="75"/>
                      <a:pt x="69" y="75"/>
                    </a:cubicBezTo>
                    <a:cubicBezTo>
                      <a:pt x="74" y="78"/>
                      <a:pt x="74" y="78"/>
                      <a:pt x="74" y="78"/>
                    </a:cubicBezTo>
                    <a:cubicBezTo>
                      <a:pt x="74" y="78"/>
                      <a:pt x="75" y="77"/>
                      <a:pt x="76" y="76"/>
                    </a:cubicBezTo>
                    <a:cubicBezTo>
                      <a:pt x="72" y="72"/>
                      <a:pt x="72" y="72"/>
                      <a:pt x="72" y="72"/>
                    </a:cubicBezTo>
                    <a:cubicBezTo>
                      <a:pt x="73" y="71"/>
                      <a:pt x="74" y="70"/>
                      <a:pt x="74" y="70"/>
                    </a:cubicBezTo>
                    <a:cubicBezTo>
                      <a:pt x="79" y="72"/>
                      <a:pt x="79" y="72"/>
                      <a:pt x="79" y="72"/>
                    </a:cubicBezTo>
                    <a:cubicBezTo>
                      <a:pt x="79" y="71"/>
                      <a:pt x="80" y="70"/>
                      <a:pt x="81" y="69"/>
                    </a:cubicBezTo>
                    <a:cubicBezTo>
                      <a:pt x="76" y="66"/>
                      <a:pt x="76" y="66"/>
                      <a:pt x="76" y="66"/>
                    </a:cubicBezTo>
                    <a:cubicBezTo>
                      <a:pt x="77" y="65"/>
                      <a:pt x="77" y="64"/>
                      <a:pt x="78" y="63"/>
                    </a:cubicBezTo>
                    <a:cubicBezTo>
                      <a:pt x="83" y="65"/>
                      <a:pt x="83" y="65"/>
                      <a:pt x="83" y="65"/>
                    </a:cubicBezTo>
                    <a:cubicBezTo>
                      <a:pt x="83" y="64"/>
                      <a:pt x="84" y="63"/>
                      <a:pt x="84" y="62"/>
                    </a:cubicBezTo>
                    <a:cubicBezTo>
                      <a:pt x="79" y="59"/>
                      <a:pt x="79" y="59"/>
                      <a:pt x="79" y="59"/>
                    </a:cubicBezTo>
                    <a:cubicBezTo>
                      <a:pt x="80" y="58"/>
                      <a:pt x="80" y="58"/>
                      <a:pt x="80" y="57"/>
                    </a:cubicBezTo>
                    <a:cubicBezTo>
                      <a:pt x="86" y="58"/>
                      <a:pt x="86" y="58"/>
                      <a:pt x="86" y="58"/>
                    </a:cubicBezTo>
                    <a:cubicBezTo>
                      <a:pt x="86" y="56"/>
                      <a:pt x="86" y="55"/>
                      <a:pt x="86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1" y="52"/>
                      <a:pt x="81" y="51"/>
                      <a:pt x="82" y="50"/>
                    </a:cubicBezTo>
                    <a:cubicBezTo>
                      <a:pt x="87" y="50"/>
                      <a:pt x="87" y="50"/>
                      <a:pt x="87" y="50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2" y="45"/>
                      <a:pt x="82" y="45"/>
                      <a:pt x="82" y="45"/>
                    </a:cubicBezTo>
                    <a:cubicBezTo>
                      <a:pt x="82" y="44"/>
                      <a:pt x="82" y="43"/>
                      <a:pt x="82" y="43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0"/>
                      <a:pt x="87" y="39"/>
                      <a:pt x="87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1" y="36"/>
                      <a:pt x="81" y="36"/>
                    </a:cubicBezTo>
                    <a:cubicBezTo>
                      <a:pt x="86" y="33"/>
                      <a:pt x="86" y="33"/>
                      <a:pt x="86" y="33"/>
                    </a:cubicBezTo>
                    <a:cubicBezTo>
                      <a:pt x="85" y="32"/>
                      <a:pt x="85" y="31"/>
                      <a:pt x="85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9" y="30"/>
                      <a:pt x="78" y="29"/>
                    </a:cubicBezTo>
                    <a:close/>
                    <a:moveTo>
                      <a:pt x="74" y="28"/>
                    </a:moveTo>
                    <a:cubicBezTo>
                      <a:pt x="59" y="36"/>
                      <a:pt x="59" y="36"/>
                      <a:pt x="59" y="36"/>
                    </a:cubicBezTo>
                    <a:cubicBezTo>
                      <a:pt x="57" y="33"/>
                      <a:pt x="54" y="30"/>
                      <a:pt x="51" y="29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64" y="15"/>
                      <a:pt x="70" y="20"/>
                      <a:pt x="74" y="28"/>
                    </a:cubicBezTo>
                    <a:close/>
                    <a:moveTo>
                      <a:pt x="48" y="55"/>
                    </a:moveTo>
                    <a:cubicBezTo>
                      <a:pt x="43" y="57"/>
                      <a:pt x="37" y="55"/>
                      <a:pt x="35" y="50"/>
                    </a:cubicBezTo>
                    <a:cubicBezTo>
                      <a:pt x="33" y="45"/>
                      <a:pt x="35" y="39"/>
                      <a:pt x="39" y="36"/>
                    </a:cubicBezTo>
                    <a:cubicBezTo>
                      <a:pt x="44" y="34"/>
                      <a:pt x="50" y="36"/>
                      <a:pt x="52" y="41"/>
                    </a:cubicBezTo>
                    <a:cubicBezTo>
                      <a:pt x="55" y="46"/>
                      <a:pt x="53" y="52"/>
                      <a:pt x="48" y="55"/>
                    </a:cubicBezTo>
                    <a:close/>
                    <a:moveTo>
                      <a:pt x="54" y="10"/>
                    </a:moveTo>
                    <a:cubicBezTo>
                      <a:pt x="48" y="28"/>
                      <a:pt x="48" y="28"/>
                      <a:pt x="48" y="28"/>
                    </a:cubicBezTo>
                    <a:cubicBezTo>
                      <a:pt x="45" y="27"/>
                      <a:pt x="41" y="27"/>
                      <a:pt x="38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8" y="8"/>
                      <a:pt x="46" y="8"/>
                      <a:pt x="54" y="10"/>
                    </a:cubicBezTo>
                    <a:close/>
                    <a:moveTo>
                      <a:pt x="27" y="13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2" y="32"/>
                      <a:pt x="29" y="34"/>
                      <a:pt x="28" y="37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4" y="24"/>
                      <a:pt x="20" y="17"/>
                      <a:pt x="27" y="13"/>
                    </a:cubicBezTo>
                    <a:close/>
                    <a:moveTo>
                      <a:pt x="10" y="35"/>
                    </a:moveTo>
                    <a:cubicBezTo>
                      <a:pt x="27" y="41"/>
                      <a:pt x="27" y="41"/>
                      <a:pt x="27" y="41"/>
                    </a:cubicBezTo>
                    <a:cubicBezTo>
                      <a:pt x="26" y="44"/>
                      <a:pt x="26" y="48"/>
                      <a:pt x="27" y="51"/>
                    </a:cubicBezTo>
                    <a:cubicBezTo>
                      <a:pt x="11" y="59"/>
                      <a:pt x="11" y="59"/>
                      <a:pt x="11" y="59"/>
                    </a:cubicBezTo>
                    <a:cubicBezTo>
                      <a:pt x="8" y="51"/>
                      <a:pt x="8" y="42"/>
                      <a:pt x="10" y="35"/>
                    </a:cubicBezTo>
                    <a:close/>
                    <a:moveTo>
                      <a:pt x="13" y="62"/>
                    </a:moveTo>
                    <a:cubicBezTo>
                      <a:pt x="28" y="55"/>
                      <a:pt x="28" y="55"/>
                      <a:pt x="28" y="55"/>
                    </a:cubicBezTo>
                    <a:cubicBezTo>
                      <a:pt x="30" y="58"/>
                      <a:pt x="33" y="61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3" y="76"/>
                      <a:pt x="17" y="70"/>
                      <a:pt x="13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2" y="64"/>
                      <a:pt x="46" y="64"/>
                      <a:pt x="50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1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3" y="61"/>
                      <a:pt x="53" y="61"/>
                      <a:pt x="53" y="61"/>
                    </a:cubicBezTo>
                    <a:cubicBezTo>
                      <a:pt x="56" y="59"/>
                      <a:pt x="58" y="56"/>
                      <a:pt x="60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8" y="74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1" y="50"/>
                      <a:pt x="61" y="50"/>
                      <a:pt x="61" y="50"/>
                    </a:cubicBezTo>
                    <a:cubicBezTo>
                      <a:pt x="62" y="46"/>
                      <a:pt x="62" y="42"/>
                      <a:pt x="60" y="39"/>
                    </a:cubicBezTo>
                    <a:cubicBezTo>
                      <a:pt x="76" y="31"/>
                      <a:pt x="76" y="31"/>
                      <a:pt x="76" y="31"/>
                    </a:cubicBezTo>
                    <a:cubicBezTo>
                      <a:pt x="79" y="39"/>
                      <a:pt x="79" y="48"/>
                      <a:pt x="77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6" name="Freeform 9"/>
              <p:cNvSpPr>
                <a:spLocks noEditPoints="1"/>
              </p:cNvSpPr>
              <p:nvPr/>
            </p:nvSpPr>
            <p:spPr bwMode="auto">
              <a:xfrm>
                <a:off x="1123950" y="2479676"/>
                <a:ext cx="92075" cy="96838"/>
              </a:xfrm>
              <a:custGeom>
                <a:avLst/>
                <a:gdLst>
                  <a:gd name="T0" fmla="*/ 81 w 87"/>
                  <a:gd name="T1" fmla="*/ 23 h 91"/>
                  <a:gd name="T2" fmla="*/ 79 w 87"/>
                  <a:gd name="T3" fmla="*/ 19 h 91"/>
                  <a:gd name="T4" fmla="*/ 71 w 87"/>
                  <a:gd name="T5" fmla="*/ 17 h 91"/>
                  <a:gd name="T6" fmla="*/ 67 w 87"/>
                  <a:gd name="T7" fmla="*/ 14 h 91"/>
                  <a:gd name="T8" fmla="*/ 65 w 87"/>
                  <a:gd name="T9" fmla="*/ 6 h 91"/>
                  <a:gd name="T10" fmla="*/ 61 w 87"/>
                  <a:gd name="T11" fmla="*/ 4 h 91"/>
                  <a:gd name="T12" fmla="*/ 53 w 87"/>
                  <a:gd name="T13" fmla="*/ 7 h 91"/>
                  <a:gd name="T14" fmla="*/ 49 w 87"/>
                  <a:gd name="T15" fmla="*/ 6 h 91"/>
                  <a:gd name="T16" fmla="*/ 42 w 87"/>
                  <a:gd name="T17" fmla="*/ 0 h 91"/>
                  <a:gd name="T18" fmla="*/ 38 w 87"/>
                  <a:gd name="T19" fmla="*/ 0 h 91"/>
                  <a:gd name="T20" fmla="*/ 33 w 87"/>
                  <a:gd name="T21" fmla="*/ 7 h 91"/>
                  <a:gd name="T22" fmla="*/ 29 w 87"/>
                  <a:gd name="T23" fmla="*/ 9 h 91"/>
                  <a:gd name="T24" fmla="*/ 23 w 87"/>
                  <a:gd name="T25" fmla="*/ 5 h 91"/>
                  <a:gd name="T26" fmla="*/ 21 w 87"/>
                  <a:gd name="T27" fmla="*/ 14 h 91"/>
                  <a:gd name="T28" fmla="*/ 17 w 87"/>
                  <a:gd name="T29" fmla="*/ 17 h 91"/>
                  <a:gd name="T30" fmla="*/ 9 w 87"/>
                  <a:gd name="T31" fmla="*/ 18 h 91"/>
                  <a:gd name="T32" fmla="*/ 7 w 87"/>
                  <a:gd name="T33" fmla="*/ 22 h 91"/>
                  <a:gd name="T34" fmla="*/ 9 w 87"/>
                  <a:gd name="T35" fmla="*/ 31 h 91"/>
                  <a:gd name="T36" fmla="*/ 7 w 87"/>
                  <a:gd name="T37" fmla="*/ 35 h 91"/>
                  <a:gd name="T38" fmla="*/ 1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7 w 87"/>
                  <a:gd name="T45" fmla="*/ 56 h 91"/>
                  <a:gd name="T46" fmla="*/ 4 w 87"/>
                  <a:gd name="T47" fmla="*/ 64 h 91"/>
                  <a:gd name="T48" fmla="*/ 6 w 87"/>
                  <a:gd name="T49" fmla="*/ 68 h 91"/>
                  <a:gd name="T50" fmla="*/ 15 w 87"/>
                  <a:gd name="T51" fmla="*/ 71 h 91"/>
                  <a:gd name="T52" fmla="*/ 18 w 87"/>
                  <a:gd name="T53" fmla="*/ 74 h 91"/>
                  <a:gd name="T54" fmla="*/ 19 w 87"/>
                  <a:gd name="T55" fmla="*/ 83 h 91"/>
                  <a:gd name="T56" fmla="*/ 23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6 w 87"/>
                  <a:gd name="T65" fmla="*/ 91 h 91"/>
                  <a:gd name="T66" fmla="*/ 52 w 87"/>
                  <a:gd name="T67" fmla="*/ 84 h 91"/>
                  <a:gd name="T68" fmla="*/ 56 w 87"/>
                  <a:gd name="T69" fmla="*/ 83 h 91"/>
                  <a:gd name="T70" fmla="*/ 63 w 87"/>
                  <a:gd name="T71" fmla="*/ 86 h 91"/>
                  <a:gd name="T72" fmla="*/ 64 w 87"/>
                  <a:gd name="T73" fmla="*/ 79 h 91"/>
                  <a:gd name="T74" fmla="*/ 68 w 87"/>
                  <a:gd name="T75" fmla="*/ 76 h 91"/>
                  <a:gd name="T76" fmla="*/ 76 w 87"/>
                  <a:gd name="T77" fmla="*/ 76 h 91"/>
                  <a:gd name="T78" fmla="*/ 79 w 87"/>
                  <a:gd name="T79" fmla="*/ 72 h 91"/>
                  <a:gd name="T80" fmla="*/ 78 w 87"/>
                  <a:gd name="T81" fmla="*/ 63 h 91"/>
                  <a:gd name="T82" fmla="*/ 80 w 87"/>
                  <a:gd name="T83" fmla="*/ 59 h 91"/>
                  <a:gd name="T84" fmla="*/ 87 w 87"/>
                  <a:gd name="T85" fmla="*/ 54 h 91"/>
                  <a:gd name="T86" fmla="*/ 87 w 87"/>
                  <a:gd name="T87" fmla="*/ 49 h 91"/>
                  <a:gd name="T88" fmla="*/ 82 w 87"/>
                  <a:gd name="T89" fmla="*/ 43 h 91"/>
                  <a:gd name="T90" fmla="*/ 81 w 87"/>
                  <a:gd name="T91" fmla="*/ 38 h 91"/>
                  <a:gd name="T92" fmla="*/ 85 w 87"/>
                  <a:gd name="T93" fmla="*/ 30 h 91"/>
                  <a:gd name="T94" fmla="*/ 75 w 87"/>
                  <a:gd name="T95" fmla="*/ 28 h 91"/>
                  <a:gd name="T96" fmla="*/ 57 w 87"/>
                  <a:gd name="T97" fmla="*/ 12 h 91"/>
                  <a:gd name="T98" fmla="*/ 35 w 87"/>
                  <a:gd name="T99" fmla="*/ 50 h 91"/>
                  <a:gd name="T100" fmla="*/ 48 w 87"/>
                  <a:gd name="T101" fmla="*/ 55 h 91"/>
                  <a:gd name="T102" fmla="*/ 38 w 87"/>
                  <a:gd name="T103" fmla="*/ 28 h 91"/>
                  <a:gd name="T104" fmla="*/ 27 w 87"/>
                  <a:gd name="T105" fmla="*/ 13 h 91"/>
                  <a:gd name="T106" fmla="*/ 12 w 87"/>
                  <a:gd name="T107" fmla="*/ 31 h 91"/>
                  <a:gd name="T108" fmla="*/ 27 w 87"/>
                  <a:gd name="T109" fmla="*/ 41 h 91"/>
                  <a:gd name="T110" fmla="*/ 11 w 87"/>
                  <a:gd name="T111" fmla="*/ 34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3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3" y="26"/>
                      <a:pt x="83" y="26"/>
                      <a:pt x="83" y="26"/>
                    </a:cubicBezTo>
                    <a:cubicBezTo>
                      <a:pt x="83" y="25"/>
                      <a:pt x="82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6" y="24"/>
                      <a:pt x="76" y="23"/>
                      <a:pt x="75" y="23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78" y="18"/>
                      <a:pt x="78" y="17"/>
                      <a:pt x="77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2" y="18"/>
                      <a:pt x="71" y="18"/>
                      <a:pt x="71" y="17"/>
                    </a:cubicBezTo>
                    <a:cubicBezTo>
                      <a:pt x="74" y="13"/>
                      <a:pt x="74" y="13"/>
                      <a:pt x="74" y="13"/>
                    </a:cubicBezTo>
                    <a:cubicBezTo>
                      <a:pt x="73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7" y="14"/>
                      <a:pt x="66" y="13"/>
                      <a:pt x="65" y="13"/>
                    </a:cubicBezTo>
                    <a:cubicBezTo>
                      <a:pt x="68" y="7"/>
                      <a:pt x="68" y="7"/>
                      <a:pt x="68" y="7"/>
                    </a:cubicBezTo>
                    <a:cubicBezTo>
                      <a:pt x="67" y="7"/>
                      <a:pt x="66" y="6"/>
                      <a:pt x="65" y="6"/>
                    </a:cubicBezTo>
                    <a:cubicBezTo>
                      <a:pt x="62" y="10"/>
                      <a:pt x="62" y="10"/>
                      <a:pt x="62" y="10"/>
                    </a:cubicBezTo>
                    <a:cubicBezTo>
                      <a:pt x="61" y="10"/>
                      <a:pt x="60" y="9"/>
                      <a:pt x="59" y="9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0" y="3"/>
                      <a:pt x="59" y="3"/>
                      <a:pt x="58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5" y="7"/>
                      <a:pt x="54" y="7"/>
                      <a:pt x="53" y="7"/>
                    </a:cubicBezTo>
                    <a:cubicBezTo>
                      <a:pt x="54" y="1"/>
                      <a:pt x="54" y="1"/>
                      <a:pt x="54" y="1"/>
                    </a:cubicBezTo>
                    <a:cubicBezTo>
                      <a:pt x="52" y="1"/>
                      <a:pt x="51" y="1"/>
                      <a:pt x="50" y="0"/>
                    </a:cubicBezTo>
                    <a:cubicBezTo>
                      <a:pt x="49" y="6"/>
                      <a:pt x="49" y="6"/>
                      <a:pt x="49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5" y="0"/>
                      <a:pt x="44" y="0"/>
                      <a:pt x="42" y="0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1" y="6"/>
                      <a:pt x="40" y="6"/>
                      <a:pt x="39" y="6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7" y="1"/>
                      <a:pt x="36" y="1"/>
                      <a:pt x="35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4" y="7"/>
                      <a:pt x="33" y="7"/>
                    </a:cubicBezTo>
                    <a:cubicBezTo>
                      <a:pt x="31" y="2"/>
                      <a:pt x="31" y="2"/>
                      <a:pt x="31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9"/>
                      <a:pt x="27" y="9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6"/>
                      <a:pt x="20" y="7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2" y="13"/>
                      <a:pt x="21" y="13"/>
                      <a:pt x="21" y="14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6" y="11"/>
                      <a:pt x="15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7" y="17"/>
                      <a:pt x="16" y="18"/>
                      <a:pt x="16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1" y="16"/>
                      <a:pt x="10" y="17"/>
                      <a:pt x="9" y="18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2" y="23"/>
                      <a:pt x="12" y="23"/>
                      <a:pt x="12" y="24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6" y="23"/>
                      <a:pt x="6" y="24"/>
                      <a:pt x="5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9" y="29"/>
                      <a:pt x="9" y="30"/>
                      <a:pt x="9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3" y="31"/>
                      <a:pt x="2" y="33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7" y="36"/>
                      <a:pt x="7" y="37"/>
                      <a:pt x="7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8"/>
                      <a:pt x="1" y="39"/>
                      <a:pt x="1" y="41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4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1" y="49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2"/>
                    </a:cubicBezTo>
                    <a:cubicBezTo>
                      <a:pt x="1" y="53"/>
                      <a:pt x="1" y="53"/>
                      <a:pt x="1" y="53"/>
                    </a:cubicBezTo>
                    <a:cubicBezTo>
                      <a:pt x="1" y="54"/>
                      <a:pt x="2" y="56"/>
                      <a:pt x="2" y="57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7" y="57"/>
                      <a:pt x="8" y="58"/>
                      <a:pt x="8" y="59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4" y="62"/>
                      <a:pt x="4" y="63"/>
                      <a:pt x="4" y="64"/>
                    </a:cubicBezTo>
                    <a:cubicBezTo>
                      <a:pt x="10" y="63"/>
                      <a:pt x="10" y="63"/>
                      <a:pt x="10" y="63"/>
                    </a:cubicBezTo>
                    <a:cubicBezTo>
                      <a:pt x="10" y="63"/>
                      <a:pt x="10" y="64"/>
                      <a:pt x="11" y="65"/>
                    </a:cubicBezTo>
                    <a:cubicBezTo>
                      <a:pt x="6" y="68"/>
                      <a:pt x="6" y="68"/>
                      <a:pt x="6" y="68"/>
                    </a:cubicBezTo>
                    <a:cubicBezTo>
                      <a:pt x="7" y="70"/>
                      <a:pt x="8" y="70"/>
                      <a:pt x="8" y="71"/>
                    </a:cubicBezTo>
                    <a:cubicBezTo>
                      <a:pt x="13" y="69"/>
                      <a:pt x="13" y="69"/>
                      <a:pt x="13" y="69"/>
                    </a:cubicBezTo>
                    <a:cubicBezTo>
                      <a:pt x="14" y="70"/>
                      <a:pt x="14" y="70"/>
                      <a:pt x="15" y="71"/>
                    </a:cubicBezTo>
                    <a:cubicBezTo>
                      <a:pt x="11" y="75"/>
                      <a:pt x="11" y="75"/>
                      <a:pt x="11" y="75"/>
                    </a:cubicBezTo>
                    <a:cubicBezTo>
                      <a:pt x="12" y="76"/>
                      <a:pt x="13" y="77"/>
                      <a:pt x="13" y="78"/>
                    </a:cubicBezTo>
                    <a:cubicBezTo>
                      <a:pt x="18" y="74"/>
                      <a:pt x="18" y="74"/>
                      <a:pt x="18" y="74"/>
                    </a:cubicBezTo>
                    <a:cubicBezTo>
                      <a:pt x="18" y="75"/>
                      <a:pt x="19" y="75"/>
                      <a:pt x="19" y="76"/>
                    </a:cubicBezTo>
                    <a:cubicBezTo>
                      <a:pt x="17" y="81"/>
                      <a:pt x="17" y="81"/>
                      <a:pt x="17" y="81"/>
                    </a:cubicBezTo>
                    <a:cubicBezTo>
                      <a:pt x="18" y="81"/>
                      <a:pt x="18" y="82"/>
                      <a:pt x="19" y="83"/>
                    </a:cubicBezTo>
                    <a:cubicBezTo>
                      <a:pt x="23" y="79"/>
                      <a:pt x="23" y="79"/>
                      <a:pt x="23" y="79"/>
                    </a:cubicBezTo>
                    <a:cubicBezTo>
                      <a:pt x="24" y="79"/>
                      <a:pt x="24" y="80"/>
                      <a:pt x="25" y="80"/>
                    </a:cubicBezTo>
                    <a:cubicBezTo>
                      <a:pt x="23" y="85"/>
                      <a:pt x="23" y="85"/>
                      <a:pt x="23" y="85"/>
                    </a:cubicBezTo>
                    <a:cubicBezTo>
                      <a:pt x="24" y="86"/>
                      <a:pt x="25" y="86"/>
                      <a:pt x="26" y="87"/>
                    </a:cubicBezTo>
                    <a:cubicBezTo>
                      <a:pt x="29" y="82"/>
                      <a:pt x="29" y="82"/>
                      <a:pt x="29" y="82"/>
                    </a:cubicBezTo>
                    <a:cubicBezTo>
                      <a:pt x="30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89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4"/>
                      <a:pt x="37" y="85"/>
                      <a:pt x="38" y="85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1"/>
                      <a:pt x="40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3" y="85"/>
                      <a:pt x="44" y="85"/>
                      <a:pt x="45" y="85"/>
                    </a:cubicBezTo>
                    <a:cubicBezTo>
                      <a:pt x="46" y="91"/>
                      <a:pt x="46" y="91"/>
                      <a:pt x="46" y="91"/>
                    </a:cubicBezTo>
                    <a:cubicBezTo>
                      <a:pt x="47" y="91"/>
                      <a:pt x="48" y="91"/>
                      <a:pt x="49" y="90"/>
                    </a:cubicBezTo>
                    <a:cubicBezTo>
                      <a:pt x="49" y="85"/>
                      <a:pt x="49" y="85"/>
                      <a:pt x="49" y="85"/>
                    </a:cubicBezTo>
                    <a:cubicBezTo>
                      <a:pt x="50" y="85"/>
                      <a:pt x="51" y="85"/>
                      <a:pt x="52" y="84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89"/>
                      <a:pt x="56" y="89"/>
                      <a:pt x="57" y="89"/>
                    </a:cubicBezTo>
                    <a:cubicBezTo>
                      <a:pt x="56" y="83"/>
                      <a:pt x="56" y="83"/>
                      <a:pt x="56" y="83"/>
                    </a:cubicBezTo>
                    <a:cubicBezTo>
                      <a:pt x="57" y="83"/>
                      <a:pt x="57" y="83"/>
                      <a:pt x="58" y="82"/>
                    </a:cubicBezTo>
                    <a:cubicBezTo>
                      <a:pt x="61" y="87"/>
                      <a:pt x="61" y="87"/>
                      <a:pt x="61" y="87"/>
                    </a:cubicBezTo>
                    <a:cubicBezTo>
                      <a:pt x="61" y="87"/>
                      <a:pt x="62" y="87"/>
                      <a:pt x="63" y="86"/>
                    </a:cubicBezTo>
                    <a:cubicBezTo>
                      <a:pt x="63" y="86"/>
                      <a:pt x="63" y="86"/>
                      <a:pt x="64" y="86"/>
                    </a:cubicBezTo>
                    <a:cubicBezTo>
                      <a:pt x="62" y="80"/>
                      <a:pt x="62" y="80"/>
                      <a:pt x="62" y="80"/>
                    </a:cubicBezTo>
                    <a:cubicBezTo>
                      <a:pt x="63" y="80"/>
                      <a:pt x="64" y="80"/>
                      <a:pt x="64" y="79"/>
                    </a:cubicBezTo>
                    <a:cubicBezTo>
                      <a:pt x="68" y="83"/>
                      <a:pt x="68" y="83"/>
                      <a:pt x="68" y="83"/>
                    </a:cubicBezTo>
                    <a:cubicBezTo>
                      <a:pt x="69" y="83"/>
                      <a:pt x="70" y="82"/>
                      <a:pt x="70" y="81"/>
                    </a:cubicBezTo>
                    <a:cubicBezTo>
                      <a:pt x="68" y="76"/>
                      <a:pt x="68" y="76"/>
                      <a:pt x="68" y="76"/>
                    </a:cubicBezTo>
                    <a:cubicBezTo>
                      <a:pt x="68" y="76"/>
                      <a:pt x="69" y="75"/>
                      <a:pt x="70" y="75"/>
                    </a:cubicBezTo>
                    <a:cubicBezTo>
                      <a:pt x="74" y="78"/>
                      <a:pt x="74" y="78"/>
                      <a:pt x="74" y="78"/>
                    </a:cubicBezTo>
                    <a:cubicBezTo>
                      <a:pt x="75" y="77"/>
                      <a:pt x="75" y="77"/>
                      <a:pt x="76" y="76"/>
                    </a:cubicBezTo>
                    <a:cubicBezTo>
                      <a:pt x="73" y="71"/>
                      <a:pt x="73" y="71"/>
                      <a:pt x="73" y="71"/>
                    </a:cubicBezTo>
                    <a:cubicBezTo>
                      <a:pt x="73" y="71"/>
                      <a:pt x="74" y="70"/>
                      <a:pt x="74" y="69"/>
                    </a:cubicBezTo>
                    <a:cubicBezTo>
                      <a:pt x="79" y="72"/>
                      <a:pt x="79" y="72"/>
                      <a:pt x="79" y="72"/>
                    </a:cubicBezTo>
                    <a:cubicBezTo>
                      <a:pt x="80" y="71"/>
                      <a:pt x="80" y="70"/>
                      <a:pt x="81" y="69"/>
                    </a:cubicBezTo>
                    <a:cubicBezTo>
                      <a:pt x="77" y="66"/>
                      <a:pt x="77" y="66"/>
                      <a:pt x="77" y="66"/>
                    </a:cubicBezTo>
                    <a:cubicBezTo>
                      <a:pt x="77" y="65"/>
                      <a:pt x="78" y="64"/>
                      <a:pt x="78" y="63"/>
                    </a:cubicBezTo>
                    <a:cubicBezTo>
                      <a:pt x="83" y="65"/>
                      <a:pt x="83" y="65"/>
                      <a:pt x="83" y="65"/>
                    </a:cubicBezTo>
                    <a:cubicBezTo>
                      <a:pt x="83" y="64"/>
                      <a:pt x="84" y="63"/>
                      <a:pt x="84" y="62"/>
                    </a:cubicBezTo>
                    <a:cubicBezTo>
                      <a:pt x="80" y="59"/>
                      <a:pt x="80" y="59"/>
                      <a:pt x="80" y="59"/>
                    </a:cubicBezTo>
                    <a:cubicBezTo>
                      <a:pt x="80" y="58"/>
                      <a:pt x="80" y="58"/>
                      <a:pt x="80" y="57"/>
                    </a:cubicBezTo>
                    <a:cubicBezTo>
                      <a:pt x="86" y="57"/>
                      <a:pt x="86" y="57"/>
                      <a:pt x="86" y="57"/>
                    </a:cubicBezTo>
                    <a:cubicBezTo>
                      <a:pt x="86" y="56"/>
                      <a:pt x="86" y="55"/>
                      <a:pt x="87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2" y="51"/>
                      <a:pt x="82" y="51"/>
                      <a:pt x="82" y="50"/>
                    </a:cubicBezTo>
                    <a:cubicBezTo>
                      <a:pt x="87" y="49"/>
                      <a:pt x="87" y="49"/>
                      <a:pt x="87" y="49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2" y="45"/>
                      <a:pt x="82" y="45"/>
                      <a:pt x="82" y="45"/>
                    </a:cubicBezTo>
                    <a:cubicBezTo>
                      <a:pt x="82" y="44"/>
                      <a:pt x="82" y="43"/>
                      <a:pt x="82" y="43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0"/>
                      <a:pt x="87" y="39"/>
                      <a:pt x="87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1" y="36"/>
                      <a:pt x="81" y="35"/>
                    </a:cubicBezTo>
                    <a:cubicBezTo>
                      <a:pt x="86" y="33"/>
                      <a:pt x="86" y="33"/>
                      <a:pt x="86" y="33"/>
                    </a:cubicBezTo>
                    <a:cubicBezTo>
                      <a:pt x="85" y="32"/>
                      <a:pt x="85" y="31"/>
                      <a:pt x="85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9" y="30"/>
                      <a:pt x="78" y="29"/>
                    </a:cubicBezTo>
                    <a:close/>
                    <a:moveTo>
                      <a:pt x="75" y="28"/>
                    </a:moveTo>
                    <a:cubicBezTo>
                      <a:pt x="59" y="36"/>
                      <a:pt x="59" y="36"/>
                      <a:pt x="59" y="36"/>
                    </a:cubicBezTo>
                    <a:cubicBezTo>
                      <a:pt x="57" y="32"/>
                      <a:pt x="54" y="30"/>
                      <a:pt x="51" y="29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64" y="15"/>
                      <a:pt x="71" y="20"/>
                      <a:pt x="75" y="28"/>
                    </a:cubicBezTo>
                    <a:close/>
                    <a:moveTo>
                      <a:pt x="48" y="55"/>
                    </a:moveTo>
                    <a:cubicBezTo>
                      <a:pt x="43" y="57"/>
                      <a:pt x="37" y="55"/>
                      <a:pt x="35" y="50"/>
                    </a:cubicBezTo>
                    <a:cubicBezTo>
                      <a:pt x="33" y="45"/>
                      <a:pt x="35" y="39"/>
                      <a:pt x="40" y="36"/>
                    </a:cubicBezTo>
                    <a:cubicBezTo>
                      <a:pt x="45" y="34"/>
                      <a:pt x="50" y="36"/>
                      <a:pt x="53" y="41"/>
                    </a:cubicBezTo>
                    <a:cubicBezTo>
                      <a:pt x="55" y="46"/>
                      <a:pt x="53" y="52"/>
                      <a:pt x="48" y="55"/>
                    </a:cubicBezTo>
                    <a:close/>
                    <a:moveTo>
                      <a:pt x="54" y="10"/>
                    </a:moveTo>
                    <a:cubicBezTo>
                      <a:pt x="48" y="27"/>
                      <a:pt x="48" y="27"/>
                      <a:pt x="48" y="27"/>
                    </a:cubicBezTo>
                    <a:cubicBezTo>
                      <a:pt x="45" y="27"/>
                      <a:pt x="41" y="27"/>
                      <a:pt x="38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8" y="8"/>
                      <a:pt x="46" y="8"/>
                      <a:pt x="54" y="10"/>
                    </a:cubicBezTo>
                    <a:close/>
                    <a:moveTo>
                      <a:pt x="27" y="13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2" y="31"/>
                      <a:pt x="29" y="34"/>
                      <a:pt x="28" y="37"/>
                    </a:cubicBezTo>
                    <a:cubicBezTo>
                      <a:pt x="12" y="31"/>
                      <a:pt x="12" y="31"/>
                      <a:pt x="12" y="31"/>
                    </a:cubicBezTo>
                    <a:cubicBezTo>
                      <a:pt x="15" y="24"/>
                      <a:pt x="20" y="17"/>
                      <a:pt x="27" y="13"/>
                    </a:cubicBezTo>
                    <a:close/>
                    <a:moveTo>
                      <a:pt x="11" y="34"/>
                    </a:moveTo>
                    <a:cubicBezTo>
                      <a:pt x="27" y="41"/>
                      <a:pt x="27" y="41"/>
                      <a:pt x="27" y="41"/>
                    </a:cubicBezTo>
                    <a:cubicBezTo>
                      <a:pt x="26" y="44"/>
                      <a:pt x="26" y="48"/>
                      <a:pt x="27" y="51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8" y="51"/>
                      <a:pt x="8" y="42"/>
                      <a:pt x="11" y="34"/>
                    </a:cubicBezTo>
                    <a:close/>
                    <a:moveTo>
                      <a:pt x="13" y="62"/>
                    </a:moveTo>
                    <a:cubicBezTo>
                      <a:pt x="29" y="55"/>
                      <a:pt x="29" y="55"/>
                      <a:pt x="29" y="55"/>
                    </a:cubicBezTo>
                    <a:cubicBezTo>
                      <a:pt x="30" y="58"/>
                      <a:pt x="33" y="60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3" y="76"/>
                      <a:pt x="17" y="70"/>
                      <a:pt x="13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3" y="64"/>
                      <a:pt x="46" y="64"/>
                      <a:pt x="50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1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3" y="61"/>
                      <a:pt x="53" y="61"/>
                      <a:pt x="53" y="61"/>
                    </a:cubicBezTo>
                    <a:cubicBezTo>
                      <a:pt x="56" y="59"/>
                      <a:pt x="59" y="56"/>
                      <a:pt x="60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8" y="73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1" y="50"/>
                      <a:pt x="61" y="50"/>
                      <a:pt x="61" y="50"/>
                    </a:cubicBezTo>
                    <a:cubicBezTo>
                      <a:pt x="62" y="46"/>
                      <a:pt x="62" y="42"/>
                      <a:pt x="60" y="39"/>
                    </a:cubicBezTo>
                    <a:cubicBezTo>
                      <a:pt x="76" y="31"/>
                      <a:pt x="76" y="31"/>
                      <a:pt x="76" y="31"/>
                    </a:cubicBezTo>
                    <a:cubicBezTo>
                      <a:pt x="79" y="39"/>
                      <a:pt x="80" y="48"/>
                      <a:pt x="77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7" name="Freeform 10"/>
              <p:cNvSpPr>
                <a:spLocks noEditPoints="1"/>
              </p:cNvSpPr>
              <p:nvPr/>
            </p:nvSpPr>
            <p:spPr bwMode="auto">
              <a:xfrm>
                <a:off x="1171575" y="2608263"/>
                <a:ext cx="93663" cy="96838"/>
              </a:xfrm>
              <a:custGeom>
                <a:avLst/>
                <a:gdLst>
                  <a:gd name="T0" fmla="*/ 81 w 87"/>
                  <a:gd name="T1" fmla="*/ 23 h 91"/>
                  <a:gd name="T2" fmla="*/ 78 w 87"/>
                  <a:gd name="T3" fmla="*/ 19 h 91"/>
                  <a:gd name="T4" fmla="*/ 70 w 87"/>
                  <a:gd name="T5" fmla="*/ 17 h 91"/>
                  <a:gd name="T6" fmla="*/ 67 w 87"/>
                  <a:gd name="T7" fmla="*/ 14 h 91"/>
                  <a:gd name="T8" fmla="*/ 64 w 87"/>
                  <a:gd name="T9" fmla="*/ 6 h 91"/>
                  <a:gd name="T10" fmla="*/ 60 w 87"/>
                  <a:gd name="T11" fmla="*/ 4 h 91"/>
                  <a:gd name="T12" fmla="*/ 52 w 87"/>
                  <a:gd name="T13" fmla="*/ 7 h 91"/>
                  <a:gd name="T14" fmla="*/ 48 w 87"/>
                  <a:gd name="T15" fmla="*/ 6 h 91"/>
                  <a:gd name="T16" fmla="*/ 42 w 87"/>
                  <a:gd name="T17" fmla="*/ 0 h 91"/>
                  <a:gd name="T18" fmla="*/ 37 w 87"/>
                  <a:gd name="T19" fmla="*/ 0 h 91"/>
                  <a:gd name="T20" fmla="*/ 32 w 87"/>
                  <a:gd name="T21" fmla="*/ 7 h 91"/>
                  <a:gd name="T22" fmla="*/ 28 w 87"/>
                  <a:gd name="T23" fmla="*/ 9 h 91"/>
                  <a:gd name="T24" fmla="*/ 23 w 87"/>
                  <a:gd name="T25" fmla="*/ 5 h 91"/>
                  <a:gd name="T26" fmla="*/ 20 w 87"/>
                  <a:gd name="T27" fmla="*/ 14 h 91"/>
                  <a:gd name="T28" fmla="*/ 17 w 87"/>
                  <a:gd name="T29" fmla="*/ 17 h 91"/>
                  <a:gd name="T30" fmla="*/ 8 w 87"/>
                  <a:gd name="T31" fmla="*/ 18 h 91"/>
                  <a:gd name="T32" fmla="*/ 6 w 87"/>
                  <a:gd name="T33" fmla="*/ 22 h 91"/>
                  <a:gd name="T34" fmla="*/ 8 w 87"/>
                  <a:gd name="T35" fmla="*/ 31 h 91"/>
                  <a:gd name="T36" fmla="*/ 6 w 87"/>
                  <a:gd name="T37" fmla="*/ 35 h 91"/>
                  <a:gd name="T38" fmla="*/ 0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6 w 87"/>
                  <a:gd name="T45" fmla="*/ 56 h 91"/>
                  <a:gd name="T46" fmla="*/ 4 w 87"/>
                  <a:gd name="T47" fmla="*/ 64 h 91"/>
                  <a:gd name="T48" fmla="*/ 6 w 87"/>
                  <a:gd name="T49" fmla="*/ 69 h 91"/>
                  <a:gd name="T50" fmla="*/ 14 w 87"/>
                  <a:gd name="T51" fmla="*/ 71 h 91"/>
                  <a:gd name="T52" fmla="*/ 17 w 87"/>
                  <a:gd name="T53" fmla="*/ 74 h 91"/>
                  <a:gd name="T54" fmla="*/ 19 w 87"/>
                  <a:gd name="T55" fmla="*/ 83 h 91"/>
                  <a:gd name="T56" fmla="*/ 22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5 w 87"/>
                  <a:gd name="T65" fmla="*/ 91 h 91"/>
                  <a:gd name="T66" fmla="*/ 51 w 87"/>
                  <a:gd name="T67" fmla="*/ 84 h 91"/>
                  <a:gd name="T68" fmla="*/ 55 w 87"/>
                  <a:gd name="T69" fmla="*/ 83 h 91"/>
                  <a:gd name="T70" fmla="*/ 62 w 87"/>
                  <a:gd name="T71" fmla="*/ 86 h 91"/>
                  <a:gd name="T72" fmla="*/ 64 w 87"/>
                  <a:gd name="T73" fmla="*/ 79 h 91"/>
                  <a:gd name="T74" fmla="*/ 67 w 87"/>
                  <a:gd name="T75" fmla="*/ 76 h 91"/>
                  <a:gd name="T76" fmla="*/ 76 w 87"/>
                  <a:gd name="T77" fmla="*/ 76 h 91"/>
                  <a:gd name="T78" fmla="*/ 78 w 87"/>
                  <a:gd name="T79" fmla="*/ 72 h 91"/>
                  <a:gd name="T80" fmla="*/ 77 w 87"/>
                  <a:gd name="T81" fmla="*/ 63 h 91"/>
                  <a:gd name="T82" fmla="*/ 79 w 87"/>
                  <a:gd name="T83" fmla="*/ 59 h 91"/>
                  <a:gd name="T84" fmla="*/ 86 w 87"/>
                  <a:gd name="T85" fmla="*/ 54 h 91"/>
                  <a:gd name="T86" fmla="*/ 86 w 87"/>
                  <a:gd name="T87" fmla="*/ 49 h 91"/>
                  <a:gd name="T88" fmla="*/ 81 w 87"/>
                  <a:gd name="T89" fmla="*/ 43 h 91"/>
                  <a:gd name="T90" fmla="*/ 81 w 87"/>
                  <a:gd name="T91" fmla="*/ 38 h 91"/>
                  <a:gd name="T92" fmla="*/ 84 w 87"/>
                  <a:gd name="T93" fmla="*/ 30 h 91"/>
                  <a:gd name="T94" fmla="*/ 74 w 87"/>
                  <a:gd name="T95" fmla="*/ 28 h 91"/>
                  <a:gd name="T96" fmla="*/ 56 w 87"/>
                  <a:gd name="T97" fmla="*/ 12 h 91"/>
                  <a:gd name="T98" fmla="*/ 34 w 87"/>
                  <a:gd name="T99" fmla="*/ 50 h 91"/>
                  <a:gd name="T100" fmla="*/ 47 w 87"/>
                  <a:gd name="T101" fmla="*/ 55 h 91"/>
                  <a:gd name="T102" fmla="*/ 37 w 87"/>
                  <a:gd name="T103" fmla="*/ 28 h 91"/>
                  <a:gd name="T104" fmla="*/ 27 w 87"/>
                  <a:gd name="T105" fmla="*/ 13 h 91"/>
                  <a:gd name="T106" fmla="*/ 11 w 87"/>
                  <a:gd name="T107" fmla="*/ 31 h 91"/>
                  <a:gd name="T108" fmla="*/ 26 w 87"/>
                  <a:gd name="T109" fmla="*/ 41 h 91"/>
                  <a:gd name="T110" fmla="*/ 10 w 87"/>
                  <a:gd name="T111" fmla="*/ 35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2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2" y="26"/>
                      <a:pt x="82" y="26"/>
                      <a:pt x="82" y="26"/>
                    </a:cubicBezTo>
                    <a:cubicBezTo>
                      <a:pt x="82" y="25"/>
                      <a:pt x="81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5" y="24"/>
                      <a:pt x="75" y="23"/>
                      <a:pt x="74" y="23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8"/>
                      <a:pt x="77" y="17"/>
                      <a:pt x="76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1" y="18"/>
                      <a:pt x="71" y="18"/>
                      <a:pt x="70" y="17"/>
                    </a:cubicBezTo>
                    <a:cubicBezTo>
                      <a:pt x="73" y="13"/>
                      <a:pt x="73" y="13"/>
                      <a:pt x="73" y="13"/>
                    </a:cubicBezTo>
                    <a:cubicBezTo>
                      <a:pt x="72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6" y="14"/>
                      <a:pt x="65" y="13"/>
                      <a:pt x="65" y="13"/>
                    </a:cubicBezTo>
                    <a:cubicBezTo>
                      <a:pt x="67" y="7"/>
                      <a:pt x="67" y="7"/>
                      <a:pt x="67" y="7"/>
                    </a:cubicBezTo>
                    <a:cubicBezTo>
                      <a:pt x="66" y="7"/>
                      <a:pt x="65" y="6"/>
                      <a:pt x="64" y="6"/>
                    </a:cubicBezTo>
                    <a:cubicBezTo>
                      <a:pt x="61" y="10"/>
                      <a:pt x="61" y="10"/>
                      <a:pt x="61" y="10"/>
                    </a:cubicBezTo>
                    <a:cubicBezTo>
                      <a:pt x="60" y="10"/>
                      <a:pt x="60" y="9"/>
                      <a:pt x="59" y="9"/>
                    </a:cubicBezTo>
                    <a:cubicBezTo>
                      <a:pt x="60" y="4"/>
                      <a:pt x="60" y="4"/>
                      <a:pt x="60" y="4"/>
                    </a:cubicBezTo>
                    <a:cubicBezTo>
                      <a:pt x="59" y="3"/>
                      <a:pt x="58" y="3"/>
                      <a:pt x="57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4" y="7"/>
                      <a:pt x="53" y="7"/>
                      <a:pt x="52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1"/>
                      <a:pt x="51" y="1"/>
                      <a:pt x="50" y="0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7" y="6"/>
                      <a:pt x="46" y="6"/>
                      <a:pt x="46" y="6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4" y="0"/>
                      <a:pt x="43" y="0"/>
                      <a:pt x="42" y="0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40" y="6"/>
                      <a:pt x="40" y="6"/>
                      <a:pt x="39" y="6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6" y="1"/>
                      <a:pt x="35" y="1"/>
                      <a:pt x="34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3" y="7"/>
                      <a:pt x="32" y="7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8" y="9"/>
                      <a:pt x="27" y="9"/>
                      <a:pt x="27" y="9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7"/>
                      <a:pt x="20" y="7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21" y="13"/>
                      <a:pt x="21" y="13"/>
                      <a:pt x="20" y="14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5" y="11"/>
                      <a:pt x="14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6" y="17"/>
                      <a:pt x="16" y="18"/>
                      <a:pt x="15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6"/>
                      <a:pt x="9" y="17"/>
                      <a:pt x="8" y="18"/>
                    </a:cubicBez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3"/>
                      <a:pt x="11" y="23"/>
                      <a:pt x="11" y="24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5" y="23"/>
                      <a:pt x="5" y="24"/>
                      <a:pt x="4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8" y="29"/>
                      <a:pt x="8" y="30"/>
                      <a:pt x="8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2" y="30"/>
                      <a:pt x="2" y="31"/>
                      <a:pt x="2" y="33"/>
                    </a:cubicBezTo>
                    <a:cubicBezTo>
                      <a:pt x="6" y="35"/>
                      <a:pt x="6" y="35"/>
                      <a:pt x="6" y="35"/>
                    </a:cubicBezTo>
                    <a:cubicBezTo>
                      <a:pt x="6" y="36"/>
                      <a:pt x="6" y="37"/>
                      <a:pt x="6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0" y="38"/>
                      <a:pt x="0" y="39"/>
                      <a:pt x="0" y="41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3"/>
                      <a:pt x="5" y="44"/>
                      <a:pt x="5" y="44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0" y="49"/>
                    </a:cubicBezTo>
                    <a:cubicBezTo>
                      <a:pt x="5" y="49"/>
                      <a:pt x="5" y="49"/>
                      <a:pt x="5" y="49"/>
                    </a:cubicBezTo>
                    <a:cubicBezTo>
                      <a:pt x="5" y="50"/>
                      <a:pt x="5" y="51"/>
                      <a:pt x="6" y="52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1" y="54"/>
                      <a:pt x="1" y="56"/>
                      <a:pt x="1" y="57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7" y="57"/>
                      <a:pt x="7" y="58"/>
                      <a:pt x="7" y="59"/>
                    </a:cubicBezTo>
                    <a:cubicBezTo>
                      <a:pt x="2" y="61"/>
                      <a:pt x="2" y="61"/>
                      <a:pt x="2" y="61"/>
                    </a:cubicBezTo>
                    <a:cubicBezTo>
                      <a:pt x="3" y="62"/>
                      <a:pt x="3" y="63"/>
                      <a:pt x="4" y="64"/>
                    </a:cubicBezTo>
                    <a:cubicBezTo>
                      <a:pt x="9" y="63"/>
                      <a:pt x="9" y="63"/>
                      <a:pt x="9" y="63"/>
                    </a:cubicBezTo>
                    <a:cubicBezTo>
                      <a:pt x="9" y="64"/>
                      <a:pt x="10" y="64"/>
                      <a:pt x="10" y="65"/>
                    </a:cubicBezTo>
                    <a:cubicBezTo>
                      <a:pt x="6" y="69"/>
                      <a:pt x="6" y="69"/>
                      <a:pt x="6" y="69"/>
                    </a:cubicBezTo>
                    <a:cubicBezTo>
                      <a:pt x="6" y="70"/>
                      <a:pt x="7" y="71"/>
                      <a:pt x="8" y="71"/>
                    </a:cubicBezTo>
                    <a:cubicBezTo>
                      <a:pt x="12" y="69"/>
                      <a:pt x="12" y="69"/>
                      <a:pt x="12" y="69"/>
                    </a:cubicBezTo>
                    <a:cubicBezTo>
                      <a:pt x="13" y="70"/>
                      <a:pt x="13" y="70"/>
                      <a:pt x="14" y="71"/>
                    </a:cubicBezTo>
                    <a:cubicBezTo>
                      <a:pt x="10" y="75"/>
                      <a:pt x="10" y="75"/>
                      <a:pt x="10" y="75"/>
                    </a:cubicBezTo>
                    <a:cubicBezTo>
                      <a:pt x="11" y="76"/>
                      <a:pt x="12" y="77"/>
                      <a:pt x="13" y="78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8" y="75"/>
                      <a:pt x="18" y="75"/>
                      <a:pt x="19" y="76"/>
                    </a:cubicBezTo>
                    <a:cubicBezTo>
                      <a:pt x="16" y="81"/>
                      <a:pt x="16" y="81"/>
                      <a:pt x="16" y="81"/>
                    </a:cubicBezTo>
                    <a:cubicBezTo>
                      <a:pt x="17" y="82"/>
                      <a:pt x="18" y="82"/>
                      <a:pt x="19" y="83"/>
                    </a:cubicBezTo>
                    <a:cubicBezTo>
                      <a:pt x="22" y="79"/>
                      <a:pt x="22" y="79"/>
                      <a:pt x="22" y="79"/>
                    </a:cubicBezTo>
                    <a:cubicBezTo>
                      <a:pt x="23" y="79"/>
                      <a:pt x="24" y="80"/>
                      <a:pt x="24" y="80"/>
                    </a:cubicBezTo>
                    <a:cubicBezTo>
                      <a:pt x="22" y="85"/>
                      <a:pt x="22" y="85"/>
                      <a:pt x="22" y="85"/>
                    </a:cubicBezTo>
                    <a:cubicBezTo>
                      <a:pt x="23" y="86"/>
                      <a:pt x="24" y="86"/>
                      <a:pt x="25" y="87"/>
                    </a:cubicBezTo>
                    <a:cubicBezTo>
                      <a:pt x="28" y="82"/>
                      <a:pt x="28" y="82"/>
                      <a:pt x="28" y="82"/>
                    </a:cubicBezTo>
                    <a:cubicBezTo>
                      <a:pt x="29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90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4"/>
                      <a:pt x="36" y="85"/>
                      <a:pt x="37" y="85"/>
                    </a:cubicBezTo>
                    <a:cubicBezTo>
                      <a:pt x="37" y="90"/>
                      <a:pt x="37" y="90"/>
                      <a:pt x="37" y="90"/>
                    </a:cubicBezTo>
                    <a:cubicBezTo>
                      <a:pt x="38" y="91"/>
                      <a:pt x="39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2" y="85"/>
                      <a:pt x="43" y="85"/>
                      <a:pt x="44" y="85"/>
                    </a:cubicBezTo>
                    <a:cubicBezTo>
                      <a:pt x="45" y="91"/>
                      <a:pt x="45" y="91"/>
                      <a:pt x="45" y="91"/>
                    </a:cubicBezTo>
                    <a:cubicBezTo>
                      <a:pt x="46" y="91"/>
                      <a:pt x="47" y="91"/>
                      <a:pt x="48" y="91"/>
                    </a:cubicBezTo>
                    <a:cubicBezTo>
                      <a:pt x="48" y="85"/>
                      <a:pt x="48" y="85"/>
                      <a:pt x="48" y="85"/>
                    </a:cubicBezTo>
                    <a:cubicBezTo>
                      <a:pt x="49" y="85"/>
                      <a:pt x="50" y="85"/>
                      <a:pt x="51" y="84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89"/>
                      <a:pt x="55" y="89"/>
                      <a:pt x="56" y="89"/>
                    </a:cubicBezTo>
                    <a:cubicBezTo>
                      <a:pt x="55" y="83"/>
                      <a:pt x="55" y="83"/>
                      <a:pt x="55" y="83"/>
                    </a:cubicBezTo>
                    <a:cubicBezTo>
                      <a:pt x="56" y="83"/>
                      <a:pt x="57" y="83"/>
                      <a:pt x="57" y="82"/>
                    </a:cubicBezTo>
                    <a:cubicBezTo>
                      <a:pt x="60" y="87"/>
                      <a:pt x="60" y="87"/>
                      <a:pt x="60" y="87"/>
                    </a:cubicBezTo>
                    <a:cubicBezTo>
                      <a:pt x="61" y="87"/>
                      <a:pt x="61" y="87"/>
                      <a:pt x="62" y="86"/>
                    </a:cubicBezTo>
                    <a:cubicBezTo>
                      <a:pt x="62" y="86"/>
                      <a:pt x="63" y="86"/>
                      <a:pt x="63" y="86"/>
                    </a:cubicBezTo>
                    <a:cubicBezTo>
                      <a:pt x="61" y="80"/>
                      <a:pt x="61" y="80"/>
                      <a:pt x="61" y="80"/>
                    </a:cubicBezTo>
                    <a:cubicBezTo>
                      <a:pt x="62" y="80"/>
                      <a:pt x="63" y="80"/>
                      <a:pt x="64" y="79"/>
                    </a:cubicBezTo>
                    <a:cubicBezTo>
                      <a:pt x="67" y="83"/>
                      <a:pt x="67" y="83"/>
                      <a:pt x="67" y="83"/>
                    </a:cubicBezTo>
                    <a:cubicBezTo>
                      <a:pt x="68" y="83"/>
                      <a:pt x="69" y="82"/>
                      <a:pt x="70" y="81"/>
                    </a:cubicBezTo>
                    <a:cubicBezTo>
                      <a:pt x="67" y="76"/>
                      <a:pt x="67" y="76"/>
                      <a:pt x="67" y="76"/>
                    </a:cubicBezTo>
                    <a:cubicBezTo>
                      <a:pt x="68" y="76"/>
                      <a:pt x="68" y="75"/>
                      <a:pt x="69" y="75"/>
                    </a:cubicBezTo>
                    <a:cubicBezTo>
                      <a:pt x="73" y="78"/>
                      <a:pt x="73" y="78"/>
                      <a:pt x="73" y="78"/>
                    </a:cubicBezTo>
                    <a:cubicBezTo>
                      <a:pt x="74" y="77"/>
                      <a:pt x="75" y="77"/>
                      <a:pt x="76" y="76"/>
                    </a:cubicBezTo>
                    <a:cubicBezTo>
                      <a:pt x="72" y="72"/>
                      <a:pt x="72" y="72"/>
                      <a:pt x="72" y="72"/>
                    </a:cubicBezTo>
                    <a:cubicBezTo>
                      <a:pt x="73" y="71"/>
                      <a:pt x="73" y="70"/>
                      <a:pt x="74" y="69"/>
                    </a:cubicBezTo>
                    <a:cubicBezTo>
                      <a:pt x="78" y="72"/>
                      <a:pt x="78" y="72"/>
                      <a:pt x="78" y="72"/>
                    </a:cubicBezTo>
                    <a:cubicBezTo>
                      <a:pt x="79" y="71"/>
                      <a:pt x="80" y="70"/>
                      <a:pt x="80" y="69"/>
                    </a:cubicBezTo>
                    <a:cubicBezTo>
                      <a:pt x="76" y="66"/>
                      <a:pt x="76" y="66"/>
                      <a:pt x="76" y="66"/>
                    </a:cubicBezTo>
                    <a:cubicBezTo>
                      <a:pt x="76" y="65"/>
                      <a:pt x="77" y="64"/>
                      <a:pt x="77" y="63"/>
                    </a:cubicBezTo>
                    <a:cubicBezTo>
                      <a:pt x="82" y="65"/>
                      <a:pt x="82" y="65"/>
                      <a:pt x="82" y="65"/>
                    </a:cubicBezTo>
                    <a:cubicBezTo>
                      <a:pt x="83" y="64"/>
                      <a:pt x="83" y="63"/>
                      <a:pt x="84" y="62"/>
                    </a:cubicBezTo>
                    <a:cubicBezTo>
                      <a:pt x="79" y="59"/>
                      <a:pt x="79" y="59"/>
                      <a:pt x="79" y="59"/>
                    </a:cubicBezTo>
                    <a:cubicBezTo>
                      <a:pt x="79" y="58"/>
                      <a:pt x="80" y="58"/>
                      <a:pt x="80" y="57"/>
                    </a:cubicBezTo>
                    <a:cubicBezTo>
                      <a:pt x="85" y="58"/>
                      <a:pt x="85" y="58"/>
                      <a:pt x="85" y="58"/>
                    </a:cubicBezTo>
                    <a:cubicBezTo>
                      <a:pt x="85" y="56"/>
                      <a:pt x="86" y="55"/>
                      <a:pt x="86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1" y="51"/>
                      <a:pt x="81" y="51"/>
                      <a:pt x="81" y="50"/>
                    </a:cubicBezTo>
                    <a:cubicBezTo>
                      <a:pt x="86" y="49"/>
                      <a:pt x="86" y="49"/>
                      <a:pt x="86" y="49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1" y="45"/>
                      <a:pt x="81" y="45"/>
                      <a:pt x="81" y="45"/>
                    </a:cubicBezTo>
                    <a:cubicBezTo>
                      <a:pt x="81" y="44"/>
                      <a:pt x="81" y="43"/>
                      <a:pt x="81" y="43"/>
                    </a:cubicBezTo>
                    <a:cubicBezTo>
                      <a:pt x="86" y="41"/>
                      <a:pt x="86" y="41"/>
                      <a:pt x="86" y="41"/>
                    </a:cubicBezTo>
                    <a:cubicBezTo>
                      <a:pt x="86" y="40"/>
                      <a:pt x="86" y="39"/>
                      <a:pt x="86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0" y="36"/>
                      <a:pt x="80" y="35"/>
                    </a:cubicBezTo>
                    <a:cubicBezTo>
                      <a:pt x="85" y="33"/>
                      <a:pt x="85" y="33"/>
                      <a:pt x="85" y="33"/>
                    </a:cubicBezTo>
                    <a:cubicBezTo>
                      <a:pt x="85" y="32"/>
                      <a:pt x="84" y="31"/>
                      <a:pt x="84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8" y="30"/>
                      <a:pt x="78" y="29"/>
                    </a:cubicBezTo>
                    <a:close/>
                    <a:moveTo>
                      <a:pt x="74" y="28"/>
                    </a:moveTo>
                    <a:cubicBezTo>
                      <a:pt x="58" y="36"/>
                      <a:pt x="58" y="36"/>
                      <a:pt x="58" y="36"/>
                    </a:cubicBezTo>
                    <a:cubicBezTo>
                      <a:pt x="56" y="32"/>
                      <a:pt x="54" y="30"/>
                      <a:pt x="50" y="29"/>
                    </a:cubicBezTo>
                    <a:cubicBezTo>
                      <a:pt x="56" y="12"/>
                      <a:pt x="56" y="12"/>
                      <a:pt x="56" y="12"/>
                    </a:cubicBezTo>
                    <a:cubicBezTo>
                      <a:pt x="64" y="15"/>
                      <a:pt x="70" y="20"/>
                      <a:pt x="74" y="28"/>
                    </a:cubicBezTo>
                    <a:close/>
                    <a:moveTo>
                      <a:pt x="47" y="55"/>
                    </a:moveTo>
                    <a:cubicBezTo>
                      <a:pt x="43" y="57"/>
                      <a:pt x="37" y="55"/>
                      <a:pt x="34" y="50"/>
                    </a:cubicBezTo>
                    <a:cubicBezTo>
                      <a:pt x="32" y="45"/>
                      <a:pt x="34" y="39"/>
                      <a:pt x="39" y="36"/>
                    </a:cubicBezTo>
                    <a:cubicBezTo>
                      <a:pt x="44" y="34"/>
                      <a:pt x="50" y="36"/>
                      <a:pt x="52" y="41"/>
                    </a:cubicBezTo>
                    <a:cubicBezTo>
                      <a:pt x="54" y="46"/>
                      <a:pt x="52" y="52"/>
                      <a:pt x="47" y="55"/>
                    </a:cubicBezTo>
                    <a:close/>
                    <a:moveTo>
                      <a:pt x="53" y="10"/>
                    </a:moveTo>
                    <a:cubicBezTo>
                      <a:pt x="47" y="27"/>
                      <a:pt x="47" y="27"/>
                      <a:pt x="47" y="27"/>
                    </a:cubicBezTo>
                    <a:cubicBezTo>
                      <a:pt x="44" y="27"/>
                      <a:pt x="41" y="27"/>
                      <a:pt x="37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7" y="8"/>
                      <a:pt x="46" y="8"/>
                      <a:pt x="53" y="10"/>
                    </a:cubicBezTo>
                    <a:close/>
                    <a:moveTo>
                      <a:pt x="27" y="13"/>
                    </a:moveTo>
                    <a:cubicBezTo>
                      <a:pt x="34" y="30"/>
                      <a:pt x="34" y="30"/>
                      <a:pt x="34" y="30"/>
                    </a:cubicBezTo>
                    <a:cubicBezTo>
                      <a:pt x="31" y="31"/>
                      <a:pt x="29" y="34"/>
                      <a:pt x="27" y="37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4" y="24"/>
                      <a:pt x="19" y="17"/>
                      <a:pt x="27" y="13"/>
                    </a:cubicBezTo>
                    <a:close/>
                    <a:moveTo>
                      <a:pt x="10" y="35"/>
                    </a:moveTo>
                    <a:cubicBezTo>
                      <a:pt x="26" y="41"/>
                      <a:pt x="26" y="41"/>
                      <a:pt x="26" y="41"/>
                    </a:cubicBezTo>
                    <a:cubicBezTo>
                      <a:pt x="25" y="44"/>
                      <a:pt x="25" y="48"/>
                      <a:pt x="26" y="51"/>
                    </a:cubicBezTo>
                    <a:cubicBezTo>
                      <a:pt x="11" y="59"/>
                      <a:pt x="11" y="59"/>
                      <a:pt x="11" y="59"/>
                    </a:cubicBezTo>
                    <a:cubicBezTo>
                      <a:pt x="8" y="51"/>
                      <a:pt x="8" y="42"/>
                      <a:pt x="10" y="35"/>
                    </a:cubicBezTo>
                    <a:close/>
                    <a:moveTo>
                      <a:pt x="12" y="62"/>
                    </a:moveTo>
                    <a:cubicBezTo>
                      <a:pt x="28" y="55"/>
                      <a:pt x="28" y="55"/>
                      <a:pt x="28" y="55"/>
                    </a:cubicBezTo>
                    <a:cubicBezTo>
                      <a:pt x="30" y="58"/>
                      <a:pt x="32" y="60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2" y="76"/>
                      <a:pt x="16" y="70"/>
                      <a:pt x="12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2" y="64"/>
                      <a:pt x="46" y="64"/>
                      <a:pt x="49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0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2" y="61"/>
                      <a:pt x="52" y="61"/>
                      <a:pt x="52" y="61"/>
                    </a:cubicBezTo>
                    <a:cubicBezTo>
                      <a:pt x="55" y="59"/>
                      <a:pt x="58" y="56"/>
                      <a:pt x="59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7" y="73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0" y="50"/>
                      <a:pt x="60" y="50"/>
                      <a:pt x="60" y="50"/>
                    </a:cubicBezTo>
                    <a:cubicBezTo>
                      <a:pt x="61" y="46"/>
                      <a:pt x="61" y="42"/>
                      <a:pt x="60" y="39"/>
                    </a:cubicBezTo>
                    <a:cubicBezTo>
                      <a:pt x="75" y="31"/>
                      <a:pt x="75" y="31"/>
                      <a:pt x="75" y="31"/>
                    </a:cubicBezTo>
                    <a:cubicBezTo>
                      <a:pt x="79" y="39"/>
                      <a:pt x="79" y="48"/>
                      <a:pt x="77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8" name="Freeform 11"/>
              <p:cNvSpPr>
                <a:spLocks noEditPoints="1"/>
              </p:cNvSpPr>
              <p:nvPr/>
            </p:nvSpPr>
            <p:spPr bwMode="auto">
              <a:xfrm>
                <a:off x="1127125" y="2659063"/>
                <a:ext cx="39688" cy="41275"/>
              </a:xfrm>
              <a:custGeom>
                <a:avLst/>
                <a:gdLst>
                  <a:gd name="T0" fmla="*/ 36 w 37"/>
                  <a:gd name="T1" fmla="*/ 26 h 38"/>
                  <a:gd name="T2" fmla="*/ 36 w 37"/>
                  <a:gd name="T3" fmla="*/ 24 h 38"/>
                  <a:gd name="T4" fmla="*/ 34 w 37"/>
                  <a:gd name="T5" fmla="*/ 21 h 38"/>
                  <a:gd name="T6" fmla="*/ 35 w 37"/>
                  <a:gd name="T7" fmla="*/ 19 h 38"/>
                  <a:gd name="T8" fmla="*/ 36 w 37"/>
                  <a:gd name="T9" fmla="*/ 16 h 38"/>
                  <a:gd name="T10" fmla="*/ 36 w 37"/>
                  <a:gd name="T11" fmla="*/ 14 h 38"/>
                  <a:gd name="T12" fmla="*/ 33 w 37"/>
                  <a:gd name="T13" fmla="*/ 12 h 38"/>
                  <a:gd name="T14" fmla="*/ 32 w 37"/>
                  <a:gd name="T15" fmla="*/ 10 h 38"/>
                  <a:gd name="T16" fmla="*/ 32 w 37"/>
                  <a:gd name="T17" fmla="*/ 6 h 38"/>
                  <a:gd name="T18" fmla="*/ 31 w 37"/>
                  <a:gd name="T19" fmla="*/ 5 h 38"/>
                  <a:gd name="T20" fmla="*/ 27 w 37"/>
                  <a:gd name="T21" fmla="*/ 5 h 38"/>
                  <a:gd name="T22" fmla="*/ 26 w 37"/>
                  <a:gd name="T23" fmla="*/ 4 h 38"/>
                  <a:gd name="T24" fmla="*/ 25 w 37"/>
                  <a:gd name="T25" fmla="*/ 1 h 38"/>
                  <a:gd name="T26" fmla="*/ 22 w 37"/>
                  <a:gd name="T27" fmla="*/ 3 h 38"/>
                  <a:gd name="T28" fmla="*/ 20 w 37"/>
                  <a:gd name="T29" fmla="*/ 2 h 38"/>
                  <a:gd name="T30" fmla="*/ 18 w 37"/>
                  <a:gd name="T31" fmla="*/ 0 h 38"/>
                  <a:gd name="T32" fmla="*/ 16 w 37"/>
                  <a:gd name="T33" fmla="*/ 0 h 38"/>
                  <a:gd name="T34" fmla="*/ 14 w 37"/>
                  <a:gd name="T35" fmla="*/ 3 h 38"/>
                  <a:gd name="T36" fmla="*/ 12 w 37"/>
                  <a:gd name="T37" fmla="*/ 4 h 38"/>
                  <a:gd name="T38" fmla="*/ 8 w 37"/>
                  <a:gd name="T39" fmla="*/ 3 h 38"/>
                  <a:gd name="T40" fmla="*/ 7 w 37"/>
                  <a:gd name="T41" fmla="*/ 4 h 38"/>
                  <a:gd name="T42" fmla="*/ 6 w 37"/>
                  <a:gd name="T43" fmla="*/ 8 h 38"/>
                  <a:gd name="T44" fmla="*/ 5 w 37"/>
                  <a:gd name="T45" fmla="*/ 10 h 38"/>
                  <a:gd name="T46" fmla="*/ 2 w 37"/>
                  <a:gd name="T47" fmla="*/ 11 h 38"/>
                  <a:gd name="T48" fmla="*/ 1 w 37"/>
                  <a:gd name="T49" fmla="*/ 13 h 38"/>
                  <a:gd name="T50" fmla="*/ 3 w 37"/>
                  <a:gd name="T51" fmla="*/ 16 h 38"/>
                  <a:gd name="T52" fmla="*/ 2 w 37"/>
                  <a:gd name="T53" fmla="*/ 18 h 38"/>
                  <a:gd name="T54" fmla="*/ 0 w 37"/>
                  <a:gd name="T55" fmla="*/ 21 h 38"/>
                  <a:gd name="T56" fmla="*/ 0 w 37"/>
                  <a:gd name="T57" fmla="*/ 23 h 38"/>
                  <a:gd name="T58" fmla="*/ 3 w 37"/>
                  <a:gd name="T59" fmla="*/ 25 h 38"/>
                  <a:gd name="T60" fmla="*/ 4 w 37"/>
                  <a:gd name="T61" fmla="*/ 27 h 38"/>
                  <a:gd name="T62" fmla="*/ 4 w 37"/>
                  <a:gd name="T63" fmla="*/ 30 h 38"/>
                  <a:gd name="T64" fmla="*/ 5 w 37"/>
                  <a:gd name="T65" fmla="*/ 32 h 38"/>
                  <a:gd name="T66" fmla="*/ 8 w 37"/>
                  <a:gd name="T67" fmla="*/ 32 h 38"/>
                  <a:gd name="T68" fmla="*/ 10 w 37"/>
                  <a:gd name="T69" fmla="*/ 33 h 38"/>
                  <a:gd name="T70" fmla="*/ 11 w 37"/>
                  <a:gd name="T71" fmla="*/ 37 h 38"/>
                  <a:gd name="T72" fmla="*/ 13 w 37"/>
                  <a:gd name="T73" fmla="*/ 35 h 38"/>
                  <a:gd name="T74" fmla="*/ 15 w 37"/>
                  <a:gd name="T75" fmla="*/ 36 h 38"/>
                  <a:gd name="T76" fmla="*/ 18 w 37"/>
                  <a:gd name="T77" fmla="*/ 38 h 38"/>
                  <a:gd name="T78" fmla="*/ 20 w 37"/>
                  <a:gd name="T79" fmla="*/ 38 h 38"/>
                  <a:gd name="T80" fmla="*/ 22 w 37"/>
                  <a:gd name="T81" fmla="*/ 36 h 38"/>
                  <a:gd name="T82" fmla="*/ 24 w 37"/>
                  <a:gd name="T83" fmla="*/ 35 h 38"/>
                  <a:gd name="T84" fmla="*/ 27 w 37"/>
                  <a:gd name="T85" fmla="*/ 36 h 38"/>
                  <a:gd name="T86" fmla="*/ 29 w 37"/>
                  <a:gd name="T87" fmla="*/ 35 h 38"/>
                  <a:gd name="T88" fmla="*/ 30 w 37"/>
                  <a:gd name="T89" fmla="*/ 31 h 38"/>
                  <a:gd name="T90" fmla="*/ 31 w 37"/>
                  <a:gd name="T91" fmla="*/ 30 h 38"/>
                  <a:gd name="T92" fmla="*/ 34 w 37"/>
                  <a:gd name="T93" fmla="*/ 29 h 38"/>
                  <a:gd name="T94" fmla="*/ 32 w 37"/>
                  <a:gd name="T95" fmla="*/ 25 h 38"/>
                  <a:gd name="T96" fmla="*/ 32 w 37"/>
                  <a:gd name="T97" fmla="*/ 14 h 38"/>
                  <a:gd name="T98" fmla="*/ 15 w 37"/>
                  <a:gd name="T99" fmla="*/ 17 h 38"/>
                  <a:gd name="T100" fmla="*/ 17 w 37"/>
                  <a:gd name="T101" fmla="*/ 23 h 38"/>
                  <a:gd name="T102" fmla="*/ 22 w 37"/>
                  <a:gd name="T103" fmla="*/ 12 h 38"/>
                  <a:gd name="T104" fmla="*/ 24 w 37"/>
                  <a:gd name="T105" fmla="*/ 5 h 38"/>
                  <a:gd name="T106" fmla="*/ 14 w 37"/>
                  <a:gd name="T107" fmla="*/ 4 h 38"/>
                  <a:gd name="T108" fmla="*/ 15 w 37"/>
                  <a:gd name="T109" fmla="*/ 12 h 38"/>
                  <a:gd name="T110" fmla="*/ 13 w 37"/>
                  <a:gd name="T111" fmla="*/ 5 h 38"/>
                  <a:gd name="T112" fmla="*/ 11 w 37"/>
                  <a:gd name="T113" fmla="*/ 21 h 38"/>
                  <a:gd name="T114" fmla="*/ 5 w 37"/>
                  <a:gd name="T115" fmla="*/ 25 h 38"/>
                  <a:gd name="T116" fmla="*/ 12 w 37"/>
                  <a:gd name="T117" fmla="*/ 33 h 38"/>
                  <a:gd name="T118" fmla="*/ 16 w 37"/>
                  <a:gd name="T119" fmla="*/ 26 h 38"/>
                  <a:gd name="T120" fmla="*/ 13 w 37"/>
                  <a:gd name="T121" fmla="*/ 33 h 38"/>
                  <a:gd name="T122" fmla="*/ 25 w 37"/>
                  <a:gd name="T123" fmla="*/ 23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7" h="38">
                    <a:moveTo>
                      <a:pt x="33" y="26"/>
                    </a:moveTo>
                    <a:cubicBezTo>
                      <a:pt x="35" y="27"/>
                      <a:pt x="35" y="27"/>
                      <a:pt x="35" y="27"/>
                    </a:cubicBezTo>
                    <a:cubicBezTo>
                      <a:pt x="35" y="27"/>
                      <a:pt x="35" y="26"/>
                      <a:pt x="36" y="26"/>
                    </a:cubicBezTo>
                    <a:cubicBezTo>
                      <a:pt x="34" y="25"/>
                      <a:pt x="34" y="25"/>
                      <a:pt x="34" y="25"/>
                    </a:cubicBezTo>
                    <a:cubicBezTo>
                      <a:pt x="34" y="24"/>
                      <a:pt x="34" y="24"/>
                      <a:pt x="34" y="24"/>
                    </a:cubicBezTo>
                    <a:cubicBezTo>
                      <a:pt x="36" y="24"/>
                      <a:pt x="36" y="24"/>
                      <a:pt x="36" y="24"/>
                    </a:cubicBezTo>
                    <a:cubicBezTo>
                      <a:pt x="36" y="23"/>
                      <a:pt x="36" y="23"/>
                      <a:pt x="37" y="22"/>
                    </a:cubicBezTo>
                    <a:cubicBezTo>
                      <a:pt x="34" y="22"/>
                      <a:pt x="34" y="22"/>
                      <a:pt x="34" y="22"/>
                    </a:cubicBezTo>
                    <a:cubicBezTo>
                      <a:pt x="34" y="21"/>
                      <a:pt x="34" y="21"/>
                      <a:pt x="34" y="21"/>
                    </a:cubicBezTo>
                    <a:cubicBezTo>
                      <a:pt x="37" y="20"/>
                      <a:pt x="37" y="20"/>
                      <a:pt x="37" y="20"/>
                    </a:cubicBezTo>
                    <a:cubicBezTo>
                      <a:pt x="37" y="20"/>
                      <a:pt x="37" y="20"/>
                      <a:pt x="37" y="19"/>
                    </a:cubicBezTo>
                    <a:cubicBezTo>
                      <a:pt x="35" y="19"/>
                      <a:pt x="35" y="19"/>
                      <a:pt x="35" y="19"/>
                    </a:cubicBezTo>
                    <a:cubicBezTo>
                      <a:pt x="35" y="18"/>
                      <a:pt x="34" y="18"/>
                      <a:pt x="34" y="18"/>
                    </a:cubicBezTo>
                    <a:cubicBezTo>
                      <a:pt x="37" y="17"/>
                      <a:pt x="37" y="17"/>
                      <a:pt x="37" y="17"/>
                    </a:cubicBezTo>
                    <a:cubicBezTo>
                      <a:pt x="37" y="17"/>
                      <a:pt x="37" y="16"/>
                      <a:pt x="36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6" y="14"/>
                      <a:pt x="36" y="14"/>
                      <a:pt x="36" y="14"/>
                    </a:cubicBezTo>
                    <a:cubicBezTo>
                      <a:pt x="36" y="13"/>
                      <a:pt x="36" y="13"/>
                      <a:pt x="36" y="12"/>
                    </a:cubicBezTo>
                    <a:cubicBezTo>
                      <a:pt x="33" y="13"/>
                      <a:pt x="33" y="13"/>
                      <a:pt x="33" y="13"/>
                    </a:cubicBezTo>
                    <a:cubicBezTo>
                      <a:pt x="33" y="13"/>
                      <a:pt x="33" y="12"/>
                      <a:pt x="33" y="12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35" y="10"/>
                      <a:pt x="34" y="10"/>
                      <a:pt x="34" y="9"/>
                    </a:cubicBezTo>
                    <a:cubicBezTo>
                      <a:pt x="32" y="10"/>
                      <a:pt x="32" y="10"/>
                      <a:pt x="32" y="10"/>
                    </a:cubicBezTo>
                    <a:cubicBezTo>
                      <a:pt x="32" y="10"/>
                      <a:pt x="32" y="10"/>
                      <a:pt x="31" y="9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3" y="7"/>
                      <a:pt x="32" y="7"/>
                      <a:pt x="32" y="6"/>
                    </a:cubicBezTo>
                    <a:cubicBezTo>
                      <a:pt x="30" y="8"/>
                      <a:pt x="30" y="8"/>
                      <a:pt x="30" y="8"/>
                    </a:cubicBezTo>
                    <a:cubicBezTo>
                      <a:pt x="30" y="8"/>
                      <a:pt x="30" y="7"/>
                      <a:pt x="30" y="7"/>
                    </a:cubicBezTo>
                    <a:cubicBezTo>
                      <a:pt x="31" y="5"/>
                      <a:pt x="31" y="5"/>
                      <a:pt x="31" y="5"/>
                    </a:cubicBezTo>
                    <a:cubicBezTo>
                      <a:pt x="31" y="5"/>
                      <a:pt x="30" y="4"/>
                      <a:pt x="30" y="4"/>
                    </a:cubicBezTo>
                    <a:cubicBezTo>
                      <a:pt x="28" y="6"/>
                      <a:pt x="28" y="6"/>
                      <a:pt x="28" y="6"/>
                    </a:cubicBezTo>
                    <a:cubicBezTo>
                      <a:pt x="28" y="6"/>
                      <a:pt x="28" y="5"/>
                      <a:pt x="27" y="5"/>
                    </a:cubicBezTo>
                    <a:cubicBezTo>
                      <a:pt x="28" y="3"/>
                      <a:pt x="28" y="3"/>
                      <a:pt x="28" y="3"/>
                    </a:cubicBezTo>
                    <a:cubicBezTo>
                      <a:pt x="28" y="3"/>
                      <a:pt x="27" y="2"/>
                      <a:pt x="27" y="2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6" y="4"/>
                      <a:pt x="25" y="4"/>
                      <a:pt x="25" y="4"/>
                    </a:cubicBezTo>
                    <a:cubicBezTo>
                      <a:pt x="25" y="4"/>
                      <a:pt x="25" y="4"/>
                      <a:pt x="25" y="4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5" y="1"/>
                      <a:pt x="24" y="1"/>
                      <a:pt x="24" y="1"/>
                    </a:cubicBezTo>
                    <a:cubicBezTo>
                      <a:pt x="23" y="3"/>
                      <a:pt x="23" y="3"/>
                      <a:pt x="23" y="3"/>
                    </a:cubicBezTo>
                    <a:cubicBezTo>
                      <a:pt x="23" y="3"/>
                      <a:pt x="22" y="3"/>
                      <a:pt x="22" y="3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0" y="2"/>
                      <a:pt x="20" y="2"/>
                      <a:pt x="19" y="2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18" y="0"/>
                      <a:pt x="18" y="0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17" y="2"/>
                      <a:pt x="17" y="2"/>
                      <a:pt x="16" y="2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5" y="0"/>
                      <a:pt x="15" y="0"/>
                      <a:pt x="14" y="0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1"/>
                      <a:pt x="12" y="1"/>
                      <a:pt x="11" y="2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1" y="4"/>
                      <a:pt x="11" y="4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9" y="3"/>
                      <a:pt x="9" y="3"/>
                      <a:pt x="8" y="3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6"/>
                      <a:pt x="9" y="6"/>
                      <a:pt x="8" y="6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7"/>
                      <a:pt x="7" y="8"/>
                      <a:pt x="6" y="8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7"/>
                      <a:pt x="4" y="8"/>
                      <a:pt x="4" y="8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2" y="10"/>
                      <a:pt x="2" y="10"/>
                      <a:pt x="2" y="11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2"/>
                      <a:pt x="4" y="13"/>
                      <a:pt x="3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3"/>
                      <a:pt x="1" y="14"/>
                      <a:pt x="1" y="14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5"/>
                      <a:pt x="3" y="16"/>
                      <a:pt x="3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6"/>
                      <a:pt x="0" y="17"/>
                      <a:pt x="0" y="17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8"/>
                      <a:pt x="2" y="19"/>
                      <a:pt x="2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20"/>
                      <a:pt x="0" y="20"/>
                      <a:pt x="0" y="21"/>
                    </a:cubicBezTo>
                    <a:cubicBezTo>
                      <a:pt x="2" y="21"/>
                      <a:pt x="2" y="21"/>
                      <a:pt x="2" y="21"/>
                    </a:cubicBezTo>
                    <a:cubicBezTo>
                      <a:pt x="3" y="21"/>
                      <a:pt x="3" y="22"/>
                      <a:pt x="3" y="22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1" y="23"/>
                      <a:pt x="1" y="24"/>
                      <a:pt x="1" y="24"/>
                    </a:cubicBezTo>
                    <a:cubicBezTo>
                      <a:pt x="3" y="24"/>
                      <a:pt x="3" y="24"/>
                      <a:pt x="3" y="24"/>
                    </a:cubicBezTo>
                    <a:cubicBezTo>
                      <a:pt x="3" y="24"/>
                      <a:pt x="3" y="25"/>
                      <a:pt x="3" y="25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4" y="27"/>
                      <a:pt x="4" y="27"/>
                      <a:pt x="4" y="27"/>
                    </a:cubicBezTo>
                    <a:cubicBezTo>
                      <a:pt x="4" y="27"/>
                      <a:pt x="4" y="27"/>
                      <a:pt x="5" y="28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5" y="32"/>
                      <a:pt x="5" y="32"/>
                      <a:pt x="5" y="32"/>
                    </a:cubicBezTo>
                    <a:cubicBezTo>
                      <a:pt x="5" y="32"/>
                      <a:pt x="5" y="33"/>
                      <a:pt x="6" y="33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8" y="35"/>
                      <a:pt x="8" y="35"/>
                      <a:pt x="8" y="35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4"/>
                      <a:pt x="11" y="34"/>
                      <a:pt x="11" y="34"/>
                    </a:cubicBezTo>
                    <a:cubicBezTo>
                      <a:pt x="10" y="36"/>
                      <a:pt x="10" y="36"/>
                      <a:pt x="10" y="36"/>
                    </a:cubicBezTo>
                    <a:cubicBezTo>
                      <a:pt x="10" y="36"/>
                      <a:pt x="11" y="36"/>
                      <a:pt x="11" y="37"/>
                    </a:cubicBezTo>
                    <a:cubicBezTo>
                      <a:pt x="11" y="37"/>
                      <a:pt x="11" y="37"/>
                      <a:pt x="11" y="37"/>
                    </a:cubicBezTo>
                    <a:cubicBezTo>
                      <a:pt x="12" y="35"/>
                      <a:pt x="12" y="35"/>
                      <a:pt x="12" y="35"/>
                    </a:cubicBezTo>
                    <a:cubicBezTo>
                      <a:pt x="13" y="35"/>
                      <a:pt x="13" y="35"/>
                      <a:pt x="13" y="35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4" y="38"/>
                      <a:pt x="14" y="38"/>
                      <a:pt x="14" y="38"/>
                    </a:cubicBezTo>
                    <a:cubicBezTo>
                      <a:pt x="15" y="36"/>
                      <a:pt x="15" y="36"/>
                      <a:pt x="15" y="36"/>
                    </a:cubicBezTo>
                    <a:cubicBezTo>
                      <a:pt x="16" y="36"/>
                      <a:pt x="16" y="36"/>
                      <a:pt x="16" y="36"/>
                    </a:cubicBezTo>
                    <a:cubicBezTo>
                      <a:pt x="16" y="38"/>
                      <a:pt x="16" y="38"/>
                      <a:pt x="16" y="38"/>
                    </a:cubicBezTo>
                    <a:cubicBezTo>
                      <a:pt x="17" y="38"/>
                      <a:pt x="17" y="38"/>
                      <a:pt x="18" y="38"/>
                    </a:cubicBezTo>
                    <a:cubicBezTo>
                      <a:pt x="18" y="36"/>
                      <a:pt x="18" y="36"/>
                      <a:pt x="18" y="36"/>
                    </a:cubicBezTo>
                    <a:cubicBezTo>
                      <a:pt x="18" y="36"/>
                      <a:pt x="19" y="36"/>
                      <a:pt x="19" y="36"/>
                    </a:cubicBezTo>
                    <a:cubicBezTo>
                      <a:pt x="20" y="38"/>
                      <a:pt x="20" y="38"/>
                      <a:pt x="20" y="38"/>
                    </a:cubicBezTo>
                    <a:cubicBezTo>
                      <a:pt x="20" y="38"/>
                      <a:pt x="21" y="38"/>
                      <a:pt x="21" y="38"/>
                    </a:cubicBezTo>
                    <a:cubicBezTo>
                      <a:pt x="21" y="36"/>
                      <a:pt x="21" y="36"/>
                      <a:pt x="21" y="36"/>
                    </a:cubicBezTo>
                    <a:cubicBezTo>
                      <a:pt x="21" y="36"/>
                      <a:pt x="22" y="36"/>
                      <a:pt x="22" y="36"/>
                    </a:cubicBezTo>
                    <a:cubicBezTo>
                      <a:pt x="23" y="38"/>
                      <a:pt x="23" y="38"/>
                      <a:pt x="23" y="38"/>
                    </a:cubicBezTo>
                    <a:cubicBezTo>
                      <a:pt x="23" y="38"/>
                      <a:pt x="24" y="37"/>
                      <a:pt x="24" y="37"/>
                    </a:cubicBezTo>
                    <a:cubicBezTo>
                      <a:pt x="24" y="35"/>
                      <a:pt x="24" y="35"/>
                      <a:pt x="24" y="35"/>
                    </a:cubicBezTo>
                    <a:cubicBezTo>
                      <a:pt x="24" y="35"/>
                      <a:pt x="24" y="35"/>
                      <a:pt x="25" y="35"/>
                    </a:cubicBezTo>
                    <a:cubicBezTo>
                      <a:pt x="26" y="37"/>
                      <a:pt x="26" y="37"/>
                      <a:pt x="26" y="37"/>
                    </a:cubicBezTo>
                    <a:cubicBezTo>
                      <a:pt x="26" y="36"/>
                      <a:pt x="27" y="36"/>
                      <a:pt x="27" y="36"/>
                    </a:cubicBezTo>
                    <a:cubicBezTo>
                      <a:pt x="26" y="34"/>
                      <a:pt x="26" y="34"/>
                      <a:pt x="26" y="34"/>
                    </a:cubicBezTo>
                    <a:cubicBezTo>
                      <a:pt x="27" y="34"/>
                      <a:pt x="27" y="33"/>
                      <a:pt x="27" y="33"/>
                    </a:cubicBezTo>
                    <a:cubicBezTo>
                      <a:pt x="29" y="35"/>
                      <a:pt x="29" y="35"/>
                      <a:pt x="29" y="35"/>
                    </a:cubicBezTo>
                    <a:cubicBezTo>
                      <a:pt x="29" y="35"/>
                      <a:pt x="30" y="34"/>
                      <a:pt x="30" y="34"/>
                    </a:cubicBezTo>
                    <a:cubicBezTo>
                      <a:pt x="29" y="32"/>
                      <a:pt x="29" y="32"/>
                      <a:pt x="29" y="32"/>
                    </a:cubicBezTo>
                    <a:cubicBezTo>
                      <a:pt x="29" y="32"/>
                      <a:pt x="29" y="32"/>
                      <a:pt x="30" y="31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1" y="30"/>
                      <a:pt x="31" y="30"/>
                      <a:pt x="31" y="30"/>
                    </a:cubicBezTo>
                    <a:cubicBezTo>
                      <a:pt x="31" y="30"/>
                      <a:pt x="31" y="29"/>
                      <a:pt x="31" y="29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30"/>
                      <a:pt x="34" y="29"/>
                      <a:pt x="34" y="29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33" y="27"/>
                      <a:pt x="33" y="27"/>
                      <a:pt x="33" y="26"/>
                    </a:cubicBezTo>
                    <a:close/>
                    <a:moveTo>
                      <a:pt x="32" y="25"/>
                    </a:moveTo>
                    <a:cubicBezTo>
                      <a:pt x="26" y="22"/>
                      <a:pt x="26" y="22"/>
                      <a:pt x="26" y="22"/>
                    </a:cubicBezTo>
                    <a:cubicBezTo>
                      <a:pt x="26" y="20"/>
                      <a:pt x="26" y="19"/>
                      <a:pt x="26" y="17"/>
                    </a:cubicBezTo>
                    <a:cubicBezTo>
                      <a:pt x="32" y="14"/>
                      <a:pt x="32" y="14"/>
                      <a:pt x="32" y="14"/>
                    </a:cubicBezTo>
                    <a:cubicBezTo>
                      <a:pt x="33" y="18"/>
                      <a:pt x="33" y="21"/>
                      <a:pt x="32" y="25"/>
                    </a:cubicBezTo>
                    <a:close/>
                    <a:moveTo>
                      <a:pt x="17" y="23"/>
                    </a:moveTo>
                    <a:cubicBezTo>
                      <a:pt x="15" y="22"/>
                      <a:pt x="14" y="20"/>
                      <a:pt x="15" y="17"/>
                    </a:cubicBezTo>
                    <a:cubicBezTo>
                      <a:pt x="16" y="15"/>
                      <a:pt x="18" y="14"/>
                      <a:pt x="20" y="15"/>
                    </a:cubicBezTo>
                    <a:cubicBezTo>
                      <a:pt x="22" y="16"/>
                      <a:pt x="23" y="19"/>
                      <a:pt x="22" y="21"/>
                    </a:cubicBezTo>
                    <a:cubicBezTo>
                      <a:pt x="21" y="23"/>
                      <a:pt x="19" y="24"/>
                      <a:pt x="17" y="23"/>
                    </a:cubicBezTo>
                    <a:close/>
                    <a:moveTo>
                      <a:pt x="32" y="13"/>
                    </a:moveTo>
                    <a:cubicBezTo>
                      <a:pt x="25" y="16"/>
                      <a:pt x="25" y="16"/>
                      <a:pt x="25" y="16"/>
                    </a:cubicBezTo>
                    <a:cubicBezTo>
                      <a:pt x="25" y="14"/>
                      <a:pt x="24" y="13"/>
                      <a:pt x="22" y="12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8" y="7"/>
                      <a:pt x="31" y="10"/>
                      <a:pt x="32" y="13"/>
                    </a:cubicBezTo>
                    <a:close/>
                    <a:moveTo>
                      <a:pt x="24" y="5"/>
                    </a:moveTo>
                    <a:cubicBezTo>
                      <a:pt x="21" y="12"/>
                      <a:pt x="21" y="12"/>
                      <a:pt x="21" y="12"/>
                    </a:cubicBezTo>
                    <a:cubicBezTo>
                      <a:pt x="20" y="11"/>
                      <a:pt x="18" y="11"/>
                      <a:pt x="17" y="12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7" y="3"/>
                      <a:pt x="21" y="3"/>
                      <a:pt x="24" y="5"/>
                    </a:cubicBezTo>
                    <a:close/>
                    <a:moveTo>
                      <a:pt x="13" y="5"/>
                    </a:moveTo>
                    <a:cubicBezTo>
                      <a:pt x="15" y="12"/>
                      <a:pt x="15" y="12"/>
                      <a:pt x="15" y="12"/>
                    </a:cubicBezTo>
                    <a:cubicBezTo>
                      <a:pt x="14" y="13"/>
                      <a:pt x="13" y="14"/>
                      <a:pt x="12" y="15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7" y="9"/>
                      <a:pt x="10" y="6"/>
                      <a:pt x="13" y="5"/>
                    </a:cubicBezTo>
                    <a:close/>
                    <a:moveTo>
                      <a:pt x="5" y="13"/>
                    </a:moveTo>
                    <a:cubicBezTo>
                      <a:pt x="11" y="16"/>
                      <a:pt x="11" y="16"/>
                      <a:pt x="11" y="16"/>
                    </a:cubicBezTo>
                    <a:cubicBezTo>
                      <a:pt x="11" y="18"/>
                      <a:pt x="11" y="20"/>
                      <a:pt x="11" y="21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3" y="20"/>
                      <a:pt x="4" y="17"/>
                      <a:pt x="5" y="13"/>
                    </a:cubicBezTo>
                    <a:close/>
                    <a:moveTo>
                      <a:pt x="5" y="25"/>
                    </a:move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4"/>
                      <a:pt x="13" y="25"/>
                      <a:pt x="15" y="26"/>
                    </a:cubicBezTo>
                    <a:cubicBezTo>
                      <a:pt x="12" y="33"/>
                      <a:pt x="12" y="33"/>
                      <a:pt x="12" y="33"/>
                    </a:cubicBezTo>
                    <a:cubicBezTo>
                      <a:pt x="8" y="31"/>
                      <a:pt x="6" y="28"/>
                      <a:pt x="5" y="25"/>
                    </a:cubicBezTo>
                    <a:close/>
                    <a:moveTo>
                      <a:pt x="13" y="33"/>
                    </a:moveTo>
                    <a:cubicBezTo>
                      <a:pt x="16" y="26"/>
                      <a:pt x="16" y="26"/>
                      <a:pt x="16" y="26"/>
                    </a:cubicBezTo>
                    <a:cubicBezTo>
                      <a:pt x="17" y="27"/>
                      <a:pt x="19" y="27"/>
                      <a:pt x="20" y="27"/>
                    </a:cubicBezTo>
                    <a:cubicBezTo>
                      <a:pt x="23" y="34"/>
                      <a:pt x="23" y="34"/>
                      <a:pt x="23" y="34"/>
                    </a:cubicBezTo>
                    <a:cubicBezTo>
                      <a:pt x="20" y="35"/>
                      <a:pt x="16" y="35"/>
                      <a:pt x="13" y="33"/>
                    </a:cubicBezTo>
                    <a:close/>
                    <a:moveTo>
                      <a:pt x="24" y="33"/>
                    </a:moveTo>
                    <a:cubicBezTo>
                      <a:pt x="22" y="26"/>
                      <a:pt x="22" y="26"/>
                      <a:pt x="22" y="26"/>
                    </a:cubicBezTo>
                    <a:cubicBezTo>
                      <a:pt x="23" y="25"/>
                      <a:pt x="24" y="24"/>
                      <a:pt x="25" y="23"/>
                    </a:cubicBezTo>
                    <a:cubicBezTo>
                      <a:pt x="32" y="26"/>
                      <a:pt x="32" y="26"/>
                      <a:pt x="32" y="26"/>
                    </a:cubicBezTo>
                    <a:cubicBezTo>
                      <a:pt x="30" y="29"/>
                      <a:pt x="27" y="32"/>
                      <a:pt x="24" y="3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9" name="Freeform 12"/>
              <p:cNvSpPr>
                <a:spLocks noEditPoints="1"/>
              </p:cNvSpPr>
              <p:nvPr/>
            </p:nvSpPr>
            <p:spPr bwMode="auto">
              <a:xfrm>
                <a:off x="1038225" y="2528888"/>
                <a:ext cx="22225" cy="25400"/>
              </a:xfrm>
              <a:custGeom>
                <a:avLst/>
                <a:gdLst>
                  <a:gd name="T0" fmla="*/ 21 w 21"/>
                  <a:gd name="T1" fmla="*/ 11 h 23"/>
                  <a:gd name="T2" fmla="*/ 21 w 21"/>
                  <a:gd name="T3" fmla="*/ 9 h 23"/>
                  <a:gd name="T4" fmla="*/ 19 w 21"/>
                  <a:gd name="T5" fmla="*/ 8 h 23"/>
                  <a:gd name="T6" fmla="*/ 19 w 21"/>
                  <a:gd name="T7" fmla="*/ 7 h 23"/>
                  <a:gd name="T8" fmla="*/ 19 w 21"/>
                  <a:gd name="T9" fmla="*/ 5 h 23"/>
                  <a:gd name="T10" fmla="*/ 18 w 21"/>
                  <a:gd name="T11" fmla="*/ 4 h 23"/>
                  <a:gd name="T12" fmla="*/ 16 w 21"/>
                  <a:gd name="T13" fmla="*/ 4 h 23"/>
                  <a:gd name="T14" fmla="*/ 15 w 21"/>
                  <a:gd name="T15" fmla="*/ 3 h 23"/>
                  <a:gd name="T16" fmla="*/ 15 w 21"/>
                  <a:gd name="T17" fmla="*/ 1 h 23"/>
                  <a:gd name="T18" fmla="*/ 14 w 21"/>
                  <a:gd name="T19" fmla="*/ 1 h 23"/>
                  <a:gd name="T20" fmla="*/ 12 w 21"/>
                  <a:gd name="T21" fmla="*/ 2 h 23"/>
                  <a:gd name="T22" fmla="*/ 11 w 21"/>
                  <a:gd name="T23" fmla="*/ 2 h 23"/>
                  <a:gd name="T24" fmla="*/ 10 w 21"/>
                  <a:gd name="T25" fmla="*/ 0 h 23"/>
                  <a:gd name="T26" fmla="*/ 8 w 21"/>
                  <a:gd name="T27" fmla="*/ 2 h 23"/>
                  <a:gd name="T28" fmla="*/ 7 w 21"/>
                  <a:gd name="T29" fmla="*/ 2 h 23"/>
                  <a:gd name="T30" fmla="*/ 5 w 21"/>
                  <a:gd name="T31" fmla="*/ 2 h 23"/>
                  <a:gd name="T32" fmla="*/ 4 w 21"/>
                  <a:gd name="T33" fmla="*/ 2 h 23"/>
                  <a:gd name="T34" fmla="*/ 4 w 21"/>
                  <a:gd name="T35" fmla="*/ 4 h 23"/>
                  <a:gd name="T36" fmla="*/ 3 w 21"/>
                  <a:gd name="T37" fmla="*/ 5 h 23"/>
                  <a:gd name="T38" fmla="*/ 1 w 21"/>
                  <a:gd name="T39" fmla="*/ 6 h 23"/>
                  <a:gd name="T40" fmla="*/ 1 w 21"/>
                  <a:gd name="T41" fmla="*/ 7 h 23"/>
                  <a:gd name="T42" fmla="*/ 1 w 21"/>
                  <a:gd name="T43" fmla="*/ 9 h 23"/>
                  <a:gd name="T44" fmla="*/ 1 w 21"/>
                  <a:gd name="T45" fmla="*/ 10 h 23"/>
                  <a:gd name="T46" fmla="*/ 0 w 21"/>
                  <a:gd name="T47" fmla="*/ 11 h 23"/>
                  <a:gd name="T48" fmla="*/ 0 w 21"/>
                  <a:gd name="T49" fmla="*/ 12 h 23"/>
                  <a:gd name="T50" fmla="*/ 1 w 21"/>
                  <a:gd name="T51" fmla="*/ 14 h 23"/>
                  <a:gd name="T52" fmla="*/ 1 w 21"/>
                  <a:gd name="T53" fmla="*/ 15 h 23"/>
                  <a:gd name="T54" fmla="*/ 1 w 21"/>
                  <a:gd name="T55" fmla="*/ 17 h 23"/>
                  <a:gd name="T56" fmla="*/ 2 w 21"/>
                  <a:gd name="T57" fmla="*/ 18 h 23"/>
                  <a:gd name="T58" fmla="*/ 4 w 21"/>
                  <a:gd name="T59" fmla="*/ 18 h 23"/>
                  <a:gd name="T60" fmla="*/ 4 w 21"/>
                  <a:gd name="T61" fmla="*/ 19 h 23"/>
                  <a:gd name="T62" fmla="*/ 5 w 21"/>
                  <a:gd name="T63" fmla="*/ 21 h 23"/>
                  <a:gd name="T64" fmla="*/ 6 w 21"/>
                  <a:gd name="T65" fmla="*/ 22 h 23"/>
                  <a:gd name="T66" fmla="*/ 8 w 21"/>
                  <a:gd name="T67" fmla="*/ 21 h 23"/>
                  <a:gd name="T68" fmla="*/ 9 w 21"/>
                  <a:gd name="T69" fmla="*/ 21 h 23"/>
                  <a:gd name="T70" fmla="*/ 10 w 21"/>
                  <a:gd name="T71" fmla="*/ 23 h 23"/>
                  <a:gd name="T72" fmla="*/ 11 w 21"/>
                  <a:gd name="T73" fmla="*/ 21 h 23"/>
                  <a:gd name="T74" fmla="*/ 12 w 21"/>
                  <a:gd name="T75" fmla="*/ 21 h 23"/>
                  <a:gd name="T76" fmla="*/ 14 w 21"/>
                  <a:gd name="T77" fmla="*/ 22 h 23"/>
                  <a:gd name="T78" fmla="*/ 15 w 21"/>
                  <a:gd name="T79" fmla="*/ 21 h 23"/>
                  <a:gd name="T80" fmla="*/ 16 w 21"/>
                  <a:gd name="T81" fmla="*/ 19 h 23"/>
                  <a:gd name="T82" fmla="*/ 17 w 21"/>
                  <a:gd name="T83" fmla="*/ 19 h 23"/>
                  <a:gd name="T84" fmla="*/ 19 w 21"/>
                  <a:gd name="T85" fmla="*/ 18 h 23"/>
                  <a:gd name="T86" fmla="*/ 20 w 21"/>
                  <a:gd name="T87" fmla="*/ 17 h 23"/>
                  <a:gd name="T88" fmla="*/ 19 w 21"/>
                  <a:gd name="T89" fmla="*/ 15 h 23"/>
                  <a:gd name="T90" fmla="*/ 19 w 21"/>
                  <a:gd name="T91" fmla="*/ 14 h 23"/>
                  <a:gd name="T92" fmla="*/ 21 w 21"/>
                  <a:gd name="T93" fmla="*/ 13 h 23"/>
                  <a:gd name="T94" fmla="*/ 19 w 21"/>
                  <a:gd name="T95" fmla="*/ 11 h 23"/>
                  <a:gd name="T96" fmla="*/ 17 w 21"/>
                  <a:gd name="T97" fmla="*/ 5 h 23"/>
                  <a:gd name="T98" fmla="*/ 8 w 21"/>
                  <a:gd name="T99" fmla="*/ 11 h 23"/>
                  <a:gd name="T100" fmla="*/ 10 w 21"/>
                  <a:gd name="T101" fmla="*/ 14 h 23"/>
                  <a:gd name="T102" fmla="*/ 11 w 21"/>
                  <a:gd name="T103" fmla="*/ 7 h 23"/>
                  <a:gd name="T104" fmla="*/ 10 w 21"/>
                  <a:gd name="T105" fmla="*/ 2 h 23"/>
                  <a:gd name="T106" fmla="*/ 4 w 21"/>
                  <a:gd name="T107" fmla="*/ 5 h 23"/>
                  <a:gd name="T108" fmla="*/ 7 w 21"/>
                  <a:gd name="T109" fmla="*/ 8 h 23"/>
                  <a:gd name="T110" fmla="*/ 4 w 21"/>
                  <a:gd name="T111" fmla="*/ 5 h 23"/>
                  <a:gd name="T112" fmla="*/ 7 w 21"/>
                  <a:gd name="T113" fmla="*/ 14 h 23"/>
                  <a:gd name="T114" fmla="*/ 4 w 21"/>
                  <a:gd name="T115" fmla="*/ 18 h 23"/>
                  <a:gd name="T116" fmla="*/ 10 w 21"/>
                  <a:gd name="T117" fmla="*/ 20 h 23"/>
                  <a:gd name="T118" fmla="*/ 11 w 21"/>
                  <a:gd name="T119" fmla="*/ 16 h 23"/>
                  <a:gd name="T120" fmla="*/ 11 w 21"/>
                  <a:gd name="T121" fmla="*/ 20 h 23"/>
                  <a:gd name="T122" fmla="*/ 15 w 21"/>
                  <a:gd name="T123" fmla="*/ 1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1" h="23">
                    <a:moveTo>
                      <a:pt x="20" y="12"/>
                    </a:move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19" y="9"/>
                      <a:pt x="19" y="9"/>
                      <a:pt x="19" y="9"/>
                    </a:cubicBezTo>
                    <a:cubicBezTo>
                      <a:pt x="19" y="9"/>
                      <a:pt x="19" y="8"/>
                      <a:pt x="19" y="8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8" y="7"/>
                      <a:pt x="18" y="7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8" y="5"/>
                      <a:pt x="18" y="5"/>
                      <a:pt x="17" y="5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3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6" y="4"/>
                      <a:pt x="16" y="4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2"/>
                      <a:pt x="16" y="2"/>
                      <a:pt x="16" y="2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3" y="2"/>
                      <a:pt x="13" y="2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8" y="2"/>
                      <a:pt x="8" y="2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1"/>
                      <a:pt x="7" y="1"/>
                      <a:pt x="7" y="1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5" y="1"/>
                      <a:pt x="5" y="2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3"/>
                      <a:pt x="5" y="3"/>
                      <a:pt x="5" y="3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4"/>
                      <a:pt x="2" y="4"/>
                      <a:pt x="2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3" y="5"/>
                      <a:pt x="3" y="6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1" y="5"/>
                      <a:pt x="1" y="5"/>
                      <a:pt x="1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8"/>
                      <a:pt x="1" y="8"/>
                      <a:pt x="1" y="9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2" y="15"/>
                      <a:pt x="2" y="15"/>
                      <a:pt x="2" y="16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2" y="17"/>
                      <a:pt x="2" y="17"/>
                      <a:pt x="3" y="17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8"/>
                      <a:pt x="2" y="19"/>
                      <a:pt x="2" y="19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8"/>
                      <a:pt x="3" y="18"/>
                      <a:pt x="4" y="18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5" y="19"/>
                      <a:pt x="5" y="19"/>
                      <a:pt x="5" y="20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2"/>
                      <a:pt x="7" y="22"/>
                      <a:pt x="7" y="22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8" y="22"/>
                      <a:pt x="8" y="23"/>
                      <a:pt x="9" y="23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9" y="21"/>
                      <a:pt x="9" y="21"/>
                      <a:pt x="10" y="21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1" y="23"/>
                      <a:pt x="11" y="23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2" y="22"/>
                      <a:pt x="13" y="22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14" y="20"/>
                      <a:pt x="14" y="20"/>
                      <a:pt x="15" y="20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17" y="20"/>
                      <a:pt x="17" y="20"/>
                      <a:pt x="17" y="20"/>
                    </a:cubicBezTo>
                    <a:cubicBezTo>
                      <a:pt x="17" y="20"/>
                      <a:pt x="17" y="20"/>
                      <a:pt x="18" y="20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9" y="19"/>
                      <a:pt x="19" y="18"/>
                      <a:pt x="19" y="18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20" y="17"/>
                      <a:pt x="20" y="17"/>
                      <a:pt x="20" y="16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9" y="15"/>
                      <a:pt x="19" y="15"/>
                      <a:pt x="19" y="15"/>
                    </a:cubicBezTo>
                    <a:cubicBezTo>
                      <a:pt x="20" y="15"/>
                      <a:pt x="20" y="15"/>
                      <a:pt x="20" y="15"/>
                    </a:cubicBezTo>
                    <a:cubicBezTo>
                      <a:pt x="20" y="15"/>
                      <a:pt x="21" y="15"/>
                      <a:pt x="21" y="15"/>
                    </a:cubicBezTo>
                    <a:cubicBezTo>
                      <a:pt x="19" y="14"/>
                      <a:pt x="19" y="14"/>
                      <a:pt x="19" y="14"/>
                    </a:cubicBezTo>
                    <a:cubicBezTo>
                      <a:pt x="19" y="14"/>
                      <a:pt x="19" y="14"/>
                      <a:pt x="20" y="13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0" y="12"/>
                      <a:pt x="20" y="12"/>
                      <a:pt x="20" y="12"/>
                    </a:cubicBezTo>
                    <a:close/>
                    <a:moveTo>
                      <a:pt x="19" y="11"/>
                    </a:moveTo>
                    <a:cubicBezTo>
                      <a:pt x="15" y="11"/>
                      <a:pt x="15" y="11"/>
                      <a:pt x="15" y="11"/>
                    </a:cubicBezTo>
                    <a:cubicBezTo>
                      <a:pt x="14" y="10"/>
                      <a:pt x="14" y="9"/>
                      <a:pt x="14" y="8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8" y="7"/>
                      <a:pt x="19" y="9"/>
                      <a:pt x="19" y="11"/>
                    </a:cubicBezTo>
                    <a:close/>
                    <a:moveTo>
                      <a:pt x="10" y="14"/>
                    </a:moveTo>
                    <a:cubicBezTo>
                      <a:pt x="9" y="14"/>
                      <a:pt x="8" y="13"/>
                      <a:pt x="8" y="11"/>
                    </a:cubicBezTo>
                    <a:cubicBezTo>
                      <a:pt x="8" y="10"/>
                      <a:pt x="9" y="9"/>
                      <a:pt x="10" y="9"/>
                    </a:cubicBezTo>
                    <a:cubicBezTo>
                      <a:pt x="12" y="9"/>
                      <a:pt x="13" y="10"/>
                      <a:pt x="13" y="11"/>
                    </a:cubicBezTo>
                    <a:cubicBezTo>
                      <a:pt x="13" y="13"/>
                      <a:pt x="12" y="14"/>
                      <a:pt x="10" y="14"/>
                    </a:cubicBezTo>
                    <a:close/>
                    <a:moveTo>
                      <a:pt x="16" y="5"/>
                    </a:moveTo>
                    <a:cubicBezTo>
                      <a:pt x="13" y="8"/>
                      <a:pt x="13" y="8"/>
                      <a:pt x="13" y="8"/>
                    </a:cubicBezTo>
                    <a:cubicBezTo>
                      <a:pt x="12" y="7"/>
                      <a:pt x="12" y="7"/>
                      <a:pt x="11" y="7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3" y="3"/>
                      <a:pt x="15" y="3"/>
                      <a:pt x="16" y="5"/>
                    </a:cubicBezTo>
                    <a:close/>
                    <a:moveTo>
                      <a:pt x="10" y="2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9" y="7"/>
                      <a:pt x="8" y="7"/>
                      <a:pt x="8" y="8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6" y="3"/>
                      <a:pt x="8" y="3"/>
                      <a:pt x="10" y="2"/>
                    </a:cubicBezTo>
                    <a:close/>
                    <a:moveTo>
                      <a:pt x="4" y="5"/>
                    </a:moveTo>
                    <a:cubicBezTo>
                      <a:pt x="7" y="8"/>
                      <a:pt x="7" y="8"/>
                      <a:pt x="7" y="8"/>
                    </a:cubicBezTo>
                    <a:cubicBezTo>
                      <a:pt x="6" y="9"/>
                      <a:pt x="6" y="10"/>
                      <a:pt x="6" y="11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2" y="9"/>
                      <a:pt x="3" y="7"/>
                      <a:pt x="4" y="5"/>
                    </a:cubicBezTo>
                    <a:close/>
                    <a:moveTo>
                      <a:pt x="2" y="12"/>
                    </a:moveTo>
                    <a:cubicBezTo>
                      <a:pt x="6" y="12"/>
                      <a:pt x="6" y="12"/>
                      <a:pt x="6" y="12"/>
                    </a:cubicBezTo>
                    <a:cubicBezTo>
                      <a:pt x="6" y="13"/>
                      <a:pt x="6" y="14"/>
                      <a:pt x="7" y="14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3" y="16"/>
                      <a:pt x="2" y="14"/>
                      <a:pt x="2" y="12"/>
                    </a:cubicBezTo>
                    <a:close/>
                    <a:moveTo>
                      <a:pt x="4" y="18"/>
                    </a:moveTo>
                    <a:cubicBezTo>
                      <a:pt x="7" y="15"/>
                      <a:pt x="7" y="15"/>
                      <a:pt x="7" y="15"/>
                    </a:cubicBezTo>
                    <a:cubicBezTo>
                      <a:pt x="8" y="16"/>
                      <a:pt x="9" y="16"/>
                      <a:pt x="10" y="16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8" y="20"/>
                      <a:pt x="6" y="19"/>
                      <a:pt x="4" y="18"/>
                    </a:cubicBezTo>
                    <a:close/>
                    <a:moveTo>
                      <a:pt x="11" y="20"/>
                    </a:moveTo>
                    <a:cubicBezTo>
                      <a:pt x="11" y="16"/>
                      <a:pt x="11" y="16"/>
                      <a:pt x="11" y="16"/>
                    </a:cubicBezTo>
                    <a:cubicBezTo>
                      <a:pt x="12" y="16"/>
                      <a:pt x="12" y="16"/>
                      <a:pt x="13" y="15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5" y="19"/>
                      <a:pt x="13" y="20"/>
                      <a:pt x="11" y="20"/>
                    </a:cubicBezTo>
                    <a:close/>
                    <a:moveTo>
                      <a:pt x="17" y="17"/>
                    </a:moveTo>
                    <a:cubicBezTo>
                      <a:pt x="14" y="14"/>
                      <a:pt x="14" y="14"/>
                      <a:pt x="14" y="14"/>
                    </a:cubicBezTo>
                    <a:cubicBezTo>
                      <a:pt x="14" y="14"/>
                      <a:pt x="15" y="13"/>
                      <a:pt x="15" y="12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19" y="14"/>
                      <a:pt x="18" y="16"/>
                      <a:pt x="17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0" name="Freeform 13"/>
              <p:cNvSpPr>
                <a:spLocks noEditPoints="1"/>
              </p:cNvSpPr>
              <p:nvPr/>
            </p:nvSpPr>
            <p:spPr bwMode="auto">
              <a:xfrm>
                <a:off x="1322388" y="2455863"/>
                <a:ext cx="25400" cy="26988"/>
              </a:xfrm>
              <a:custGeom>
                <a:avLst/>
                <a:gdLst>
                  <a:gd name="T0" fmla="*/ 24 w 24"/>
                  <a:gd name="T1" fmla="*/ 15 h 25"/>
                  <a:gd name="T2" fmla="*/ 24 w 24"/>
                  <a:gd name="T3" fmla="*/ 14 h 25"/>
                  <a:gd name="T4" fmla="*/ 23 w 24"/>
                  <a:gd name="T5" fmla="*/ 12 h 25"/>
                  <a:gd name="T6" fmla="*/ 23 w 24"/>
                  <a:gd name="T7" fmla="*/ 11 h 25"/>
                  <a:gd name="T8" fmla="*/ 24 w 24"/>
                  <a:gd name="T9" fmla="*/ 8 h 25"/>
                  <a:gd name="T10" fmla="*/ 23 w 24"/>
                  <a:gd name="T11" fmla="*/ 7 h 25"/>
                  <a:gd name="T12" fmla="*/ 21 w 24"/>
                  <a:gd name="T13" fmla="*/ 6 h 25"/>
                  <a:gd name="T14" fmla="*/ 20 w 24"/>
                  <a:gd name="T15" fmla="*/ 5 h 25"/>
                  <a:gd name="T16" fmla="*/ 20 w 24"/>
                  <a:gd name="T17" fmla="*/ 3 h 25"/>
                  <a:gd name="T18" fmla="*/ 19 w 24"/>
                  <a:gd name="T19" fmla="*/ 2 h 25"/>
                  <a:gd name="T20" fmla="*/ 17 w 24"/>
                  <a:gd name="T21" fmla="*/ 3 h 25"/>
                  <a:gd name="T22" fmla="*/ 16 w 24"/>
                  <a:gd name="T23" fmla="*/ 2 h 25"/>
                  <a:gd name="T24" fmla="*/ 15 w 24"/>
                  <a:gd name="T25" fmla="*/ 1 h 25"/>
                  <a:gd name="T26" fmla="*/ 13 w 24"/>
                  <a:gd name="T27" fmla="*/ 2 h 25"/>
                  <a:gd name="T28" fmla="*/ 12 w 24"/>
                  <a:gd name="T29" fmla="*/ 2 h 25"/>
                  <a:gd name="T30" fmla="*/ 10 w 24"/>
                  <a:gd name="T31" fmla="*/ 0 h 25"/>
                  <a:gd name="T32" fmla="*/ 9 w 24"/>
                  <a:gd name="T33" fmla="*/ 1 h 25"/>
                  <a:gd name="T34" fmla="*/ 8 w 24"/>
                  <a:gd name="T35" fmla="*/ 3 h 25"/>
                  <a:gd name="T36" fmla="*/ 7 w 24"/>
                  <a:gd name="T37" fmla="*/ 4 h 25"/>
                  <a:gd name="T38" fmla="*/ 4 w 24"/>
                  <a:gd name="T39" fmla="*/ 4 h 25"/>
                  <a:gd name="T40" fmla="*/ 3 w 24"/>
                  <a:gd name="T41" fmla="*/ 4 h 25"/>
                  <a:gd name="T42" fmla="*/ 4 w 24"/>
                  <a:gd name="T43" fmla="*/ 7 h 25"/>
                  <a:gd name="T44" fmla="*/ 3 w 24"/>
                  <a:gd name="T45" fmla="*/ 8 h 25"/>
                  <a:gd name="T46" fmla="*/ 1 w 24"/>
                  <a:gd name="T47" fmla="*/ 9 h 25"/>
                  <a:gd name="T48" fmla="*/ 1 w 24"/>
                  <a:gd name="T49" fmla="*/ 10 h 25"/>
                  <a:gd name="T50" fmla="*/ 2 w 24"/>
                  <a:gd name="T51" fmla="*/ 12 h 25"/>
                  <a:gd name="T52" fmla="*/ 2 w 24"/>
                  <a:gd name="T53" fmla="*/ 14 h 25"/>
                  <a:gd name="T54" fmla="*/ 1 w 24"/>
                  <a:gd name="T55" fmla="*/ 16 h 25"/>
                  <a:gd name="T56" fmla="*/ 1 w 24"/>
                  <a:gd name="T57" fmla="*/ 17 h 25"/>
                  <a:gd name="T58" fmla="*/ 3 w 24"/>
                  <a:gd name="T59" fmla="*/ 18 h 25"/>
                  <a:gd name="T60" fmla="*/ 4 w 24"/>
                  <a:gd name="T61" fmla="*/ 19 h 25"/>
                  <a:gd name="T62" fmla="*/ 4 w 24"/>
                  <a:gd name="T63" fmla="*/ 22 h 25"/>
                  <a:gd name="T64" fmla="*/ 5 w 24"/>
                  <a:gd name="T65" fmla="*/ 22 h 25"/>
                  <a:gd name="T66" fmla="*/ 7 w 24"/>
                  <a:gd name="T67" fmla="*/ 22 h 25"/>
                  <a:gd name="T68" fmla="*/ 8 w 24"/>
                  <a:gd name="T69" fmla="*/ 23 h 25"/>
                  <a:gd name="T70" fmla="*/ 9 w 24"/>
                  <a:gd name="T71" fmla="*/ 25 h 25"/>
                  <a:gd name="T72" fmla="*/ 11 w 24"/>
                  <a:gd name="T73" fmla="*/ 24 h 25"/>
                  <a:gd name="T74" fmla="*/ 12 w 24"/>
                  <a:gd name="T75" fmla="*/ 24 h 25"/>
                  <a:gd name="T76" fmla="*/ 14 w 24"/>
                  <a:gd name="T77" fmla="*/ 25 h 25"/>
                  <a:gd name="T78" fmla="*/ 15 w 24"/>
                  <a:gd name="T79" fmla="*/ 25 h 25"/>
                  <a:gd name="T80" fmla="*/ 16 w 24"/>
                  <a:gd name="T81" fmla="*/ 23 h 25"/>
                  <a:gd name="T82" fmla="*/ 17 w 24"/>
                  <a:gd name="T83" fmla="*/ 22 h 25"/>
                  <a:gd name="T84" fmla="*/ 20 w 24"/>
                  <a:gd name="T85" fmla="*/ 23 h 25"/>
                  <a:gd name="T86" fmla="*/ 21 w 24"/>
                  <a:gd name="T87" fmla="*/ 22 h 25"/>
                  <a:gd name="T88" fmla="*/ 21 w 24"/>
                  <a:gd name="T89" fmla="*/ 19 h 25"/>
                  <a:gd name="T90" fmla="*/ 21 w 24"/>
                  <a:gd name="T91" fmla="*/ 18 h 25"/>
                  <a:gd name="T92" fmla="*/ 24 w 24"/>
                  <a:gd name="T93" fmla="*/ 17 h 25"/>
                  <a:gd name="T94" fmla="*/ 22 w 24"/>
                  <a:gd name="T95" fmla="*/ 15 h 25"/>
                  <a:gd name="T96" fmla="*/ 21 w 24"/>
                  <a:gd name="T97" fmla="*/ 8 h 25"/>
                  <a:gd name="T98" fmla="*/ 10 w 24"/>
                  <a:gd name="T99" fmla="*/ 12 h 25"/>
                  <a:gd name="T100" fmla="*/ 12 w 24"/>
                  <a:gd name="T101" fmla="*/ 15 h 25"/>
                  <a:gd name="T102" fmla="*/ 14 w 24"/>
                  <a:gd name="T103" fmla="*/ 8 h 25"/>
                  <a:gd name="T104" fmla="*/ 15 w 24"/>
                  <a:gd name="T105" fmla="*/ 3 h 25"/>
                  <a:gd name="T106" fmla="*/ 8 w 24"/>
                  <a:gd name="T107" fmla="*/ 4 h 25"/>
                  <a:gd name="T108" fmla="*/ 10 w 24"/>
                  <a:gd name="T109" fmla="*/ 9 h 25"/>
                  <a:gd name="T110" fmla="*/ 7 w 24"/>
                  <a:gd name="T111" fmla="*/ 4 h 25"/>
                  <a:gd name="T112" fmla="*/ 8 w 24"/>
                  <a:gd name="T113" fmla="*/ 15 h 25"/>
                  <a:gd name="T114" fmla="*/ 4 w 24"/>
                  <a:gd name="T115" fmla="*/ 18 h 25"/>
                  <a:gd name="T116" fmla="*/ 9 w 24"/>
                  <a:gd name="T117" fmla="*/ 22 h 25"/>
                  <a:gd name="T118" fmla="*/ 12 w 24"/>
                  <a:gd name="T119" fmla="*/ 18 h 25"/>
                  <a:gd name="T120" fmla="*/ 10 w 24"/>
                  <a:gd name="T121" fmla="*/ 23 h 25"/>
                  <a:gd name="T122" fmla="*/ 17 w 24"/>
                  <a:gd name="T123" fmla="*/ 1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4" h="25">
                    <a:moveTo>
                      <a:pt x="23" y="16"/>
                    </a:moveTo>
                    <a:cubicBezTo>
                      <a:pt x="24" y="16"/>
                      <a:pt x="24" y="16"/>
                      <a:pt x="24" y="16"/>
                    </a:cubicBezTo>
                    <a:cubicBezTo>
                      <a:pt x="24" y="16"/>
                      <a:pt x="24" y="15"/>
                      <a:pt x="24" y="15"/>
                    </a:cubicBezTo>
                    <a:cubicBezTo>
                      <a:pt x="23" y="15"/>
                      <a:pt x="23" y="15"/>
                      <a:pt x="23" y="15"/>
                    </a:cubicBezTo>
                    <a:cubicBezTo>
                      <a:pt x="23" y="14"/>
                      <a:pt x="23" y="14"/>
                      <a:pt x="23" y="14"/>
                    </a:cubicBezTo>
                    <a:cubicBezTo>
                      <a:pt x="24" y="14"/>
                      <a:pt x="24" y="14"/>
                      <a:pt x="24" y="14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4" y="12"/>
                      <a:pt x="24" y="12"/>
                      <a:pt x="24" y="12"/>
                    </a:cubicBezTo>
                    <a:cubicBezTo>
                      <a:pt x="24" y="11"/>
                      <a:pt x="24" y="11"/>
                      <a:pt x="24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9"/>
                      <a:pt x="24" y="9"/>
                      <a:pt x="24" y="8"/>
                    </a:cubicBezTo>
                    <a:cubicBezTo>
                      <a:pt x="22" y="9"/>
                      <a:pt x="22" y="9"/>
                      <a:pt x="22" y="9"/>
                    </a:cubicBezTo>
                    <a:cubicBezTo>
                      <a:pt x="22" y="9"/>
                      <a:pt x="22" y="8"/>
                      <a:pt x="22" y="8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23" y="7"/>
                      <a:pt x="23" y="7"/>
                      <a:pt x="23" y="6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1" y="7"/>
                      <a:pt x="21" y="7"/>
                      <a:pt x="21" y="6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9" y="4"/>
                      <a:pt x="19" y="4"/>
                      <a:pt x="18" y="4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9" y="2"/>
                      <a:pt x="18" y="2"/>
                      <a:pt x="18" y="2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7" y="1"/>
                      <a:pt x="17" y="1"/>
                      <a:pt x="16" y="1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5" y="0"/>
                      <a:pt x="14" y="0"/>
                      <a:pt x="14" y="0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3" y="2"/>
                      <a:pt x="13" y="2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12" y="0"/>
                      <a:pt x="12" y="0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1" y="2"/>
                      <a:pt x="11" y="2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0" y="0"/>
                      <a:pt x="10" y="0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10" y="2"/>
                      <a:pt x="9" y="2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3"/>
                      <a:pt x="5" y="3"/>
                      <a:pt x="4" y="4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7"/>
                      <a:pt x="4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3" y="8"/>
                      <a:pt x="3" y="8"/>
                      <a:pt x="3" y="9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2" y="10"/>
                      <a:pt x="2" y="10"/>
                      <a:pt x="2" y="11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5"/>
                      <a:pt x="1" y="16"/>
                      <a:pt x="1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2" y="16"/>
                      <a:pt x="2" y="16"/>
                      <a:pt x="3" y="16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1" y="17"/>
                      <a:pt x="1" y="18"/>
                      <a:pt x="2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2" y="19"/>
                      <a:pt x="2" y="20"/>
                      <a:pt x="3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19"/>
                      <a:pt x="4" y="20"/>
                      <a:pt x="4" y="20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4" y="21"/>
                      <a:pt x="4" y="21"/>
                      <a:pt x="4" y="22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5" y="21"/>
                      <a:pt x="6" y="21"/>
                      <a:pt x="6" y="21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5" y="23"/>
                      <a:pt x="5" y="23"/>
                      <a:pt x="6" y="23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7" y="24"/>
                      <a:pt x="7" y="24"/>
                      <a:pt x="8" y="24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9" y="23"/>
                      <a:pt x="9" y="23"/>
                      <a:pt x="9" y="23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9" y="25"/>
                      <a:pt x="9" y="25"/>
                      <a:pt x="10" y="25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1" y="24"/>
                      <a:pt x="11" y="24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1" y="25"/>
                      <a:pt x="11" y="25"/>
                      <a:pt x="12" y="25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2" y="24"/>
                      <a:pt x="12" y="24"/>
                      <a:pt x="13" y="24"/>
                    </a:cubicBezTo>
                    <a:cubicBezTo>
                      <a:pt x="13" y="25"/>
                      <a:pt x="13" y="25"/>
                      <a:pt x="13" y="25"/>
                    </a:cubicBezTo>
                    <a:cubicBezTo>
                      <a:pt x="13" y="25"/>
                      <a:pt x="14" y="25"/>
                      <a:pt x="14" y="25"/>
                    </a:cubicBezTo>
                    <a:cubicBezTo>
                      <a:pt x="14" y="24"/>
                      <a:pt x="14" y="24"/>
                      <a:pt x="14" y="24"/>
                    </a:cubicBezTo>
                    <a:cubicBezTo>
                      <a:pt x="14" y="24"/>
                      <a:pt x="14" y="24"/>
                      <a:pt x="15" y="23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5" y="25"/>
                      <a:pt x="16" y="25"/>
                      <a:pt x="16" y="25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8" y="24"/>
                      <a:pt x="18" y="24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3"/>
                      <a:pt x="20" y="23"/>
                      <a:pt x="20" y="23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9" y="21"/>
                      <a:pt x="19" y="21"/>
                      <a:pt x="20" y="21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1" y="22"/>
                      <a:pt x="21" y="21"/>
                      <a:pt x="21" y="2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1" y="20"/>
                      <a:pt x="21" y="20"/>
                      <a:pt x="21" y="19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3" y="19"/>
                    </a:cubicBezTo>
                    <a:cubicBezTo>
                      <a:pt x="21" y="18"/>
                      <a:pt x="21" y="18"/>
                      <a:pt x="21" y="18"/>
                    </a:cubicBezTo>
                    <a:cubicBezTo>
                      <a:pt x="22" y="18"/>
                      <a:pt x="22" y="18"/>
                      <a:pt x="22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8"/>
                      <a:pt x="23" y="18"/>
                      <a:pt x="24" y="17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3" y="16"/>
                    </a:cubicBezTo>
                    <a:close/>
                    <a:moveTo>
                      <a:pt x="22" y="15"/>
                    </a:moveTo>
                    <a:cubicBezTo>
                      <a:pt x="17" y="14"/>
                      <a:pt x="17" y="14"/>
                      <a:pt x="17" y="14"/>
                    </a:cubicBezTo>
                    <a:cubicBezTo>
                      <a:pt x="17" y="13"/>
                      <a:pt x="17" y="11"/>
                      <a:pt x="17" y="11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2" y="10"/>
                      <a:pt x="22" y="13"/>
                      <a:pt x="22" y="15"/>
                    </a:cubicBezTo>
                    <a:close/>
                    <a:moveTo>
                      <a:pt x="12" y="15"/>
                    </a:moveTo>
                    <a:cubicBezTo>
                      <a:pt x="10" y="15"/>
                      <a:pt x="9" y="13"/>
                      <a:pt x="10" y="12"/>
                    </a:cubicBezTo>
                    <a:cubicBezTo>
                      <a:pt x="10" y="10"/>
                      <a:pt x="12" y="10"/>
                      <a:pt x="13" y="10"/>
                    </a:cubicBezTo>
                    <a:cubicBezTo>
                      <a:pt x="15" y="10"/>
                      <a:pt x="15" y="12"/>
                      <a:pt x="15" y="13"/>
                    </a:cubicBezTo>
                    <a:cubicBezTo>
                      <a:pt x="15" y="15"/>
                      <a:pt x="13" y="16"/>
                      <a:pt x="12" y="15"/>
                    </a:cubicBezTo>
                    <a:close/>
                    <a:moveTo>
                      <a:pt x="21" y="7"/>
                    </a:moveTo>
                    <a:cubicBezTo>
                      <a:pt x="16" y="10"/>
                      <a:pt x="16" y="10"/>
                      <a:pt x="16" y="10"/>
                    </a:cubicBezTo>
                    <a:cubicBezTo>
                      <a:pt x="16" y="9"/>
                      <a:pt x="15" y="8"/>
                      <a:pt x="14" y="8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8" y="4"/>
                      <a:pt x="19" y="5"/>
                      <a:pt x="21" y="7"/>
                    </a:cubicBezTo>
                    <a:close/>
                    <a:moveTo>
                      <a:pt x="15" y="3"/>
                    </a:moveTo>
                    <a:cubicBezTo>
                      <a:pt x="13" y="8"/>
                      <a:pt x="13" y="8"/>
                      <a:pt x="13" y="8"/>
                    </a:cubicBezTo>
                    <a:cubicBezTo>
                      <a:pt x="12" y="8"/>
                      <a:pt x="11" y="8"/>
                      <a:pt x="11" y="8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10" y="3"/>
                      <a:pt x="12" y="2"/>
                      <a:pt x="15" y="3"/>
                    </a:cubicBezTo>
                    <a:close/>
                    <a:moveTo>
                      <a:pt x="7" y="4"/>
                    </a:moveTo>
                    <a:cubicBezTo>
                      <a:pt x="10" y="9"/>
                      <a:pt x="10" y="9"/>
                      <a:pt x="10" y="9"/>
                    </a:cubicBezTo>
                    <a:cubicBezTo>
                      <a:pt x="9" y="9"/>
                      <a:pt x="8" y="10"/>
                      <a:pt x="8" y="11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4" y="7"/>
                      <a:pt x="6" y="5"/>
                      <a:pt x="7" y="4"/>
                    </a:cubicBezTo>
                    <a:close/>
                    <a:moveTo>
                      <a:pt x="3" y="10"/>
                    </a:moveTo>
                    <a:cubicBezTo>
                      <a:pt x="8" y="12"/>
                      <a:pt x="8" y="12"/>
                      <a:pt x="8" y="12"/>
                    </a:cubicBezTo>
                    <a:cubicBezTo>
                      <a:pt x="7" y="13"/>
                      <a:pt x="8" y="14"/>
                      <a:pt x="8" y="15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3" y="15"/>
                      <a:pt x="3" y="13"/>
                      <a:pt x="3" y="10"/>
                    </a:cubicBezTo>
                    <a:close/>
                    <a:moveTo>
                      <a:pt x="4" y="18"/>
                    </a:moveTo>
                    <a:cubicBezTo>
                      <a:pt x="8" y="16"/>
                      <a:pt x="8" y="16"/>
                      <a:pt x="8" y="16"/>
                    </a:cubicBezTo>
                    <a:cubicBezTo>
                      <a:pt x="9" y="16"/>
                      <a:pt x="10" y="17"/>
                      <a:pt x="11" y="17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7" y="22"/>
                      <a:pt x="5" y="20"/>
                      <a:pt x="4" y="18"/>
                    </a:cubicBezTo>
                    <a:close/>
                    <a:moveTo>
                      <a:pt x="10" y="23"/>
                    </a:moveTo>
                    <a:cubicBezTo>
                      <a:pt x="12" y="18"/>
                      <a:pt x="12" y="18"/>
                      <a:pt x="12" y="18"/>
                    </a:cubicBezTo>
                    <a:cubicBezTo>
                      <a:pt x="13" y="18"/>
                      <a:pt x="14" y="18"/>
                      <a:pt x="14" y="17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5" y="23"/>
                      <a:pt x="13" y="23"/>
                      <a:pt x="10" y="23"/>
                    </a:cubicBezTo>
                    <a:close/>
                    <a:moveTo>
                      <a:pt x="18" y="21"/>
                    </a:moveTo>
                    <a:cubicBezTo>
                      <a:pt x="15" y="17"/>
                      <a:pt x="15" y="17"/>
                      <a:pt x="15" y="17"/>
                    </a:cubicBezTo>
                    <a:cubicBezTo>
                      <a:pt x="16" y="16"/>
                      <a:pt x="17" y="15"/>
                      <a:pt x="17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1" y="18"/>
                      <a:pt x="19" y="20"/>
                      <a:pt x="18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1" name="Freeform 14"/>
              <p:cNvSpPr>
                <a:spLocks noEditPoints="1"/>
              </p:cNvSpPr>
              <p:nvPr/>
            </p:nvSpPr>
            <p:spPr bwMode="auto">
              <a:xfrm>
                <a:off x="1054100" y="2536826"/>
                <a:ext cx="63500" cy="66675"/>
              </a:xfrm>
              <a:custGeom>
                <a:avLst/>
                <a:gdLst>
                  <a:gd name="T0" fmla="*/ 54 w 60"/>
                  <a:gd name="T1" fmla="*/ 14 h 63"/>
                  <a:gd name="T2" fmla="*/ 53 w 60"/>
                  <a:gd name="T3" fmla="*/ 11 h 63"/>
                  <a:gd name="T4" fmla="*/ 47 w 60"/>
                  <a:gd name="T5" fmla="*/ 11 h 63"/>
                  <a:gd name="T6" fmla="*/ 44 w 60"/>
                  <a:gd name="T7" fmla="*/ 9 h 63"/>
                  <a:gd name="T8" fmla="*/ 42 w 60"/>
                  <a:gd name="T9" fmla="*/ 3 h 63"/>
                  <a:gd name="T10" fmla="*/ 39 w 60"/>
                  <a:gd name="T11" fmla="*/ 2 h 63"/>
                  <a:gd name="T12" fmla="*/ 34 w 60"/>
                  <a:gd name="T13" fmla="*/ 4 h 63"/>
                  <a:gd name="T14" fmla="*/ 31 w 60"/>
                  <a:gd name="T15" fmla="*/ 4 h 63"/>
                  <a:gd name="T16" fmla="*/ 26 w 60"/>
                  <a:gd name="T17" fmla="*/ 0 h 63"/>
                  <a:gd name="T18" fmla="*/ 23 w 60"/>
                  <a:gd name="T19" fmla="*/ 1 h 63"/>
                  <a:gd name="T20" fmla="*/ 20 w 60"/>
                  <a:gd name="T21" fmla="*/ 6 h 63"/>
                  <a:gd name="T22" fmla="*/ 17 w 60"/>
                  <a:gd name="T23" fmla="*/ 7 h 63"/>
                  <a:gd name="T24" fmla="*/ 14 w 60"/>
                  <a:gd name="T25" fmla="*/ 5 h 63"/>
                  <a:gd name="T26" fmla="*/ 12 w 60"/>
                  <a:gd name="T27" fmla="*/ 11 h 63"/>
                  <a:gd name="T28" fmla="*/ 10 w 60"/>
                  <a:gd name="T29" fmla="*/ 13 h 63"/>
                  <a:gd name="T30" fmla="*/ 4 w 60"/>
                  <a:gd name="T31" fmla="*/ 15 h 63"/>
                  <a:gd name="T32" fmla="*/ 3 w 60"/>
                  <a:gd name="T33" fmla="*/ 17 h 63"/>
                  <a:gd name="T34" fmla="*/ 4 w 60"/>
                  <a:gd name="T35" fmla="*/ 23 h 63"/>
                  <a:gd name="T36" fmla="*/ 4 w 60"/>
                  <a:gd name="T37" fmla="*/ 26 h 63"/>
                  <a:gd name="T38" fmla="*/ 0 w 60"/>
                  <a:gd name="T39" fmla="*/ 30 h 63"/>
                  <a:gd name="T40" fmla="*/ 0 w 60"/>
                  <a:gd name="T41" fmla="*/ 34 h 63"/>
                  <a:gd name="T42" fmla="*/ 4 w 60"/>
                  <a:gd name="T43" fmla="*/ 38 h 63"/>
                  <a:gd name="T44" fmla="*/ 5 w 60"/>
                  <a:gd name="T45" fmla="*/ 41 h 63"/>
                  <a:gd name="T46" fmla="*/ 3 w 60"/>
                  <a:gd name="T47" fmla="*/ 47 h 63"/>
                  <a:gd name="T48" fmla="*/ 5 w 60"/>
                  <a:gd name="T49" fmla="*/ 49 h 63"/>
                  <a:gd name="T50" fmla="*/ 11 w 60"/>
                  <a:gd name="T51" fmla="*/ 51 h 63"/>
                  <a:gd name="T52" fmla="*/ 13 w 60"/>
                  <a:gd name="T53" fmla="*/ 53 h 63"/>
                  <a:gd name="T54" fmla="*/ 14 w 60"/>
                  <a:gd name="T55" fmla="*/ 59 h 63"/>
                  <a:gd name="T56" fmla="*/ 17 w 60"/>
                  <a:gd name="T57" fmla="*/ 60 h 63"/>
                  <a:gd name="T58" fmla="*/ 23 w 60"/>
                  <a:gd name="T59" fmla="*/ 58 h 63"/>
                  <a:gd name="T60" fmla="*/ 26 w 60"/>
                  <a:gd name="T61" fmla="*/ 59 h 63"/>
                  <a:gd name="T62" fmla="*/ 30 w 60"/>
                  <a:gd name="T63" fmla="*/ 63 h 63"/>
                  <a:gd name="T64" fmla="*/ 33 w 60"/>
                  <a:gd name="T65" fmla="*/ 63 h 63"/>
                  <a:gd name="T66" fmla="*/ 37 w 60"/>
                  <a:gd name="T67" fmla="*/ 58 h 63"/>
                  <a:gd name="T68" fmla="*/ 40 w 60"/>
                  <a:gd name="T69" fmla="*/ 57 h 63"/>
                  <a:gd name="T70" fmla="*/ 45 w 60"/>
                  <a:gd name="T71" fmla="*/ 59 h 63"/>
                  <a:gd name="T72" fmla="*/ 45 w 60"/>
                  <a:gd name="T73" fmla="*/ 54 h 63"/>
                  <a:gd name="T74" fmla="*/ 48 w 60"/>
                  <a:gd name="T75" fmla="*/ 52 h 63"/>
                  <a:gd name="T76" fmla="*/ 53 w 60"/>
                  <a:gd name="T77" fmla="*/ 51 h 63"/>
                  <a:gd name="T78" fmla="*/ 55 w 60"/>
                  <a:gd name="T79" fmla="*/ 48 h 63"/>
                  <a:gd name="T80" fmla="*/ 54 w 60"/>
                  <a:gd name="T81" fmla="*/ 42 h 63"/>
                  <a:gd name="T82" fmla="*/ 55 w 60"/>
                  <a:gd name="T83" fmla="*/ 39 h 63"/>
                  <a:gd name="T84" fmla="*/ 59 w 60"/>
                  <a:gd name="T85" fmla="*/ 35 h 63"/>
                  <a:gd name="T86" fmla="*/ 60 w 60"/>
                  <a:gd name="T87" fmla="*/ 32 h 63"/>
                  <a:gd name="T88" fmla="*/ 56 w 60"/>
                  <a:gd name="T89" fmla="*/ 28 h 63"/>
                  <a:gd name="T90" fmla="*/ 55 w 60"/>
                  <a:gd name="T91" fmla="*/ 24 h 63"/>
                  <a:gd name="T92" fmla="*/ 57 w 60"/>
                  <a:gd name="T93" fmla="*/ 19 h 63"/>
                  <a:gd name="T94" fmla="*/ 20 w 60"/>
                  <a:gd name="T95" fmla="*/ 47 h 63"/>
                  <a:gd name="T96" fmla="*/ 22 w 60"/>
                  <a:gd name="T97" fmla="*/ 36 h 63"/>
                  <a:gd name="T98" fmla="*/ 31 w 60"/>
                  <a:gd name="T99" fmla="*/ 50 h 63"/>
                  <a:gd name="T100" fmla="*/ 41 w 60"/>
                  <a:gd name="T101" fmla="*/ 53 h 63"/>
                  <a:gd name="T102" fmla="*/ 32 w 60"/>
                  <a:gd name="T103" fmla="*/ 30 h 63"/>
                  <a:gd name="T104" fmla="*/ 26 w 60"/>
                  <a:gd name="T105" fmla="*/ 24 h 63"/>
                  <a:gd name="T106" fmla="*/ 28 w 60"/>
                  <a:gd name="T107" fmla="*/ 13 h 63"/>
                  <a:gd name="T108" fmla="*/ 37 w 60"/>
                  <a:gd name="T109" fmla="*/ 27 h 63"/>
                  <a:gd name="T110" fmla="*/ 47 w 60"/>
                  <a:gd name="T111" fmla="*/ 3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60" h="63">
                    <a:moveTo>
                      <a:pt x="53" y="18"/>
                    </a:moveTo>
                    <a:cubicBezTo>
                      <a:pt x="56" y="16"/>
                      <a:pt x="56" y="16"/>
                      <a:pt x="56" y="16"/>
                    </a:cubicBezTo>
                    <a:cubicBezTo>
                      <a:pt x="55" y="15"/>
                      <a:pt x="55" y="14"/>
                      <a:pt x="54" y="14"/>
                    </a:cubicBezTo>
                    <a:cubicBezTo>
                      <a:pt x="51" y="16"/>
                      <a:pt x="51" y="16"/>
                      <a:pt x="51" y="16"/>
                    </a:cubicBezTo>
                    <a:cubicBezTo>
                      <a:pt x="51" y="15"/>
                      <a:pt x="50" y="15"/>
                      <a:pt x="50" y="14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2" y="11"/>
                      <a:pt x="52" y="10"/>
                      <a:pt x="51" y="9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48" y="11"/>
                      <a:pt x="47" y="11"/>
                      <a:pt x="47" y="11"/>
                    </a:cubicBezTo>
                    <a:cubicBezTo>
                      <a:pt x="49" y="7"/>
                      <a:pt x="49" y="7"/>
                      <a:pt x="49" y="7"/>
                    </a:cubicBezTo>
                    <a:cubicBezTo>
                      <a:pt x="48" y="7"/>
                      <a:pt x="48" y="6"/>
                      <a:pt x="47" y="6"/>
                    </a:cubicBezTo>
                    <a:cubicBezTo>
                      <a:pt x="44" y="9"/>
                      <a:pt x="44" y="9"/>
                      <a:pt x="44" y="9"/>
                    </a:cubicBezTo>
                    <a:cubicBezTo>
                      <a:pt x="44" y="8"/>
                      <a:pt x="43" y="8"/>
                      <a:pt x="43" y="8"/>
                    </a:cubicBezTo>
                    <a:cubicBezTo>
                      <a:pt x="44" y="4"/>
                      <a:pt x="44" y="4"/>
                      <a:pt x="44" y="4"/>
                    </a:cubicBezTo>
                    <a:cubicBezTo>
                      <a:pt x="44" y="4"/>
                      <a:pt x="43" y="3"/>
                      <a:pt x="42" y="3"/>
                    </a:cubicBezTo>
                    <a:cubicBezTo>
                      <a:pt x="40" y="6"/>
                      <a:pt x="40" y="6"/>
                      <a:pt x="40" y="6"/>
                    </a:cubicBezTo>
                    <a:cubicBezTo>
                      <a:pt x="40" y="6"/>
                      <a:pt x="39" y="6"/>
                      <a:pt x="39" y="6"/>
                    </a:cubicBezTo>
                    <a:cubicBezTo>
                      <a:pt x="39" y="2"/>
                      <a:pt x="39" y="2"/>
                      <a:pt x="39" y="2"/>
                    </a:cubicBezTo>
                    <a:cubicBezTo>
                      <a:pt x="39" y="2"/>
                      <a:pt x="38" y="1"/>
                      <a:pt x="37" y="1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35" y="5"/>
                      <a:pt x="35" y="4"/>
                      <a:pt x="34" y="4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3" y="0"/>
                      <a:pt x="33" y="0"/>
                      <a:pt x="32" y="0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1" y="4"/>
                      <a:pt x="30" y="4"/>
                      <a:pt x="29" y="4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8" y="0"/>
                      <a:pt x="27" y="0"/>
                      <a:pt x="26" y="0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6" y="4"/>
                      <a:pt x="25" y="4"/>
                      <a:pt x="25" y="4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23" y="1"/>
                      <a:pt x="22" y="1"/>
                      <a:pt x="21" y="1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1" y="5"/>
                      <a:pt x="21" y="6"/>
                      <a:pt x="20" y="6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18" y="3"/>
                      <a:pt x="17" y="3"/>
                      <a:pt x="16" y="3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7" y="7"/>
                      <a:pt x="17" y="7"/>
                      <a:pt x="16" y="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3" y="5"/>
                      <a:pt x="12" y="6"/>
                      <a:pt x="12" y="6"/>
                    </a:cubicBezTo>
                    <a:cubicBezTo>
                      <a:pt x="13" y="10"/>
                      <a:pt x="13" y="10"/>
                      <a:pt x="13" y="10"/>
                    </a:cubicBezTo>
                    <a:cubicBezTo>
                      <a:pt x="13" y="10"/>
                      <a:pt x="13" y="10"/>
                      <a:pt x="12" y="11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9" y="9"/>
                      <a:pt x="8" y="9"/>
                      <a:pt x="8" y="10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4"/>
                      <a:pt x="9" y="14"/>
                      <a:pt x="9" y="14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3"/>
                      <a:pt x="5" y="14"/>
                      <a:pt x="4" y="15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7" y="18"/>
                      <a:pt x="7" y="18"/>
                      <a:pt x="6" y="19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2" y="18"/>
                      <a:pt x="2" y="19"/>
                      <a:pt x="2" y="20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5" y="22"/>
                      <a:pt x="5" y="23"/>
                      <a:pt x="4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3"/>
                      <a:pt x="0" y="24"/>
                      <a:pt x="0" y="25"/>
                    </a:cubicBezTo>
                    <a:cubicBezTo>
                      <a:pt x="4" y="26"/>
                      <a:pt x="4" y="26"/>
                      <a:pt x="4" y="26"/>
                    </a:cubicBezTo>
                    <a:cubicBezTo>
                      <a:pt x="4" y="27"/>
                      <a:pt x="3" y="27"/>
                      <a:pt x="3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9"/>
                      <a:pt x="0" y="30"/>
                      <a:pt x="0" y="30"/>
                    </a:cubicBezTo>
                    <a:cubicBezTo>
                      <a:pt x="3" y="31"/>
                      <a:pt x="3" y="31"/>
                      <a:pt x="3" y="31"/>
                    </a:cubicBezTo>
                    <a:cubicBezTo>
                      <a:pt x="3" y="32"/>
                      <a:pt x="3" y="32"/>
                      <a:pt x="3" y="3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4"/>
                      <a:pt x="0" y="35"/>
                      <a:pt x="0" y="36"/>
                    </a:cubicBezTo>
                    <a:cubicBezTo>
                      <a:pt x="4" y="36"/>
                      <a:pt x="4" y="36"/>
                      <a:pt x="4" y="36"/>
                    </a:cubicBezTo>
                    <a:cubicBezTo>
                      <a:pt x="4" y="37"/>
                      <a:pt x="4" y="37"/>
                      <a:pt x="4" y="38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1" y="40"/>
                      <a:pt x="1" y="41"/>
                      <a:pt x="1" y="42"/>
                    </a:cubicBezTo>
                    <a:cubicBezTo>
                      <a:pt x="5" y="41"/>
                      <a:pt x="5" y="41"/>
                      <a:pt x="5" y="41"/>
                    </a:cubicBezTo>
                    <a:cubicBezTo>
                      <a:pt x="5" y="41"/>
                      <a:pt x="5" y="42"/>
                      <a:pt x="5" y="42"/>
                    </a:cubicBezTo>
                    <a:cubicBezTo>
                      <a:pt x="2" y="45"/>
                      <a:pt x="2" y="45"/>
                      <a:pt x="2" y="45"/>
                    </a:cubicBezTo>
                    <a:cubicBezTo>
                      <a:pt x="3" y="45"/>
                      <a:pt x="3" y="46"/>
                      <a:pt x="3" y="47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7" y="46"/>
                      <a:pt x="7" y="46"/>
                      <a:pt x="8" y="47"/>
                    </a:cubicBezTo>
                    <a:cubicBezTo>
                      <a:pt x="5" y="49"/>
                      <a:pt x="5" y="49"/>
                      <a:pt x="5" y="49"/>
                    </a:cubicBezTo>
                    <a:cubicBezTo>
                      <a:pt x="5" y="50"/>
                      <a:pt x="6" y="51"/>
                      <a:pt x="6" y="51"/>
                    </a:cubicBezTo>
                    <a:cubicBezTo>
                      <a:pt x="9" y="49"/>
                      <a:pt x="9" y="49"/>
                      <a:pt x="9" y="49"/>
                    </a:cubicBezTo>
                    <a:cubicBezTo>
                      <a:pt x="10" y="50"/>
                      <a:pt x="10" y="50"/>
                      <a:pt x="11" y="51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9" y="54"/>
                      <a:pt x="9" y="55"/>
                      <a:pt x="10" y="55"/>
                    </a:cubicBezTo>
                    <a:cubicBezTo>
                      <a:pt x="13" y="53"/>
                      <a:pt x="13" y="53"/>
                      <a:pt x="13" y="53"/>
                    </a:cubicBezTo>
                    <a:cubicBezTo>
                      <a:pt x="13" y="53"/>
                      <a:pt x="14" y="54"/>
                      <a:pt x="14" y="54"/>
                    </a:cubicBezTo>
                    <a:cubicBezTo>
                      <a:pt x="12" y="57"/>
                      <a:pt x="12" y="57"/>
                      <a:pt x="12" y="57"/>
                    </a:cubicBezTo>
                    <a:cubicBezTo>
                      <a:pt x="13" y="58"/>
                      <a:pt x="14" y="58"/>
                      <a:pt x="14" y="59"/>
                    </a:cubicBezTo>
                    <a:cubicBezTo>
                      <a:pt x="17" y="56"/>
                      <a:pt x="17" y="56"/>
                      <a:pt x="17" y="56"/>
                    </a:cubicBezTo>
                    <a:cubicBezTo>
                      <a:pt x="17" y="56"/>
                      <a:pt x="18" y="56"/>
                      <a:pt x="18" y="56"/>
                    </a:cubicBezTo>
                    <a:cubicBezTo>
                      <a:pt x="17" y="60"/>
                      <a:pt x="17" y="60"/>
                      <a:pt x="17" y="60"/>
                    </a:cubicBezTo>
                    <a:cubicBezTo>
                      <a:pt x="18" y="61"/>
                      <a:pt x="19" y="61"/>
                      <a:pt x="19" y="61"/>
                    </a:cubicBezTo>
                    <a:cubicBezTo>
                      <a:pt x="21" y="58"/>
                      <a:pt x="21" y="58"/>
                      <a:pt x="21" y="58"/>
                    </a:cubicBezTo>
                    <a:cubicBezTo>
                      <a:pt x="22" y="58"/>
                      <a:pt x="22" y="58"/>
                      <a:pt x="23" y="58"/>
                    </a:cubicBezTo>
                    <a:cubicBezTo>
                      <a:pt x="22" y="62"/>
                      <a:pt x="22" y="62"/>
                      <a:pt x="22" y="62"/>
                    </a:cubicBezTo>
                    <a:cubicBezTo>
                      <a:pt x="23" y="62"/>
                      <a:pt x="24" y="62"/>
                      <a:pt x="25" y="63"/>
                    </a:cubicBezTo>
                    <a:cubicBezTo>
                      <a:pt x="26" y="59"/>
                      <a:pt x="26" y="59"/>
                      <a:pt x="26" y="59"/>
                    </a:cubicBezTo>
                    <a:cubicBezTo>
                      <a:pt x="26" y="59"/>
                      <a:pt x="27" y="59"/>
                      <a:pt x="27" y="59"/>
                    </a:cubicBezTo>
                    <a:cubicBezTo>
                      <a:pt x="28" y="63"/>
                      <a:pt x="28" y="63"/>
                      <a:pt x="28" y="63"/>
                    </a:cubicBezTo>
                    <a:cubicBezTo>
                      <a:pt x="28" y="63"/>
                      <a:pt x="29" y="63"/>
                      <a:pt x="30" y="63"/>
                    </a:cubicBezTo>
                    <a:cubicBezTo>
                      <a:pt x="30" y="59"/>
                      <a:pt x="30" y="59"/>
                      <a:pt x="30" y="59"/>
                    </a:cubicBezTo>
                    <a:cubicBezTo>
                      <a:pt x="31" y="59"/>
                      <a:pt x="32" y="59"/>
                      <a:pt x="32" y="59"/>
                    </a:cubicBezTo>
                    <a:cubicBezTo>
                      <a:pt x="33" y="63"/>
                      <a:pt x="33" y="63"/>
                      <a:pt x="33" y="63"/>
                    </a:cubicBezTo>
                    <a:cubicBezTo>
                      <a:pt x="34" y="63"/>
                      <a:pt x="35" y="63"/>
                      <a:pt x="35" y="62"/>
                    </a:cubicBezTo>
                    <a:cubicBezTo>
                      <a:pt x="35" y="59"/>
                      <a:pt x="35" y="59"/>
                      <a:pt x="35" y="59"/>
                    </a:cubicBezTo>
                    <a:cubicBezTo>
                      <a:pt x="36" y="58"/>
                      <a:pt x="36" y="58"/>
                      <a:pt x="37" y="58"/>
                    </a:cubicBezTo>
                    <a:cubicBezTo>
                      <a:pt x="38" y="62"/>
                      <a:pt x="38" y="62"/>
                      <a:pt x="38" y="62"/>
                    </a:cubicBezTo>
                    <a:cubicBezTo>
                      <a:pt x="39" y="61"/>
                      <a:pt x="40" y="61"/>
                      <a:pt x="41" y="61"/>
                    </a:cubicBezTo>
                    <a:cubicBezTo>
                      <a:pt x="40" y="57"/>
                      <a:pt x="40" y="57"/>
                      <a:pt x="40" y="57"/>
                    </a:cubicBezTo>
                    <a:cubicBezTo>
                      <a:pt x="40" y="57"/>
                      <a:pt x="41" y="57"/>
                      <a:pt x="41" y="56"/>
                    </a:cubicBezTo>
                    <a:cubicBezTo>
                      <a:pt x="43" y="60"/>
                      <a:pt x="43" y="60"/>
                      <a:pt x="43" y="60"/>
                    </a:cubicBezTo>
                    <a:cubicBezTo>
                      <a:pt x="44" y="59"/>
                      <a:pt x="44" y="59"/>
                      <a:pt x="45" y="59"/>
                    </a:cubicBezTo>
                    <a:cubicBezTo>
                      <a:pt x="45" y="59"/>
                      <a:pt x="45" y="59"/>
                      <a:pt x="45" y="58"/>
                    </a:cubicBezTo>
                    <a:cubicBezTo>
                      <a:pt x="44" y="55"/>
                      <a:pt x="44" y="55"/>
                      <a:pt x="44" y="55"/>
                    </a:cubicBezTo>
                    <a:cubicBezTo>
                      <a:pt x="44" y="54"/>
                      <a:pt x="45" y="54"/>
                      <a:pt x="45" y="54"/>
                    </a:cubicBezTo>
                    <a:cubicBezTo>
                      <a:pt x="48" y="57"/>
                      <a:pt x="48" y="57"/>
                      <a:pt x="48" y="57"/>
                    </a:cubicBezTo>
                    <a:cubicBezTo>
                      <a:pt x="49" y="56"/>
                      <a:pt x="49" y="56"/>
                      <a:pt x="50" y="55"/>
                    </a:cubicBezTo>
                    <a:cubicBezTo>
                      <a:pt x="48" y="52"/>
                      <a:pt x="48" y="52"/>
                      <a:pt x="48" y="52"/>
                    </a:cubicBezTo>
                    <a:cubicBezTo>
                      <a:pt x="48" y="51"/>
                      <a:pt x="48" y="51"/>
                      <a:pt x="49" y="50"/>
                    </a:cubicBezTo>
                    <a:cubicBezTo>
                      <a:pt x="52" y="53"/>
                      <a:pt x="52" y="53"/>
                      <a:pt x="52" y="53"/>
                    </a:cubicBezTo>
                    <a:cubicBezTo>
                      <a:pt x="52" y="52"/>
                      <a:pt x="53" y="51"/>
                      <a:pt x="53" y="51"/>
                    </a:cubicBezTo>
                    <a:cubicBezTo>
                      <a:pt x="51" y="48"/>
                      <a:pt x="51" y="48"/>
                      <a:pt x="51" y="48"/>
                    </a:cubicBezTo>
                    <a:cubicBezTo>
                      <a:pt x="51" y="48"/>
                      <a:pt x="51" y="47"/>
                      <a:pt x="52" y="47"/>
                    </a:cubicBezTo>
                    <a:cubicBezTo>
                      <a:pt x="55" y="48"/>
                      <a:pt x="55" y="48"/>
                      <a:pt x="55" y="48"/>
                    </a:cubicBezTo>
                    <a:cubicBezTo>
                      <a:pt x="56" y="47"/>
                      <a:pt x="56" y="47"/>
                      <a:pt x="56" y="46"/>
                    </a:cubicBezTo>
                    <a:cubicBezTo>
                      <a:pt x="53" y="44"/>
                      <a:pt x="53" y="44"/>
                      <a:pt x="53" y="44"/>
                    </a:cubicBezTo>
                    <a:cubicBezTo>
                      <a:pt x="54" y="43"/>
                      <a:pt x="54" y="43"/>
                      <a:pt x="54" y="42"/>
                    </a:cubicBezTo>
                    <a:cubicBezTo>
                      <a:pt x="58" y="43"/>
                      <a:pt x="58" y="43"/>
                      <a:pt x="58" y="43"/>
                    </a:cubicBezTo>
                    <a:cubicBezTo>
                      <a:pt x="58" y="42"/>
                      <a:pt x="58" y="42"/>
                      <a:pt x="58" y="41"/>
                    </a:cubicBezTo>
                    <a:cubicBezTo>
                      <a:pt x="55" y="39"/>
                      <a:pt x="55" y="39"/>
                      <a:pt x="55" y="39"/>
                    </a:cubicBezTo>
                    <a:cubicBezTo>
                      <a:pt x="55" y="39"/>
                      <a:pt x="55" y="38"/>
                      <a:pt x="55" y="37"/>
                    </a:cubicBezTo>
                    <a:cubicBezTo>
                      <a:pt x="59" y="38"/>
                      <a:pt x="59" y="38"/>
                      <a:pt x="59" y="38"/>
                    </a:cubicBezTo>
                    <a:cubicBezTo>
                      <a:pt x="59" y="37"/>
                      <a:pt x="59" y="36"/>
                      <a:pt x="59" y="35"/>
                    </a:cubicBezTo>
                    <a:cubicBezTo>
                      <a:pt x="56" y="34"/>
                      <a:pt x="56" y="34"/>
                      <a:pt x="56" y="34"/>
                    </a:cubicBezTo>
                    <a:cubicBezTo>
                      <a:pt x="56" y="34"/>
                      <a:pt x="56" y="33"/>
                      <a:pt x="56" y="33"/>
                    </a:cubicBezTo>
                    <a:cubicBezTo>
                      <a:pt x="60" y="32"/>
                      <a:pt x="60" y="32"/>
                      <a:pt x="60" y="32"/>
                    </a:cubicBezTo>
                    <a:cubicBezTo>
                      <a:pt x="60" y="31"/>
                      <a:pt x="60" y="30"/>
                      <a:pt x="60" y="30"/>
                    </a:cubicBezTo>
                    <a:cubicBezTo>
                      <a:pt x="56" y="29"/>
                      <a:pt x="56" y="29"/>
                      <a:pt x="56" y="29"/>
                    </a:cubicBezTo>
                    <a:cubicBezTo>
                      <a:pt x="56" y="29"/>
                      <a:pt x="56" y="28"/>
                      <a:pt x="56" y="28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59" y="26"/>
                      <a:pt x="59" y="25"/>
                      <a:pt x="59" y="24"/>
                    </a:cubicBezTo>
                    <a:cubicBezTo>
                      <a:pt x="55" y="24"/>
                      <a:pt x="55" y="24"/>
                      <a:pt x="55" y="24"/>
                    </a:cubicBezTo>
                    <a:cubicBezTo>
                      <a:pt x="55" y="24"/>
                      <a:pt x="55" y="23"/>
                      <a:pt x="55" y="23"/>
                    </a:cubicBezTo>
                    <a:cubicBezTo>
                      <a:pt x="58" y="21"/>
                      <a:pt x="58" y="21"/>
                      <a:pt x="58" y="21"/>
                    </a:cubicBezTo>
                    <a:cubicBezTo>
                      <a:pt x="58" y="20"/>
                      <a:pt x="57" y="19"/>
                      <a:pt x="57" y="19"/>
                    </a:cubicBezTo>
                    <a:cubicBezTo>
                      <a:pt x="54" y="20"/>
                      <a:pt x="54" y="20"/>
                      <a:pt x="54" y="20"/>
                    </a:cubicBezTo>
                    <a:cubicBezTo>
                      <a:pt x="53" y="19"/>
                      <a:pt x="53" y="19"/>
                      <a:pt x="53" y="18"/>
                    </a:cubicBezTo>
                    <a:close/>
                    <a:moveTo>
                      <a:pt x="20" y="47"/>
                    </a:moveTo>
                    <a:cubicBezTo>
                      <a:pt x="16" y="49"/>
                      <a:pt x="11" y="47"/>
                      <a:pt x="9" y="44"/>
                    </a:cubicBezTo>
                    <a:cubicBezTo>
                      <a:pt x="7" y="40"/>
                      <a:pt x="9" y="35"/>
                      <a:pt x="12" y="33"/>
                    </a:cubicBezTo>
                    <a:cubicBezTo>
                      <a:pt x="16" y="31"/>
                      <a:pt x="20" y="32"/>
                      <a:pt x="22" y="36"/>
                    </a:cubicBezTo>
                    <a:cubicBezTo>
                      <a:pt x="24" y="40"/>
                      <a:pt x="23" y="44"/>
                      <a:pt x="20" y="47"/>
                    </a:cubicBezTo>
                    <a:close/>
                    <a:moveTo>
                      <a:pt x="41" y="53"/>
                    </a:moveTo>
                    <a:cubicBezTo>
                      <a:pt x="38" y="55"/>
                      <a:pt x="33" y="54"/>
                      <a:pt x="31" y="50"/>
                    </a:cubicBezTo>
                    <a:cubicBezTo>
                      <a:pt x="29" y="46"/>
                      <a:pt x="30" y="41"/>
                      <a:pt x="34" y="39"/>
                    </a:cubicBezTo>
                    <a:cubicBezTo>
                      <a:pt x="37" y="37"/>
                      <a:pt x="42" y="38"/>
                      <a:pt x="44" y="42"/>
                    </a:cubicBezTo>
                    <a:cubicBezTo>
                      <a:pt x="46" y="46"/>
                      <a:pt x="45" y="50"/>
                      <a:pt x="41" y="53"/>
                    </a:cubicBezTo>
                    <a:close/>
                    <a:moveTo>
                      <a:pt x="27" y="33"/>
                    </a:moveTo>
                    <a:cubicBezTo>
                      <a:pt x="26" y="32"/>
                      <a:pt x="26" y="30"/>
                      <a:pt x="28" y="29"/>
                    </a:cubicBezTo>
                    <a:cubicBezTo>
                      <a:pt x="30" y="28"/>
                      <a:pt x="32" y="28"/>
                      <a:pt x="32" y="30"/>
                    </a:cubicBezTo>
                    <a:cubicBezTo>
                      <a:pt x="33" y="31"/>
                      <a:pt x="33" y="34"/>
                      <a:pt x="31" y="35"/>
                    </a:cubicBezTo>
                    <a:cubicBezTo>
                      <a:pt x="30" y="35"/>
                      <a:pt x="28" y="35"/>
                      <a:pt x="27" y="33"/>
                    </a:cubicBezTo>
                    <a:close/>
                    <a:moveTo>
                      <a:pt x="26" y="24"/>
                    </a:moveTo>
                    <a:cubicBezTo>
                      <a:pt x="22" y="26"/>
                      <a:pt x="17" y="25"/>
                      <a:pt x="15" y="21"/>
                    </a:cubicBezTo>
                    <a:cubicBezTo>
                      <a:pt x="13" y="17"/>
                      <a:pt x="14" y="13"/>
                      <a:pt x="18" y="10"/>
                    </a:cubicBezTo>
                    <a:cubicBezTo>
                      <a:pt x="22" y="8"/>
                      <a:pt x="26" y="10"/>
                      <a:pt x="28" y="13"/>
                    </a:cubicBezTo>
                    <a:cubicBezTo>
                      <a:pt x="30" y="17"/>
                      <a:pt x="29" y="22"/>
                      <a:pt x="26" y="24"/>
                    </a:cubicBezTo>
                    <a:close/>
                    <a:moveTo>
                      <a:pt x="47" y="30"/>
                    </a:moveTo>
                    <a:cubicBezTo>
                      <a:pt x="43" y="32"/>
                      <a:pt x="39" y="31"/>
                      <a:pt x="37" y="27"/>
                    </a:cubicBezTo>
                    <a:cubicBezTo>
                      <a:pt x="35" y="23"/>
                      <a:pt x="36" y="19"/>
                      <a:pt x="40" y="17"/>
                    </a:cubicBezTo>
                    <a:cubicBezTo>
                      <a:pt x="43" y="14"/>
                      <a:pt x="48" y="16"/>
                      <a:pt x="50" y="19"/>
                    </a:cubicBezTo>
                    <a:cubicBezTo>
                      <a:pt x="52" y="23"/>
                      <a:pt x="51" y="28"/>
                      <a:pt x="47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2" name="Freeform 15"/>
              <p:cNvSpPr>
                <a:spLocks noEditPoints="1"/>
              </p:cNvSpPr>
              <p:nvPr/>
            </p:nvSpPr>
            <p:spPr bwMode="auto">
              <a:xfrm>
                <a:off x="1225550" y="2528888"/>
                <a:ext cx="76200" cy="79375"/>
              </a:xfrm>
              <a:custGeom>
                <a:avLst/>
                <a:gdLst>
                  <a:gd name="T0" fmla="*/ 65 w 71"/>
                  <a:gd name="T1" fmla="*/ 17 h 75"/>
                  <a:gd name="T2" fmla="*/ 63 w 71"/>
                  <a:gd name="T3" fmla="*/ 14 h 75"/>
                  <a:gd name="T4" fmla="*/ 56 w 71"/>
                  <a:gd name="T5" fmla="*/ 13 h 75"/>
                  <a:gd name="T6" fmla="*/ 53 w 71"/>
                  <a:gd name="T7" fmla="*/ 11 h 75"/>
                  <a:gd name="T8" fmla="*/ 51 w 71"/>
                  <a:gd name="T9" fmla="*/ 4 h 75"/>
                  <a:gd name="T10" fmla="*/ 47 w 71"/>
                  <a:gd name="T11" fmla="*/ 2 h 75"/>
                  <a:gd name="T12" fmla="*/ 41 w 71"/>
                  <a:gd name="T13" fmla="*/ 5 h 75"/>
                  <a:gd name="T14" fmla="*/ 37 w 71"/>
                  <a:gd name="T15" fmla="*/ 5 h 75"/>
                  <a:gd name="T16" fmla="*/ 32 w 71"/>
                  <a:gd name="T17" fmla="*/ 1 h 75"/>
                  <a:gd name="T18" fmla="*/ 28 w 71"/>
                  <a:gd name="T19" fmla="*/ 1 h 75"/>
                  <a:gd name="T20" fmla="*/ 24 w 71"/>
                  <a:gd name="T21" fmla="*/ 7 h 75"/>
                  <a:gd name="T22" fmla="*/ 21 w 71"/>
                  <a:gd name="T23" fmla="*/ 9 h 75"/>
                  <a:gd name="T24" fmla="*/ 17 w 71"/>
                  <a:gd name="T25" fmla="*/ 6 h 75"/>
                  <a:gd name="T26" fmla="*/ 15 w 71"/>
                  <a:gd name="T27" fmla="*/ 13 h 75"/>
                  <a:gd name="T28" fmla="*/ 12 w 71"/>
                  <a:gd name="T29" fmla="*/ 16 h 75"/>
                  <a:gd name="T30" fmla="*/ 6 w 71"/>
                  <a:gd name="T31" fmla="*/ 18 h 75"/>
                  <a:gd name="T32" fmla="*/ 4 w 71"/>
                  <a:gd name="T33" fmla="*/ 21 h 75"/>
                  <a:gd name="T34" fmla="*/ 6 w 71"/>
                  <a:gd name="T35" fmla="*/ 28 h 75"/>
                  <a:gd name="T36" fmla="*/ 5 w 71"/>
                  <a:gd name="T37" fmla="*/ 31 h 75"/>
                  <a:gd name="T38" fmla="*/ 0 w 71"/>
                  <a:gd name="T39" fmla="*/ 36 h 75"/>
                  <a:gd name="T40" fmla="*/ 0 w 71"/>
                  <a:gd name="T41" fmla="*/ 40 h 75"/>
                  <a:gd name="T42" fmla="*/ 5 w 71"/>
                  <a:gd name="T43" fmla="*/ 45 h 75"/>
                  <a:gd name="T44" fmla="*/ 6 w 71"/>
                  <a:gd name="T45" fmla="*/ 49 h 75"/>
                  <a:gd name="T46" fmla="*/ 4 w 71"/>
                  <a:gd name="T47" fmla="*/ 56 h 75"/>
                  <a:gd name="T48" fmla="*/ 6 w 71"/>
                  <a:gd name="T49" fmla="*/ 59 h 75"/>
                  <a:gd name="T50" fmla="*/ 13 w 71"/>
                  <a:gd name="T51" fmla="*/ 60 h 75"/>
                  <a:gd name="T52" fmla="*/ 16 w 71"/>
                  <a:gd name="T53" fmla="*/ 63 h 75"/>
                  <a:gd name="T54" fmla="*/ 18 w 71"/>
                  <a:gd name="T55" fmla="*/ 70 h 75"/>
                  <a:gd name="T56" fmla="*/ 21 w 71"/>
                  <a:gd name="T57" fmla="*/ 72 h 75"/>
                  <a:gd name="T58" fmla="*/ 27 w 71"/>
                  <a:gd name="T59" fmla="*/ 69 h 75"/>
                  <a:gd name="T60" fmla="*/ 31 w 71"/>
                  <a:gd name="T61" fmla="*/ 70 h 75"/>
                  <a:gd name="T62" fmla="*/ 36 w 71"/>
                  <a:gd name="T63" fmla="*/ 75 h 75"/>
                  <a:gd name="T64" fmla="*/ 40 w 71"/>
                  <a:gd name="T65" fmla="*/ 75 h 75"/>
                  <a:gd name="T66" fmla="*/ 44 w 71"/>
                  <a:gd name="T67" fmla="*/ 69 h 75"/>
                  <a:gd name="T68" fmla="*/ 48 w 71"/>
                  <a:gd name="T69" fmla="*/ 68 h 75"/>
                  <a:gd name="T70" fmla="*/ 53 w 71"/>
                  <a:gd name="T71" fmla="*/ 70 h 75"/>
                  <a:gd name="T72" fmla="*/ 54 w 71"/>
                  <a:gd name="T73" fmla="*/ 64 h 75"/>
                  <a:gd name="T74" fmla="*/ 57 w 71"/>
                  <a:gd name="T75" fmla="*/ 62 h 75"/>
                  <a:gd name="T76" fmla="*/ 64 w 71"/>
                  <a:gd name="T77" fmla="*/ 61 h 75"/>
                  <a:gd name="T78" fmla="*/ 66 w 71"/>
                  <a:gd name="T79" fmla="*/ 57 h 75"/>
                  <a:gd name="T80" fmla="*/ 65 w 71"/>
                  <a:gd name="T81" fmla="*/ 50 h 75"/>
                  <a:gd name="T82" fmla="*/ 66 w 71"/>
                  <a:gd name="T83" fmla="*/ 47 h 75"/>
                  <a:gd name="T84" fmla="*/ 71 w 71"/>
                  <a:gd name="T85" fmla="*/ 42 h 75"/>
                  <a:gd name="T86" fmla="*/ 71 w 71"/>
                  <a:gd name="T87" fmla="*/ 38 h 75"/>
                  <a:gd name="T88" fmla="*/ 67 w 71"/>
                  <a:gd name="T89" fmla="*/ 33 h 75"/>
                  <a:gd name="T90" fmla="*/ 66 w 71"/>
                  <a:gd name="T91" fmla="*/ 29 h 75"/>
                  <a:gd name="T92" fmla="*/ 68 w 71"/>
                  <a:gd name="T93" fmla="*/ 23 h 75"/>
                  <a:gd name="T94" fmla="*/ 24 w 71"/>
                  <a:gd name="T95" fmla="*/ 56 h 75"/>
                  <a:gd name="T96" fmla="*/ 27 w 71"/>
                  <a:gd name="T97" fmla="*/ 43 h 75"/>
                  <a:gd name="T98" fmla="*/ 37 w 71"/>
                  <a:gd name="T99" fmla="*/ 59 h 75"/>
                  <a:gd name="T100" fmla="*/ 49 w 71"/>
                  <a:gd name="T101" fmla="*/ 63 h 75"/>
                  <a:gd name="T102" fmla="*/ 39 w 71"/>
                  <a:gd name="T103" fmla="*/ 36 h 75"/>
                  <a:gd name="T104" fmla="*/ 31 w 71"/>
                  <a:gd name="T105" fmla="*/ 29 h 75"/>
                  <a:gd name="T106" fmla="*/ 34 w 71"/>
                  <a:gd name="T107" fmla="*/ 16 h 75"/>
                  <a:gd name="T108" fmla="*/ 44 w 71"/>
                  <a:gd name="T109" fmla="*/ 33 h 75"/>
                  <a:gd name="T110" fmla="*/ 56 w 71"/>
                  <a:gd name="T111" fmla="*/ 36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71" h="75">
                    <a:moveTo>
                      <a:pt x="63" y="22"/>
                    </a:moveTo>
                    <a:cubicBezTo>
                      <a:pt x="67" y="19"/>
                      <a:pt x="67" y="19"/>
                      <a:pt x="67" y="19"/>
                    </a:cubicBezTo>
                    <a:cubicBezTo>
                      <a:pt x="66" y="18"/>
                      <a:pt x="66" y="17"/>
                      <a:pt x="65" y="17"/>
                    </a:cubicBezTo>
                    <a:cubicBezTo>
                      <a:pt x="61" y="19"/>
                      <a:pt x="61" y="19"/>
                      <a:pt x="61" y="19"/>
                    </a:cubicBezTo>
                    <a:cubicBezTo>
                      <a:pt x="61" y="18"/>
                      <a:pt x="60" y="18"/>
                      <a:pt x="60" y="17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2" y="13"/>
                      <a:pt x="62" y="12"/>
                      <a:pt x="61" y="11"/>
                    </a:cubicBezTo>
                    <a:cubicBezTo>
                      <a:pt x="58" y="14"/>
                      <a:pt x="58" y="14"/>
                      <a:pt x="58" y="14"/>
                    </a:cubicBezTo>
                    <a:cubicBezTo>
                      <a:pt x="57" y="14"/>
                      <a:pt x="57" y="13"/>
                      <a:pt x="56" y="13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8" y="8"/>
                      <a:pt x="57" y="8"/>
                      <a:pt x="56" y="7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3" y="10"/>
                      <a:pt x="52" y="10"/>
                      <a:pt x="51" y="9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2" y="5"/>
                      <a:pt x="51" y="4"/>
                      <a:pt x="51" y="4"/>
                    </a:cubicBezTo>
                    <a:cubicBezTo>
                      <a:pt x="48" y="8"/>
                      <a:pt x="48" y="8"/>
                      <a:pt x="48" y="8"/>
                    </a:cubicBezTo>
                    <a:cubicBezTo>
                      <a:pt x="48" y="7"/>
                      <a:pt x="47" y="7"/>
                      <a:pt x="46" y="7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46" y="2"/>
                      <a:pt x="46" y="2"/>
                      <a:pt x="45" y="2"/>
                    </a:cubicBezTo>
                    <a:cubicBezTo>
                      <a:pt x="43" y="6"/>
                      <a:pt x="43" y="6"/>
                      <a:pt x="43" y="6"/>
                    </a:cubicBezTo>
                    <a:cubicBezTo>
                      <a:pt x="42" y="6"/>
                      <a:pt x="42" y="6"/>
                      <a:pt x="41" y="5"/>
                    </a:cubicBezTo>
                    <a:cubicBezTo>
                      <a:pt x="41" y="1"/>
                      <a:pt x="41" y="1"/>
                      <a:pt x="41" y="1"/>
                    </a:cubicBezTo>
                    <a:cubicBezTo>
                      <a:pt x="40" y="1"/>
                      <a:pt x="39" y="1"/>
                      <a:pt x="38" y="0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6" y="5"/>
                      <a:pt x="35" y="5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4" y="0"/>
                      <a:pt x="33" y="0"/>
                      <a:pt x="32" y="1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31" y="5"/>
                      <a:pt x="30" y="5"/>
                      <a:pt x="30" y="6"/>
                    </a:cubicBezTo>
                    <a:cubicBezTo>
                      <a:pt x="28" y="1"/>
                      <a:pt x="28" y="1"/>
                      <a:pt x="28" y="1"/>
                    </a:cubicBezTo>
                    <a:cubicBezTo>
                      <a:pt x="27" y="1"/>
                      <a:pt x="27" y="2"/>
                      <a:pt x="26" y="2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6" y="7"/>
                      <a:pt x="25" y="7"/>
                      <a:pt x="24" y="7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1" y="3"/>
                      <a:pt x="21" y="4"/>
                      <a:pt x="20" y="4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1" y="9"/>
                      <a:pt x="20" y="9"/>
                      <a:pt x="20" y="9"/>
                    </a:cubicBezTo>
                    <a:cubicBezTo>
                      <a:pt x="20" y="9"/>
                      <a:pt x="20" y="10"/>
                      <a:pt x="19" y="10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6" y="7"/>
                      <a:pt x="15" y="7"/>
                      <a:pt x="14" y="8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2"/>
                      <a:pt x="15" y="13"/>
                      <a:pt x="15" y="13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1" y="11"/>
                      <a:pt x="10" y="12"/>
                      <a:pt x="10" y="12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2" y="16"/>
                      <a:pt x="11" y="17"/>
                      <a:pt x="11" y="17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7" y="16"/>
                      <a:pt x="6" y="17"/>
                      <a:pt x="6" y="18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9" y="21"/>
                      <a:pt x="8" y="22"/>
                      <a:pt x="8" y="22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3" y="22"/>
                      <a:pt x="3" y="23"/>
                      <a:pt x="3" y="23"/>
                    </a:cubicBezTo>
                    <a:cubicBezTo>
                      <a:pt x="6" y="26"/>
                      <a:pt x="6" y="26"/>
                      <a:pt x="6" y="26"/>
                    </a:cubicBezTo>
                    <a:cubicBezTo>
                      <a:pt x="6" y="26"/>
                      <a:pt x="6" y="27"/>
                      <a:pt x="6" y="28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1" y="28"/>
                      <a:pt x="1" y="29"/>
                      <a:pt x="1" y="30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5" y="32"/>
                      <a:pt x="5" y="33"/>
                      <a:pt x="5" y="3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5"/>
                      <a:pt x="0" y="36"/>
                      <a:pt x="0" y="36"/>
                    </a:cubicBezTo>
                    <a:cubicBezTo>
                      <a:pt x="4" y="37"/>
                      <a:pt x="4" y="37"/>
                      <a:pt x="4" y="37"/>
                    </a:cubicBezTo>
                    <a:cubicBezTo>
                      <a:pt x="4" y="38"/>
                      <a:pt x="4" y="39"/>
                      <a:pt x="4" y="39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41"/>
                      <a:pt x="0" y="42"/>
                      <a:pt x="0" y="43"/>
                    </a:cubicBezTo>
                    <a:cubicBezTo>
                      <a:pt x="5" y="43"/>
                      <a:pt x="5" y="43"/>
                      <a:pt x="5" y="43"/>
                    </a:cubicBezTo>
                    <a:cubicBezTo>
                      <a:pt x="5" y="44"/>
                      <a:pt x="5" y="44"/>
                      <a:pt x="5" y="45"/>
                    </a:cubicBezTo>
                    <a:cubicBezTo>
                      <a:pt x="1" y="47"/>
                      <a:pt x="1" y="47"/>
                      <a:pt x="1" y="47"/>
                    </a:cubicBezTo>
                    <a:cubicBezTo>
                      <a:pt x="1" y="48"/>
                      <a:pt x="2" y="49"/>
                      <a:pt x="2" y="50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49"/>
                      <a:pt x="7" y="50"/>
                      <a:pt x="7" y="51"/>
                    </a:cubicBezTo>
                    <a:cubicBezTo>
                      <a:pt x="3" y="53"/>
                      <a:pt x="3" y="53"/>
                      <a:pt x="3" y="53"/>
                    </a:cubicBezTo>
                    <a:cubicBezTo>
                      <a:pt x="4" y="54"/>
                      <a:pt x="4" y="55"/>
                      <a:pt x="4" y="56"/>
                    </a:cubicBezTo>
                    <a:cubicBezTo>
                      <a:pt x="9" y="54"/>
                      <a:pt x="9" y="54"/>
                      <a:pt x="9" y="54"/>
                    </a:cubicBezTo>
                    <a:cubicBezTo>
                      <a:pt x="9" y="55"/>
                      <a:pt x="9" y="55"/>
                      <a:pt x="10" y="56"/>
                    </a:cubicBezTo>
                    <a:cubicBezTo>
                      <a:pt x="6" y="59"/>
                      <a:pt x="6" y="59"/>
                      <a:pt x="6" y="59"/>
                    </a:cubicBezTo>
                    <a:cubicBezTo>
                      <a:pt x="7" y="60"/>
                      <a:pt x="7" y="61"/>
                      <a:pt x="8" y="61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12" y="59"/>
                      <a:pt x="13" y="60"/>
                      <a:pt x="13" y="60"/>
                    </a:cubicBezTo>
                    <a:cubicBezTo>
                      <a:pt x="10" y="64"/>
                      <a:pt x="10" y="64"/>
                      <a:pt x="10" y="64"/>
                    </a:cubicBezTo>
                    <a:cubicBezTo>
                      <a:pt x="11" y="65"/>
                      <a:pt x="12" y="65"/>
                      <a:pt x="12" y="66"/>
                    </a:cubicBezTo>
                    <a:cubicBezTo>
                      <a:pt x="16" y="63"/>
                      <a:pt x="16" y="63"/>
                      <a:pt x="16" y="63"/>
                    </a:cubicBezTo>
                    <a:cubicBezTo>
                      <a:pt x="16" y="63"/>
                      <a:pt x="17" y="64"/>
                      <a:pt x="17" y="64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6" y="69"/>
                      <a:pt x="17" y="69"/>
                      <a:pt x="18" y="70"/>
                    </a:cubicBezTo>
                    <a:cubicBezTo>
                      <a:pt x="20" y="66"/>
                      <a:pt x="20" y="66"/>
                      <a:pt x="20" y="66"/>
                    </a:cubicBezTo>
                    <a:cubicBezTo>
                      <a:pt x="21" y="67"/>
                      <a:pt x="22" y="67"/>
                      <a:pt x="22" y="67"/>
                    </a:cubicBezTo>
                    <a:cubicBezTo>
                      <a:pt x="21" y="72"/>
                      <a:pt x="21" y="72"/>
                      <a:pt x="21" y="72"/>
                    </a:cubicBezTo>
                    <a:cubicBezTo>
                      <a:pt x="22" y="72"/>
                      <a:pt x="23" y="72"/>
                      <a:pt x="23" y="73"/>
                    </a:cubicBezTo>
                    <a:cubicBezTo>
                      <a:pt x="25" y="69"/>
                      <a:pt x="25" y="69"/>
                      <a:pt x="25" y="69"/>
                    </a:cubicBezTo>
                    <a:cubicBezTo>
                      <a:pt x="26" y="69"/>
                      <a:pt x="27" y="69"/>
                      <a:pt x="27" y="69"/>
                    </a:cubicBezTo>
                    <a:cubicBezTo>
                      <a:pt x="27" y="74"/>
                      <a:pt x="27" y="74"/>
                      <a:pt x="27" y="74"/>
                    </a:cubicBezTo>
                    <a:cubicBezTo>
                      <a:pt x="28" y="74"/>
                      <a:pt x="29" y="74"/>
                      <a:pt x="30" y="75"/>
                    </a:cubicBezTo>
                    <a:cubicBezTo>
                      <a:pt x="31" y="70"/>
                      <a:pt x="31" y="70"/>
                      <a:pt x="31" y="70"/>
                    </a:cubicBezTo>
                    <a:cubicBezTo>
                      <a:pt x="32" y="70"/>
                      <a:pt x="32" y="70"/>
                      <a:pt x="33" y="70"/>
                    </a:cubicBezTo>
                    <a:cubicBezTo>
                      <a:pt x="33" y="75"/>
                      <a:pt x="33" y="75"/>
                      <a:pt x="33" y="75"/>
                    </a:cubicBezTo>
                    <a:cubicBezTo>
                      <a:pt x="34" y="75"/>
                      <a:pt x="35" y="75"/>
                      <a:pt x="36" y="75"/>
                    </a:cubicBezTo>
                    <a:cubicBezTo>
                      <a:pt x="37" y="70"/>
                      <a:pt x="37" y="70"/>
                      <a:pt x="37" y="70"/>
                    </a:cubicBezTo>
                    <a:cubicBezTo>
                      <a:pt x="37" y="70"/>
                      <a:pt x="38" y="70"/>
                      <a:pt x="39" y="70"/>
                    </a:cubicBezTo>
                    <a:cubicBezTo>
                      <a:pt x="40" y="75"/>
                      <a:pt x="40" y="75"/>
                      <a:pt x="40" y="75"/>
                    </a:cubicBezTo>
                    <a:cubicBezTo>
                      <a:pt x="41" y="75"/>
                      <a:pt x="42" y="75"/>
                      <a:pt x="42" y="74"/>
                    </a:cubicBezTo>
                    <a:cubicBezTo>
                      <a:pt x="42" y="70"/>
                      <a:pt x="42" y="70"/>
                      <a:pt x="42" y="70"/>
                    </a:cubicBezTo>
                    <a:cubicBezTo>
                      <a:pt x="43" y="70"/>
                      <a:pt x="43" y="69"/>
                      <a:pt x="44" y="69"/>
                    </a:cubicBezTo>
                    <a:cubicBezTo>
                      <a:pt x="46" y="73"/>
                      <a:pt x="46" y="73"/>
                      <a:pt x="46" y="73"/>
                    </a:cubicBezTo>
                    <a:cubicBezTo>
                      <a:pt x="47" y="73"/>
                      <a:pt x="48" y="73"/>
                      <a:pt x="49" y="73"/>
                    </a:cubicBezTo>
                    <a:cubicBezTo>
                      <a:pt x="48" y="68"/>
                      <a:pt x="48" y="68"/>
                      <a:pt x="48" y="68"/>
                    </a:cubicBezTo>
                    <a:cubicBezTo>
                      <a:pt x="48" y="68"/>
                      <a:pt x="49" y="67"/>
                      <a:pt x="49" y="67"/>
                    </a:cubicBezTo>
                    <a:cubicBezTo>
                      <a:pt x="52" y="71"/>
                      <a:pt x="52" y="71"/>
                      <a:pt x="52" y="71"/>
                    </a:cubicBezTo>
                    <a:cubicBezTo>
                      <a:pt x="52" y="71"/>
                      <a:pt x="53" y="70"/>
                      <a:pt x="53" y="70"/>
                    </a:cubicBezTo>
                    <a:cubicBezTo>
                      <a:pt x="54" y="70"/>
                      <a:pt x="54" y="70"/>
                      <a:pt x="54" y="70"/>
                    </a:cubicBezTo>
                    <a:cubicBezTo>
                      <a:pt x="53" y="65"/>
                      <a:pt x="53" y="65"/>
                      <a:pt x="53" y="65"/>
                    </a:cubicBezTo>
                    <a:cubicBezTo>
                      <a:pt x="53" y="65"/>
                      <a:pt x="54" y="64"/>
                      <a:pt x="54" y="64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58" y="67"/>
                      <a:pt x="59" y="66"/>
                      <a:pt x="59" y="66"/>
                    </a:cubicBezTo>
                    <a:cubicBezTo>
                      <a:pt x="57" y="62"/>
                      <a:pt x="57" y="62"/>
                      <a:pt x="57" y="62"/>
                    </a:cubicBezTo>
                    <a:cubicBezTo>
                      <a:pt x="57" y="61"/>
                      <a:pt x="58" y="61"/>
                      <a:pt x="58" y="60"/>
                    </a:cubicBezTo>
                    <a:cubicBezTo>
                      <a:pt x="62" y="63"/>
                      <a:pt x="62" y="63"/>
                      <a:pt x="62" y="63"/>
                    </a:cubicBezTo>
                    <a:cubicBezTo>
                      <a:pt x="63" y="62"/>
                      <a:pt x="63" y="61"/>
                      <a:pt x="64" y="61"/>
                    </a:cubicBezTo>
                    <a:cubicBezTo>
                      <a:pt x="61" y="57"/>
                      <a:pt x="61" y="57"/>
                      <a:pt x="61" y="57"/>
                    </a:cubicBezTo>
                    <a:cubicBezTo>
                      <a:pt x="61" y="57"/>
                      <a:pt x="62" y="56"/>
                      <a:pt x="62" y="56"/>
                    </a:cubicBezTo>
                    <a:cubicBezTo>
                      <a:pt x="66" y="57"/>
                      <a:pt x="66" y="57"/>
                      <a:pt x="66" y="57"/>
                    </a:cubicBezTo>
                    <a:cubicBezTo>
                      <a:pt x="66" y="57"/>
                      <a:pt x="67" y="56"/>
                      <a:pt x="67" y="55"/>
                    </a:cubicBezTo>
                    <a:cubicBezTo>
                      <a:pt x="64" y="52"/>
                      <a:pt x="64" y="52"/>
                      <a:pt x="64" y="52"/>
                    </a:cubicBezTo>
                    <a:cubicBezTo>
                      <a:pt x="64" y="52"/>
                      <a:pt x="64" y="51"/>
                      <a:pt x="65" y="50"/>
                    </a:cubicBezTo>
                    <a:cubicBezTo>
                      <a:pt x="69" y="51"/>
                      <a:pt x="69" y="51"/>
                      <a:pt x="69" y="51"/>
                    </a:cubicBezTo>
                    <a:cubicBezTo>
                      <a:pt x="69" y="51"/>
                      <a:pt x="69" y="50"/>
                      <a:pt x="70" y="49"/>
                    </a:cubicBezTo>
                    <a:cubicBezTo>
                      <a:pt x="66" y="47"/>
                      <a:pt x="66" y="47"/>
                      <a:pt x="66" y="47"/>
                    </a:cubicBezTo>
                    <a:cubicBezTo>
                      <a:pt x="66" y="46"/>
                      <a:pt x="66" y="45"/>
                      <a:pt x="66" y="45"/>
                    </a:cubicBezTo>
                    <a:cubicBezTo>
                      <a:pt x="71" y="45"/>
                      <a:pt x="71" y="45"/>
                      <a:pt x="71" y="45"/>
                    </a:cubicBezTo>
                    <a:cubicBezTo>
                      <a:pt x="71" y="44"/>
                      <a:pt x="71" y="43"/>
                      <a:pt x="71" y="42"/>
                    </a:cubicBezTo>
                    <a:cubicBezTo>
                      <a:pt x="67" y="41"/>
                      <a:pt x="67" y="41"/>
                      <a:pt x="67" y="41"/>
                    </a:cubicBezTo>
                    <a:cubicBezTo>
                      <a:pt x="67" y="40"/>
                      <a:pt x="67" y="40"/>
                      <a:pt x="67" y="39"/>
                    </a:cubicBezTo>
                    <a:cubicBezTo>
                      <a:pt x="71" y="38"/>
                      <a:pt x="71" y="38"/>
                      <a:pt x="71" y="38"/>
                    </a:cubicBezTo>
                    <a:cubicBezTo>
                      <a:pt x="71" y="37"/>
                      <a:pt x="71" y="36"/>
                      <a:pt x="71" y="35"/>
                    </a:cubicBezTo>
                    <a:cubicBezTo>
                      <a:pt x="67" y="35"/>
                      <a:pt x="67" y="35"/>
                      <a:pt x="67" y="35"/>
                    </a:cubicBezTo>
                    <a:cubicBezTo>
                      <a:pt x="67" y="34"/>
                      <a:pt x="67" y="34"/>
                      <a:pt x="67" y="33"/>
                    </a:cubicBezTo>
                    <a:cubicBezTo>
                      <a:pt x="71" y="32"/>
                      <a:pt x="71" y="32"/>
                      <a:pt x="71" y="32"/>
                    </a:cubicBezTo>
                    <a:cubicBezTo>
                      <a:pt x="71" y="31"/>
                      <a:pt x="71" y="30"/>
                      <a:pt x="70" y="29"/>
                    </a:cubicBezTo>
                    <a:cubicBezTo>
                      <a:pt x="66" y="29"/>
                      <a:pt x="66" y="29"/>
                      <a:pt x="66" y="29"/>
                    </a:cubicBezTo>
                    <a:cubicBezTo>
                      <a:pt x="66" y="29"/>
                      <a:pt x="66" y="28"/>
                      <a:pt x="65" y="27"/>
                    </a:cubicBezTo>
                    <a:cubicBezTo>
                      <a:pt x="69" y="25"/>
                      <a:pt x="69" y="25"/>
                      <a:pt x="69" y="25"/>
                    </a:cubicBezTo>
                    <a:cubicBezTo>
                      <a:pt x="69" y="24"/>
                      <a:pt x="69" y="23"/>
                      <a:pt x="68" y="23"/>
                    </a:cubicBezTo>
                    <a:cubicBezTo>
                      <a:pt x="64" y="24"/>
                      <a:pt x="64" y="24"/>
                      <a:pt x="64" y="24"/>
                    </a:cubicBezTo>
                    <a:cubicBezTo>
                      <a:pt x="64" y="23"/>
                      <a:pt x="63" y="23"/>
                      <a:pt x="63" y="22"/>
                    </a:cubicBezTo>
                    <a:close/>
                    <a:moveTo>
                      <a:pt x="24" y="56"/>
                    </a:moveTo>
                    <a:cubicBezTo>
                      <a:pt x="20" y="58"/>
                      <a:pt x="14" y="57"/>
                      <a:pt x="12" y="52"/>
                    </a:cubicBezTo>
                    <a:cubicBezTo>
                      <a:pt x="9" y="48"/>
                      <a:pt x="11" y="42"/>
                      <a:pt x="15" y="39"/>
                    </a:cubicBezTo>
                    <a:cubicBezTo>
                      <a:pt x="19" y="37"/>
                      <a:pt x="25" y="38"/>
                      <a:pt x="27" y="43"/>
                    </a:cubicBezTo>
                    <a:cubicBezTo>
                      <a:pt x="30" y="47"/>
                      <a:pt x="28" y="53"/>
                      <a:pt x="24" y="56"/>
                    </a:cubicBezTo>
                    <a:close/>
                    <a:moveTo>
                      <a:pt x="49" y="63"/>
                    </a:moveTo>
                    <a:cubicBezTo>
                      <a:pt x="45" y="65"/>
                      <a:pt x="40" y="64"/>
                      <a:pt x="37" y="59"/>
                    </a:cubicBezTo>
                    <a:cubicBezTo>
                      <a:pt x="35" y="55"/>
                      <a:pt x="36" y="49"/>
                      <a:pt x="41" y="47"/>
                    </a:cubicBezTo>
                    <a:cubicBezTo>
                      <a:pt x="45" y="44"/>
                      <a:pt x="50" y="46"/>
                      <a:pt x="53" y="50"/>
                    </a:cubicBezTo>
                    <a:cubicBezTo>
                      <a:pt x="55" y="55"/>
                      <a:pt x="54" y="60"/>
                      <a:pt x="49" y="63"/>
                    </a:cubicBezTo>
                    <a:close/>
                    <a:moveTo>
                      <a:pt x="32" y="40"/>
                    </a:moveTo>
                    <a:cubicBezTo>
                      <a:pt x="31" y="38"/>
                      <a:pt x="32" y="35"/>
                      <a:pt x="34" y="34"/>
                    </a:cubicBezTo>
                    <a:cubicBezTo>
                      <a:pt x="36" y="33"/>
                      <a:pt x="38" y="34"/>
                      <a:pt x="39" y="36"/>
                    </a:cubicBezTo>
                    <a:cubicBezTo>
                      <a:pt x="40" y="38"/>
                      <a:pt x="39" y="40"/>
                      <a:pt x="38" y="41"/>
                    </a:cubicBezTo>
                    <a:cubicBezTo>
                      <a:pt x="36" y="42"/>
                      <a:pt x="33" y="42"/>
                      <a:pt x="32" y="40"/>
                    </a:cubicBezTo>
                    <a:close/>
                    <a:moveTo>
                      <a:pt x="31" y="29"/>
                    </a:moveTo>
                    <a:cubicBezTo>
                      <a:pt x="27" y="31"/>
                      <a:pt x="21" y="30"/>
                      <a:pt x="19" y="25"/>
                    </a:cubicBezTo>
                    <a:cubicBezTo>
                      <a:pt x="16" y="21"/>
                      <a:pt x="18" y="15"/>
                      <a:pt x="22" y="13"/>
                    </a:cubicBezTo>
                    <a:cubicBezTo>
                      <a:pt x="26" y="10"/>
                      <a:pt x="32" y="12"/>
                      <a:pt x="34" y="16"/>
                    </a:cubicBezTo>
                    <a:cubicBezTo>
                      <a:pt x="36" y="21"/>
                      <a:pt x="35" y="26"/>
                      <a:pt x="31" y="29"/>
                    </a:cubicBezTo>
                    <a:close/>
                    <a:moveTo>
                      <a:pt x="56" y="36"/>
                    </a:moveTo>
                    <a:cubicBezTo>
                      <a:pt x="52" y="39"/>
                      <a:pt x="47" y="37"/>
                      <a:pt x="44" y="33"/>
                    </a:cubicBezTo>
                    <a:cubicBezTo>
                      <a:pt x="42" y="28"/>
                      <a:pt x="43" y="22"/>
                      <a:pt x="47" y="20"/>
                    </a:cubicBezTo>
                    <a:cubicBezTo>
                      <a:pt x="52" y="17"/>
                      <a:pt x="57" y="19"/>
                      <a:pt x="60" y="23"/>
                    </a:cubicBezTo>
                    <a:cubicBezTo>
                      <a:pt x="62" y="28"/>
                      <a:pt x="61" y="34"/>
                      <a:pt x="56" y="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3" name="Freeform 16"/>
              <p:cNvSpPr>
                <a:spLocks noEditPoints="1"/>
              </p:cNvSpPr>
              <p:nvPr/>
            </p:nvSpPr>
            <p:spPr bwMode="auto">
              <a:xfrm>
                <a:off x="1192213" y="2576513"/>
                <a:ext cx="28575" cy="28575"/>
              </a:xfrm>
              <a:custGeom>
                <a:avLst/>
                <a:gdLst>
                  <a:gd name="T0" fmla="*/ 23 w 27"/>
                  <a:gd name="T1" fmla="*/ 14 h 27"/>
                  <a:gd name="T2" fmla="*/ 23 w 27"/>
                  <a:gd name="T3" fmla="*/ 14 h 27"/>
                  <a:gd name="T4" fmla="*/ 23 w 27"/>
                  <a:gd name="T5" fmla="*/ 12 h 27"/>
                  <a:gd name="T6" fmla="*/ 27 w 27"/>
                  <a:gd name="T7" fmla="*/ 10 h 27"/>
                  <a:gd name="T8" fmla="*/ 25 w 27"/>
                  <a:gd name="T9" fmla="*/ 6 h 27"/>
                  <a:gd name="T10" fmla="*/ 21 w 27"/>
                  <a:gd name="T11" fmla="*/ 7 h 27"/>
                  <a:gd name="T12" fmla="*/ 19 w 27"/>
                  <a:gd name="T13" fmla="*/ 5 h 27"/>
                  <a:gd name="T14" fmla="*/ 20 w 27"/>
                  <a:gd name="T15" fmla="*/ 1 h 27"/>
                  <a:gd name="T16" fmla="*/ 16 w 27"/>
                  <a:gd name="T17" fmla="*/ 0 h 27"/>
                  <a:gd name="T18" fmla="*/ 14 w 27"/>
                  <a:gd name="T19" fmla="*/ 3 h 27"/>
                  <a:gd name="T20" fmla="*/ 13 w 27"/>
                  <a:gd name="T21" fmla="*/ 3 h 27"/>
                  <a:gd name="T22" fmla="*/ 12 w 27"/>
                  <a:gd name="T23" fmla="*/ 3 h 27"/>
                  <a:gd name="T24" fmla="*/ 10 w 27"/>
                  <a:gd name="T25" fmla="*/ 0 h 27"/>
                  <a:gd name="T26" fmla="*/ 6 w 27"/>
                  <a:gd name="T27" fmla="*/ 2 h 27"/>
                  <a:gd name="T28" fmla="*/ 7 w 27"/>
                  <a:gd name="T29" fmla="*/ 6 h 27"/>
                  <a:gd name="T30" fmla="*/ 6 w 27"/>
                  <a:gd name="T31" fmla="*/ 7 h 27"/>
                  <a:gd name="T32" fmla="*/ 2 w 27"/>
                  <a:gd name="T33" fmla="*/ 6 h 27"/>
                  <a:gd name="T34" fmla="*/ 0 w 27"/>
                  <a:gd name="T35" fmla="*/ 11 h 27"/>
                  <a:gd name="T36" fmla="*/ 4 w 27"/>
                  <a:gd name="T37" fmla="*/ 13 h 27"/>
                  <a:gd name="T38" fmla="*/ 4 w 27"/>
                  <a:gd name="T39" fmla="*/ 14 h 27"/>
                  <a:gd name="T40" fmla="*/ 4 w 27"/>
                  <a:gd name="T41" fmla="*/ 15 h 27"/>
                  <a:gd name="T42" fmla="*/ 0 w 27"/>
                  <a:gd name="T43" fmla="*/ 17 h 27"/>
                  <a:gd name="T44" fmla="*/ 2 w 27"/>
                  <a:gd name="T45" fmla="*/ 21 h 27"/>
                  <a:gd name="T46" fmla="*/ 6 w 27"/>
                  <a:gd name="T47" fmla="*/ 20 h 27"/>
                  <a:gd name="T48" fmla="*/ 8 w 27"/>
                  <a:gd name="T49" fmla="*/ 22 h 27"/>
                  <a:gd name="T50" fmla="*/ 7 w 27"/>
                  <a:gd name="T51" fmla="*/ 26 h 27"/>
                  <a:gd name="T52" fmla="*/ 11 w 27"/>
                  <a:gd name="T53" fmla="*/ 27 h 27"/>
                  <a:gd name="T54" fmla="*/ 13 w 27"/>
                  <a:gd name="T55" fmla="*/ 24 h 27"/>
                  <a:gd name="T56" fmla="*/ 13 w 27"/>
                  <a:gd name="T57" fmla="*/ 24 h 27"/>
                  <a:gd name="T58" fmla="*/ 15 w 27"/>
                  <a:gd name="T59" fmla="*/ 24 h 27"/>
                  <a:gd name="T60" fmla="*/ 17 w 27"/>
                  <a:gd name="T61" fmla="*/ 27 h 27"/>
                  <a:gd name="T62" fmla="*/ 21 w 27"/>
                  <a:gd name="T63" fmla="*/ 25 h 27"/>
                  <a:gd name="T64" fmla="*/ 20 w 27"/>
                  <a:gd name="T65" fmla="*/ 21 h 27"/>
                  <a:gd name="T66" fmla="*/ 21 w 27"/>
                  <a:gd name="T67" fmla="*/ 20 h 27"/>
                  <a:gd name="T68" fmla="*/ 25 w 27"/>
                  <a:gd name="T69" fmla="*/ 21 h 27"/>
                  <a:gd name="T70" fmla="*/ 27 w 27"/>
                  <a:gd name="T71" fmla="*/ 16 h 27"/>
                  <a:gd name="T72" fmla="*/ 23 w 27"/>
                  <a:gd name="T73" fmla="*/ 14 h 27"/>
                  <a:gd name="T74" fmla="*/ 13 w 27"/>
                  <a:gd name="T75" fmla="*/ 18 h 27"/>
                  <a:gd name="T76" fmla="*/ 9 w 27"/>
                  <a:gd name="T77" fmla="*/ 14 h 27"/>
                  <a:gd name="T78" fmla="*/ 13 w 27"/>
                  <a:gd name="T79" fmla="*/ 9 h 27"/>
                  <a:gd name="T80" fmla="*/ 18 w 27"/>
                  <a:gd name="T81" fmla="*/ 14 h 27"/>
                  <a:gd name="T82" fmla="*/ 13 w 27"/>
                  <a:gd name="T83" fmla="*/ 18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7" h="27">
                    <a:moveTo>
                      <a:pt x="23" y="14"/>
                    </a:moveTo>
                    <a:cubicBezTo>
                      <a:pt x="23" y="14"/>
                      <a:pt x="23" y="14"/>
                      <a:pt x="23" y="14"/>
                    </a:cubicBezTo>
                    <a:cubicBezTo>
                      <a:pt x="23" y="13"/>
                      <a:pt x="23" y="13"/>
                      <a:pt x="23" y="12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6" y="8"/>
                      <a:pt x="26" y="7"/>
                      <a:pt x="25" y="6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0" y="6"/>
                      <a:pt x="20" y="6"/>
                      <a:pt x="19" y="5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19" y="1"/>
                      <a:pt x="18" y="0"/>
                      <a:pt x="16" y="0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3"/>
                      <a:pt x="14" y="3"/>
                      <a:pt x="13" y="3"/>
                    </a:cubicBezTo>
                    <a:cubicBezTo>
                      <a:pt x="13" y="3"/>
                      <a:pt x="13" y="3"/>
                      <a:pt x="12" y="3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0"/>
                      <a:pt x="7" y="1"/>
                      <a:pt x="6" y="2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6"/>
                      <a:pt x="6" y="7"/>
                      <a:pt x="6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8"/>
                      <a:pt x="1" y="9"/>
                      <a:pt x="0" y="11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4" y="13"/>
                      <a:pt x="4" y="13"/>
                      <a:pt x="4" y="14"/>
                    </a:cubicBezTo>
                    <a:cubicBezTo>
                      <a:pt x="4" y="14"/>
                      <a:pt x="4" y="14"/>
                      <a:pt x="4" y="15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1" y="19"/>
                      <a:pt x="1" y="20"/>
                      <a:pt x="2" y="21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1"/>
                      <a:pt x="7" y="21"/>
                      <a:pt x="8" y="22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8" y="26"/>
                      <a:pt x="9" y="27"/>
                      <a:pt x="11" y="27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4" y="24"/>
                      <a:pt x="14" y="24"/>
                      <a:pt x="15" y="24"/>
                    </a:cubicBezTo>
                    <a:cubicBezTo>
                      <a:pt x="17" y="27"/>
                      <a:pt x="17" y="27"/>
                      <a:pt x="17" y="27"/>
                    </a:cubicBezTo>
                    <a:cubicBezTo>
                      <a:pt x="18" y="27"/>
                      <a:pt x="20" y="26"/>
                      <a:pt x="21" y="25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21"/>
                      <a:pt x="21" y="20"/>
                      <a:pt x="21" y="20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6" y="19"/>
                      <a:pt x="26" y="18"/>
                      <a:pt x="27" y="16"/>
                    </a:cubicBezTo>
                    <a:lnTo>
                      <a:pt x="23" y="14"/>
                    </a:lnTo>
                    <a:close/>
                    <a:moveTo>
                      <a:pt x="13" y="18"/>
                    </a:moveTo>
                    <a:cubicBezTo>
                      <a:pt x="11" y="18"/>
                      <a:pt x="9" y="16"/>
                      <a:pt x="9" y="14"/>
                    </a:cubicBezTo>
                    <a:cubicBezTo>
                      <a:pt x="9" y="11"/>
                      <a:pt x="11" y="9"/>
                      <a:pt x="13" y="9"/>
                    </a:cubicBezTo>
                    <a:cubicBezTo>
                      <a:pt x="16" y="9"/>
                      <a:pt x="18" y="11"/>
                      <a:pt x="18" y="14"/>
                    </a:cubicBezTo>
                    <a:cubicBezTo>
                      <a:pt x="18" y="16"/>
                      <a:pt x="16" y="18"/>
                      <a:pt x="13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4" name="Freeform 17"/>
              <p:cNvSpPr>
                <a:spLocks noEditPoints="1"/>
              </p:cNvSpPr>
              <p:nvPr/>
            </p:nvSpPr>
            <p:spPr bwMode="auto">
              <a:xfrm>
                <a:off x="1203325" y="2713038"/>
                <a:ext cx="25400" cy="25400"/>
              </a:xfrm>
              <a:custGeom>
                <a:avLst/>
                <a:gdLst>
                  <a:gd name="T0" fmla="*/ 21 w 24"/>
                  <a:gd name="T1" fmla="*/ 13 h 25"/>
                  <a:gd name="T2" fmla="*/ 21 w 24"/>
                  <a:gd name="T3" fmla="*/ 12 h 25"/>
                  <a:gd name="T4" fmla="*/ 21 w 24"/>
                  <a:gd name="T5" fmla="*/ 11 h 25"/>
                  <a:gd name="T6" fmla="*/ 24 w 24"/>
                  <a:gd name="T7" fmla="*/ 9 h 25"/>
                  <a:gd name="T8" fmla="*/ 23 w 24"/>
                  <a:gd name="T9" fmla="*/ 5 h 25"/>
                  <a:gd name="T10" fmla="*/ 19 w 24"/>
                  <a:gd name="T11" fmla="*/ 6 h 25"/>
                  <a:gd name="T12" fmla="*/ 18 w 24"/>
                  <a:gd name="T13" fmla="*/ 5 h 25"/>
                  <a:gd name="T14" fmla="*/ 18 w 24"/>
                  <a:gd name="T15" fmla="*/ 1 h 25"/>
                  <a:gd name="T16" fmla="*/ 15 w 24"/>
                  <a:gd name="T17" fmla="*/ 0 h 25"/>
                  <a:gd name="T18" fmla="*/ 13 w 24"/>
                  <a:gd name="T19" fmla="*/ 3 h 25"/>
                  <a:gd name="T20" fmla="*/ 12 w 24"/>
                  <a:gd name="T21" fmla="*/ 3 h 25"/>
                  <a:gd name="T22" fmla="*/ 11 w 24"/>
                  <a:gd name="T23" fmla="*/ 3 h 25"/>
                  <a:gd name="T24" fmla="*/ 9 w 24"/>
                  <a:gd name="T25" fmla="*/ 0 h 25"/>
                  <a:gd name="T26" fmla="*/ 6 w 24"/>
                  <a:gd name="T27" fmla="*/ 2 h 25"/>
                  <a:gd name="T28" fmla="*/ 7 w 24"/>
                  <a:gd name="T29" fmla="*/ 5 h 25"/>
                  <a:gd name="T30" fmla="*/ 5 w 24"/>
                  <a:gd name="T31" fmla="*/ 7 h 25"/>
                  <a:gd name="T32" fmla="*/ 2 w 24"/>
                  <a:gd name="T33" fmla="*/ 6 h 25"/>
                  <a:gd name="T34" fmla="*/ 0 w 24"/>
                  <a:gd name="T35" fmla="*/ 10 h 25"/>
                  <a:gd name="T36" fmla="*/ 4 w 24"/>
                  <a:gd name="T37" fmla="*/ 11 h 25"/>
                  <a:gd name="T38" fmla="*/ 4 w 24"/>
                  <a:gd name="T39" fmla="*/ 12 h 25"/>
                  <a:gd name="T40" fmla="*/ 4 w 24"/>
                  <a:gd name="T41" fmla="*/ 13 h 25"/>
                  <a:gd name="T42" fmla="*/ 1 w 24"/>
                  <a:gd name="T43" fmla="*/ 15 h 25"/>
                  <a:gd name="T44" fmla="*/ 2 w 24"/>
                  <a:gd name="T45" fmla="*/ 19 h 25"/>
                  <a:gd name="T46" fmla="*/ 6 w 24"/>
                  <a:gd name="T47" fmla="*/ 18 h 25"/>
                  <a:gd name="T48" fmla="*/ 7 w 24"/>
                  <a:gd name="T49" fmla="*/ 20 h 25"/>
                  <a:gd name="T50" fmla="*/ 6 w 24"/>
                  <a:gd name="T51" fmla="*/ 23 h 25"/>
                  <a:gd name="T52" fmla="*/ 10 w 24"/>
                  <a:gd name="T53" fmla="*/ 25 h 25"/>
                  <a:gd name="T54" fmla="*/ 12 w 24"/>
                  <a:gd name="T55" fmla="*/ 21 h 25"/>
                  <a:gd name="T56" fmla="*/ 12 w 24"/>
                  <a:gd name="T57" fmla="*/ 21 h 25"/>
                  <a:gd name="T58" fmla="*/ 13 w 24"/>
                  <a:gd name="T59" fmla="*/ 21 h 25"/>
                  <a:gd name="T60" fmla="*/ 15 w 24"/>
                  <a:gd name="T61" fmla="*/ 25 h 25"/>
                  <a:gd name="T62" fmla="*/ 19 w 24"/>
                  <a:gd name="T63" fmla="*/ 23 h 25"/>
                  <a:gd name="T64" fmla="*/ 18 w 24"/>
                  <a:gd name="T65" fmla="*/ 19 h 25"/>
                  <a:gd name="T66" fmla="*/ 19 w 24"/>
                  <a:gd name="T67" fmla="*/ 18 h 25"/>
                  <a:gd name="T68" fmla="*/ 23 w 24"/>
                  <a:gd name="T69" fmla="*/ 19 h 25"/>
                  <a:gd name="T70" fmla="*/ 24 w 24"/>
                  <a:gd name="T71" fmla="*/ 15 h 25"/>
                  <a:gd name="T72" fmla="*/ 21 w 24"/>
                  <a:gd name="T73" fmla="*/ 13 h 25"/>
                  <a:gd name="T74" fmla="*/ 12 w 24"/>
                  <a:gd name="T75" fmla="*/ 16 h 25"/>
                  <a:gd name="T76" fmla="*/ 8 w 24"/>
                  <a:gd name="T77" fmla="*/ 12 h 25"/>
                  <a:gd name="T78" fmla="*/ 12 w 24"/>
                  <a:gd name="T79" fmla="*/ 8 h 25"/>
                  <a:gd name="T80" fmla="*/ 16 w 24"/>
                  <a:gd name="T81" fmla="*/ 12 h 25"/>
                  <a:gd name="T82" fmla="*/ 12 w 24"/>
                  <a:gd name="T83" fmla="*/ 16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4" h="25">
                    <a:moveTo>
                      <a:pt x="21" y="13"/>
                    </a:moveTo>
                    <a:cubicBezTo>
                      <a:pt x="21" y="13"/>
                      <a:pt x="21" y="13"/>
                      <a:pt x="21" y="12"/>
                    </a:cubicBezTo>
                    <a:cubicBezTo>
                      <a:pt x="21" y="12"/>
                      <a:pt x="21" y="11"/>
                      <a:pt x="21" y="11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8"/>
                      <a:pt x="23" y="6"/>
                      <a:pt x="23" y="5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18" y="5"/>
                      <a:pt x="18" y="5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7" y="1"/>
                      <a:pt x="16" y="0"/>
                      <a:pt x="15" y="0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3" y="3"/>
                      <a:pt x="13" y="3"/>
                      <a:pt x="12" y="3"/>
                    </a:cubicBezTo>
                    <a:cubicBezTo>
                      <a:pt x="12" y="3"/>
                      <a:pt x="12" y="3"/>
                      <a:pt x="11" y="3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8" y="0"/>
                      <a:pt x="7" y="1"/>
                      <a:pt x="6" y="2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6" y="6"/>
                      <a:pt x="6" y="6"/>
                      <a:pt x="5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7"/>
                      <a:pt x="1" y="8"/>
                      <a:pt x="0" y="10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7"/>
                      <a:pt x="1" y="18"/>
                      <a:pt x="2" y="19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6" y="19"/>
                      <a:pt x="6" y="19"/>
                      <a:pt x="7" y="20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7" y="24"/>
                      <a:pt x="8" y="24"/>
                      <a:pt x="10" y="25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7" y="24"/>
                      <a:pt x="18" y="24"/>
                      <a:pt x="19" y="23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9"/>
                      <a:pt x="19" y="18"/>
                      <a:pt x="19" y="18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23" y="18"/>
                      <a:pt x="24" y="16"/>
                      <a:pt x="24" y="15"/>
                    </a:cubicBezTo>
                    <a:lnTo>
                      <a:pt x="21" y="13"/>
                    </a:lnTo>
                    <a:close/>
                    <a:moveTo>
                      <a:pt x="12" y="16"/>
                    </a:moveTo>
                    <a:cubicBezTo>
                      <a:pt x="10" y="16"/>
                      <a:pt x="8" y="15"/>
                      <a:pt x="8" y="12"/>
                    </a:cubicBezTo>
                    <a:cubicBezTo>
                      <a:pt x="8" y="10"/>
                      <a:pt x="10" y="8"/>
                      <a:pt x="12" y="8"/>
                    </a:cubicBezTo>
                    <a:cubicBezTo>
                      <a:pt x="15" y="8"/>
                      <a:pt x="16" y="10"/>
                      <a:pt x="16" y="12"/>
                    </a:cubicBezTo>
                    <a:cubicBezTo>
                      <a:pt x="16" y="15"/>
                      <a:pt x="15" y="16"/>
                      <a:pt x="12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5" name="Freeform 18"/>
              <p:cNvSpPr>
                <a:spLocks noEditPoints="1"/>
              </p:cNvSpPr>
              <p:nvPr/>
            </p:nvSpPr>
            <p:spPr bwMode="auto">
              <a:xfrm>
                <a:off x="1301750" y="2359026"/>
                <a:ext cx="74613" cy="77788"/>
              </a:xfrm>
              <a:custGeom>
                <a:avLst/>
                <a:gdLst>
                  <a:gd name="T0" fmla="*/ 70 w 70"/>
                  <a:gd name="T1" fmla="*/ 37 h 73"/>
                  <a:gd name="T2" fmla="*/ 64 w 70"/>
                  <a:gd name="T3" fmla="*/ 31 h 73"/>
                  <a:gd name="T4" fmla="*/ 68 w 70"/>
                  <a:gd name="T5" fmla="*/ 27 h 73"/>
                  <a:gd name="T6" fmla="*/ 62 w 70"/>
                  <a:gd name="T7" fmla="*/ 23 h 73"/>
                  <a:gd name="T8" fmla="*/ 64 w 70"/>
                  <a:gd name="T9" fmla="*/ 17 h 73"/>
                  <a:gd name="T10" fmla="*/ 57 w 70"/>
                  <a:gd name="T11" fmla="*/ 16 h 73"/>
                  <a:gd name="T12" fmla="*/ 58 w 70"/>
                  <a:gd name="T13" fmla="*/ 9 h 73"/>
                  <a:gd name="T14" fmla="*/ 50 w 70"/>
                  <a:gd name="T15" fmla="*/ 10 h 73"/>
                  <a:gd name="T16" fmla="*/ 50 w 70"/>
                  <a:gd name="T17" fmla="*/ 4 h 73"/>
                  <a:gd name="T18" fmla="*/ 42 w 70"/>
                  <a:gd name="T19" fmla="*/ 7 h 73"/>
                  <a:gd name="T20" fmla="*/ 40 w 70"/>
                  <a:gd name="T21" fmla="*/ 1 h 73"/>
                  <a:gd name="T22" fmla="*/ 34 w 70"/>
                  <a:gd name="T23" fmla="*/ 6 h 73"/>
                  <a:gd name="T24" fmla="*/ 30 w 70"/>
                  <a:gd name="T25" fmla="*/ 1 h 73"/>
                  <a:gd name="T26" fmla="*/ 26 w 70"/>
                  <a:gd name="T27" fmla="*/ 7 h 73"/>
                  <a:gd name="T28" fmla="*/ 21 w 70"/>
                  <a:gd name="T29" fmla="*/ 4 h 73"/>
                  <a:gd name="T30" fmla="*/ 18 w 70"/>
                  <a:gd name="T31" fmla="*/ 11 h 73"/>
                  <a:gd name="T32" fmla="*/ 12 w 70"/>
                  <a:gd name="T33" fmla="*/ 9 h 73"/>
                  <a:gd name="T34" fmla="*/ 12 w 70"/>
                  <a:gd name="T35" fmla="*/ 17 h 73"/>
                  <a:gd name="T36" fmla="*/ 6 w 70"/>
                  <a:gd name="T37" fmla="*/ 17 h 73"/>
                  <a:gd name="T38" fmla="*/ 8 w 70"/>
                  <a:gd name="T39" fmla="*/ 25 h 73"/>
                  <a:gd name="T40" fmla="*/ 2 w 70"/>
                  <a:gd name="T41" fmla="*/ 26 h 73"/>
                  <a:gd name="T42" fmla="*/ 5 w 70"/>
                  <a:gd name="T43" fmla="*/ 33 h 73"/>
                  <a:gd name="T44" fmla="*/ 0 w 70"/>
                  <a:gd name="T45" fmla="*/ 36 h 73"/>
                  <a:gd name="T46" fmla="*/ 0 w 70"/>
                  <a:gd name="T47" fmla="*/ 42 h 73"/>
                  <a:gd name="T48" fmla="*/ 6 w 70"/>
                  <a:gd name="T49" fmla="*/ 44 h 73"/>
                  <a:gd name="T50" fmla="*/ 3 w 70"/>
                  <a:gd name="T51" fmla="*/ 52 h 73"/>
                  <a:gd name="T52" fmla="*/ 9 w 70"/>
                  <a:gd name="T53" fmla="*/ 52 h 73"/>
                  <a:gd name="T54" fmla="*/ 8 w 70"/>
                  <a:gd name="T55" fmla="*/ 60 h 73"/>
                  <a:gd name="T56" fmla="*/ 15 w 70"/>
                  <a:gd name="T57" fmla="*/ 59 h 73"/>
                  <a:gd name="T58" fmla="*/ 16 w 70"/>
                  <a:gd name="T59" fmla="*/ 67 h 73"/>
                  <a:gd name="T60" fmla="*/ 21 w 70"/>
                  <a:gd name="T61" fmla="*/ 64 h 73"/>
                  <a:gd name="T62" fmla="*/ 25 w 70"/>
                  <a:gd name="T63" fmla="*/ 72 h 73"/>
                  <a:gd name="T64" fmla="*/ 30 w 70"/>
                  <a:gd name="T65" fmla="*/ 67 h 73"/>
                  <a:gd name="T66" fmla="*/ 35 w 70"/>
                  <a:gd name="T67" fmla="*/ 73 h 73"/>
                  <a:gd name="T68" fmla="*/ 38 w 70"/>
                  <a:gd name="T69" fmla="*/ 68 h 73"/>
                  <a:gd name="T70" fmla="*/ 44 w 70"/>
                  <a:gd name="T71" fmla="*/ 72 h 73"/>
                  <a:gd name="T72" fmla="*/ 46 w 70"/>
                  <a:gd name="T73" fmla="*/ 65 h 73"/>
                  <a:gd name="T74" fmla="*/ 53 w 70"/>
                  <a:gd name="T75" fmla="*/ 67 h 73"/>
                  <a:gd name="T76" fmla="*/ 53 w 70"/>
                  <a:gd name="T77" fmla="*/ 61 h 73"/>
                  <a:gd name="T78" fmla="*/ 61 w 70"/>
                  <a:gd name="T79" fmla="*/ 61 h 73"/>
                  <a:gd name="T80" fmla="*/ 59 w 70"/>
                  <a:gd name="T81" fmla="*/ 54 h 73"/>
                  <a:gd name="T82" fmla="*/ 66 w 70"/>
                  <a:gd name="T83" fmla="*/ 52 h 73"/>
                  <a:gd name="T84" fmla="*/ 63 w 70"/>
                  <a:gd name="T85" fmla="*/ 47 h 73"/>
                  <a:gd name="T86" fmla="*/ 69 w 70"/>
                  <a:gd name="T87" fmla="*/ 42 h 73"/>
                  <a:gd name="T88" fmla="*/ 65 w 70"/>
                  <a:gd name="T89" fmla="*/ 38 h 73"/>
                  <a:gd name="T90" fmla="*/ 35 w 70"/>
                  <a:gd name="T91" fmla="*/ 64 h 73"/>
                  <a:gd name="T92" fmla="*/ 35 w 70"/>
                  <a:gd name="T93" fmla="*/ 10 h 73"/>
                  <a:gd name="T94" fmla="*/ 35 w 70"/>
                  <a:gd name="T95" fmla="*/ 64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0" h="73">
                    <a:moveTo>
                      <a:pt x="70" y="37"/>
                    </a:moveTo>
                    <a:cubicBezTo>
                      <a:pt x="70" y="37"/>
                      <a:pt x="70" y="37"/>
                      <a:pt x="70" y="37"/>
                    </a:cubicBezTo>
                    <a:cubicBezTo>
                      <a:pt x="70" y="35"/>
                      <a:pt x="70" y="33"/>
                      <a:pt x="69" y="32"/>
                    </a:cubicBezTo>
                    <a:cubicBezTo>
                      <a:pt x="64" y="31"/>
                      <a:pt x="64" y="31"/>
                      <a:pt x="64" y="31"/>
                    </a:cubicBezTo>
                    <a:cubicBezTo>
                      <a:pt x="64" y="31"/>
                      <a:pt x="64" y="30"/>
                      <a:pt x="64" y="29"/>
                    </a:cubicBezTo>
                    <a:cubicBezTo>
                      <a:pt x="68" y="27"/>
                      <a:pt x="68" y="27"/>
                      <a:pt x="68" y="27"/>
                    </a:cubicBezTo>
                    <a:cubicBezTo>
                      <a:pt x="68" y="25"/>
                      <a:pt x="67" y="23"/>
                      <a:pt x="67" y="22"/>
                    </a:cubicBezTo>
                    <a:cubicBezTo>
                      <a:pt x="62" y="23"/>
                      <a:pt x="62" y="23"/>
                      <a:pt x="62" y="23"/>
                    </a:cubicBezTo>
                    <a:cubicBezTo>
                      <a:pt x="61" y="22"/>
                      <a:pt x="61" y="22"/>
                      <a:pt x="60" y="21"/>
                    </a:cubicBezTo>
                    <a:cubicBezTo>
                      <a:pt x="64" y="17"/>
                      <a:pt x="64" y="17"/>
                      <a:pt x="64" y="17"/>
                    </a:cubicBezTo>
                    <a:cubicBezTo>
                      <a:pt x="63" y="16"/>
                      <a:pt x="62" y="14"/>
                      <a:pt x="61" y="13"/>
                    </a:cubicBezTo>
                    <a:cubicBezTo>
                      <a:pt x="57" y="16"/>
                      <a:pt x="57" y="16"/>
                      <a:pt x="57" y="16"/>
                    </a:cubicBezTo>
                    <a:cubicBezTo>
                      <a:pt x="56" y="15"/>
                      <a:pt x="56" y="15"/>
                      <a:pt x="55" y="14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7" y="8"/>
                      <a:pt x="55" y="7"/>
                      <a:pt x="54" y="6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49" y="9"/>
                      <a:pt x="48" y="9"/>
                    </a:cubicBezTo>
                    <a:cubicBezTo>
                      <a:pt x="50" y="4"/>
                      <a:pt x="50" y="4"/>
                      <a:pt x="50" y="4"/>
                    </a:cubicBezTo>
                    <a:cubicBezTo>
                      <a:pt x="48" y="3"/>
                      <a:pt x="46" y="2"/>
                      <a:pt x="45" y="2"/>
                    </a:cubicBezTo>
                    <a:cubicBezTo>
                      <a:pt x="42" y="7"/>
                      <a:pt x="42" y="7"/>
                      <a:pt x="42" y="7"/>
                    </a:cubicBezTo>
                    <a:cubicBezTo>
                      <a:pt x="42" y="6"/>
                      <a:pt x="41" y="6"/>
                      <a:pt x="40" y="6"/>
                    </a:cubicBezTo>
                    <a:cubicBezTo>
                      <a:pt x="40" y="1"/>
                      <a:pt x="40" y="1"/>
                      <a:pt x="40" y="1"/>
                    </a:cubicBezTo>
                    <a:cubicBezTo>
                      <a:pt x="38" y="0"/>
                      <a:pt x="37" y="0"/>
                      <a:pt x="35" y="0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3" y="6"/>
                      <a:pt x="33" y="6"/>
                      <a:pt x="32" y="6"/>
                    </a:cubicBezTo>
                    <a:cubicBezTo>
                      <a:pt x="30" y="1"/>
                      <a:pt x="30" y="1"/>
                      <a:pt x="30" y="1"/>
                    </a:cubicBezTo>
                    <a:cubicBezTo>
                      <a:pt x="28" y="1"/>
                      <a:pt x="27" y="1"/>
                      <a:pt x="25" y="2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25" y="7"/>
                      <a:pt x="24" y="8"/>
                      <a:pt x="24" y="8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19" y="4"/>
                      <a:pt x="18" y="5"/>
                      <a:pt x="16" y="6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8" y="11"/>
                      <a:pt x="17" y="12"/>
                      <a:pt x="16" y="12"/>
                    </a:cubicBezTo>
                    <a:cubicBezTo>
                      <a:pt x="12" y="9"/>
                      <a:pt x="12" y="9"/>
                      <a:pt x="12" y="9"/>
                    </a:cubicBezTo>
                    <a:cubicBezTo>
                      <a:pt x="11" y="10"/>
                      <a:pt x="10" y="11"/>
                      <a:pt x="9" y="13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1" y="18"/>
                      <a:pt x="11" y="18"/>
                      <a:pt x="10" y="19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5" y="18"/>
                      <a:pt x="4" y="20"/>
                      <a:pt x="3" y="21"/>
                    </a:cubicBezTo>
                    <a:cubicBezTo>
                      <a:pt x="8" y="25"/>
                      <a:pt x="8" y="25"/>
                      <a:pt x="8" y="25"/>
                    </a:cubicBezTo>
                    <a:cubicBezTo>
                      <a:pt x="7" y="25"/>
                      <a:pt x="7" y="26"/>
                      <a:pt x="7" y="27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1" y="28"/>
                      <a:pt x="1" y="30"/>
                      <a:pt x="0" y="31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5" y="34"/>
                      <a:pt x="5" y="35"/>
                      <a:pt x="5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38"/>
                      <a:pt x="0" y="40"/>
                      <a:pt x="0" y="42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4"/>
                    </a:cubicBezTo>
                    <a:cubicBezTo>
                      <a:pt x="1" y="47"/>
                      <a:pt x="1" y="47"/>
                      <a:pt x="1" y="47"/>
                    </a:cubicBezTo>
                    <a:cubicBezTo>
                      <a:pt x="2" y="48"/>
                      <a:pt x="2" y="50"/>
                      <a:pt x="3" y="52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8" y="51"/>
                      <a:pt x="9" y="52"/>
                      <a:pt x="9" y="52"/>
                    </a:cubicBezTo>
                    <a:cubicBezTo>
                      <a:pt x="5" y="56"/>
                      <a:pt x="5" y="56"/>
                      <a:pt x="5" y="56"/>
                    </a:cubicBezTo>
                    <a:cubicBezTo>
                      <a:pt x="6" y="58"/>
                      <a:pt x="7" y="59"/>
                      <a:pt x="8" y="60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3" y="58"/>
                      <a:pt x="14" y="59"/>
                      <a:pt x="15" y="59"/>
                    </a:cubicBezTo>
                    <a:cubicBezTo>
                      <a:pt x="12" y="64"/>
                      <a:pt x="12" y="64"/>
                      <a:pt x="12" y="64"/>
                    </a:cubicBezTo>
                    <a:cubicBezTo>
                      <a:pt x="13" y="65"/>
                      <a:pt x="14" y="66"/>
                      <a:pt x="16" y="67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64"/>
                      <a:pt x="21" y="64"/>
                      <a:pt x="21" y="64"/>
                    </a:cubicBezTo>
                    <a:cubicBezTo>
                      <a:pt x="20" y="70"/>
                      <a:pt x="20" y="70"/>
                      <a:pt x="20" y="70"/>
                    </a:cubicBezTo>
                    <a:cubicBezTo>
                      <a:pt x="22" y="70"/>
                      <a:pt x="23" y="71"/>
                      <a:pt x="25" y="72"/>
                    </a:cubicBezTo>
                    <a:cubicBezTo>
                      <a:pt x="27" y="67"/>
                      <a:pt x="27" y="67"/>
                      <a:pt x="27" y="67"/>
                    </a:cubicBezTo>
                    <a:cubicBezTo>
                      <a:pt x="28" y="67"/>
                      <a:pt x="29" y="67"/>
                      <a:pt x="30" y="67"/>
                    </a:cubicBezTo>
                    <a:cubicBezTo>
                      <a:pt x="30" y="73"/>
                      <a:pt x="30" y="73"/>
                      <a:pt x="30" y="73"/>
                    </a:cubicBezTo>
                    <a:cubicBezTo>
                      <a:pt x="31" y="73"/>
                      <a:pt x="33" y="73"/>
                      <a:pt x="35" y="73"/>
                    </a:cubicBezTo>
                    <a:cubicBezTo>
                      <a:pt x="36" y="68"/>
                      <a:pt x="36" y="68"/>
                      <a:pt x="36" y="68"/>
                    </a:cubicBezTo>
                    <a:cubicBezTo>
                      <a:pt x="36" y="68"/>
                      <a:pt x="37" y="68"/>
                      <a:pt x="38" y="68"/>
                    </a:cubicBezTo>
                    <a:cubicBezTo>
                      <a:pt x="40" y="73"/>
                      <a:pt x="40" y="73"/>
                      <a:pt x="40" y="73"/>
                    </a:cubicBezTo>
                    <a:cubicBezTo>
                      <a:pt x="41" y="73"/>
                      <a:pt x="43" y="72"/>
                      <a:pt x="44" y="72"/>
                    </a:cubicBezTo>
                    <a:cubicBezTo>
                      <a:pt x="44" y="66"/>
                      <a:pt x="44" y="66"/>
                      <a:pt x="44" y="66"/>
                    </a:cubicBezTo>
                    <a:cubicBezTo>
                      <a:pt x="45" y="66"/>
                      <a:pt x="45" y="66"/>
                      <a:pt x="46" y="65"/>
                    </a:cubicBezTo>
                    <a:cubicBezTo>
                      <a:pt x="49" y="70"/>
                      <a:pt x="49" y="70"/>
                      <a:pt x="49" y="70"/>
                    </a:cubicBezTo>
                    <a:cubicBezTo>
                      <a:pt x="51" y="69"/>
                      <a:pt x="52" y="68"/>
                      <a:pt x="53" y="67"/>
                    </a:cubicBezTo>
                    <a:cubicBezTo>
                      <a:pt x="52" y="62"/>
                      <a:pt x="52" y="62"/>
                      <a:pt x="52" y="62"/>
                    </a:cubicBezTo>
                    <a:cubicBezTo>
                      <a:pt x="52" y="62"/>
                      <a:pt x="53" y="61"/>
                      <a:pt x="53" y="61"/>
                    </a:cubicBezTo>
                    <a:cubicBezTo>
                      <a:pt x="57" y="64"/>
                      <a:pt x="57" y="64"/>
                      <a:pt x="57" y="64"/>
                    </a:cubicBezTo>
                    <a:cubicBezTo>
                      <a:pt x="59" y="63"/>
                      <a:pt x="60" y="62"/>
                      <a:pt x="61" y="61"/>
                    </a:cubicBezTo>
                    <a:cubicBezTo>
                      <a:pt x="58" y="56"/>
                      <a:pt x="58" y="56"/>
                      <a:pt x="58" y="56"/>
                    </a:cubicBezTo>
                    <a:cubicBezTo>
                      <a:pt x="58" y="56"/>
                      <a:pt x="59" y="55"/>
                      <a:pt x="59" y="54"/>
                    </a:cubicBezTo>
                    <a:cubicBezTo>
                      <a:pt x="64" y="57"/>
                      <a:pt x="64" y="57"/>
                      <a:pt x="64" y="57"/>
                    </a:cubicBezTo>
                    <a:cubicBezTo>
                      <a:pt x="65" y="55"/>
                      <a:pt x="66" y="54"/>
                      <a:pt x="66" y="52"/>
                    </a:cubicBezTo>
                    <a:cubicBezTo>
                      <a:pt x="62" y="49"/>
                      <a:pt x="62" y="49"/>
                      <a:pt x="62" y="49"/>
                    </a:cubicBezTo>
                    <a:cubicBezTo>
                      <a:pt x="63" y="48"/>
                      <a:pt x="63" y="47"/>
                      <a:pt x="63" y="47"/>
                    </a:cubicBezTo>
                    <a:cubicBezTo>
                      <a:pt x="68" y="47"/>
                      <a:pt x="68" y="47"/>
                      <a:pt x="68" y="47"/>
                    </a:cubicBezTo>
                    <a:cubicBezTo>
                      <a:pt x="69" y="46"/>
                      <a:pt x="69" y="44"/>
                      <a:pt x="69" y="42"/>
                    </a:cubicBezTo>
                    <a:cubicBezTo>
                      <a:pt x="64" y="40"/>
                      <a:pt x="64" y="40"/>
                      <a:pt x="64" y="40"/>
                    </a:cubicBezTo>
                    <a:cubicBezTo>
                      <a:pt x="64" y="40"/>
                      <a:pt x="65" y="39"/>
                      <a:pt x="65" y="38"/>
                    </a:cubicBezTo>
                    <a:lnTo>
                      <a:pt x="70" y="37"/>
                    </a:lnTo>
                    <a:close/>
                    <a:moveTo>
                      <a:pt x="35" y="64"/>
                    </a:moveTo>
                    <a:cubicBezTo>
                      <a:pt x="21" y="64"/>
                      <a:pt x="9" y="52"/>
                      <a:pt x="9" y="37"/>
                    </a:cubicBezTo>
                    <a:cubicBezTo>
                      <a:pt x="9" y="22"/>
                      <a:pt x="21" y="10"/>
                      <a:pt x="35" y="10"/>
                    </a:cubicBezTo>
                    <a:cubicBezTo>
                      <a:pt x="49" y="10"/>
                      <a:pt x="61" y="22"/>
                      <a:pt x="61" y="37"/>
                    </a:cubicBezTo>
                    <a:cubicBezTo>
                      <a:pt x="61" y="52"/>
                      <a:pt x="49" y="64"/>
                      <a:pt x="35" y="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6" name="Freeform 19"/>
              <p:cNvSpPr>
                <a:spLocks noEditPoints="1"/>
              </p:cNvSpPr>
              <p:nvPr/>
            </p:nvSpPr>
            <p:spPr bwMode="auto">
              <a:xfrm>
                <a:off x="1312863" y="2371726"/>
                <a:ext cx="52388" cy="53975"/>
              </a:xfrm>
              <a:custGeom>
                <a:avLst/>
                <a:gdLst>
                  <a:gd name="T0" fmla="*/ 25 w 50"/>
                  <a:gd name="T1" fmla="*/ 0 h 52"/>
                  <a:gd name="T2" fmla="*/ 0 w 50"/>
                  <a:gd name="T3" fmla="*/ 26 h 52"/>
                  <a:gd name="T4" fmla="*/ 25 w 50"/>
                  <a:gd name="T5" fmla="*/ 52 h 52"/>
                  <a:gd name="T6" fmla="*/ 50 w 50"/>
                  <a:gd name="T7" fmla="*/ 26 h 52"/>
                  <a:gd name="T8" fmla="*/ 25 w 50"/>
                  <a:gd name="T9" fmla="*/ 0 h 52"/>
                  <a:gd name="T10" fmla="*/ 25 w 50"/>
                  <a:gd name="T11" fmla="*/ 48 h 52"/>
                  <a:gd name="T12" fmla="*/ 4 w 50"/>
                  <a:gd name="T13" fmla="*/ 26 h 52"/>
                  <a:gd name="T14" fmla="*/ 25 w 50"/>
                  <a:gd name="T15" fmla="*/ 4 h 52"/>
                  <a:gd name="T16" fmla="*/ 46 w 50"/>
                  <a:gd name="T17" fmla="*/ 26 h 52"/>
                  <a:gd name="T18" fmla="*/ 25 w 50"/>
                  <a:gd name="T19" fmla="*/ 48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0" h="52">
                    <a:moveTo>
                      <a:pt x="25" y="0"/>
                    </a:moveTo>
                    <a:cubicBezTo>
                      <a:pt x="11" y="0"/>
                      <a:pt x="0" y="11"/>
                      <a:pt x="0" y="26"/>
                    </a:cubicBezTo>
                    <a:cubicBezTo>
                      <a:pt x="0" y="40"/>
                      <a:pt x="11" y="52"/>
                      <a:pt x="25" y="52"/>
                    </a:cubicBezTo>
                    <a:cubicBezTo>
                      <a:pt x="39" y="52"/>
                      <a:pt x="50" y="40"/>
                      <a:pt x="50" y="26"/>
                    </a:cubicBezTo>
                    <a:cubicBezTo>
                      <a:pt x="50" y="11"/>
                      <a:pt x="39" y="0"/>
                      <a:pt x="25" y="0"/>
                    </a:cubicBezTo>
                    <a:close/>
                    <a:moveTo>
                      <a:pt x="25" y="48"/>
                    </a:moveTo>
                    <a:cubicBezTo>
                      <a:pt x="13" y="48"/>
                      <a:pt x="4" y="38"/>
                      <a:pt x="4" y="26"/>
                    </a:cubicBezTo>
                    <a:cubicBezTo>
                      <a:pt x="4" y="14"/>
                      <a:pt x="13" y="4"/>
                      <a:pt x="25" y="4"/>
                    </a:cubicBezTo>
                    <a:cubicBezTo>
                      <a:pt x="36" y="4"/>
                      <a:pt x="46" y="14"/>
                      <a:pt x="46" y="26"/>
                    </a:cubicBezTo>
                    <a:cubicBezTo>
                      <a:pt x="46" y="38"/>
                      <a:pt x="36" y="48"/>
                      <a:pt x="25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7" name="Freeform 20"/>
              <p:cNvSpPr>
                <a:spLocks noEditPoints="1"/>
              </p:cNvSpPr>
              <p:nvPr/>
            </p:nvSpPr>
            <p:spPr bwMode="auto">
              <a:xfrm>
                <a:off x="1133475" y="2698751"/>
                <a:ext cx="66675" cy="69850"/>
              </a:xfrm>
              <a:custGeom>
                <a:avLst/>
                <a:gdLst>
                  <a:gd name="T0" fmla="*/ 63 w 63"/>
                  <a:gd name="T1" fmla="*/ 33 h 66"/>
                  <a:gd name="T2" fmla="*/ 58 w 63"/>
                  <a:gd name="T3" fmla="*/ 28 h 66"/>
                  <a:gd name="T4" fmla="*/ 62 w 63"/>
                  <a:gd name="T5" fmla="*/ 24 h 66"/>
                  <a:gd name="T6" fmla="*/ 56 w 63"/>
                  <a:gd name="T7" fmla="*/ 20 h 66"/>
                  <a:gd name="T8" fmla="*/ 59 w 63"/>
                  <a:gd name="T9" fmla="*/ 15 h 66"/>
                  <a:gd name="T10" fmla="*/ 52 w 63"/>
                  <a:gd name="T11" fmla="*/ 14 h 66"/>
                  <a:gd name="T12" fmla="*/ 53 w 63"/>
                  <a:gd name="T13" fmla="*/ 8 h 66"/>
                  <a:gd name="T14" fmla="*/ 46 w 63"/>
                  <a:gd name="T15" fmla="*/ 9 h 66"/>
                  <a:gd name="T16" fmla="*/ 45 w 63"/>
                  <a:gd name="T17" fmla="*/ 3 h 66"/>
                  <a:gd name="T18" fmla="*/ 39 w 63"/>
                  <a:gd name="T19" fmla="*/ 5 h 66"/>
                  <a:gd name="T20" fmla="*/ 36 w 63"/>
                  <a:gd name="T21" fmla="*/ 0 h 66"/>
                  <a:gd name="T22" fmla="*/ 31 w 63"/>
                  <a:gd name="T23" fmla="*/ 4 h 66"/>
                  <a:gd name="T24" fmla="*/ 27 w 63"/>
                  <a:gd name="T25" fmla="*/ 0 h 66"/>
                  <a:gd name="T26" fmla="*/ 23 w 63"/>
                  <a:gd name="T27" fmla="*/ 6 h 66"/>
                  <a:gd name="T28" fmla="*/ 19 w 63"/>
                  <a:gd name="T29" fmla="*/ 3 h 66"/>
                  <a:gd name="T30" fmla="*/ 16 w 63"/>
                  <a:gd name="T31" fmla="*/ 9 h 66"/>
                  <a:gd name="T32" fmla="*/ 11 w 63"/>
                  <a:gd name="T33" fmla="*/ 8 h 66"/>
                  <a:gd name="T34" fmla="*/ 11 w 63"/>
                  <a:gd name="T35" fmla="*/ 15 h 66"/>
                  <a:gd name="T36" fmla="*/ 5 w 63"/>
                  <a:gd name="T37" fmla="*/ 15 h 66"/>
                  <a:gd name="T38" fmla="*/ 7 w 63"/>
                  <a:gd name="T39" fmla="*/ 22 h 66"/>
                  <a:gd name="T40" fmla="*/ 1 w 63"/>
                  <a:gd name="T41" fmla="*/ 23 h 66"/>
                  <a:gd name="T42" fmla="*/ 5 w 63"/>
                  <a:gd name="T43" fmla="*/ 30 h 66"/>
                  <a:gd name="T44" fmla="*/ 0 w 63"/>
                  <a:gd name="T45" fmla="*/ 33 h 66"/>
                  <a:gd name="T46" fmla="*/ 0 w 63"/>
                  <a:gd name="T47" fmla="*/ 37 h 66"/>
                  <a:gd name="T48" fmla="*/ 5 w 63"/>
                  <a:gd name="T49" fmla="*/ 40 h 66"/>
                  <a:gd name="T50" fmla="*/ 3 w 63"/>
                  <a:gd name="T51" fmla="*/ 46 h 66"/>
                  <a:gd name="T52" fmla="*/ 8 w 63"/>
                  <a:gd name="T53" fmla="*/ 47 h 66"/>
                  <a:gd name="T54" fmla="*/ 7 w 63"/>
                  <a:gd name="T55" fmla="*/ 54 h 66"/>
                  <a:gd name="T56" fmla="*/ 13 w 63"/>
                  <a:gd name="T57" fmla="*/ 54 h 66"/>
                  <a:gd name="T58" fmla="*/ 14 w 63"/>
                  <a:gd name="T59" fmla="*/ 61 h 66"/>
                  <a:gd name="T60" fmla="*/ 19 w 63"/>
                  <a:gd name="T61" fmla="*/ 58 h 66"/>
                  <a:gd name="T62" fmla="*/ 22 w 63"/>
                  <a:gd name="T63" fmla="*/ 65 h 66"/>
                  <a:gd name="T64" fmla="*/ 27 w 63"/>
                  <a:gd name="T65" fmla="*/ 61 h 66"/>
                  <a:gd name="T66" fmla="*/ 31 w 63"/>
                  <a:gd name="T67" fmla="*/ 66 h 66"/>
                  <a:gd name="T68" fmla="*/ 34 w 63"/>
                  <a:gd name="T69" fmla="*/ 61 h 66"/>
                  <a:gd name="T70" fmla="*/ 40 w 63"/>
                  <a:gd name="T71" fmla="*/ 65 h 66"/>
                  <a:gd name="T72" fmla="*/ 42 w 63"/>
                  <a:gd name="T73" fmla="*/ 59 h 66"/>
                  <a:gd name="T74" fmla="*/ 49 w 63"/>
                  <a:gd name="T75" fmla="*/ 61 h 66"/>
                  <a:gd name="T76" fmla="*/ 49 w 63"/>
                  <a:gd name="T77" fmla="*/ 55 h 66"/>
                  <a:gd name="T78" fmla="*/ 56 w 63"/>
                  <a:gd name="T79" fmla="*/ 55 h 66"/>
                  <a:gd name="T80" fmla="*/ 54 w 63"/>
                  <a:gd name="T81" fmla="*/ 49 h 66"/>
                  <a:gd name="T82" fmla="*/ 60 w 63"/>
                  <a:gd name="T83" fmla="*/ 47 h 66"/>
                  <a:gd name="T84" fmla="*/ 57 w 63"/>
                  <a:gd name="T85" fmla="*/ 42 h 66"/>
                  <a:gd name="T86" fmla="*/ 63 w 63"/>
                  <a:gd name="T87" fmla="*/ 38 h 66"/>
                  <a:gd name="T88" fmla="*/ 59 w 63"/>
                  <a:gd name="T89" fmla="*/ 34 h 66"/>
                  <a:gd name="T90" fmla="*/ 32 w 63"/>
                  <a:gd name="T91" fmla="*/ 57 h 66"/>
                  <a:gd name="T92" fmla="*/ 32 w 63"/>
                  <a:gd name="T93" fmla="*/ 8 h 66"/>
                  <a:gd name="T94" fmla="*/ 32 w 63"/>
                  <a:gd name="T95" fmla="*/ 57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63" h="66">
                    <a:moveTo>
                      <a:pt x="63" y="33"/>
                    </a:moveTo>
                    <a:cubicBezTo>
                      <a:pt x="63" y="33"/>
                      <a:pt x="63" y="33"/>
                      <a:pt x="63" y="33"/>
                    </a:cubicBezTo>
                    <a:cubicBezTo>
                      <a:pt x="63" y="31"/>
                      <a:pt x="63" y="30"/>
                      <a:pt x="63" y="28"/>
                    </a:cubicBezTo>
                    <a:cubicBezTo>
                      <a:pt x="58" y="28"/>
                      <a:pt x="58" y="28"/>
                      <a:pt x="58" y="28"/>
                    </a:cubicBezTo>
                    <a:cubicBezTo>
                      <a:pt x="58" y="27"/>
                      <a:pt x="58" y="27"/>
                      <a:pt x="58" y="26"/>
                    </a:cubicBezTo>
                    <a:cubicBezTo>
                      <a:pt x="62" y="24"/>
                      <a:pt x="62" y="24"/>
                      <a:pt x="62" y="24"/>
                    </a:cubicBezTo>
                    <a:cubicBezTo>
                      <a:pt x="62" y="22"/>
                      <a:pt x="61" y="21"/>
                      <a:pt x="61" y="19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6" y="20"/>
                      <a:pt x="55" y="19"/>
                      <a:pt x="55" y="18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58" y="14"/>
                      <a:pt x="57" y="12"/>
                      <a:pt x="56" y="11"/>
                    </a:cubicBezTo>
                    <a:cubicBezTo>
                      <a:pt x="52" y="14"/>
                      <a:pt x="52" y="14"/>
                      <a:pt x="52" y="14"/>
                    </a:cubicBezTo>
                    <a:cubicBezTo>
                      <a:pt x="51" y="13"/>
                      <a:pt x="51" y="13"/>
                      <a:pt x="50" y="12"/>
                    </a:cubicBezTo>
                    <a:cubicBezTo>
                      <a:pt x="53" y="8"/>
                      <a:pt x="53" y="8"/>
                      <a:pt x="53" y="8"/>
                    </a:cubicBezTo>
                    <a:cubicBezTo>
                      <a:pt x="52" y="7"/>
                      <a:pt x="50" y="6"/>
                      <a:pt x="49" y="5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5" y="8"/>
                      <a:pt x="45" y="8"/>
                      <a:pt x="44" y="8"/>
                    </a:cubicBezTo>
                    <a:cubicBezTo>
                      <a:pt x="45" y="3"/>
                      <a:pt x="45" y="3"/>
                      <a:pt x="45" y="3"/>
                    </a:cubicBezTo>
                    <a:cubicBezTo>
                      <a:pt x="44" y="2"/>
                      <a:pt x="42" y="1"/>
                      <a:pt x="41" y="1"/>
                    </a:cubicBezTo>
                    <a:cubicBezTo>
                      <a:pt x="39" y="5"/>
                      <a:pt x="39" y="5"/>
                      <a:pt x="39" y="5"/>
                    </a:cubicBezTo>
                    <a:cubicBezTo>
                      <a:pt x="38" y="5"/>
                      <a:pt x="37" y="5"/>
                      <a:pt x="37" y="5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5" y="0"/>
                      <a:pt x="33" y="0"/>
                      <a:pt x="32" y="0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0" y="5"/>
                      <a:pt x="30" y="5"/>
                      <a:pt x="29" y="5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6" y="0"/>
                      <a:pt x="24" y="0"/>
                      <a:pt x="23" y="1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3" y="6"/>
                      <a:pt x="22" y="6"/>
                      <a:pt x="21" y="7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7" y="3"/>
                      <a:pt x="16" y="4"/>
                      <a:pt x="15" y="5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6" y="10"/>
                      <a:pt x="15" y="10"/>
                      <a:pt x="15" y="11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0" y="9"/>
                      <a:pt x="9" y="10"/>
                      <a:pt x="8" y="11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5"/>
                      <a:pt x="10" y="16"/>
                      <a:pt x="9" y="17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4" y="16"/>
                      <a:pt x="3" y="17"/>
                      <a:pt x="3" y="19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6" y="22"/>
                      <a:pt x="6" y="23"/>
                      <a:pt x="6" y="24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5"/>
                      <a:pt x="0" y="26"/>
                      <a:pt x="0" y="28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30"/>
                      <a:pt x="5" y="31"/>
                      <a:pt x="5" y="32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4"/>
                      <a:pt x="0" y="36"/>
                      <a:pt x="0" y="37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5" y="38"/>
                      <a:pt x="5" y="39"/>
                      <a:pt x="5" y="40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1" y="44"/>
                      <a:pt x="2" y="45"/>
                      <a:pt x="3" y="46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8" y="46"/>
                      <a:pt x="8" y="47"/>
                      <a:pt x="8" y="47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6" y="52"/>
                      <a:pt x="6" y="53"/>
                      <a:pt x="7" y="54"/>
                    </a:cubicBezTo>
                    <a:cubicBezTo>
                      <a:pt x="12" y="52"/>
                      <a:pt x="12" y="52"/>
                      <a:pt x="12" y="52"/>
                    </a:cubicBezTo>
                    <a:cubicBezTo>
                      <a:pt x="12" y="53"/>
                      <a:pt x="13" y="53"/>
                      <a:pt x="13" y="54"/>
                    </a:cubicBezTo>
                    <a:cubicBezTo>
                      <a:pt x="11" y="58"/>
                      <a:pt x="11" y="58"/>
                      <a:pt x="11" y="58"/>
                    </a:cubicBezTo>
                    <a:cubicBezTo>
                      <a:pt x="12" y="59"/>
                      <a:pt x="13" y="60"/>
                      <a:pt x="14" y="61"/>
                    </a:cubicBezTo>
                    <a:cubicBezTo>
                      <a:pt x="18" y="57"/>
                      <a:pt x="18" y="57"/>
                      <a:pt x="18" y="57"/>
                    </a:cubicBezTo>
                    <a:cubicBezTo>
                      <a:pt x="18" y="58"/>
                      <a:pt x="19" y="58"/>
                      <a:pt x="19" y="58"/>
                    </a:cubicBezTo>
                    <a:cubicBezTo>
                      <a:pt x="18" y="63"/>
                      <a:pt x="18" y="63"/>
                      <a:pt x="18" y="63"/>
                    </a:cubicBezTo>
                    <a:cubicBezTo>
                      <a:pt x="20" y="64"/>
                      <a:pt x="21" y="64"/>
                      <a:pt x="22" y="65"/>
                    </a:cubicBezTo>
                    <a:cubicBezTo>
                      <a:pt x="25" y="60"/>
                      <a:pt x="25" y="60"/>
                      <a:pt x="25" y="60"/>
                    </a:cubicBezTo>
                    <a:cubicBezTo>
                      <a:pt x="25" y="61"/>
                      <a:pt x="26" y="61"/>
                      <a:pt x="27" y="61"/>
                    </a:cubicBezTo>
                    <a:cubicBezTo>
                      <a:pt x="27" y="66"/>
                      <a:pt x="27" y="66"/>
                      <a:pt x="27" y="66"/>
                    </a:cubicBezTo>
                    <a:cubicBezTo>
                      <a:pt x="28" y="66"/>
                      <a:pt x="30" y="66"/>
                      <a:pt x="31" y="66"/>
                    </a:cubicBezTo>
                    <a:cubicBezTo>
                      <a:pt x="32" y="61"/>
                      <a:pt x="32" y="61"/>
                      <a:pt x="32" y="61"/>
                    </a:cubicBezTo>
                    <a:cubicBezTo>
                      <a:pt x="33" y="61"/>
                      <a:pt x="34" y="61"/>
                      <a:pt x="34" y="61"/>
                    </a:cubicBezTo>
                    <a:cubicBezTo>
                      <a:pt x="36" y="66"/>
                      <a:pt x="36" y="66"/>
                      <a:pt x="36" y="66"/>
                    </a:cubicBezTo>
                    <a:cubicBezTo>
                      <a:pt x="37" y="66"/>
                      <a:pt x="39" y="65"/>
                      <a:pt x="40" y="65"/>
                    </a:cubicBezTo>
                    <a:cubicBezTo>
                      <a:pt x="40" y="60"/>
                      <a:pt x="40" y="60"/>
                      <a:pt x="40" y="60"/>
                    </a:cubicBezTo>
                    <a:cubicBezTo>
                      <a:pt x="41" y="60"/>
                      <a:pt x="41" y="59"/>
                      <a:pt x="42" y="59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6" y="63"/>
                      <a:pt x="47" y="62"/>
                      <a:pt x="49" y="61"/>
                    </a:cubicBezTo>
                    <a:cubicBezTo>
                      <a:pt x="47" y="56"/>
                      <a:pt x="47" y="56"/>
                      <a:pt x="47" y="56"/>
                    </a:cubicBezTo>
                    <a:cubicBezTo>
                      <a:pt x="48" y="56"/>
                      <a:pt x="48" y="56"/>
                      <a:pt x="49" y="55"/>
                    </a:cubicBezTo>
                    <a:cubicBezTo>
                      <a:pt x="52" y="58"/>
                      <a:pt x="52" y="58"/>
                      <a:pt x="52" y="58"/>
                    </a:cubicBezTo>
                    <a:cubicBezTo>
                      <a:pt x="53" y="57"/>
                      <a:pt x="55" y="56"/>
                      <a:pt x="56" y="55"/>
                    </a:cubicBezTo>
                    <a:cubicBezTo>
                      <a:pt x="53" y="51"/>
                      <a:pt x="53" y="51"/>
                      <a:pt x="53" y="51"/>
                    </a:cubicBezTo>
                    <a:cubicBezTo>
                      <a:pt x="53" y="50"/>
                      <a:pt x="54" y="50"/>
                      <a:pt x="54" y="49"/>
                    </a:cubicBezTo>
                    <a:cubicBezTo>
                      <a:pt x="58" y="51"/>
                      <a:pt x="58" y="51"/>
                      <a:pt x="58" y="51"/>
                    </a:cubicBezTo>
                    <a:cubicBezTo>
                      <a:pt x="59" y="50"/>
                      <a:pt x="60" y="48"/>
                      <a:pt x="60" y="47"/>
                    </a:cubicBezTo>
                    <a:cubicBezTo>
                      <a:pt x="57" y="44"/>
                      <a:pt x="57" y="44"/>
                      <a:pt x="57" y="44"/>
                    </a:cubicBezTo>
                    <a:cubicBezTo>
                      <a:pt x="57" y="43"/>
                      <a:pt x="57" y="43"/>
                      <a:pt x="57" y="42"/>
                    </a:cubicBezTo>
                    <a:cubicBezTo>
                      <a:pt x="62" y="42"/>
                      <a:pt x="62" y="42"/>
                      <a:pt x="62" y="42"/>
                    </a:cubicBezTo>
                    <a:cubicBezTo>
                      <a:pt x="63" y="41"/>
                      <a:pt x="63" y="39"/>
                      <a:pt x="63" y="38"/>
                    </a:cubicBezTo>
                    <a:cubicBezTo>
                      <a:pt x="59" y="36"/>
                      <a:pt x="59" y="36"/>
                      <a:pt x="59" y="36"/>
                    </a:cubicBezTo>
                    <a:cubicBezTo>
                      <a:pt x="59" y="35"/>
                      <a:pt x="59" y="35"/>
                      <a:pt x="59" y="34"/>
                    </a:cubicBezTo>
                    <a:lnTo>
                      <a:pt x="63" y="33"/>
                    </a:lnTo>
                    <a:close/>
                    <a:moveTo>
                      <a:pt x="32" y="57"/>
                    </a:moveTo>
                    <a:cubicBezTo>
                      <a:pt x="19" y="57"/>
                      <a:pt x="8" y="46"/>
                      <a:pt x="8" y="33"/>
                    </a:cubicBezTo>
                    <a:cubicBezTo>
                      <a:pt x="8" y="19"/>
                      <a:pt x="19" y="8"/>
                      <a:pt x="32" y="8"/>
                    </a:cubicBezTo>
                    <a:cubicBezTo>
                      <a:pt x="45" y="8"/>
                      <a:pt x="55" y="19"/>
                      <a:pt x="55" y="33"/>
                    </a:cubicBezTo>
                    <a:cubicBezTo>
                      <a:pt x="55" y="46"/>
                      <a:pt x="45" y="57"/>
                      <a:pt x="32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8" name="Freeform 21"/>
              <p:cNvSpPr>
                <a:spLocks noEditPoints="1"/>
              </p:cNvSpPr>
              <p:nvPr/>
            </p:nvSpPr>
            <p:spPr bwMode="auto">
              <a:xfrm>
                <a:off x="1143000" y="2708276"/>
                <a:ext cx="47625" cy="50800"/>
              </a:xfrm>
              <a:custGeom>
                <a:avLst/>
                <a:gdLst>
                  <a:gd name="T0" fmla="*/ 23 w 45"/>
                  <a:gd name="T1" fmla="*/ 0 h 48"/>
                  <a:gd name="T2" fmla="*/ 0 w 45"/>
                  <a:gd name="T3" fmla="*/ 24 h 48"/>
                  <a:gd name="T4" fmla="*/ 23 w 45"/>
                  <a:gd name="T5" fmla="*/ 48 h 48"/>
                  <a:gd name="T6" fmla="*/ 45 w 45"/>
                  <a:gd name="T7" fmla="*/ 24 h 48"/>
                  <a:gd name="T8" fmla="*/ 23 w 45"/>
                  <a:gd name="T9" fmla="*/ 0 h 48"/>
                  <a:gd name="T10" fmla="*/ 23 w 45"/>
                  <a:gd name="T11" fmla="*/ 44 h 48"/>
                  <a:gd name="T12" fmla="*/ 4 w 45"/>
                  <a:gd name="T13" fmla="*/ 24 h 48"/>
                  <a:gd name="T14" fmla="*/ 23 w 45"/>
                  <a:gd name="T15" fmla="*/ 4 h 48"/>
                  <a:gd name="T16" fmla="*/ 42 w 45"/>
                  <a:gd name="T17" fmla="*/ 24 h 48"/>
                  <a:gd name="T18" fmla="*/ 23 w 45"/>
                  <a:gd name="T19" fmla="*/ 4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5" h="48">
                    <a:moveTo>
                      <a:pt x="23" y="0"/>
                    </a:moveTo>
                    <a:cubicBezTo>
                      <a:pt x="10" y="0"/>
                      <a:pt x="0" y="11"/>
                      <a:pt x="0" y="24"/>
                    </a:cubicBezTo>
                    <a:cubicBezTo>
                      <a:pt x="0" y="37"/>
                      <a:pt x="10" y="48"/>
                      <a:pt x="23" y="48"/>
                    </a:cubicBezTo>
                    <a:cubicBezTo>
                      <a:pt x="35" y="48"/>
                      <a:pt x="45" y="37"/>
                      <a:pt x="45" y="24"/>
                    </a:cubicBezTo>
                    <a:cubicBezTo>
                      <a:pt x="45" y="11"/>
                      <a:pt x="35" y="0"/>
                      <a:pt x="23" y="0"/>
                    </a:cubicBezTo>
                    <a:close/>
                    <a:moveTo>
                      <a:pt x="23" y="44"/>
                    </a:moveTo>
                    <a:cubicBezTo>
                      <a:pt x="12" y="44"/>
                      <a:pt x="4" y="35"/>
                      <a:pt x="4" y="24"/>
                    </a:cubicBezTo>
                    <a:cubicBezTo>
                      <a:pt x="4" y="13"/>
                      <a:pt x="12" y="4"/>
                      <a:pt x="23" y="4"/>
                    </a:cubicBezTo>
                    <a:cubicBezTo>
                      <a:pt x="33" y="4"/>
                      <a:pt x="42" y="13"/>
                      <a:pt x="42" y="24"/>
                    </a:cubicBezTo>
                    <a:cubicBezTo>
                      <a:pt x="42" y="35"/>
                      <a:pt x="33" y="44"/>
                      <a:pt x="23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9" name="Freeform 22"/>
              <p:cNvSpPr>
                <a:spLocks noEditPoints="1"/>
              </p:cNvSpPr>
              <p:nvPr/>
            </p:nvSpPr>
            <p:spPr bwMode="auto">
              <a:xfrm>
                <a:off x="1041400" y="2400301"/>
                <a:ext cx="34925" cy="38100"/>
              </a:xfrm>
              <a:custGeom>
                <a:avLst/>
                <a:gdLst>
                  <a:gd name="T0" fmla="*/ 34 w 34"/>
                  <a:gd name="T1" fmla="*/ 15 h 36"/>
                  <a:gd name="T2" fmla="*/ 31 w 34"/>
                  <a:gd name="T3" fmla="*/ 13 h 36"/>
                  <a:gd name="T4" fmla="*/ 32 w 34"/>
                  <a:gd name="T5" fmla="*/ 10 h 36"/>
                  <a:gd name="T6" fmla="*/ 29 w 34"/>
                  <a:gd name="T7" fmla="*/ 9 h 36"/>
                  <a:gd name="T8" fmla="*/ 29 w 34"/>
                  <a:gd name="T9" fmla="*/ 6 h 36"/>
                  <a:gd name="T10" fmla="*/ 26 w 34"/>
                  <a:gd name="T11" fmla="*/ 6 h 36"/>
                  <a:gd name="T12" fmla="*/ 26 w 34"/>
                  <a:gd name="T13" fmla="*/ 3 h 36"/>
                  <a:gd name="T14" fmla="*/ 22 w 34"/>
                  <a:gd name="T15" fmla="*/ 4 h 36"/>
                  <a:gd name="T16" fmla="*/ 21 w 34"/>
                  <a:gd name="T17" fmla="*/ 1 h 36"/>
                  <a:gd name="T18" fmla="*/ 18 w 34"/>
                  <a:gd name="T19" fmla="*/ 3 h 36"/>
                  <a:gd name="T20" fmla="*/ 16 w 34"/>
                  <a:gd name="T21" fmla="*/ 0 h 36"/>
                  <a:gd name="T22" fmla="*/ 14 w 34"/>
                  <a:gd name="T23" fmla="*/ 3 h 36"/>
                  <a:gd name="T24" fmla="*/ 12 w 34"/>
                  <a:gd name="T25" fmla="*/ 1 h 36"/>
                  <a:gd name="T26" fmla="*/ 10 w 34"/>
                  <a:gd name="T27" fmla="*/ 5 h 36"/>
                  <a:gd name="T28" fmla="*/ 7 w 34"/>
                  <a:gd name="T29" fmla="*/ 4 h 36"/>
                  <a:gd name="T30" fmla="*/ 7 w 34"/>
                  <a:gd name="T31" fmla="*/ 8 h 36"/>
                  <a:gd name="T32" fmla="*/ 4 w 34"/>
                  <a:gd name="T33" fmla="*/ 7 h 36"/>
                  <a:gd name="T34" fmla="*/ 4 w 34"/>
                  <a:gd name="T35" fmla="*/ 11 h 36"/>
                  <a:gd name="T36" fmla="*/ 2 w 34"/>
                  <a:gd name="T37" fmla="*/ 12 h 36"/>
                  <a:gd name="T38" fmla="*/ 3 w 34"/>
                  <a:gd name="T39" fmla="*/ 15 h 36"/>
                  <a:gd name="T40" fmla="*/ 0 w 34"/>
                  <a:gd name="T41" fmla="*/ 16 h 36"/>
                  <a:gd name="T42" fmla="*/ 3 w 34"/>
                  <a:gd name="T43" fmla="*/ 19 h 36"/>
                  <a:gd name="T44" fmla="*/ 1 w 34"/>
                  <a:gd name="T45" fmla="*/ 21 h 36"/>
                  <a:gd name="T46" fmla="*/ 1 w 34"/>
                  <a:gd name="T47" fmla="*/ 24 h 36"/>
                  <a:gd name="T48" fmla="*/ 4 w 34"/>
                  <a:gd name="T49" fmla="*/ 25 h 36"/>
                  <a:gd name="T50" fmla="*/ 3 w 34"/>
                  <a:gd name="T51" fmla="*/ 28 h 36"/>
                  <a:gd name="T52" fmla="*/ 6 w 34"/>
                  <a:gd name="T53" fmla="*/ 28 h 36"/>
                  <a:gd name="T54" fmla="*/ 7 w 34"/>
                  <a:gd name="T55" fmla="*/ 32 h 36"/>
                  <a:gd name="T56" fmla="*/ 10 w 34"/>
                  <a:gd name="T57" fmla="*/ 31 h 36"/>
                  <a:gd name="T58" fmla="*/ 11 w 34"/>
                  <a:gd name="T59" fmla="*/ 34 h 36"/>
                  <a:gd name="T60" fmla="*/ 13 w 34"/>
                  <a:gd name="T61" fmla="*/ 33 h 36"/>
                  <a:gd name="T62" fmla="*/ 16 w 34"/>
                  <a:gd name="T63" fmla="*/ 36 h 36"/>
                  <a:gd name="T64" fmla="*/ 17 w 34"/>
                  <a:gd name="T65" fmla="*/ 33 h 36"/>
                  <a:gd name="T66" fmla="*/ 20 w 34"/>
                  <a:gd name="T67" fmla="*/ 35 h 36"/>
                  <a:gd name="T68" fmla="*/ 22 w 34"/>
                  <a:gd name="T69" fmla="*/ 32 h 36"/>
                  <a:gd name="T70" fmla="*/ 25 w 34"/>
                  <a:gd name="T71" fmla="*/ 34 h 36"/>
                  <a:gd name="T72" fmla="*/ 25 w 34"/>
                  <a:gd name="T73" fmla="*/ 31 h 36"/>
                  <a:gd name="T74" fmla="*/ 29 w 34"/>
                  <a:gd name="T75" fmla="*/ 31 h 36"/>
                  <a:gd name="T76" fmla="*/ 28 w 34"/>
                  <a:gd name="T77" fmla="*/ 28 h 36"/>
                  <a:gd name="T78" fmla="*/ 32 w 34"/>
                  <a:gd name="T79" fmla="*/ 27 h 36"/>
                  <a:gd name="T80" fmla="*/ 30 w 34"/>
                  <a:gd name="T81" fmla="*/ 24 h 36"/>
                  <a:gd name="T82" fmla="*/ 34 w 34"/>
                  <a:gd name="T83" fmla="*/ 22 h 36"/>
                  <a:gd name="T84" fmla="*/ 31 w 34"/>
                  <a:gd name="T85" fmla="*/ 20 h 36"/>
                  <a:gd name="T86" fmla="*/ 34 w 34"/>
                  <a:gd name="T87" fmla="*/ 17 h 36"/>
                  <a:gd name="T88" fmla="*/ 31 w 34"/>
                  <a:gd name="T89" fmla="*/ 16 h 36"/>
                  <a:gd name="T90" fmla="*/ 20 w 34"/>
                  <a:gd name="T91" fmla="*/ 31 h 36"/>
                  <a:gd name="T92" fmla="*/ 15 w 34"/>
                  <a:gd name="T93" fmla="*/ 5 h 36"/>
                  <a:gd name="T94" fmla="*/ 20 w 34"/>
                  <a:gd name="T95" fmla="*/ 3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4" h="36">
                    <a:moveTo>
                      <a:pt x="34" y="15"/>
                    </a:moveTo>
                    <a:cubicBezTo>
                      <a:pt x="34" y="15"/>
                      <a:pt x="34" y="15"/>
                      <a:pt x="34" y="15"/>
                    </a:cubicBezTo>
                    <a:cubicBezTo>
                      <a:pt x="34" y="14"/>
                      <a:pt x="33" y="13"/>
                      <a:pt x="33" y="12"/>
                    </a:cubicBezTo>
                    <a:cubicBezTo>
                      <a:pt x="31" y="13"/>
                      <a:pt x="31" y="13"/>
                      <a:pt x="31" y="13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2" y="10"/>
                      <a:pt x="32" y="10"/>
                      <a:pt x="32" y="10"/>
                    </a:cubicBezTo>
                    <a:cubicBezTo>
                      <a:pt x="32" y="9"/>
                      <a:pt x="31" y="8"/>
                      <a:pt x="31" y="8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8"/>
                      <a:pt x="28" y="8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29" y="5"/>
                      <a:pt x="28" y="5"/>
                      <a:pt x="28" y="4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5" y="6"/>
                      <a:pt x="25" y="5"/>
                      <a:pt x="25" y="5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5" y="2"/>
                      <a:pt x="24" y="2"/>
                      <a:pt x="23" y="2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2" y="4"/>
                      <a:pt x="21" y="4"/>
                      <a:pt x="21" y="4"/>
                    </a:cubicBezTo>
                    <a:cubicBezTo>
                      <a:pt x="21" y="1"/>
                      <a:pt x="21" y="1"/>
                      <a:pt x="21" y="1"/>
                    </a:cubicBezTo>
                    <a:cubicBezTo>
                      <a:pt x="20" y="1"/>
                      <a:pt x="20" y="1"/>
                      <a:pt x="19" y="1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8" y="3"/>
                      <a:pt x="17" y="3"/>
                      <a:pt x="17" y="3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1"/>
                      <a:pt x="15" y="1"/>
                      <a:pt x="14" y="1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3"/>
                      <a:pt x="13" y="4"/>
                      <a:pt x="13" y="4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1" y="2"/>
                      <a:pt x="10" y="2"/>
                      <a:pt x="9" y="2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9" y="5"/>
                      <a:pt x="9" y="6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4"/>
                      <a:pt x="6" y="5"/>
                      <a:pt x="6" y="5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8"/>
                      <a:pt x="6" y="8"/>
                      <a:pt x="6" y="8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3" y="8"/>
                      <a:pt x="3" y="9"/>
                      <a:pt x="3" y="9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1"/>
                      <a:pt x="4" y="12"/>
                      <a:pt x="4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1" y="12"/>
                      <a:pt x="1" y="13"/>
                      <a:pt x="1" y="14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5"/>
                      <a:pt x="3" y="16"/>
                      <a:pt x="3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7"/>
                      <a:pt x="0" y="18"/>
                      <a:pt x="0" y="19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3" y="20"/>
                      <a:pt x="3" y="20"/>
                      <a:pt x="3" y="21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1" y="22"/>
                      <a:pt x="1" y="23"/>
                      <a:pt x="1" y="24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4" y="24"/>
                      <a:pt x="4" y="24"/>
                      <a:pt x="4" y="25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3" y="27"/>
                      <a:pt x="3" y="28"/>
                      <a:pt x="3" y="28"/>
                    </a:cubicBezTo>
                    <a:cubicBezTo>
                      <a:pt x="6" y="27"/>
                      <a:pt x="6" y="27"/>
                      <a:pt x="6" y="27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6" y="31"/>
                      <a:pt x="6" y="31"/>
                      <a:pt x="7" y="32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30"/>
                      <a:pt x="9" y="31"/>
                      <a:pt x="10" y="31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10" y="34"/>
                      <a:pt x="10" y="34"/>
                      <a:pt x="11" y="34"/>
                    </a:cubicBezTo>
                    <a:cubicBezTo>
                      <a:pt x="12" y="32"/>
                      <a:pt x="12" y="32"/>
                      <a:pt x="12" y="32"/>
                    </a:cubicBezTo>
                    <a:cubicBezTo>
                      <a:pt x="13" y="32"/>
                      <a:pt x="13" y="33"/>
                      <a:pt x="13" y="33"/>
                    </a:cubicBezTo>
                    <a:cubicBezTo>
                      <a:pt x="13" y="35"/>
                      <a:pt x="13" y="35"/>
                      <a:pt x="13" y="35"/>
                    </a:cubicBezTo>
                    <a:cubicBezTo>
                      <a:pt x="14" y="35"/>
                      <a:pt x="15" y="36"/>
                      <a:pt x="16" y="36"/>
                    </a:cubicBezTo>
                    <a:cubicBezTo>
                      <a:pt x="16" y="33"/>
                      <a:pt x="16" y="33"/>
                      <a:pt x="16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8" y="36"/>
                      <a:pt x="18" y="36"/>
                      <a:pt x="18" y="36"/>
                    </a:cubicBezTo>
                    <a:cubicBezTo>
                      <a:pt x="19" y="36"/>
                      <a:pt x="20" y="36"/>
                      <a:pt x="20" y="35"/>
                    </a:cubicBezTo>
                    <a:cubicBezTo>
                      <a:pt x="20" y="33"/>
                      <a:pt x="20" y="33"/>
                      <a:pt x="20" y="33"/>
                    </a:cubicBezTo>
                    <a:cubicBezTo>
                      <a:pt x="21" y="33"/>
                      <a:pt x="21" y="33"/>
                      <a:pt x="22" y="32"/>
                    </a:cubicBezTo>
                    <a:cubicBezTo>
                      <a:pt x="23" y="35"/>
                      <a:pt x="23" y="35"/>
                      <a:pt x="23" y="35"/>
                    </a:cubicBezTo>
                    <a:cubicBezTo>
                      <a:pt x="24" y="34"/>
                      <a:pt x="24" y="34"/>
                      <a:pt x="25" y="34"/>
                    </a:cubicBezTo>
                    <a:cubicBezTo>
                      <a:pt x="24" y="31"/>
                      <a:pt x="24" y="31"/>
                      <a:pt x="24" y="31"/>
                    </a:cubicBezTo>
                    <a:cubicBezTo>
                      <a:pt x="25" y="31"/>
                      <a:pt x="25" y="31"/>
                      <a:pt x="25" y="31"/>
                    </a:cubicBezTo>
                    <a:cubicBezTo>
                      <a:pt x="27" y="32"/>
                      <a:pt x="27" y="32"/>
                      <a:pt x="27" y="32"/>
                    </a:cubicBezTo>
                    <a:cubicBezTo>
                      <a:pt x="28" y="32"/>
                      <a:pt x="28" y="31"/>
                      <a:pt x="29" y="31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8" y="28"/>
                      <a:pt x="28" y="28"/>
                      <a:pt x="28" y="28"/>
                    </a:cubicBezTo>
                    <a:cubicBezTo>
                      <a:pt x="30" y="29"/>
                      <a:pt x="30" y="29"/>
                      <a:pt x="30" y="29"/>
                    </a:cubicBezTo>
                    <a:cubicBezTo>
                      <a:pt x="31" y="28"/>
                      <a:pt x="31" y="28"/>
                      <a:pt x="32" y="27"/>
                    </a:cubicBezTo>
                    <a:cubicBezTo>
                      <a:pt x="30" y="25"/>
                      <a:pt x="30" y="25"/>
                      <a:pt x="30" y="25"/>
                    </a:cubicBezTo>
                    <a:cubicBezTo>
                      <a:pt x="30" y="25"/>
                      <a:pt x="30" y="24"/>
                      <a:pt x="30" y="24"/>
                    </a:cubicBezTo>
                    <a:cubicBezTo>
                      <a:pt x="33" y="25"/>
                      <a:pt x="33" y="25"/>
                      <a:pt x="33" y="25"/>
                    </a:cubicBezTo>
                    <a:cubicBezTo>
                      <a:pt x="33" y="24"/>
                      <a:pt x="33" y="23"/>
                      <a:pt x="34" y="22"/>
                    </a:cubicBezTo>
                    <a:cubicBezTo>
                      <a:pt x="31" y="21"/>
                      <a:pt x="31" y="21"/>
                      <a:pt x="31" y="21"/>
                    </a:cubicBezTo>
                    <a:cubicBezTo>
                      <a:pt x="31" y="21"/>
                      <a:pt x="31" y="20"/>
                      <a:pt x="31" y="20"/>
                    </a:cubicBezTo>
                    <a:cubicBezTo>
                      <a:pt x="34" y="20"/>
                      <a:pt x="34" y="20"/>
                      <a:pt x="34" y="20"/>
                    </a:cubicBezTo>
                    <a:cubicBezTo>
                      <a:pt x="34" y="19"/>
                      <a:pt x="34" y="18"/>
                      <a:pt x="34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6"/>
                      <a:pt x="31" y="16"/>
                      <a:pt x="31" y="16"/>
                    </a:cubicBezTo>
                    <a:lnTo>
                      <a:pt x="34" y="15"/>
                    </a:lnTo>
                    <a:close/>
                    <a:moveTo>
                      <a:pt x="20" y="31"/>
                    </a:moveTo>
                    <a:cubicBezTo>
                      <a:pt x="13" y="32"/>
                      <a:pt x="6" y="28"/>
                      <a:pt x="5" y="21"/>
                    </a:cubicBezTo>
                    <a:cubicBezTo>
                      <a:pt x="4" y="14"/>
                      <a:pt x="8" y="7"/>
                      <a:pt x="15" y="5"/>
                    </a:cubicBezTo>
                    <a:cubicBezTo>
                      <a:pt x="21" y="4"/>
                      <a:pt x="28" y="8"/>
                      <a:pt x="29" y="15"/>
                    </a:cubicBezTo>
                    <a:cubicBezTo>
                      <a:pt x="31" y="23"/>
                      <a:pt x="26" y="29"/>
                      <a:pt x="20" y="3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0" name="Freeform 23"/>
              <p:cNvSpPr>
                <a:spLocks noEditPoints="1"/>
              </p:cNvSpPr>
              <p:nvPr/>
            </p:nvSpPr>
            <p:spPr bwMode="auto">
              <a:xfrm>
                <a:off x="1044575" y="2405063"/>
                <a:ext cx="28575" cy="30163"/>
              </a:xfrm>
              <a:custGeom>
                <a:avLst/>
                <a:gdLst>
                  <a:gd name="T0" fmla="*/ 11 w 26"/>
                  <a:gd name="T1" fmla="*/ 2 h 28"/>
                  <a:gd name="T2" fmla="*/ 1 w 26"/>
                  <a:gd name="T3" fmla="*/ 17 h 28"/>
                  <a:gd name="T4" fmla="*/ 16 w 26"/>
                  <a:gd name="T5" fmla="*/ 26 h 28"/>
                  <a:gd name="T6" fmla="*/ 25 w 26"/>
                  <a:gd name="T7" fmla="*/ 12 h 28"/>
                  <a:gd name="T8" fmla="*/ 11 w 26"/>
                  <a:gd name="T9" fmla="*/ 2 h 28"/>
                  <a:gd name="T10" fmla="*/ 15 w 26"/>
                  <a:gd name="T11" fmla="*/ 24 h 28"/>
                  <a:gd name="T12" fmla="*/ 3 w 26"/>
                  <a:gd name="T13" fmla="*/ 16 h 28"/>
                  <a:gd name="T14" fmla="*/ 11 w 26"/>
                  <a:gd name="T15" fmla="*/ 4 h 28"/>
                  <a:gd name="T16" fmla="*/ 23 w 26"/>
                  <a:gd name="T17" fmla="*/ 12 h 28"/>
                  <a:gd name="T18" fmla="*/ 15 w 26"/>
                  <a:gd name="T19" fmla="*/ 2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" h="28">
                    <a:moveTo>
                      <a:pt x="11" y="2"/>
                    </a:moveTo>
                    <a:cubicBezTo>
                      <a:pt x="4" y="3"/>
                      <a:pt x="0" y="10"/>
                      <a:pt x="1" y="17"/>
                    </a:cubicBezTo>
                    <a:cubicBezTo>
                      <a:pt x="3" y="23"/>
                      <a:pt x="9" y="28"/>
                      <a:pt x="16" y="26"/>
                    </a:cubicBezTo>
                    <a:cubicBezTo>
                      <a:pt x="22" y="25"/>
                      <a:pt x="26" y="18"/>
                      <a:pt x="25" y="12"/>
                    </a:cubicBezTo>
                    <a:cubicBezTo>
                      <a:pt x="24" y="5"/>
                      <a:pt x="17" y="0"/>
                      <a:pt x="11" y="2"/>
                    </a:cubicBezTo>
                    <a:close/>
                    <a:moveTo>
                      <a:pt x="15" y="24"/>
                    </a:moveTo>
                    <a:cubicBezTo>
                      <a:pt x="10" y="26"/>
                      <a:pt x="4" y="22"/>
                      <a:pt x="3" y="16"/>
                    </a:cubicBezTo>
                    <a:cubicBezTo>
                      <a:pt x="2" y="10"/>
                      <a:pt x="6" y="5"/>
                      <a:pt x="11" y="4"/>
                    </a:cubicBezTo>
                    <a:cubicBezTo>
                      <a:pt x="17" y="3"/>
                      <a:pt x="22" y="6"/>
                      <a:pt x="23" y="12"/>
                    </a:cubicBezTo>
                    <a:cubicBezTo>
                      <a:pt x="24" y="18"/>
                      <a:pt x="21" y="23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1" name="Freeform 24"/>
              <p:cNvSpPr>
                <a:spLocks noEditPoints="1"/>
              </p:cNvSpPr>
              <p:nvPr/>
            </p:nvSpPr>
            <p:spPr bwMode="auto">
              <a:xfrm>
                <a:off x="1309688" y="2579688"/>
                <a:ext cx="44450" cy="44450"/>
              </a:xfrm>
              <a:custGeom>
                <a:avLst/>
                <a:gdLst>
                  <a:gd name="T0" fmla="*/ 42 w 42"/>
                  <a:gd name="T1" fmla="*/ 21 h 43"/>
                  <a:gd name="T2" fmla="*/ 39 w 42"/>
                  <a:gd name="T3" fmla="*/ 18 h 43"/>
                  <a:gd name="T4" fmla="*/ 41 w 42"/>
                  <a:gd name="T5" fmla="*/ 15 h 43"/>
                  <a:gd name="T6" fmla="*/ 37 w 42"/>
                  <a:gd name="T7" fmla="*/ 13 h 43"/>
                  <a:gd name="T8" fmla="*/ 39 w 42"/>
                  <a:gd name="T9" fmla="*/ 10 h 43"/>
                  <a:gd name="T10" fmla="*/ 34 w 42"/>
                  <a:gd name="T11" fmla="*/ 9 h 43"/>
                  <a:gd name="T12" fmla="*/ 35 w 42"/>
                  <a:gd name="T13" fmla="*/ 5 h 43"/>
                  <a:gd name="T14" fmla="*/ 30 w 42"/>
                  <a:gd name="T15" fmla="*/ 6 h 43"/>
                  <a:gd name="T16" fmla="*/ 30 w 42"/>
                  <a:gd name="T17" fmla="*/ 2 h 43"/>
                  <a:gd name="T18" fmla="*/ 26 w 42"/>
                  <a:gd name="T19" fmla="*/ 3 h 43"/>
                  <a:gd name="T20" fmla="*/ 24 w 42"/>
                  <a:gd name="T21" fmla="*/ 0 h 43"/>
                  <a:gd name="T22" fmla="*/ 21 w 42"/>
                  <a:gd name="T23" fmla="*/ 3 h 43"/>
                  <a:gd name="T24" fmla="*/ 18 w 42"/>
                  <a:gd name="T25" fmla="*/ 0 h 43"/>
                  <a:gd name="T26" fmla="*/ 16 w 42"/>
                  <a:gd name="T27" fmla="*/ 4 h 43"/>
                  <a:gd name="T28" fmla="*/ 13 w 42"/>
                  <a:gd name="T29" fmla="*/ 2 h 43"/>
                  <a:gd name="T30" fmla="*/ 11 w 42"/>
                  <a:gd name="T31" fmla="*/ 6 h 43"/>
                  <a:gd name="T32" fmla="*/ 8 w 42"/>
                  <a:gd name="T33" fmla="*/ 5 h 43"/>
                  <a:gd name="T34" fmla="*/ 7 w 42"/>
                  <a:gd name="T35" fmla="*/ 10 h 43"/>
                  <a:gd name="T36" fmla="*/ 4 w 42"/>
                  <a:gd name="T37" fmla="*/ 10 h 43"/>
                  <a:gd name="T38" fmla="*/ 5 w 42"/>
                  <a:gd name="T39" fmla="*/ 14 h 43"/>
                  <a:gd name="T40" fmla="*/ 1 w 42"/>
                  <a:gd name="T41" fmla="*/ 15 h 43"/>
                  <a:gd name="T42" fmla="*/ 4 w 42"/>
                  <a:gd name="T43" fmla="*/ 19 h 43"/>
                  <a:gd name="T44" fmla="*/ 0 w 42"/>
                  <a:gd name="T45" fmla="*/ 21 h 43"/>
                  <a:gd name="T46" fmla="*/ 1 w 42"/>
                  <a:gd name="T47" fmla="*/ 24 h 43"/>
                  <a:gd name="T48" fmla="*/ 4 w 42"/>
                  <a:gd name="T49" fmla="*/ 26 h 43"/>
                  <a:gd name="T50" fmla="*/ 2 w 42"/>
                  <a:gd name="T51" fmla="*/ 30 h 43"/>
                  <a:gd name="T52" fmla="*/ 6 w 42"/>
                  <a:gd name="T53" fmla="*/ 31 h 43"/>
                  <a:gd name="T54" fmla="*/ 5 w 42"/>
                  <a:gd name="T55" fmla="*/ 36 h 43"/>
                  <a:gd name="T56" fmla="*/ 9 w 42"/>
                  <a:gd name="T57" fmla="*/ 35 h 43"/>
                  <a:gd name="T58" fmla="*/ 10 w 42"/>
                  <a:gd name="T59" fmla="*/ 40 h 43"/>
                  <a:gd name="T60" fmla="*/ 13 w 42"/>
                  <a:gd name="T61" fmla="*/ 38 h 43"/>
                  <a:gd name="T62" fmla="*/ 15 w 42"/>
                  <a:gd name="T63" fmla="*/ 42 h 43"/>
                  <a:gd name="T64" fmla="*/ 18 w 42"/>
                  <a:gd name="T65" fmla="*/ 40 h 43"/>
                  <a:gd name="T66" fmla="*/ 21 w 42"/>
                  <a:gd name="T67" fmla="*/ 43 h 43"/>
                  <a:gd name="T68" fmla="*/ 23 w 42"/>
                  <a:gd name="T69" fmla="*/ 40 h 43"/>
                  <a:gd name="T70" fmla="*/ 27 w 42"/>
                  <a:gd name="T71" fmla="*/ 42 h 43"/>
                  <a:gd name="T72" fmla="*/ 28 w 42"/>
                  <a:gd name="T73" fmla="*/ 39 h 43"/>
                  <a:gd name="T74" fmla="*/ 32 w 42"/>
                  <a:gd name="T75" fmla="*/ 40 h 43"/>
                  <a:gd name="T76" fmla="*/ 32 w 42"/>
                  <a:gd name="T77" fmla="*/ 36 h 43"/>
                  <a:gd name="T78" fmla="*/ 37 w 42"/>
                  <a:gd name="T79" fmla="*/ 36 h 43"/>
                  <a:gd name="T80" fmla="*/ 36 w 42"/>
                  <a:gd name="T81" fmla="*/ 32 h 43"/>
                  <a:gd name="T82" fmla="*/ 40 w 42"/>
                  <a:gd name="T83" fmla="*/ 31 h 43"/>
                  <a:gd name="T84" fmla="*/ 38 w 42"/>
                  <a:gd name="T85" fmla="*/ 27 h 43"/>
                  <a:gd name="T86" fmla="*/ 42 w 42"/>
                  <a:gd name="T87" fmla="*/ 25 h 43"/>
                  <a:gd name="T88" fmla="*/ 39 w 42"/>
                  <a:gd name="T89" fmla="*/ 22 h 43"/>
                  <a:gd name="T90" fmla="*/ 21 w 42"/>
                  <a:gd name="T91" fmla="*/ 38 h 43"/>
                  <a:gd name="T92" fmla="*/ 21 w 42"/>
                  <a:gd name="T93" fmla="*/ 5 h 43"/>
                  <a:gd name="T94" fmla="*/ 21 w 42"/>
                  <a:gd name="T95" fmla="*/ 38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2" h="43">
                    <a:moveTo>
                      <a:pt x="42" y="22"/>
                    </a:moveTo>
                    <a:cubicBezTo>
                      <a:pt x="42" y="22"/>
                      <a:pt x="42" y="21"/>
                      <a:pt x="42" y="21"/>
                    </a:cubicBezTo>
                    <a:cubicBezTo>
                      <a:pt x="42" y="20"/>
                      <a:pt x="42" y="19"/>
                      <a:pt x="42" y="18"/>
                    </a:cubicBezTo>
                    <a:cubicBezTo>
                      <a:pt x="39" y="18"/>
                      <a:pt x="39" y="18"/>
                      <a:pt x="39" y="18"/>
                    </a:cubicBezTo>
                    <a:cubicBezTo>
                      <a:pt x="39" y="18"/>
                      <a:pt x="39" y="17"/>
                      <a:pt x="38" y="17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41" y="14"/>
                      <a:pt x="41" y="13"/>
                      <a:pt x="40" y="13"/>
                    </a:cubicBezTo>
                    <a:cubicBezTo>
                      <a:pt x="37" y="13"/>
                      <a:pt x="37" y="13"/>
                      <a:pt x="37" y="13"/>
                    </a:cubicBezTo>
                    <a:cubicBezTo>
                      <a:pt x="37" y="13"/>
                      <a:pt x="37" y="12"/>
                      <a:pt x="37" y="12"/>
                    </a:cubicBezTo>
                    <a:cubicBezTo>
                      <a:pt x="39" y="10"/>
                      <a:pt x="39" y="10"/>
                      <a:pt x="39" y="10"/>
                    </a:cubicBezTo>
                    <a:cubicBezTo>
                      <a:pt x="38" y="9"/>
                      <a:pt x="38" y="8"/>
                      <a:pt x="37" y="7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8"/>
                      <a:pt x="33" y="8"/>
                    </a:cubicBezTo>
                    <a:cubicBezTo>
                      <a:pt x="35" y="5"/>
                      <a:pt x="35" y="5"/>
                      <a:pt x="35" y="5"/>
                    </a:cubicBezTo>
                    <a:cubicBezTo>
                      <a:pt x="34" y="4"/>
                      <a:pt x="33" y="4"/>
                      <a:pt x="33" y="3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30" y="5"/>
                      <a:pt x="30" y="5"/>
                      <a:pt x="29" y="5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1"/>
                      <a:pt x="28" y="1"/>
                      <a:pt x="27" y="1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5" y="3"/>
                      <a:pt x="25" y="3"/>
                      <a:pt x="24" y="3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3" y="0"/>
                      <a:pt x="22" y="0"/>
                      <a:pt x="21" y="0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20" y="3"/>
                      <a:pt x="20" y="3"/>
                      <a:pt x="19" y="3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6" y="0"/>
                      <a:pt x="15" y="0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5" y="4"/>
                      <a:pt x="15" y="4"/>
                      <a:pt x="14" y="4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2" y="2"/>
                      <a:pt x="11" y="2"/>
                      <a:pt x="10" y="3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1" y="6"/>
                      <a:pt x="10" y="7"/>
                      <a:pt x="10" y="7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7" y="6"/>
                      <a:pt x="6" y="6"/>
                      <a:pt x="6" y="7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0"/>
                      <a:pt x="7" y="10"/>
                      <a:pt x="7" y="11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3" y="10"/>
                      <a:pt x="3" y="11"/>
                      <a:pt x="2" y="12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5" y="15"/>
                      <a:pt x="5" y="15"/>
                      <a:pt x="4" y="16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6"/>
                      <a:pt x="1" y="17"/>
                      <a:pt x="1" y="1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20"/>
                      <a:pt x="3" y="20"/>
                      <a:pt x="3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2"/>
                      <a:pt x="0" y="23"/>
                      <a:pt x="1" y="24"/>
                    </a:cubicBezTo>
                    <a:cubicBezTo>
                      <a:pt x="4" y="25"/>
                      <a:pt x="4" y="25"/>
                      <a:pt x="4" y="25"/>
                    </a:cubicBezTo>
                    <a:cubicBezTo>
                      <a:pt x="4" y="25"/>
                      <a:pt x="4" y="26"/>
                      <a:pt x="4" y="26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1" y="28"/>
                      <a:pt x="2" y="29"/>
                      <a:pt x="2" y="30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30"/>
                      <a:pt x="6" y="30"/>
                      <a:pt x="6" y="31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4" y="34"/>
                      <a:pt x="5" y="35"/>
                      <a:pt x="5" y="36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4"/>
                      <a:pt x="9" y="35"/>
                      <a:pt x="9" y="35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8" y="38"/>
                      <a:pt x="9" y="39"/>
                      <a:pt x="10" y="40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8"/>
                      <a:pt x="13" y="38"/>
                      <a:pt x="13" y="38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3" y="42"/>
                      <a:pt x="14" y="42"/>
                      <a:pt x="15" y="42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17" y="40"/>
                      <a:pt x="18" y="40"/>
                      <a:pt x="18" y="40"/>
                    </a:cubicBezTo>
                    <a:cubicBezTo>
                      <a:pt x="18" y="43"/>
                      <a:pt x="18" y="43"/>
                      <a:pt x="18" y="43"/>
                    </a:cubicBezTo>
                    <a:cubicBezTo>
                      <a:pt x="19" y="43"/>
                      <a:pt x="20" y="43"/>
                      <a:pt x="21" y="43"/>
                    </a:cubicBezTo>
                    <a:cubicBezTo>
                      <a:pt x="22" y="40"/>
                      <a:pt x="22" y="40"/>
                      <a:pt x="22" y="40"/>
                    </a:cubicBezTo>
                    <a:cubicBezTo>
                      <a:pt x="22" y="40"/>
                      <a:pt x="23" y="40"/>
                      <a:pt x="23" y="40"/>
                    </a:cubicBezTo>
                    <a:cubicBezTo>
                      <a:pt x="24" y="43"/>
                      <a:pt x="24" y="43"/>
                      <a:pt x="24" y="43"/>
                    </a:cubicBezTo>
                    <a:cubicBezTo>
                      <a:pt x="25" y="43"/>
                      <a:pt x="26" y="43"/>
                      <a:pt x="27" y="42"/>
                    </a:cubicBezTo>
                    <a:cubicBezTo>
                      <a:pt x="27" y="39"/>
                      <a:pt x="27" y="39"/>
                      <a:pt x="27" y="39"/>
                    </a:cubicBezTo>
                    <a:cubicBezTo>
                      <a:pt x="27" y="39"/>
                      <a:pt x="28" y="39"/>
                      <a:pt x="28" y="39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31" y="41"/>
                      <a:pt x="32" y="40"/>
                      <a:pt x="32" y="40"/>
                    </a:cubicBezTo>
                    <a:cubicBezTo>
                      <a:pt x="31" y="37"/>
                      <a:pt x="31" y="37"/>
                      <a:pt x="31" y="37"/>
                    </a:cubicBezTo>
                    <a:cubicBezTo>
                      <a:pt x="32" y="37"/>
                      <a:pt x="32" y="36"/>
                      <a:pt x="32" y="36"/>
                    </a:cubicBezTo>
                    <a:cubicBezTo>
                      <a:pt x="35" y="38"/>
                      <a:pt x="35" y="38"/>
                      <a:pt x="35" y="38"/>
                    </a:cubicBezTo>
                    <a:cubicBezTo>
                      <a:pt x="36" y="37"/>
                      <a:pt x="36" y="37"/>
                      <a:pt x="37" y="36"/>
                    </a:cubicBezTo>
                    <a:cubicBezTo>
                      <a:pt x="35" y="33"/>
                      <a:pt x="35" y="33"/>
                      <a:pt x="35" y="33"/>
                    </a:cubicBezTo>
                    <a:cubicBezTo>
                      <a:pt x="35" y="33"/>
                      <a:pt x="36" y="32"/>
                      <a:pt x="36" y="32"/>
                    </a:cubicBezTo>
                    <a:cubicBezTo>
                      <a:pt x="39" y="33"/>
                      <a:pt x="39" y="33"/>
                      <a:pt x="39" y="33"/>
                    </a:cubicBezTo>
                    <a:cubicBezTo>
                      <a:pt x="39" y="32"/>
                      <a:pt x="40" y="32"/>
                      <a:pt x="40" y="31"/>
                    </a:cubicBezTo>
                    <a:cubicBezTo>
                      <a:pt x="38" y="29"/>
                      <a:pt x="38" y="29"/>
                      <a:pt x="38" y="29"/>
                    </a:cubicBezTo>
                    <a:cubicBezTo>
                      <a:pt x="38" y="28"/>
                      <a:pt x="38" y="28"/>
                      <a:pt x="38" y="27"/>
                    </a:cubicBezTo>
                    <a:cubicBezTo>
                      <a:pt x="41" y="28"/>
                      <a:pt x="41" y="28"/>
                      <a:pt x="41" y="28"/>
                    </a:cubicBezTo>
                    <a:cubicBezTo>
                      <a:pt x="41" y="27"/>
                      <a:pt x="42" y="26"/>
                      <a:pt x="42" y="25"/>
                    </a:cubicBezTo>
                    <a:cubicBezTo>
                      <a:pt x="39" y="24"/>
                      <a:pt x="39" y="24"/>
                      <a:pt x="39" y="24"/>
                    </a:cubicBezTo>
                    <a:cubicBezTo>
                      <a:pt x="39" y="23"/>
                      <a:pt x="39" y="23"/>
                      <a:pt x="39" y="22"/>
                    </a:cubicBezTo>
                    <a:lnTo>
                      <a:pt x="42" y="22"/>
                    </a:lnTo>
                    <a:close/>
                    <a:moveTo>
                      <a:pt x="21" y="38"/>
                    </a:moveTo>
                    <a:cubicBezTo>
                      <a:pt x="13" y="38"/>
                      <a:pt x="6" y="30"/>
                      <a:pt x="6" y="21"/>
                    </a:cubicBezTo>
                    <a:cubicBezTo>
                      <a:pt x="6" y="13"/>
                      <a:pt x="13" y="5"/>
                      <a:pt x="21" y="5"/>
                    </a:cubicBezTo>
                    <a:cubicBezTo>
                      <a:pt x="30" y="5"/>
                      <a:pt x="37" y="13"/>
                      <a:pt x="37" y="21"/>
                    </a:cubicBezTo>
                    <a:cubicBezTo>
                      <a:pt x="37" y="30"/>
                      <a:pt x="30" y="38"/>
                      <a:pt x="21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2" name="Freeform 25"/>
              <p:cNvSpPr>
                <a:spLocks noEditPoints="1"/>
              </p:cNvSpPr>
              <p:nvPr/>
            </p:nvSpPr>
            <p:spPr bwMode="auto">
              <a:xfrm>
                <a:off x="1316038" y="2586038"/>
                <a:ext cx="31750" cy="31750"/>
              </a:xfrm>
              <a:custGeom>
                <a:avLst/>
                <a:gdLst>
                  <a:gd name="T0" fmla="*/ 15 w 30"/>
                  <a:gd name="T1" fmla="*/ 0 h 31"/>
                  <a:gd name="T2" fmla="*/ 0 w 30"/>
                  <a:gd name="T3" fmla="*/ 15 h 31"/>
                  <a:gd name="T4" fmla="*/ 15 w 30"/>
                  <a:gd name="T5" fmla="*/ 31 h 31"/>
                  <a:gd name="T6" fmla="*/ 30 w 30"/>
                  <a:gd name="T7" fmla="*/ 15 h 31"/>
                  <a:gd name="T8" fmla="*/ 15 w 30"/>
                  <a:gd name="T9" fmla="*/ 0 h 31"/>
                  <a:gd name="T10" fmla="*/ 15 w 30"/>
                  <a:gd name="T11" fmla="*/ 29 h 31"/>
                  <a:gd name="T12" fmla="*/ 3 w 30"/>
                  <a:gd name="T13" fmla="*/ 15 h 31"/>
                  <a:gd name="T14" fmla="*/ 15 w 30"/>
                  <a:gd name="T15" fmla="*/ 2 h 31"/>
                  <a:gd name="T16" fmla="*/ 28 w 30"/>
                  <a:gd name="T17" fmla="*/ 15 h 31"/>
                  <a:gd name="T18" fmla="*/ 15 w 30"/>
                  <a:gd name="T19" fmla="*/ 29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" h="31">
                    <a:moveTo>
                      <a:pt x="15" y="0"/>
                    </a:moveTo>
                    <a:cubicBezTo>
                      <a:pt x="7" y="0"/>
                      <a:pt x="0" y="7"/>
                      <a:pt x="0" y="15"/>
                    </a:cubicBezTo>
                    <a:cubicBezTo>
                      <a:pt x="0" y="24"/>
                      <a:pt x="7" y="31"/>
                      <a:pt x="15" y="31"/>
                    </a:cubicBezTo>
                    <a:cubicBezTo>
                      <a:pt x="23" y="31"/>
                      <a:pt x="30" y="24"/>
                      <a:pt x="30" y="15"/>
                    </a:cubicBezTo>
                    <a:cubicBezTo>
                      <a:pt x="30" y="7"/>
                      <a:pt x="23" y="0"/>
                      <a:pt x="15" y="0"/>
                    </a:cubicBezTo>
                    <a:close/>
                    <a:moveTo>
                      <a:pt x="15" y="29"/>
                    </a:moveTo>
                    <a:cubicBezTo>
                      <a:pt x="8" y="29"/>
                      <a:pt x="3" y="23"/>
                      <a:pt x="3" y="15"/>
                    </a:cubicBezTo>
                    <a:cubicBezTo>
                      <a:pt x="3" y="8"/>
                      <a:pt x="8" y="2"/>
                      <a:pt x="15" y="2"/>
                    </a:cubicBezTo>
                    <a:cubicBezTo>
                      <a:pt x="22" y="2"/>
                      <a:pt x="28" y="8"/>
                      <a:pt x="28" y="15"/>
                    </a:cubicBezTo>
                    <a:cubicBezTo>
                      <a:pt x="28" y="23"/>
                      <a:pt x="22" y="29"/>
                      <a:pt x="15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3" name="Freeform 26"/>
              <p:cNvSpPr>
                <a:spLocks noEditPoints="1"/>
              </p:cNvSpPr>
              <p:nvPr/>
            </p:nvSpPr>
            <p:spPr bwMode="auto">
              <a:xfrm>
                <a:off x="1303338" y="2484438"/>
                <a:ext cx="88900" cy="92075"/>
              </a:xfrm>
              <a:custGeom>
                <a:avLst/>
                <a:gdLst>
                  <a:gd name="T0" fmla="*/ 72 w 83"/>
                  <a:gd name="T1" fmla="*/ 46 h 87"/>
                  <a:gd name="T2" fmla="*/ 72 w 83"/>
                  <a:gd name="T3" fmla="*/ 43 h 87"/>
                  <a:gd name="T4" fmla="*/ 72 w 83"/>
                  <a:gd name="T5" fmla="*/ 39 h 87"/>
                  <a:gd name="T6" fmla="*/ 82 w 83"/>
                  <a:gd name="T7" fmla="*/ 32 h 87"/>
                  <a:gd name="T8" fmla="*/ 77 w 83"/>
                  <a:gd name="T9" fmla="*/ 19 h 87"/>
                  <a:gd name="T10" fmla="*/ 65 w 83"/>
                  <a:gd name="T11" fmla="*/ 23 h 87"/>
                  <a:gd name="T12" fmla="*/ 60 w 83"/>
                  <a:gd name="T13" fmla="*/ 18 h 87"/>
                  <a:gd name="T14" fmla="*/ 63 w 83"/>
                  <a:gd name="T15" fmla="*/ 5 h 87"/>
                  <a:gd name="T16" fmla="*/ 50 w 83"/>
                  <a:gd name="T17" fmla="*/ 0 h 87"/>
                  <a:gd name="T18" fmla="*/ 44 w 83"/>
                  <a:gd name="T19" fmla="*/ 11 h 87"/>
                  <a:gd name="T20" fmla="*/ 41 w 83"/>
                  <a:gd name="T21" fmla="*/ 11 h 87"/>
                  <a:gd name="T22" fmla="*/ 37 w 83"/>
                  <a:gd name="T23" fmla="*/ 12 h 87"/>
                  <a:gd name="T24" fmla="*/ 31 w 83"/>
                  <a:gd name="T25" fmla="*/ 0 h 87"/>
                  <a:gd name="T26" fmla="*/ 18 w 83"/>
                  <a:gd name="T27" fmla="*/ 6 h 87"/>
                  <a:gd name="T28" fmla="*/ 22 w 83"/>
                  <a:gd name="T29" fmla="*/ 19 h 87"/>
                  <a:gd name="T30" fmla="*/ 17 w 83"/>
                  <a:gd name="T31" fmla="*/ 24 h 87"/>
                  <a:gd name="T32" fmla="*/ 5 w 83"/>
                  <a:gd name="T33" fmla="*/ 21 h 87"/>
                  <a:gd name="T34" fmla="*/ 0 w 83"/>
                  <a:gd name="T35" fmla="*/ 34 h 87"/>
                  <a:gd name="T36" fmla="*/ 11 w 83"/>
                  <a:gd name="T37" fmla="*/ 40 h 87"/>
                  <a:gd name="T38" fmla="*/ 11 w 83"/>
                  <a:gd name="T39" fmla="*/ 43 h 87"/>
                  <a:gd name="T40" fmla="*/ 11 w 83"/>
                  <a:gd name="T41" fmla="*/ 47 h 87"/>
                  <a:gd name="T42" fmla="*/ 0 w 83"/>
                  <a:gd name="T43" fmla="*/ 54 h 87"/>
                  <a:gd name="T44" fmla="*/ 6 w 83"/>
                  <a:gd name="T45" fmla="*/ 67 h 87"/>
                  <a:gd name="T46" fmla="*/ 18 w 83"/>
                  <a:gd name="T47" fmla="*/ 64 h 87"/>
                  <a:gd name="T48" fmla="*/ 23 w 83"/>
                  <a:gd name="T49" fmla="*/ 69 h 87"/>
                  <a:gd name="T50" fmla="*/ 20 w 83"/>
                  <a:gd name="T51" fmla="*/ 81 h 87"/>
                  <a:gd name="T52" fmla="*/ 33 w 83"/>
                  <a:gd name="T53" fmla="*/ 87 h 87"/>
                  <a:gd name="T54" fmla="*/ 39 w 83"/>
                  <a:gd name="T55" fmla="*/ 75 h 87"/>
                  <a:gd name="T56" fmla="*/ 41 w 83"/>
                  <a:gd name="T57" fmla="*/ 75 h 87"/>
                  <a:gd name="T58" fmla="*/ 45 w 83"/>
                  <a:gd name="T59" fmla="*/ 75 h 87"/>
                  <a:gd name="T60" fmla="*/ 52 w 83"/>
                  <a:gd name="T61" fmla="*/ 86 h 87"/>
                  <a:gd name="T62" fmla="*/ 64 w 83"/>
                  <a:gd name="T63" fmla="*/ 80 h 87"/>
                  <a:gd name="T64" fmla="*/ 61 w 83"/>
                  <a:gd name="T65" fmla="*/ 68 h 87"/>
                  <a:gd name="T66" fmla="*/ 66 w 83"/>
                  <a:gd name="T67" fmla="*/ 62 h 87"/>
                  <a:gd name="T68" fmla="*/ 78 w 83"/>
                  <a:gd name="T69" fmla="*/ 66 h 87"/>
                  <a:gd name="T70" fmla="*/ 83 w 83"/>
                  <a:gd name="T71" fmla="*/ 52 h 87"/>
                  <a:gd name="T72" fmla="*/ 72 w 83"/>
                  <a:gd name="T73" fmla="*/ 46 h 87"/>
                  <a:gd name="T74" fmla="*/ 41 w 83"/>
                  <a:gd name="T75" fmla="*/ 58 h 87"/>
                  <a:gd name="T76" fmla="*/ 27 w 83"/>
                  <a:gd name="T77" fmla="*/ 43 h 87"/>
                  <a:gd name="T78" fmla="*/ 41 w 83"/>
                  <a:gd name="T79" fmla="*/ 28 h 87"/>
                  <a:gd name="T80" fmla="*/ 55 w 83"/>
                  <a:gd name="T81" fmla="*/ 43 h 87"/>
                  <a:gd name="T82" fmla="*/ 41 w 83"/>
                  <a:gd name="T83" fmla="*/ 58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83" h="87">
                    <a:moveTo>
                      <a:pt x="72" y="46"/>
                    </a:moveTo>
                    <a:cubicBezTo>
                      <a:pt x="72" y="45"/>
                      <a:pt x="72" y="44"/>
                      <a:pt x="72" y="43"/>
                    </a:cubicBezTo>
                    <a:cubicBezTo>
                      <a:pt x="72" y="42"/>
                      <a:pt x="72" y="40"/>
                      <a:pt x="72" y="39"/>
                    </a:cubicBezTo>
                    <a:cubicBezTo>
                      <a:pt x="82" y="32"/>
                      <a:pt x="82" y="32"/>
                      <a:pt x="82" y="32"/>
                    </a:cubicBezTo>
                    <a:cubicBezTo>
                      <a:pt x="81" y="27"/>
                      <a:pt x="79" y="23"/>
                      <a:pt x="77" y="19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63" y="21"/>
                      <a:pt x="62" y="19"/>
                      <a:pt x="60" y="18"/>
                    </a:cubicBezTo>
                    <a:cubicBezTo>
                      <a:pt x="63" y="5"/>
                      <a:pt x="63" y="5"/>
                      <a:pt x="63" y="5"/>
                    </a:cubicBezTo>
                    <a:cubicBezTo>
                      <a:pt x="59" y="3"/>
                      <a:pt x="55" y="1"/>
                      <a:pt x="50" y="0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3" y="11"/>
                      <a:pt x="42" y="11"/>
                      <a:pt x="41" y="11"/>
                    </a:cubicBezTo>
                    <a:cubicBezTo>
                      <a:pt x="40" y="11"/>
                      <a:pt x="39" y="11"/>
                      <a:pt x="37" y="12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26" y="1"/>
                      <a:pt x="22" y="3"/>
                      <a:pt x="18" y="6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0" y="20"/>
                      <a:pt x="18" y="22"/>
                      <a:pt x="17" y="24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3" y="25"/>
                      <a:pt x="1" y="29"/>
                      <a:pt x="0" y="34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1"/>
                      <a:pt x="11" y="42"/>
                      <a:pt x="11" y="43"/>
                    </a:cubicBezTo>
                    <a:cubicBezTo>
                      <a:pt x="11" y="45"/>
                      <a:pt x="11" y="46"/>
                      <a:pt x="11" y="47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2" y="59"/>
                      <a:pt x="3" y="63"/>
                      <a:pt x="6" y="67"/>
                    </a:cubicBezTo>
                    <a:cubicBezTo>
                      <a:pt x="18" y="64"/>
                      <a:pt x="18" y="64"/>
                      <a:pt x="18" y="64"/>
                    </a:cubicBezTo>
                    <a:cubicBezTo>
                      <a:pt x="19" y="65"/>
                      <a:pt x="21" y="67"/>
                      <a:pt x="23" y="69"/>
                    </a:cubicBezTo>
                    <a:cubicBezTo>
                      <a:pt x="20" y="81"/>
                      <a:pt x="20" y="81"/>
                      <a:pt x="20" y="81"/>
                    </a:cubicBezTo>
                    <a:cubicBezTo>
                      <a:pt x="24" y="84"/>
                      <a:pt x="28" y="86"/>
                      <a:pt x="33" y="87"/>
                    </a:cubicBezTo>
                    <a:cubicBezTo>
                      <a:pt x="39" y="75"/>
                      <a:pt x="39" y="75"/>
                      <a:pt x="39" y="75"/>
                    </a:cubicBezTo>
                    <a:cubicBezTo>
                      <a:pt x="40" y="75"/>
                      <a:pt x="40" y="75"/>
                      <a:pt x="41" y="75"/>
                    </a:cubicBezTo>
                    <a:cubicBezTo>
                      <a:pt x="43" y="75"/>
                      <a:pt x="44" y="75"/>
                      <a:pt x="45" y="75"/>
                    </a:cubicBezTo>
                    <a:cubicBezTo>
                      <a:pt x="52" y="86"/>
                      <a:pt x="52" y="86"/>
                      <a:pt x="52" y="86"/>
                    </a:cubicBezTo>
                    <a:cubicBezTo>
                      <a:pt x="57" y="85"/>
                      <a:pt x="61" y="83"/>
                      <a:pt x="64" y="80"/>
                    </a:cubicBezTo>
                    <a:cubicBezTo>
                      <a:pt x="61" y="68"/>
                      <a:pt x="61" y="68"/>
                      <a:pt x="61" y="68"/>
                    </a:cubicBezTo>
                    <a:cubicBezTo>
                      <a:pt x="63" y="66"/>
                      <a:pt x="64" y="64"/>
                      <a:pt x="66" y="62"/>
                    </a:cubicBezTo>
                    <a:cubicBezTo>
                      <a:pt x="78" y="66"/>
                      <a:pt x="78" y="66"/>
                      <a:pt x="78" y="66"/>
                    </a:cubicBezTo>
                    <a:cubicBezTo>
                      <a:pt x="80" y="62"/>
                      <a:pt x="82" y="57"/>
                      <a:pt x="83" y="52"/>
                    </a:cubicBezTo>
                    <a:lnTo>
                      <a:pt x="72" y="46"/>
                    </a:lnTo>
                    <a:close/>
                    <a:moveTo>
                      <a:pt x="41" y="58"/>
                    </a:moveTo>
                    <a:cubicBezTo>
                      <a:pt x="34" y="58"/>
                      <a:pt x="27" y="51"/>
                      <a:pt x="27" y="43"/>
                    </a:cubicBezTo>
                    <a:cubicBezTo>
                      <a:pt x="27" y="35"/>
                      <a:pt x="34" y="28"/>
                      <a:pt x="41" y="28"/>
                    </a:cubicBezTo>
                    <a:cubicBezTo>
                      <a:pt x="49" y="28"/>
                      <a:pt x="55" y="35"/>
                      <a:pt x="55" y="43"/>
                    </a:cubicBezTo>
                    <a:cubicBezTo>
                      <a:pt x="55" y="51"/>
                      <a:pt x="49" y="58"/>
                      <a:pt x="41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4" name="Freeform 27"/>
              <p:cNvSpPr>
                <a:spLocks noEditPoints="1"/>
              </p:cNvSpPr>
              <p:nvPr/>
            </p:nvSpPr>
            <p:spPr bwMode="auto">
              <a:xfrm>
                <a:off x="1184275" y="2290763"/>
                <a:ext cx="41275" cy="42863"/>
              </a:xfrm>
              <a:custGeom>
                <a:avLst/>
                <a:gdLst>
                  <a:gd name="T0" fmla="*/ 31 w 38"/>
                  <a:gd name="T1" fmla="*/ 26 h 40"/>
                  <a:gd name="T2" fmla="*/ 32 w 38"/>
                  <a:gd name="T3" fmla="*/ 25 h 40"/>
                  <a:gd name="T4" fmla="*/ 32 w 38"/>
                  <a:gd name="T5" fmla="*/ 23 h 40"/>
                  <a:gd name="T6" fmla="*/ 38 w 38"/>
                  <a:gd name="T7" fmla="*/ 22 h 40"/>
                  <a:gd name="T8" fmla="*/ 37 w 38"/>
                  <a:gd name="T9" fmla="*/ 16 h 40"/>
                  <a:gd name="T10" fmla="*/ 32 w 38"/>
                  <a:gd name="T11" fmla="*/ 15 h 40"/>
                  <a:gd name="T12" fmla="*/ 31 w 38"/>
                  <a:gd name="T13" fmla="*/ 12 h 40"/>
                  <a:gd name="T14" fmla="*/ 34 w 38"/>
                  <a:gd name="T15" fmla="*/ 8 h 40"/>
                  <a:gd name="T16" fmla="*/ 29 w 38"/>
                  <a:gd name="T17" fmla="*/ 3 h 40"/>
                  <a:gd name="T18" fmla="*/ 25 w 38"/>
                  <a:gd name="T19" fmla="*/ 7 h 40"/>
                  <a:gd name="T20" fmla="*/ 24 w 38"/>
                  <a:gd name="T21" fmla="*/ 6 h 40"/>
                  <a:gd name="T22" fmla="*/ 22 w 38"/>
                  <a:gd name="T23" fmla="*/ 6 h 40"/>
                  <a:gd name="T24" fmla="*/ 21 w 38"/>
                  <a:gd name="T25" fmla="*/ 0 h 40"/>
                  <a:gd name="T26" fmla="*/ 15 w 38"/>
                  <a:gd name="T27" fmla="*/ 0 h 40"/>
                  <a:gd name="T28" fmla="*/ 15 w 38"/>
                  <a:gd name="T29" fmla="*/ 6 h 40"/>
                  <a:gd name="T30" fmla="*/ 12 w 38"/>
                  <a:gd name="T31" fmla="*/ 7 h 40"/>
                  <a:gd name="T32" fmla="*/ 7 w 38"/>
                  <a:gd name="T33" fmla="*/ 4 h 40"/>
                  <a:gd name="T34" fmla="*/ 3 w 38"/>
                  <a:gd name="T35" fmla="*/ 9 h 40"/>
                  <a:gd name="T36" fmla="*/ 7 w 38"/>
                  <a:gd name="T37" fmla="*/ 13 h 40"/>
                  <a:gd name="T38" fmla="*/ 6 w 38"/>
                  <a:gd name="T39" fmla="*/ 14 h 40"/>
                  <a:gd name="T40" fmla="*/ 6 w 38"/>
                  <a:gd name="T41" fmla="*/ 16 h 40"/>
                  <a:gd name="T42" fmla="*/ 0 w 38"/>
                  <a:gd name="T43" fmla="*/ 17 h 40"/>
                  <a:gd name="T44" fmla="*/ 0 w 38"/>
                  <a:gd name="T45" fmla="*/ 23 h 40"/>
                  <a:gd name="T46" fmla="*/ 6 w 38"/>
                  <a:gd name="T47" fmla="*/ 24 h 40"/>
                  <a:gd name="T48" fmla="*/ 7 w 38"/>
                  <a:gd name="T49" fmla="*/ 27 h 40"/>
                  <a:gd name="T50" fmla="*/ 4 w 38"/>
                  <a:gd name="T51" fmla="*/ 32 h 40"/>
                  <a:gd name="T52" fmla="*/ 8 w 38"/>
                  <a:gd name="T53" fmla="*/ 36 h 40"/>
                  <a:gd name="T54" fmla="*/ 13 w 38"/>
                  <a:gd name="T55" fmla="*/ 32 h 40"/>
                  <a:gd name="T56" fmla="*/ 14 w 38"/>
                  <a:gd name="T57" fmla="*/ 33 h 40"/>
                  <a:gd name="T58" fmla="*/ 16 w 38"/>
                  <a:gd name="T59" fmla="*/ 33 h 40"/>
                  <a:gd name="T60" fmla="*/ 17 w 38"/>
                  <a:gd name="T61" fmla="*/ 39 h 40"/>
                  <a:gd name="T62" fmla="*/ 23 w 38"/>
                  <a:gd name="T63" fmla="*/ 39 h 40"/>
                  <a:gd name="T64" fmla="*/ 23 w 38"/>
                  <a:gd name="T65" fmla="*/ 33 h 40"/>
                  <a:gd name="T66" fmla="*/ 26 w 38"/>
                  <a:gd name="T67" fmla="*/ 32 h 40"/>
                  <a:gd name="T68" fmla="*/ 30 w 38"/>
                  <a:gd name="T69" fmla="*/ 35 h 40"/>
                  <a:gd name="T70" fmla="*/ 35 w 38"/>
                  <a:gd name="T71" fmla="*/ 31 h 40"/>
                  <a:gd name="T72" fmla="*/ 31 w 38"/>
                  <a:gd name="T73" fmla="*/ 26 h 40"/>
                  <a:gd name="T74" fmla="*/ 17 w 38"/>
                  <a:gd name="T75" fmla="*/ 26 h 40"/>
                  <a:gd name="T76" fmla="*/ 13 w 38"/>
                  <a:gd name="T77" fmla="*/ 17 h 40"/>
                  <a:gd name="T78" fmla="*/ 21 w 38"/>
                  <a:gd name="T79" fmla="*/ 14 h 40"/>
                  <a:gd name="T80" fmla="*/ 25 w 38"/>
                  <a:gd name="T81" fmla="*/ 22 h 40"/>
                  <a:gd name="T82" fmla="*/ 17 w 38"/>
                  <a:gd name="T83" fmla="*/ 26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8" h="40">
                    <a:moveTo>
                      <a:pt x="31" y="26"/>
                    </a:moveTo>
                    <a:cubicBezTo>
                      <a:pt x="31" y="26"/>
                      <a:pt x="31" y="25"/>
                      <a:pt x="32" y="25"/>
                    </a:cubicBezTo>
                    <a:cubicBezTo>
                      <a:pt x="32" y="24"/>
                      <a:pt x="32" y="24"/>
                      <a:pt x="32" y="23"/>
                    </a:cubicBezTo>
                    <a:cubicBezTo>
                      <a:pt x="38" y="22"/>
                      <a:pt x="38" y="22"/>
                      <a:pt x="38" y="22"/>
                    </a:cubicBezTo>
                    <a:cubicBezTo>
                      <a:pt x="38" y="20"/>
                      <a:pt x="38" y="18"/>
                      <a:pt x="37" y="16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2" y="14"/>
                      <a:pt x="31" y="13"/>
                      <a:pt x="31" y="12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3" y="6"/>
                      <a:pt x="31" y="4"/>
                      <a:pt x="29" y="3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5" y="7"/>
                      <a:pt x="24" y="7"/>
                      <a:pt x="24" y="6"/>
                    </a:cubicBezTo>
                    <a:cubicBezTo>
                      <a:pt x="23" y="6"/>
                      <a:pt x="23" y="6"/>
                      <a:pt x="22" y="6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9" y="0"/>
                      <a:pt x="17" y="0"/>
                      <a:pt x="15" y="0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4" y="6"/>
                      <a:pt x="13" y="7"/>
                      <a:pt x="12" y="7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5"/>
                      <a:pt x="4" y="7"/>
                      <a:pt x="3" y="9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7" y="14"/>
                      <a:pt x="6" y="14"/>
                      <a:pt x="6" y="14"/>
                    </a:cubicBezTo>
                    <a:cubicBezTo>
                      <a:pt x="6" y="15"/>
                      <a:pt x="6" y="16"/>
                      <a:pt x="6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9"/>
                      <a:pt x="0" y="21"/>
                      <a:pt x="0" y="23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6" y="25"/>
                      <a:pt x="7" y="26"/>
                      <a:pt x="7" y="27"/>
                    </a:cubicBezTo>
                    <a:cubicBezTo>
                      <a:pt x="4" y="32"/>
                      <a:pt x="4" y="32"/>
                      <a:pt x="4" y="32"/>
                    </a:cubicBezTo>
                    <a:cubicBezTo>
                      <a:pt x="5" y="33"/>
                      <a:pt x="7" y="35"/>
                      <a:pt x="8" y="36"/>
                    </a:cubicBezTo>
                    <a:cubicBezTo>
                      <a:pt x="13" y="32"/>
                      <a:pt x="13" y="32"/>
                      <a:pt x="13" y="32"/>
                    </a:cubicBezTo>
                    <a:cubicBezTo>
                      <a:pt x="13" y="33"/>
                      <a:pt x="13" y="33"/>
                      <a:pt x="14" y="33"/>
                    </a:cubicBezTo>
                    <a:cubicBezTo>
                      <a:pt x="14" y="33"/>
                      <a:pt x="15" y="33"/>
                      <a:pt x="16" y="33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19" y="40"/>
                      <a:pt x="21" y="39"/>
                      <a:pt x="23" y="39"/>
                    </a:cubicBezTo>
                    <a:cubicBezTo>
                      <a:pt x="23" y="33"/>
                      <a:pt x="23" y="33"/>
                      <a:pt x="23" y="33"/>
                    </a:cubicBezTo>
                    <a:cubicBezTo>
                      <a:pt x="24" y="33"/>
                      <a:pt x="25" y="32"/>
                      <a:pt x="26" y="32"/>
                    </a:cubicBezTo>
                    <a:cubicBezTo>
                      <a:pt x="30" y="35"/>
                      <a:pt x="30" y="35"/>
                      <a:pt x="30" y="35"/>
                    </a:cubicBezTo>
                    <a:cubicBezTo>
                      <a:pt x="32" y="34"/>
                      <a:pt x="33" y="32"/>
                      <a:pt x="35" y="31"/>
                    </a:cubicBezTo>
                    <a:lnTo>
                      <a:pt x="31" y="26"/>
                    </a:lnTo>
                    <a:close/>
                    <a:moveTo>
                      <a:pt x="17" y="26"/>
                    </a:moveTo>
                    <a:cubicBezTo>
                      <a:pt x="13" y="24"/>
                      <a:pt x="12" y="21"/>
                      <a:pt x="13" y="17"/>
                    </a:cubicBezTo>
                    <a:cubicBezTo>
                      <a:pt x="14" y="14"/>
                      <a:pt x="18" y="12"/>
                      <a:pt x="21" y="14"/>
                    </a:cubicBezTo>
                    <a:cubicBezTo>
                      <a:pt x="24" y="15"/>
                      <a:pt x="26" y="19"/>
                      <a:pt x="25" y="22"/>
                    </a:cubicBezTo>
                    <a:cubicBezTo>
                      <a:pt x="23" y="25"/>
                      <a:pt x="20" y="27"/>
                      <a:pt x="17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5" name="Freeform 28"/>
              <p:cNvSpPr>
                <a:spLocks noEditPoints="1"/>
              </p:cNvSpPr>
              <p:nvPr/>
            </p:nvSpPr>
            <p:spPr bwMode="auto">
              <a:xfrm>
                <a:off x="1265238" y="2665413"/>
                <a:ext cx="36513" cy="38100"/>
              </a:xfrm>
              <a:custGeom>
                <a:avLst/>
                <a:gdLst>
                  <a:gd name="T0" fmla="*/ 29 w 35"/>
                  <a:gd name="T1" fmla="*/ 23 h 36"/>
                  <a:gd name="T2" fmla="*/ 29 w 35"/>
                  <a:gd name="T3" fmla="*/ 22 h 36"/>
                  <a:gd name="T4" fmla="*/ 30 w 35"/>
                  <a:gd name="T5" fmla="*/ 20 h 36"/>
                  <a:gd name="T6" fmla="*/ 34 w 35"/>
                  <a:gd name="T7" fmla="*/ 18 h 36"/>
                  <a:gd name="T8" fmla="*/ 34 w 35"/>
                  <a:gd name="T9" fmla="*/ 13 h 36"/>
                  <a:gd name="T10" fmla="*/ 29 w 35"/>
                  <a:gd name="T11" fmla="*/ 13 h 36"/>
                  <a:gd name="T12" fmla="*/ 27 w 35"/>
                  <a:gd name="T13" fmla="*/ 10 h 36"/>
                  <a:gd name="T14" fmla="*/ 30 w 35"/>
                  <a:gd name="T15" fmla="*/ 6 h 36"/>
                  <a:gd name="T16" fmla="*/ 26 w 35"/>
                  <a:gd name="T17" fmla="*/ 2 h 36"/>
                  <a:gd name="T18" fmla="*/ 22 w 35"/>
                  <a:gd name="T19" fmla="*/ 6 h 36"/>
                  <a:gd name="T20" fmla="*/ 21 w 35"/>
                  <a:gd name="T21" fmla="*/ 5 h 36"/>
                  <a:gd name="T22" fmla="*/ 19 w 35"/>
                  <a:gd name="T23" fmla="*/ 5 h 36"/>
                  <a:gd name="T24" fmla="*/ 18 w 35"/>
                  <a:gd name="T25" fmla="*/ 0 h 36"/>
                  <a:gd name="T26" fmla="*/ 13 w 35"/>
                  <a:gd name="T27" fmla="*/ 1 h 36"/>
                  <a:gd name="T28" fmla="*/ 13 w 35"/>
                  <a:gd name="T29" fmla="*/ 6 h 36"/>
                  <a:gd name="T30" fmla="*/ 10 w 35"/>
                  <a:gd name="T31" fmla="*/ 7 h 36"/>
                  <a:gd name="T32" fmla="*/ 6 w 35"/>
                  <a:gd name="T33" fmla="*/ 5 h 36"/>
                  <a:gd name="T34" fmla="*/ 2 w 35"/>
                  <a:gd name="T35" fmla="*/ 9 h 36"/>
                  <a:gd name="T36" fmla="*/ 6 w 35"/>
                  <a:gd name="T37" fmla="*/ 13 h 36"/>
                  <a:gd name="T38" fmla="*/ 6 w 35"/>
                  <a:gd name="T39" fmla="*/ 14 h 36"/>
                  <a:gd name="T40" fmla="*/ 5 w 35"/>
                  <a:gd name="T41" fmla="*/ 16 h 36"/>
                  <a:gd name="T42" fmla="*/ 0 w 35"/>
                  <a:gd name="T43" fmla="*/ 17 h 36"/>
                  <a:gd name="T44" fmla="*/ 1 w 35"/>
                  <a:gd name="T45" fmla="*/ 23 h 36"/>
                  <a:gd name="T46" fmla="*/ 6 w 35"/>
                  <a:gd name="T47" fmla="*/ 23 h 36"/>
                  <a:gd name="T48" fmla="*/ 7 w 35"/>
                  <a:gd name="T49" fmla="*/ 25 h 36"/>
                  <a:gd name="T50" fmla="*/ 5 w 35"/>
                  <a:gd name="T51" fmla="*/ 30 h 36"/>
                  <a:gd name="T52" fmla="*/ 9 w 35"/>
                  <a:gd name="T53" fmla="*/ 33 h 36"/>
                  <a:gd name="T54" fmla="*/ 13 w 35"/>
                  <a:gd name="T55" fmla="*/ 30 h 36"/>
                  <a:gd name="T56" fmla="*/ 14 w 35"/>
                  <a:gd name="T57" fmla="*/ 30 h 36"/>
                  <a:gd name="T58" fmla="*/ 15 w 35"/>
                  <a:gd name="T59" fmla="*/ 30 h 36"/>
                  <a:gd name="T60" fmla="*/ 17 w 35"/>
                  <a:gd name="T61" fmla="*/ 36 h 36"/>
                  <a:gd name="T62" fmla="*/ 22 w 35"/>
                  <a:gd name="T63" fmla="*/ 35 h 36"/>
                  <a:gd name="T64" fmla="*/ 22 w 35"/>
                  <a:gd name="T65" fmla="*/ 30 h 36"/>
                  <a:gd name="T66" fmla="*/ 25 w 35"/>
                  <a:gd name="T67" fmla="*/ 28 h 36"/>
                  <a:gd name="T68" fmla="*/ 29 w 35"/>
                  <a:gd name="T69" fmla="*/ 31 h 36"/>
                  <a:gd name="T70" fmla="*/ 32 w 35"/>
                  <a:gd name="T71" fmla="*/ 26 h 36"/>
                  <a:gd name="T72" fmla="*/ 29 w 35"/>
                  <a:gd name="T73" fmla="*/ 23 h 36"/>
                  <a:gd name="T74" fmla="*/ 16 w 35"/>
                  <a:gd name="T75" fmla="*/ 23 h 36"/>
                  <a:gd name="T76" fmla="*/ 12 w 35"/>
                  <a:gd name="T77" fmla="*/ 16 h 36"/>
                  <a:gd name="T78" fmla="*/ 19 w 35"/>
                  <a:gd name="T79" fmla="*/ 12 h 36"/>
                  <a:gd name="T80" fmla="*/ 23 w 35"/>
                  <a:gd name="T81" fmla="*/ 19 h 36"/>
                  <a:gd name="T82" fmla="*/ 16 w 35"/>
                  <a:gd name="T83" fmla="*/ 23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5" h="36">
                    <a:moveTo>
                      <a:pt x="29" y="23"/>
                    </a:moveTo>
                    <a:cubicBezTo>
                      <a:pt x="29" y="22"/>
                      <a:pt x="29" y="22"/>
                      <a:pt x="29" y="22"/>
                    </a:cubicBezTo>
                    <a:cubicBezTo>
                      <a:pt x="29" y="21"/>
                      <a:pt x="29" y="20"/>
                      <a:pt x="30" y="20"/>
                    </a:cubicBezTo>
                    <a:cubicBezTo>
                      <a:pt x="34" y="18"/>
                      <a:pt x="34" y="18"/>
                      <a:pt x="34" y="18"/>
                    </a:cubicBezTo>
                    <a:cubicBezTo>
                      <a:pt x="35" y="17"/>
                      <a:pt x="34" y="15"/>
                      <a:pt x="34" y="13"/>
                    </a:cubicBezTo>
                    <a:cubicBezTo>
                      <a:pt x="29" y="13"/>
                      <a:pt x="29" y="13"/>
                      <a:pt x="29" y="13"/>
                    </a:cubicBezTo>
                    <a:cubicBezTo>
                      <a:pt x="28" y="12"/>
                      <a:pt x="28" y="11"/>
                      <a:pt x="27" y="10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29" y="4"/>
                      <a:pt x="27" y="3"/>
                      <a:pt x="26" y="2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22" y="6"/>
                      <a:pt x="21" y="6"/>
                      <a:pt x="21" y="5"/>
                    </a:cubicBezTo>
                    <a:cubicBezTo>
                      <a:pt x="20" y="5"/>
                      <a:pt x="20" y="5"/>
                      <a:pt x="19" y="5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6" y="0"/>
                      <a:pt x="14" y="0"/>
                      <a:pt x="13" y="1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2" y="6"/>
                      <a:pt x="11" y="7"/>
                      <a:pt x="10" y="7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4" y="6"/>
                      <a:pt x="3" y="7"/>
                      <a:pt x="2" y="9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6" y="13"/>
                      <a:pt x="6" y="14"/>
                      <a:pt x="6" y="14"/>
                    </a:cubicBezTo>
                    <a:cubicBezTo>
                      <a:pt x="5" y="14"/>
                      <a:pt x="5" y="15"/>
                      <a:pt x="5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9"/>
                      <a:pt x="0" y="21"/>
                      <a:pt x="1" y="23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4"/>
                      <a:pt x="7" y="24"/>
                      <a:pt x="7" y="25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6" y="31"/>
                      <a:pt x="7" y="32"/>
                      <a:pt x="9" y="33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4" y="30"/>
                    </a:cubicBezTo>
                    <a:cubicBezTo>
                      <a:pt x="14" y="30"/>
                      <a:pt x="15" y="30"/>
                      <a:pt x="15" y="30"/>
                    </a:cubicBezTo>
                    <a:cubicBezTo>
                      <a:pt x="17" y="36"/>
                      <a:pt x="17" y="36"/>
                      <a:pt x="17" y="36"/>
                    </a:cubicBezTo>
                    <a:cubicBezTo>
                      <a:pt x="18" y="36"/>
                      <a:pt x="20" y="35"/>
                      <a:pt x="22" y="35"/>
                    </a:cubicBezTo>
                    <a:cubicBezTo>
                      <a:pt x="22" y="30"/>
                      <a:pt x="22" y="30"/>
                      <a:pt x="22" y="30"/>
                    </a:cubicBezTo>
                    <a:cubicBezTo>
                      <a:pt x="23" y="29"/>
                      <a:pt x="24" y="29"/>
                      <a:pt x="25" y="28"/>
                    </a:cubicBezTo>
                    <a:cubicBezTo>
                      <a:pt x="29" y="31"/>
                      <a:pt x="29" y="31"/>
                      <a:pt x="29" y="31"/>
                    </a:cubicBezTo>
                    <a:cubicBezTo>
                      <a:pt x="30" y="30"/>
                      <a:pt x="31" y="28"/>
                      <a:pt x="32" y="26"/>
                    </a:cubicBezTo>
                    <a:lnTo>
                      <a:pt x="29" y="23"/>
                    </a:lnTo>
                    <a:close/>
                    <a:moveTo>
                      <a:pt x="16" y="23"/>
                    </a:moveTo>
                    <a:cubicBezTo>
                      <a:pt x="13" y="22"/>
                      <a:pt x="11" y="19"/>
                      <a:pt x="12" y="16"/>
                    </a:cubicBezTo>
                    <a:cubicBezTo>
                      <a:pt x="13" y="13"/>
                      <a:pt x="16" y="11"/>
                      <a:pt x="19" y="12"/>
                    </a:cubicBezTo>
                    <a:cubicBezTo>
                      <a:pt x="22" y="13"/>
                      <a:pt x="24" y="16"/>
                      <a:pt x="23" y="19"/>
                    </a:cubicBezTo>
                    <a:cubicBezTo>
                      <a:pt x="22" y="23"/>
                      <a:pt x="19" y="24"/>
                      <a:pt x="1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6" name="Freeform 29"/>
              <p:cNvSpPr/>
              <p:nvPr/>
            </p:nvSpPr>
            <p:spPr bwMode="auto">
              <a:xfrm>
                <a:off x="1076325" y="2314576"/>
                <a:ext cx="141288" cy="146050"/>
              </a:xfrm>
              <a:custGeom>
                <a:avLst/>
                <a:gdLst>
                  <a:gd name="T0" fmla="*/ 133 w 133"/>
                  <a:gd name="T1" fmla="*/ 64 h 139"/>
                  <a:gd name="T2" fmla="*/ 132 w 133"/>
                  <a:gd name="T3" fmla="*/ 57 h 139"/>
                  <a:gd name="T4" fmla="*/ 122 w 133"/>
                  <a:gd name="T5" fmla="*/ 49 h 139"/>
                  <a:gd name="T6" fmla="*/ 119 w 133"/>
                  <a:gd name="T7" fmla="*/ 43 h 139"/>
                  <a:gd name="T8" fmla="*/ 121 w 133"/>
                  <a:gd name="T9" fmla="*/ 29 h 139"/>
                  <a:gd name="T10" fmla="*/ 117 w 133"/>
                  <a:gd name="T11" fmla="*/ 24 h 139"/>
                  <a:gd name="T12" fmla="*/ 104 w 133"/>
                  <a:gd name="T13" fmla="*/ 23 h 139"/>
                  <a:gd name="T14" fmla="*/ 98 w 133"/>
                  <a:gd name="T15" fmla="*/ 19 h 139"/>
                  <a:gd name="T16" fmla="*/ 94 w 133"/>
                  <a:gd name="T17" fmla="*/ 6 h 139"/>
                  <a:gd name="T18" fmla="*/ 87 w 133"/>
                  <a:gd name="T19" fmla="*/ 3 h 139"/>
                  <a:gd name="T20" fmla="*/ 76 w 133"/>
                  <a:gd name="T21" fmla="*/ 9 h 139"/>
                  <a:gd name="T22" fmla="*/ 69 w 133"/>
                  <a:gd name="T23" fmla="*/ 9 h 139"/>
                  <a:gd name="T24" fmla="*/ 64 w 133"/>
                  <a:gd name="T25" fmla="*/ 0 h 139"/>
                  <a:gd name="T26" fmla="*/ 55 w 133"/>
                  <a:gd name="T27" fmla="*/ 10 h 139"/>
                  <a:gd name="T28" fmla="*/ 48 w 133"/>
                  <a:gd name="T29" fmla="*/ 12 h 139"/>
                  <a:gd name="T30" fmla="*/ 36 w 133"/>
                  <a:gd name="T31" fmla="*/ 8 h 139"/>
                  <a:gd name="T32" fmla="*/ 30 w 133"/>
                  <a:gd name="T33" fmla="*/ 11 h 139"/>
                  <a:gd name="T34" fmla="*/ 27 w 133"/>
                  <a:gd name="T35" fmla="*/ 25 h 139"/>
                  <a:gd name="T36" fmla="*/ 23 w 133"/>
                  <a:gd name="T37" fmla="*/ 30 h 139"/>
                  <a:gd name="T38" fmla="*/ 10 w 133"/>
                  <a:gd name="T39" fmla="*/ 33 h 139"/>
                  <a:gd name="T40" fmla="*/ 7 w 133"/>
                  <a:gd name="T41" fmla="*/ 39 h 139"/>
                  <a:gd name="T42" fmla="*/ 11 w 133"/>
                  <a:gd name="T43" fmla="*/ 52 h 139"/>
                  <a:gd name="T44" fmla="*/ 9 w 133"/>
                  <a:gd name="T45" fmla="*/ 59 h 139"/>
                  <a:gd name="T46" fmla="*/ 0 w 133"/>
                  <a:gd name="T47" fmla="*/ 69 h 139"/>
                  <a:gd name="T48" fmla="*/ 0 w 133"/>
                  <a:gd name="T49" fmla="*/ 76 h 139"/>
                  <a:gd name="T50" fmla="*/ 10 w 133"/>
                  <a:gd name="T51" fmla="*/ 85 h 139"/>
                  <a:gd name="T52" fmla="*/ 12 w 133"/>
                  <a:gd name="T53" fmla="*/ 91 h 139"/>
                  <a:gd name="T54" fmla="*/ 9 w 133"/>
                  <a:gd name="T55" fmla="*/ 104 h 139"/>
                  <a:gd name="T56" fmla="*/ 13 w 133"/>
                  <a:gd name="T57" fmla="*/ 110 h 139"/>
                  <a:gd name="T58" fmla="*/ 25 w 133"/>
                  <a:gd name="T59" fmla="*/ 113 h 139"/>
                  <a:gd name="T60" fmla="*/ 30 w 133"/>
                  <a:gd name="T61" fmla="*/ 118 h 139"/>
                  <a:gd name="T62" fmla="*/ 34 w 133"/>
                  <a:gd name="T63" fmla="*/ 130 h 139"/>
                  <a:gd name="T64" fmla="*/ 40 w 133"/>
                  <a:gd name="T65" fmla="*/ 134 h 139"/>
                  <a:gd name="T66" fmla="*/ 52 w 133"/>
                  <a:gd name="T67" fmla="*/ 129 h 139"/>
                  <a:gd name="T68" fmla="*/ 59 w 133"/>
                  <a:gd name="T69" fmla="*/ 130 h 139"/>
                  <a:gd name="T70" fmla="*/ 67 w 133"/>
                  <a:gd name="T71" fmla="*/ 139 h 139"/>
                  <a:gd name="T72" fmla="*/ 73 w 133"/>
                  <a:gd name="T73" fmla="*/ 130 h 139"/>
                  <a:gd name="T74" fmla="*/ 80 w 133"/>
                  <a:gd name="T75" fmla="*/ 129 h 139"/>
                  <a:gd name="T76" fmla="*/ 92 w 133"/>
                  <a:gd name="T77" fmla="*/ 134 h 139"/>
                  <a:gd name="T78" fmla="*/ 98 w 133"/>
                  <a:gd name="T79" fmla="*/ 131 h 139"/>
                  <a:gd name="T80" fmla="*/ 102 w 133"/>
                  <a:gd name="T81" fmla="*/ 118 h 139"/>
                  <a:gd name="T82" fmla="*/ 107 w 133"/>
                  <a:gd name="T83" fmla="*/ 114 h 139"/>
                  <a:gd name="T84" fmla="*/ 120 w 133"/>
                  <a:gd name="T85" fmla="*/ 111 h 139"/>
                  <a:gd name="T86" fmla="*/ 124 w 133"/>
                  <a:gd name="T87" fmla="*/ 105 h 139"/>
                  <a:gd name="T88" fmla="*/ 121 w 133"/>
                  <a:gd name="T89" fmla="*/ 92 h 139"/>
                  <a:gd name="T90" fmla="*/ 123 w 133"/>
                  <a:gd name="T91" fmla="*/ 86 h 139"/>
                  <a:gd name="T92" fmla="*/ 133 w 133"/>
                  <a:gd name="T93" fmla="*/ 77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33" h="139">
                    <a:moveTo>
                      <a:pt x="125" y="71"/>
                    </a:moveTo>
                    <a:cubicBezTo>
                      <a:pt x="133" y="70"/>
                      <a:pt x="133" y="70"/>
                      <a:pt x="133" y="70"/>
                    </a:cubicBezTo>
                    <a:cubicBezTo>
                      <a:pt x="133" y="68"/>
                      <a:pt x="133" y="66"/>
                      <a:pt x="133" y="64"/>
                    </a:cubicBezTo>
                    <a:cubicBezTo>
                      <a:pt x="125" y="64"/>
                      <a:pt x="125" y="64"/>
                      <a:pt x="125" y="64"/>
                    </a:cubicBezTo>
                    <a:cubicBezTo>
                      <a:pt x="125" y="62"/>
                      <a:pt x="124" y="61"/>
                      <a:pt x="124" y="60"/>
                    </a:cubicBezTo>
                    <a:cubicBezTo>
                      <a:pt x="132" y="57"/>
                      <a:pt x="132" y="57"/>
                      <a:pt x="132" y="57"/>
                    </a:cubicBezTo>
                    <a:cubicBezTo>
                      <a:pt x="132" y="55"/>
                      <a:pt x="131" y="54"/>
                      <a:pt x="131" y="52"/>
                    </a:cubicBezTo>
                    <a:cubicBezTo>
                      <a:pt x="123" y="53"/>
                      <a:pt x="123" y="53"/>
                      <a:pt x="123" y="53"/>
                    </a:cubicBezTo>
                    <a:cubicBezTo>
                      <a:pt x="122" y="52"/>
                      <a:pt x="122" y="50"/>
                      <a:pt x="122" y="49"/>
                    </a:cubicBezTo>
                    <a:cubicBezTo>
                      <a:pt x="129" y="45"/>
                      <a:pt x="129" y="45"/>
                      <a:pt x="129" y="45"/>
                    </a:cubicBezTo>
                    <a:cubicBezTo>
                      <a:pt x="128" y="43"/>
                      <a:pt x="128" y="42"/>
                      <a:pt x="127" y="40"/>
                    </a:cubicBezTo>
                    <a:cubicBezTo>
                      <a:pt x="119" y="43"/>
                      <a:pt x="119" y="43"/>
                      <a:pt x="119" y="43"/>
                    </a:cubicBezTo>
                    <a:cubicBezTo>
                      <a:pt x="119" y="42"/>
                      <a:pt x="118" y="40"/>
                      <a:pt x="117" y="39"/>
                    </a:cubicBezTo>
                    <a:cubicBezTo>
                      <a:pt x="124" y="34"/>
                      <a:pt x="124" y="34"/>
                      <a:pt x="124" y="34"/>
                    </a:cubicBezTo>
                    <a:cubicBezTo>
                      <a:pt x="123" y="32"/>
                      <a:pt x="122" y="31"/>
                      <a:pt x="121" y="29"/>
                    </a:cubicBezTo>
                    <a:cubicBezTo>
                      <a:pt x="114" y="33"/>
                      <a:pt x="114" y="33"/>
                      <a:pt x="114" y="33"/>
                    </a:cubicBezTo>
                    <a:cubicBezTo>
                      <a:pt x="113" y="32"/>
                      <a:pt x="112" y="31"/>
                      <a:pt x="111" y="30"/>
                    </a:cubicBezTo>
                    <a:cubicBezTo>
                      <a:pt x="117" y="24"/>
                      <a:pt x="117" y="24"/>
                      <a:pt x="117" y="24"/>
                    </a:cubicBezTo>
                    <a:cubicBezTo>
                      <a:pt x="116" y="23"/>
                      <a:pt x="114" y="21"/>
                      <a:pt x="113" y="20"/>
                    </a:cubicBezTo>
                    <a:cubicBezTo>
                      <a:pt x="107" y="25"/>
                      <a:pt x="107" y="25"/>
                      <a:pt x="107" y="25"/>
                    </a:cubicBezTo>
                    <a:cubicBezTo>
                      <a:pt x="106" y="24"/>
                      <a:pt x="105" y="23"/>
                      <a:pt x="104" y="23"/>
                    </a:cubicBezTo>
                    <a:cubicBezTo>
                      <a:pt x="108" y="15"/>
                      <a:pt x="108" y="15"/>
                      <a:pt x="108" y="15"/>
                    </a:cubicBezTo>
                    <a:cubicBezTo>
                      <a:pt x="107" y="14"/>
                      <a:pt x="105" y="13"/>
                      <a:pt x="104" y="12"/>
                    </a:cubicBezTo>
                    <a:cubicBezTo>
                      <a:pt x="98" y="19"/>
                      <a:pt x="98" y="19"/>
                      <a:pt x="98" y="19"/>
                    </a:cubicBezTo>
                    <a:cubicBezTo>
                      <a:pt x="97" y="18"/>
                      <a:pt x="96" y="17"/>
                      <a:pt x="95" y="16"/>
                    </a:cubicBezTo>
                    <a:cubicBezTo>
                      <a:pt x="98" y="8"/>
                      <a:pt x="98" y="8"/>
                      <a:pt x="98" y="8"/>
                    </a:cubicBezTo>
                    <a:cubicBezTo>
                      <a:pt x="97" y="8"/>
                      <a:pt x="95" y="7"/>
                      <a:pt x="94" y="6"/>
                    </a:cubicBezTo>
                    <a:cubicBezTo>
                      <a:pt x="89" y="13"/>
                      <a:pt x="89" y="13"/>
                      <a:pt x="89" y="13"/>
                    </a:cubicBezTo>
                    <a:cubicBezTo>
                      <a:pt x="88" y="13"/>
                      <a:pt x="87" y="12"/>
                      <a:pt x="86" y="12"/>
                    </a:cubicBezTo>
                    <a:cubicBezTo>
                      <a:pt x="87" y="3"/>
                      <a:pt x="87" y="3"/>
                      <a:pt x="87" y="3"/>
                    </a:cubicBezTo>
                    <a:cubicBezTo>
                      <a:pt x="86" y="3"/>
                      <a:pt x="84" y="2"/>
                      <a:pt x="82" y="2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78" y="10"/>
                      <a:pt x="77" y="10"/>
                      <a:pt x="76" y="9"/>
                    </a:cubicBezTo>
                    <a:cubicBezTo>
                      <a:pt x="76" y="1"/>
                      <a:pt x="76" y="1"/>
                      <a:pt x="76" y="1"/>
                    </a:cubicBezTo>
                    <a:cubicBezTo>
                      <a:pt x="74" y="0"/>
                      <a:pt x="72" y="0"/>
                      <a:pt x="70" y="0"/>
                    </a:cubicBezTo>
                    <a:cubicBezTo>
                      <a:pt x="69" y="9"/>
                      <a:pt x="69" y="9"/>
                      <a:pt x="69" y="9"/>
                    </a:cubicBezTo>
                    <a:cubicBezTo>
                      <a:pt x="68" y="9"/>
                      <a:pt x="67" y="9"/>
                      <a:pt x="67" y="9"/>
                    </a:cubicBezTo>
                    <a:cubicBezTo>
                      <a:pt x="66" y="9"/>
                      <a:pt x="66" y="9"/>
                      <a:pt x="65" y="9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2" y="0"/>
                      <a:pt x="60" y="0"/>
                      <a:pt x="59" y="1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7" y="9"/>
                      <a:pt x="56" y="10"/>
                      <a:pt x="55" y="10"/>
                    </a:cubicBezTo>
                    <a:cubicBezTo>
                      <a:pt x="52" y="2"/>
                      <a:pt x="52" y="2"/>
                      <a:pt x="52" y="2"/>
                    </a:cubicBezTo>
                    <a:cubicBezTo>
                      <a:pt x="50" y="2"/>
                      <a:pt x="49" y="3"/>
                      <a:pt x="47" y="3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47" y="12"/>
                      <a:pt x="46" y="13"/>
                      <a:pt x="45" y="13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39" y="6"/>
                      <a:pt x="37" y="7"/>
                      <a:pt x="36" y="8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38" y="17"/>
                      <a:pt x="37" y="17"/>
                      <a:pt x="35" y="18"/>
                    </a:cubicBezTo>
                    <a:cubicBezTo>
                      <a:pt x="30" y="11"/>
                      <a:pt x="30" y="11"/>
                      <a:pt x="30" y="11"/>
                    </a:cubicBezTo>
                    <a:cubicBezTo>
                      <a:pt x="29" y="12"/>
                      <a:pt x="27" y="14"/>
                      <a:pt x="26" y="15"/>
                    </a:cubicBezTo>
                    <a:cubicBezTo>
                      <a:pt x="30" y="22"/>
                      <a:pt x="30" y="22"/>
                      <a:pt x="30" y="22"/>
                    </a:cubicBezTo>
                    <a:cubicBezTo>
                      <a:pt x="29" y="23"/>
                      <a:pt x="28" y="24"/>
                      <a:pt x="27" y="25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0" y="20"/>
                      <a:pt x="18" y="22"/>
                      <a:pt x="17" y="23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22" y="31"/>
                      <a:pt x="21" y="32"/>
                      <a:pt x="20" y="33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12" y="30"/>
                      <a:pt x="11" y="32"/>
                      <a:pt x="10" y="33"/>
                    </a:cubicBezTo>
                    <a:cubicBezTo>
                      <a:pt x="16" y="39"/>
                      <a:pt x="16" y="39"/>
                      <a:pt x="16" y="39"/>
                    </a:cubicBezTo>
                    <a:cubicBezTo>
                      <a:pt x="16" y="40"/>
                      <a:pt x="15" y="41"/>
                      <a:pt x="15" y="42"/>
                    </a:cubicBezTo>
                    <a:cubicBezTo>
                      <a:pt x="7" y="39"/>
                      <a:pt x="7" y="39"/>
                      <a:pt x="7" y="39"/>
                    </a:cubicBezTo>
                    <a:cubicBezTo>
                      <a:pt x="6" y="41"/>
                      <a:pt x="5" y="43"/>
                      <a:pt x="5" y="44"/>
                    </a:cubicBezTo>
                    <a:cubicBezTo>
                      <a:pt x="12" y="48"/>
                      <a:pt x="12" y="48"/>
                      <a:pt x="12" y="48"/>
                    </a:cubicBezTo>
                    <a:cubicBezTo>
                      <a:pt x="11" y="50"/>
                      <a:pt x="11" y="51"/>
                      <a:pt x="11" y="52"/>
                    </a:cubicBezTo>
                    <a:cubicBezTo>
                      <a:pt x="2" y="51"/>
                      <a:pt x="2" y="51"/>
                      <a:pt x="2" y="51"/>
                    </a:cubicBezTo>
                    <a:cubicBezTo>
                      <a:pt x="2" y="53"/>
                      <a:pt x="2" y="54"/>
                      <a:pt x="1" y="56"/>
                    </a:cubicBezTo>
                    <a:cubicBezTo>
                      <a:pt x="9" y="59"/>
                      <a:pt x="9" y="59"/>
                      <a:pt x="9" y="59"/>
                    </a:cubicBezTo>
                    <a:cubicBezTo>
                      <a:pt x="9" y="60"/>
                      <a:pt x="9" y="62"/>
                      <a:pt x="9" y="63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65"/>
                      <a:pt x="0" y="67"/>
                      <a:pt x="0" y="69"/>
                    </a:cubicBezTo>
                    <a:cubicBezTo>
                      <a:pt x="8" y="70"/>
                      <a:pt x="8" y="70"/>
                      <a:pt x="8" y="70"/>
                    </a:cubicBezTo>
                    <a:cubicBezTo>
                      <a:pt x="8" y="71"/>
                      <a:pt x="8" y="72"/>
                      <a:pt x="8" y="74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77"/>
                      <a:pt x="1" y="79"/>
                      <a:pt x="1" y="81"/>
                    </a:cubicBezTo>
                    <a:cubicBezTo>
                      <a:pt x="9" y="81"/>
                      <a:pt x="9" y="81"/>
                      <a:pt x="9" y="81"/>
                    </a:cubicBezTo>
                    <a:cubicBezTo>
                      <a:pt x="9" y="82"/>
                      <a:pt x="10" y="83"/>
                      <a:pt x="10" y="85"/>
                    </a:cubicBezTo>
                    <a:cubicBezTo>
                      <a:pt x="2" y="88"/>
                      <a:pt x="2" y="88"/>
                      <a:pt x="2" y="88"/>
                    </a:cubicBezTo>
                    <a:cubicBezTo>
                      <a:pt x="3" y="90"/>
                      <a:pt x="3" y="91"/>
                      <a:pt x="4" y="93"/>
                    </a:cubicBezTo>
                    <a:cubicBezTo>
                      <a:pt x="12" y="91"/>
                      <a:pt x="12" y="91"/>
                      <a:pt x="12" y="91"/>
                    </a:cubicBezTo>
                    <a:cubicBezTo>
                      <a:pt x="12" y="93"/>
                      <a:pt x="13" y="94"/>
                      <a:pt x="13" y="95"/>
                    </a:cubicBezTo>
                    <a:cubicBezTo>
                      <a:pt x="7" y="100"/>
                      <a:pt x="7" y="100"/>
                      <a:pt x="7" y="100"/>
                    </a:cubicBezTo>
                    <a:cubicBezTo>
                      <a:pt x="7" y="101"/>
                      <a:pt x="8" y="103"/>
                      <a:pt x="9" y="104"/>
                    </a:cubicBezTo>
                    <a:cubicBezTo>
                      <a:pt x="17" y="101"/>
                      <a:pt x="17" y="101"/>
                      <a:pt x="17" y="101"/>
                    </a:cubicBezTo>
                    <a:cubicBezTo>
                      <a:pt x="17" y="102"/>
                      <a:pt x="18" y="103"/>
                      <a:pt x="19" y="105"/>
                    </a:cubicBezTo>
                    <a:cubicBezTo>
                      <a:pt x="13" y="110"/>
                      <a:pt x="13" y="110"/>
                      <a:pt x="13" y="110"/>
                    </a:cubicBezTo>
                    <a:cubicBezTo>
                      <a:pt x="14" y="112"/>
                      <a:pt x="15" y="113"/>
                      <a:pt x="16" y="115"/>
                    </a:cubicBezTo>
                    <a:cubicBezTo>
                      <a:pt x="23" y="110"/>
                      <a:pt x="23" y="110"/>
                      <a:pt x="23" y="110"/>
                    </a:cubicBezTo>
                    <a:cubicBezTo>
                      <a:pt x="24" y="111"/>
                      <a:pt x="24" y="112"/>
                      <a:pt x="25" y="113"/>
                    </a:cubicBezTo>
                    <a:cubicBezTo>
                      <a:pt x="20" y="120"/>
                      <a:pt x="20" y="120"/>
                      <a:pt x="20" y="120"/>
                    </a:cubicBezTo>
                    <a:cubicBezTo>
                      <a:pt x="22" y="121"/>
                      <a:pt x="23" y="122"/>
                      <a:pt x="24" y="123"/>
                    </a:cubicBezTo>
                    <a:cubicBezTo>
                      <a:pt x="30" y="118"/>
                      <a:pt x="30" y="118"/>
                      <a:pt x="30" y="118"/>
                    </a:cubicBezTo>
                    <a:cubicBezTo>
                      <a:pt x="31" y="118"/>
                      <a:pt x="32" y="119"/>
                      <a:pt x="33" y="120"/>
                    </a:cubicBezTo>
                    <a:cubicBezTo>
                      <a:pt x="30" y="128"/>
                      <a:pt x="30" y="128"/>
                      <a:pt x="30" y="128"/>
                    </a:cubicBezTo>
                    <a:cubicBezTo>
                      <a:pt x="31" y="129"/>
                      <a:pt x="33" y="130"/>
                      <a:pt x="34" y="130"/>
                    </a:cubicBezTo>
                    <a:cubicBezTo>
                      <a:pt x="39" y="124"/>
                      <a:pt x="39" y="124"/>
                      <a:pt x="39" y="124"/>
                    </a:cubicBezTo>
                    <a:cubicBezTo>
                      <a:pt x="40" y="124"/>
                      <a:pt x="41" y="125"/>
                      <a:pt x="43" y="125"/>
                    </a:cubicBezTo>
                    <a:cubicBezTo>
                      <a:pt x="40" y="134"/>
                      <a:pt x="40" y="134"/>
                      <a:pt x="40" y="134"/>
                    </a:cubicBezTo>
                    <a:cubicBezTo>
                      <a:pt x="42" y="134"/>
                      <a:pt x="43" y="135"/>
                      <a:pt x="45" y="136"/>
                    </a:cubicBezTo>
                    <a:cubicBezTo>
                      <a:pt x="49" y="128"/>
                      <a:pt x="49" y="128"/>
                      <a:pt x="49" y="128"/>
                    </a:cubicBezTo>
                    <a:cubicBezTo>
                      <a:pt x="50" y="128"/>
                      <a:pt x="51" y="129"/>
                      <a:pt x="52" y="129"/>
                    </a:cubicBezTo>
                    <a:cubicBezTo>
                      <a:pt x="52" y="138"/>
                      <a:pt x="52" y="138"/>
                      <a:pt x="52" y="138"/>
                    </a:cubicBezTo>
                    <a:cubicBezTo>
                      <a:pt x="53" y="138"/>
                      <a:pt x="55" y="138"/>
                      <a:pt x="57" y="139"/>
                    </a:cubicBezTo>
                    <a:cubicBezTo>
                      <a:pt x="59" y="130"/>
                      <a:pt x="59" y="130"/>
                      <a:pt x="59" y="130"/>
                    </a:cubicBezTo>
                    <a:cubicBezTo>
                      <a:pt x="60" y="130"/>
                      <a:pt x="62" y="131"/>
                      <a:pt x="63" y="131"/>
                    </a:cubicBezTo>
                    <a:cubicBezTo>
                      <a:pt x="64" y="139"/>
                      <a:pt x="64" y="139"/>
                      <a:pt x="64" y="139"/>
                    </a:cubicBezTo>
                    <a:cubicBezTo>
                      <a:pt x="65" y="139"/>
                      <a:pt x="66" y="139"/>
                      <a:pt x="67" y="139"/>
                    </a:cubicBezTo>
                    <a:cubicBezTo>
                      <a:pt x="67" y="139"/>
                      <a:pt x="68" y="139"/>
                      <a:pt x="69" y="139"/>
                    </a:cubicBezTo>
                    <a:cubicBezTo>
                      <a:pt x="69" y="131"/>
                      <a:pt x="69" y="131"/>
                      <a:pt x="69" y="131"/>
                    </a:cubicBezTo>
                    <a:cubicBezTo>
                      <a:pt x="71" y="131"/>
                      <a:pt x="72" y="131"/>
                      <a:pt x="73" y="130"/>
                    </a:cubicBezTo>
                    <a:cubicBezTo>
                      <a:pt x="75" y="139"/>
                      <a:pt x="75" y="139"/>
                      <a:pt x="75" y="139"/>
                    </a:cubicBezTo>
                    <a:cubicBezTo>
                      <a:pt x="77" y="138"/>
                      <a:pt x="79" y="138"/>
                      <a:pt x="81" y="138"/>
                    </a:cubicBezTo>
                    <a:cubicBezTo>
                      <a:pt x="80" y="129"/>
                      <a:pt x="80" y="129"/>
                      <a:pt x="80" y="129"/>
                    </a:cubicBezTo>
                    <a:cubicBezTo>
                      <a:pt x="81" y="129"/>
                      <a:pt x="82" y="129"/>
                      <a:pt x="84" y="128"/>
                    </a:cubicBezTo>
                    <a:cubicBezTo>
                      <a:pt x="87" y="136"/>
                      <a:pt x="87" y="136"/>
                      <a:pt x="87" y="136"/>
                    </a:cubicBezTo>
                    <a:cubicBezTo>
                      <a:pt x="89" y="135"/>
                      <a:pt x="90" y="135"/>
                      <a:pt x="92" y="134"/>
                    </a:cubicBezTo>
                    <a:cubicBezTo>
                      <a:pt x="90" y="126"/>
                      <a:pt x="90" y="126"/>
                      <a:pt x="90" y="126"/>
                    </a:cubicBezTo>
                    <a:cubicBezTo>
                      <a:pt x="91" y="125"/>
                      <a:pt x="92" y="125"/>
                      <a:pt x="93" y="124"/>
                    </a:cubicBezTo>
                    <a:cubicBezTo>
                      <a:pt x="98" y="131"/>
                      <a:pt x="98" y="131"/>
                      <a:pt x="98" y="131"/>
                    </a:cubicBezTo>
                    <a:cubicBezTo>
                      <a:pt x="100" y="130"/>
                      <a:pt x="101" y="129"/>
                      <a:pt x="103" y="128"/>
                    </a:cubicBezTo>
                    <a:cubicBezTo>
                      <a:pt x="99" y="121"/>
                      <a:pt x="99" y="121"/>
                      <a:pt x="99" y="121"/>
                    </a:cubicBezTo>
                    <a:cubicBezTo>
                      <a:pt x="100" y="120"/>
                      <a:pt x="101" y="119"/>
                      <a:pt x="102" y="118"/>
                    </a:cubicBezTo>
                    <a:cubicBezTo>
                      <a:pt x="108" y="124"/>
                      <a:pt x="108" y="124"/>
                      <a:pt x="108" y="124"/>
                    </a:cubicBezTo>
                    <a:cubicBezTo>
                      <a:pt x="109" y="123"/>
                      <a:pt x="111" y="122"/>
                      <a:pt x="112" y="121"/>
                    </a:cubicBezTo>
                    <a:cubicBezTo>
                      <a:pt x="107" y="114"/>
                      <a:pt x="107" y="114"/>
                      <a:pt x="107" y="114"/>
                    </a:cubicBezTo>
                    <a:cubicBezTo>
                      <a:pt x="108" y="113"/>
                      <a:pt x="109" y="112"/>
                      <a:pt x="110" y="111"/>
                    </a:cubicBezTo>
                    <a:cubicBezTo>
                      <a:pt x="117" y="116"/>
                      <a:pt x="117" y="116"/>
                      <a:pt x="117" y="116"/>
                    </a:cubicBezTo>
                    <a:cubicBezTo>
                      <a:pt x="118" y="114"/>
                      <a:pt x="119" y="113"/>
                      <a:pt x="120" y="111"/>
                    </a:cubicBezTo>
                    <a:cubicBezTo>
                      <a:pt x="114" y="105"/>
                      <a:pt x="114" y="105"/>
                      <a:pt x="114" y="105"/>
                    </a:cubicBezTo>
                    <a:cubicBezTo>
                      <a:pt x="115" y="104"/>
                      <a:pt x="116" y="103"/>
                      <a:pt x="116" y="102"/>
                    </a:cubicBezTo>
                    <a:cubicBezTo>
                      <a:pt x="124" y="105"/>
                      <a:pt x="124" y="105"/>
                      <a:pt x="124" y="105"/>
                    </a:cubicBezTo>
                    <a:cubicBezTo>
                      <a:pt x="125" y="104"/>
                      <a:pt x="126" y="102"/>
                      <a:pt x="126" y="101"/>
                    </a:cubicBezTo>
                    <a:cubicBezTo>
                      <a:pt x="119" y="96"/>
                      <a:pt x="119" y="96"/>
                      <a:pt x="119" y="96"/>
                    </a:cubicBezTo>
                    <a:cubicBezTo>
                      <a:pt x="120" y="95"/>
                      <a:pt x="120" y="93"/>
                      <a:pt x="121" y="92"/>
                    </a:cubicBezTo>
                    <a:cubicBezTo>
                      <a:pt x="129" y="94"/>
                      <a:pt x="129" y="94"/>
                      <a:pt x="129" y="94"/>
                    </a:cubicBezTo>
                    <a:cubicBezTo>
                      <a:pt x="130" y="92"/>
                      <a:pt x="130" y="91"/>
                      <a:pt x="131" y="89"/>
                    </a:cubicBezTo>
                    <a:cubicBezTo>
                      <a:pt x="123" y="86"/>
                      <a:pt x="123" y="86"/>
                      <a:pt x="123" y="86"/>
                    </a:cubicBezTo>
                    <a:cubicBezTo>
                      <a:pt x="123" y="84"/>
                      <a:pt x="124" y="83"/>
                      <a:pt x="124" y="82"/>
                    </a:cubicBezTo>
                    <a:cubicBezTo>
                      <a:pt x="132" y="82"/>
                      <a:pt x="132" y="82"/>
                      <a:pt x="132" y="82"/>
                    </a:cubicBezTo>
                    <a:cubicBezTo>
                      <a:pt x="132" y="80"/>
                      <a:pt x="133" y="79"/>
                      <a:pt x="133" y="77"/>
                    </a:cubicBezTo>
                    <a:cubicBezTo>
                      <a:pt x="125" y="75"/>
                      <a:pt x="125" y="75"/>
                      <a:pt x="125" y="75"/>
                    </a:cubicBezTo>
                    <a:cubicBezTo>
                      <a:pt x="125" y="73"/>
                      <a:pt x="125" y="72"/>
                      <a:pt x="125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7" name="Freeform 30"/>
              <p:cNvSpPr/>
              <p:nvPr/>
            </p:nvSpPr>
            <p:spPr bwMode="auto">
              <a:xfrm>
                <a:off x="1157288" y="2359026"/>
                <a:ext cx="46038" cy="28575"/>
              </a:xfrm>
              <a:custGeom>
                <a:avLst/>
                <a:gdLst>
                  <a:gd name="T0" fmla="*/ 44 w 44"/>
                  <a:gd name="T1" fmla="*/ 26 h 26"/>
                  <a:gd name="T2" fmla="*/ 1 w 44"/>
                  <a:gd name="T3" fmla="*/ 26 h 26"/>
                  <a:gd name="T4" fmla="*/ 0 w 44"/>
                  <a:gd name="T5" fmla="*/ 22 h 26"/>
                  <a:gd name="T6" fmla="*/ 37 w 44"/>
                  <a:gd name="T7" fmla="*/ 0 h 26"/>
                  <a:gd name="T8" fmla="*/ 44 w 44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26">
                    <a:moveTo>
                      <a:pt x="44" y="26"/>
                    </a:moveTo>
                    <a:cubicBezTo>
                      <a:pt x="1" y="26"/>
                      <a:pt x="1" y="26"/>
                      <a:pt x="1" y="26"/>
                    </a:cubicBezTo>
                    <a:cubicBezTo>
                      <a:pt x="1" y="25"/>
                      <a:pt x="0" y="23"/>
                      <a:pt x="0" y="22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41" y="7"/>
                      <a:pt x="44" y="16"/>
                      <a:pt x="44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8" name="Oval 31"/>
              <p:cNvSpPr>
                <a:spLocks noChangeArrowheads="1"/>
              </p:cNvSpPr>
              <p:nvPr/>
            </p:nvSpPr>
            <p:spPr bwMode="auto">
              <a:xfrm>
                <a:off x="1143000" y="2382838"/>
                <a:ext cx="9525" cy="1111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9" name="Freeform 32"/>
              <p:cNvSpPr/>
              <p:nvPr/>
            </p:nvSpPr>
            <p:spPr bwMode="auto">
              <a:xfrm>
                <a:off x="1152525" y="2336801"/>
                <a:ext cx="42863" cy="44450"/>
              </a:xfrm>
              <a:custGeom>
                <a:avLst/>
                <a:gdLst>
                  <a:gd name="T0" fmla="*/ 40 w 40"/>
                  <a:gd name="T1" fmla="*/ 19 h 42"/>
                  <a:gd name="T2" fmla="*/ 3 w 40"/>
                  <a:gd name="T3" fmla="*/ 42 h 42"/>
                  <a:gd name="T4" fmla="*/ 0 w 40"/>
                  <a:gd name="T5" fmla="*/ 39 h 42"/>
                  <a:gd name="T6" fmla="*/ 22 w 40"/>
                  <a:gd name="T7" fmla="*/ 0 h 42"/>
                  <a:gd name="T8" fmla="*/ 40 w 40"/>
                  <a:gd name="T9" fmla="*/ 19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40" y="19"/>
                    </a:moveTo>
                    <a:cubicBezTo>
                      <a:pt x="3" y="42"/>
                      <a:pt x="3" y="42"/>
                      <a:pt x="3" y="42"/>
                    </a:cubicBezTo>
                    <a:cubicBezTo>
                      <a:pt x="2" y="41"/>
                      <a:pt x="1" y="40"/>
                      <a:pt x="0" y="39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30" y="5"/>
                      <a:pt x="36" y="11"/>
                      <a:pt x="40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0" name="Freeform 33"/>
              <p:cNvSpPr/>
              <p:nvPr/>
            </p:nvSpPr>
            <p:spPr bwMode="auto">
              <a:xfrm>
                <a:off x="1147763" y="2328863"/>
                <a:ext cx="26988" cy="49213"/>
              </a:xfrm>
              <a:custGeom>
                <a:avLst/>
                <a:gdLst>
                  <a:gd name="T0" fmla="*/ 26 w 26"/>
                  <a:gd name="T1" fmla="*/ 7 h 46"/>
                  <a:gd name="T2" fmla="*/ 4 w 26"/>
                  <a:gd name="T3" fmla="*/ 46 h 46"/>
                  <a:gd name="T4" fmla="*/ 0 w 26"/>
                  <a:gd name="T5" fmla="*/ 45 h 46"/>
                  <a:gd name="T6" fmla="*/ 0 w 26"/>
                  <a:gd name="T7" fmla="*/ 0 h 46"/>
                  <a:gd name="T8" fmla="*/ 26 w 26"/>
                  <a:gd name="T9" fmla="*/ 7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46">
                    <a:moveTo>
                      <a:pt x="26" y="7"/>
                    </a:moveTo>
                    <a:cubicBezTo>
                      <a:pt x="4" y="46"/>
                      <a:pt x="4" y="46"/>
                      <a:pt x="4" y="46"/>
                    </a:cubicBezTo>
                    <a:cubicBezTo>
                      <a:pt x="3" y="46"/>
                      <a:pt x="2" y="45"/>
                      <a:pt x="0" y="4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0" y="0"/>
                      <a:pt x="18" y="3"/>
                      <a:pt x="26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1" name="Freeform 34"/>
              <p:cNvSpPr/>
              <p:nvPr/>
            </p:nvSpPr>
            <p:spPr bwMode="auto">
              <a:xfrm>
                <a:off x="1120775" y="2328863"/>
                <a:ext cx="25400" cy="49213"/>
              </a:xfrm>
              <a:custGeom>
                <a:avLst/>
                <a:gdLst>
                  <a:gd name="T0" fmla="*/ 25 w 25"/>
                  <a:gd name="T1" fmla="*/ 0 h 46"/>
                  <a:gd name="T2" fmla="*/ 25 w 25"/>
                  <a:gd name="T3" fmla="*/ 45 h 46"/>
                  <a:gd name="T4" fmla="*/ 21 w 25"/>
                  <a:gd name="T5" fmla="*/ 46 h 46"/>
                  <a:gd name="T6" fmla="*/ 0 w 25"/>
                  <a:gd name="T7" fmla="*/ 7 h 46"/>
                  <a:gd name="T8" fmla="*/ 25 w 25"/>
                  <a:gd name="T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46">
                    <a:moveTo>
                      <a:pt x="25" y="0"/>
                    </a:moveTo>
                    <a:cubicBezTo>
                      <a:pt x="25" y="45"/>
                      <a:pt x="25" y="45"/>
                      <a:pt x="25" y="45"/>
                    </a:cubicBezTo>
                    <a:cubicBezTo>
                      <a:pt x="24" y="45"/>
                      <a:pt x="22" y="46"/>
                      <a:pt x="21" y="4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7" y="3"/>
                      <a:pt x="16" y="0"/>
                      <a:pt x="2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2" name="Freeform 35"/>
              <p:cNvSpPr/>
              <p:nvPr/>
            </p:nvSpPr>
            <p:spPr bwMode="auto">
              <a:xfrm>
                <a:off x="1098550" y="2336801"/>
                <a:ext cx="42863" cy="44450"/>
              </a:xfrm>
              <a:custGeom>
                <a:avLst/>
                <a:gdLst>
                  <a:gd name="T0" fmla="*/ 18 w 40"/>
                  <a:gd name="T1" fmla="*/ 0 h 42"/>
                  <a:gd name="T2" fmla="*/ 40 w 40"/>
                  <a:gd name="T3" fmla="*/ 39 h 42"/>
                  <a:gd name="T4" fmla="*/ 37 w 40"/>
                  <a:gd name="T5" fmla="*/ 42 h 42"/>
                  <a:gd name="T6" fmla="*/ 0 w 40"/>
                  <a:gd name="T7" fmla="*/ 19 h 42"/>
                  <a:gd name="T8" fmla="*/ 18 w 40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18" y="0"/>
                    </a:moveTo>
                    <a:cubicBezTo>
                      <a:pt x="40" y="39"/>
                      <a:pt x="40" y="39"/>
                      <a:pt x="40" y="39"/>
                    </a:cubicBezTo>
                    <a:cubicBezTo>
                      <a:pt x="39" y="40"/>
                      <a:pt x="38" y="41"/>
                      <a:pt x="37" y="4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4" y="11"/>
                      <a:pt x="11" y="5"/>
                      <a:pt x="1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3" name="Freeform 36"/>
              <p:cNvSpPr/>
              <p:nvPr/>
            </p:nvSpPr>
            <p:spPr bwMode="auto">
              <a:xfrm>
                <a:off x="1090613" y="2359026"/>
                <a:ext cx="47625" cy="28575"/>
              </a:xfrm>
              <a:custGeom>
                <a:avLst/>
                <a:gdLst>
                  <a:gd name="T0" fmla="*/ 7 w 45"/>
                  <a:gd name="T1" fmla="*/ 0 h 26"/>
                  <a:gd name="T2" fmla="*/ 45 w 45"/>
                  <a:gd name="T3" fmla="*/ 22 h 26"/>
                  <a:gd name="T4" fmla="*/ 44 w 45"/>
                  <a:gd name="T5" fmla="*/ 26 h 26"/>
                  <a:gd name="T6" fmla="*/ 0 w 45"/>
                  <a:gd name="T7" fmla="*/ 26 h 26"/>
                  <a:gd name="T8" fmla="*/ 7 w 45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26">
                    <a:moveTo>
                      <a:pt x="7" y="0"/>
                    </a:moveTo>
                    <a:cubicBezTo>
                      <a:pt x="45" y="22"/>
                      <a:pt x="45" y="22"/>
                      <a:pt x="45" y="22"/>
                    </a:cubicBezTo>
                    <a:cubicBezTo>
                      <a:pt x="44" y="23"/>
                      <a:pt x="44" y="25"/>
                      <a:pt x="44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16"/>
                      <a:pt x="3" y="7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4" name="Freeform 37"/>
              <p:cNvSpPr/>
              <p:nvPr/>
            </p:nvSpPr>
            <p:spPr bwMode="auto">
              <a:xfrm>
                <a:off x="1090613" y="2389188"/>
                <a:ext cx="47625" cy="26988"/>
              </a:xfrm>
              <a:custGeom>
                <a:avLst/>
                <a:gdLst>
                  <a:gd name="T0" fmla="*/ 0 w 45"/>
                  <a:gd name="T1" fmla="*/ 0 h 26"/>
                  <a:gd name="T2" fmla="*/ 44 w 45"/>
                  <a:gd name="T3" fmla="*/ 0 h 26"/>
                  <a:gd name="T4" fmla="*/ 45 w 45"/>
                  <a:gd name="T5" fmla="*/ 3 h 26"/>
                  <a:gd name="T6" fmla="*/ 7 w 45"/>
                  <a:gd name="T7" fmla="*/ 26 h 26"/>
                  <a:gd name="T8" fmla="*/ 0 w 45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26">
                    <a:moveTo>
                      <a:pt x="0" y="0"/>
                    </a:moveTo>
                    <a:cubicBezTo>
                      <a:pt x="44" y="0"/>
                      <a:pt x="44" y="0"/>
                      <a:pt x="44" y="0"/>
                    </a:cubicBezTo>
                    <a:cubicBezTo>
                      <a:pt x="44" y="1"/>
                      <a:pt x="44" y="2"/>
                      <a:pt x="45" y="3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3" y="18"/>
                      <a:pt x="0" y="9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5" name="Freeform 38"/>
              <p:cNvSpPr/>
              <p:nvPr/>
            </p:nvSpPr>
            <p:spPr bwMode="auto">
              <a:xfrm>
                <a:off x="1098550" y="2393951"/>
                <a:ext cx="42863" cy="44450"/>
              </a:xfrm>
              <a:custGeom>
                <a:avLst/>
                <a:gdLst>
                  <a:gd name="T0" fmla="*/ 0 w 40"/>
                  <a:gd name="T1" fmla="*/ 22 h 42"/>
                  <a:gd name="T2" fmla="*/ 37 w 40"/>
                  <a:gd name="T3" fmla="*/ 0 h 42"/>
                  <a:gd name="T4" fmla="*/ 40 w 40"/>
                  <a:gd name="T5" fmla="*/ 3 h 42"/>
                  <a:gd name="T6" fmla="*/ 18 w 40"/>
                  <a:gd name="T7" fmla="*/ 42 h 42"/>
                  <a:gd name="T8" fmla="*/ 0 w 40"/>
                  <a:gd name="T9" fmla="*/ 2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0" y="22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38" y="1"/>
                      <a:pt x="39" y="2"/>
                      <a:pt x="40" y="3"/>
                    </a:cubicBezTo>
                    <a:cubicBezTo>
                      <a:pt x="18" y="42"/>
                      <a:pt x="18" y="42"/>
                      <a:pt x="18" y="42"/>
                    </a:cubicBezTo>
                    <a:cubicBezTo>
                      <a:pt x="11" y="37"/>
                      <a:pt x="4" y="30"/>
                      <a:pt x="0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6" name="Freeform 39"/>
              <p:cNvSpPr/>
              <p:nvPr/>
            </p:nvSpPr>
            <p:spPr bwMode="auto">
              <a:xfrm>
                <a:off x="1120775" y="2397126"/>
                <a:ext cx="25400" cy="49213"/>
              </a:xfrm>
              <a:custGeom>
                <a:avLst/>
                <a:gdLst>
                  <a:gd name="T0" fmla="*/ 0 w 25"/>
                  <a:gd name="T1" fmla="*/ 39 h 46"/>
                  <a:gd name="T2" fmla="*/ 21 w 25"/>
                  <a:gd name="T3" fmla="*/ 0 h 46"/>
                  <a:gd name="T4" fmla="*/ 25 w 25"/>
                  <a:gd name="T5" fmla="*/ 1 h 46"/>
                  <a:gd name="T6" fmla="*/ 25 w 25"/>
                  <a:gd name="T7" fmla="*/ 46 h 46"/>
                  <a:gd name="T8" fmla="*/ 0 w 25"/>
                  <a:gd name="T9" fmla="*/ 39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46">
                    <a:moveTo>
                      <a:pt x="0" y="39"/>
                    </a:moveTo>
                    <a:cubicBezTo>
                      <a:pt x="21" y="0"/>
                      <a:pt x="21" y="0"/>
                      <a:pt x="21" y="0"/>
                    </a:cubicBezTo>
                    <a:cubicBezTo>
                      <a:pt x="22" y="1"/>
                      <a:pt x="24" y="1"/>
                      <a:pt x="25" y="1"/>
                    </a:cubicBezTo>
                    <a:cubicBezTo>
                      <a:pt x="25" y="46"/>
                      <a:pt x="25" y="46"/>
                      <a:pt x="25" y="46"/>
                    </a:cubicBezTo>
                    <a:cubicBezTo>
                      <a:pt x="16" y="46"/>
                      <a:pt x="7" y="44"/>
                      <a:pt x="0" y="3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7" name="Freeform 40"/>
              <p:cNvSpPr/>
              <p:nvPr/>
            </p:nvSpPr>
            <p:spPr bwMode="auto">
              <a:xfrm>
                <a:off x="1147763" y="2397126"/>
                <a:ext cx="26988" cy="49213"/>
              </a:xfrm>
              <a:custGeom>
                <a:avLst/>
                <a:gdLst>
                  <a:gd name="T0" fmla="*/ 0 w 26"/>
                  <a:gd name="T1" fmla="*/ 46 h 46"/>
                  <a:gd name="T2" fmla="*/ 0 w 26"/>
                  <a:gd name="T3" fmla="*/ 1 h 46"/>
                  <a:gd name="T4" fmla="*/ 4 w 26"/>
                  <a:gd name="T5" fmla="*/ 0 h 46"/>
                  <a:gd name="T6" fmla="*/ 26 w 26"/>
                  <a:gd name="T7" fmla="*/ 39 h 46"/>
                  <a:gd name="T8" fmla="*/ 0 w 26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46">
                    <a:moveTo>
                      <a:pt x="0" y="46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3" y="1"/>
                      <a:pt x="4" y="0"/>
                    </a:cubicBezTo>
                    <a:cubicBezTo>
                      <a:pt x="26" y="39"/>
                      <a:pt x="26" y="39"/>
                      <a:pt x="26" y="39"/>
                    </a:cubicBezTo>
                    <a:cubicBezTo>
                      <a:pt x="18" y="44"/>
                      <a:pt x="10" y="46"/>
                      <a:pt x="0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8" name="Freeform 41"/>
              <p:cNvSpPr/>
              <p:nvPr/>
            </p:nvSpPr>
            <p:spPr bwMode="auto">
              <a:xfrm>
                <a:off x="1152525" y="2393951"/>
                <a:ext cx="42863" cy="44450"/>
              </a:xfrm>
              <a:custGeom>
                <a:avLst/>
                <a:gdLst>
                  <a:gd name="T0" fmla="*/ 22 w 40"/>
                  <a:gd name="T1" fmla="*/ 42 h 42"/>
                  <a:gd name="T2" fmla="*/ 0 w 40"/>
                  <a:gd name="T3" fmla="*/ 3 h 42"/>
                  <a:gd name="T4" fmla="*/ 3 w 40"/>
                  <a:gd name="T5" fmla="*/ 0 h 42"/>
                  <a:gd name="T6" fmla="*/ 40 w 40"/>
                  <a:gd name="T7" fmla="*/ 22 h 42"/>
                  <a:gd name="T8" fmla="*/ 22 w 40"/>
                  <a:gd name="T9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22" y="42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1" y="2"/>
                      <a:pt x="2" y="1"/>
                      <a:pt x="3" y="0"/>
                    </a:cubicBezTo>
                    <a:cubicBezTo>
                      <a:pt x="40" y="22"/>
                      <a:pt x="40" y="22"/>
                      <a:pt x="40" y="22"/>
                    </a:cubicBezTo>
                    <a:cubicBezTo>
                      <a:pt x="36" y="30"/>
                      <a:pt x="30" y="37"/>
                      <a:pt x="22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9" name="Freeform 42"/>
              <p:cNvSpPr/>
              <p:nvPr/>
            </p:nvSpPr>
            <p:spPr bwMode="auto">
              <a:xfrm>
                <a:off x="1157288" y="2389188"/>
                <a:ext cx="46038" cy="26988"/>
              </a:xfrm>
              <a:custGeom>
                <a:avLst/>
                <a:gdLst>
                  <a:gd name="T0" fmla="*/ 37 w 44"/>
                  <a:gd name="T1" fmla="*/ 26 h 26"/>
                  <a:gd name="T2" fmla="*/ 0 w 44"/>
                  <a:gd name="T3" fmla="*/ 3 h 26"/>
                  <a:gd name="T4" fmla="*/ 1 w 44"/>
                  <a:gd name="T5" fmla="*/ 0 h 26"/>
                  <a:gd name="T6" fmla="*/ 44 w 44"/>
                  <a:gd name="T7" fmla="*/ 0 h 26"/>
                  <a:gd name="T8" fmla="*/ 37 w 44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26">
                    <a:moveTo>
                      <a:pt x="37" y="26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1" y="1"/>
                      <a:pt x="1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9"/>
                      <a:pt x="41" y="18"/>
                      <a:pt x="37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0" name="Freeform 43"/>
              <p:cNvSpPr/>
              <p:nvPr/>
            </p:nvSpPr>
            <p:spPr bwMode="auto">
              <a:xfrm>
                <a:off x="1211263" y="2414588"/>
                <a:ext cx="98425" cy="103188"/>
              </a:xfrm>
              <a:custGeom>
                <a:avLst/>
                <a:gdLst>
                  <a:gd name="T0" fmla="*/ 93 w 93"/>
                  <a:gd name="T1" fmla="*/ 45 h 97"/>
                  <a:gd name="T2" fmla="*/ 92 w 93"/>
                  <a:gd name="T3" fmla="*/ 40 h 97"/>
                  <a:gd name="T4" fmla="*/ 85 w 93"/>
                  <a:gd name="T5" fmla="*/ 34 h 97"/>
                  <a:gd name="T6" fmla="*/ 83 w 93"/>
                  <a:gd name="T7" fmla="*/ 30 h 97"/>
                  <a:gd name="T8" fmla="*/ 84 w 93"/>
                  <a:gd name="T9" fmla="*/ 21 h 97"/>
                  <a:gd name="T10" fmla="*/ 81 w 93"/>
                  <a:gd name="T11" fmla="*/ 17 h 97"/>
                  <a:gd name="T12" fmla="*/ 72 w 93"/>
                  <a:gd name="T13" fmla="*/ 16 h 97"/>
                  <a:gd name="T14" fmla="*/ 69 w 93"/>
                  <a:gd name="T15" fmla="*/ 13 h 97"/>
                  <a:gd name="T16" fmla="*/ 65 w 93"/>
                  <a:gd name="T17" fmla="*/ 4 h 97"/>
                  <a:gd name="T18" fmla="*/ 61 w 93"/>
                  <a:gd name="T19" fmla="*/ 3 h 97"/>
                  <a:gd name="T20" fmla="*/ 53 w 93"/>
                  <a:gd name="T21" fmla="*/ 7 h 97"/>
                  <a:gd name="T22" fmla="*/ 48 w 93"/>
                  <a:gd name="T23" fmla="*/ 6 h 97"/>
                  <a:gd name="T24" fmla="*/ 44 w 93"/>
                  <a:gd name="T25" fmla="*/ 0 h 97"/>
                  <a:gd name="T26" fmla="*/ 38 w 93"/>
                  <a:gd name="T27" fmla="*/ 7 h 97"/>
                  <a:gd name="T28" fmla="*/ 34 w 93"/>
                  <a:gd name="T29" fmla="*/ 8 h 97"/>
                  <a:gd name="T30" fmla="*/ 25 w 93"/>
                  <a:gd name="T31" fmla="*/ 6 h 97"/>
                  <a:gd name="T32" fmla="*/ 21 w 93"/>
                  <a:gd name="T33" fmla="*/ 8 h 97"/>
                  <a:gd name="T34" fmla="*/ 19 w 93"/>
                  <a:gd name="T35" fmla="*/ 17 h 97"/>
                  <a:gd name="T36" fmla="*/ 16 w 93"/>
                  <a:gd name="T37" fmla="*/ 21 h 97"/>
                  <a:gd name="T38" fmla="*/ 7 w 93"/>
                  <a:gd name="T39" fmla="*/ 23 h 97"/>
                  <a:gd name="T40" fmla="*/ 5 w 93"/>
                  <a:gd name="T41" fmla="*/ 27 h 97"/>
                  <a:gd name="T42" fmla="*/ 8 w 93"/>
                  <a:gd name="T43" fmla="*/ 36 h 97"/>
                  <a:gd name="T44" fmla="*/ 6 w 93"/>
                  <a:gd name="T45" fmla="*/ 41 h 97"/>
                  <a:gd name="T46" fmla="*/ 0 w 93"/>
                  <a:gd name="T47" fmla="*/ 48 h 97"/>
                  <a:gd name="T48" fmla="*/ 0 w 93"/>
                  <a:gd name="T49" fmla="*/ 53 h 97"/>
                  <a:gd name="T50" fmla="*/ 7 w 93"/>
                  <a:gd name="T51" fmla="*/ 59 h 97"/>
                  <a:gd name="T52" fmla="*/ 8 w 93"/>
                  <a:gd name="T53" fmla="*/ 64 h 97"/>
                  <a:gd name="T54" fmla="*/ 6 w 93"/>
                  <a:gd name="T55" fmla="*/ 73 h 97"/>
                  <a:gd name="T56" fmla="*/ 9 w 93"/>
                  <a:gd name="T57" fmla="*/ 77 h 97"/>
                  <a:gd name="T58" fmla="*/ 18 w 93"/>
                  <a:gd name="T59" fmla="*/ 79 h 97"/>
                  <a:gd name="T60" fmla="*/ 21 w 93"/>
                  <a:gd name="T61" fmla="*/ 82 h 97"/>
                  <a:gd name="T62" fmla="*/ 24 w 93"/>
                  <a:gd name="T63" fmla="*/ 91 h 97"/>
                  <a:gd name="T64" fmla="*/ 28 w 93"/>
                  <a:gd name="T65" fmla="*/ 93 h 97"/>
                  <a:gd name="T66" fmla="*/ 37 w 93"/>
                  <a:gd name="T67" fmla="*/ 90 h 97"/>
                  <a:gd name="T68" fmla="*/ 41 w 93"/>
                  <a:gd name="T69" fmla="*/ 91 h 97"/>
                  <a:gd name="T70" fmla="*/ 46 w 93"/>
                  <a:gd name="T71" fmla="*/ 97 h 97"/>
                  <a:gd name="T72" fmla="*/ 51 w 93"/>
                  <a:gd name="T73" fmla="*/ 91 h 97"/>
                  <a:gd name="T74" fmla="*/ 56 w 93"/>
                  <a:gd name="T75" fmla="*/ 90 h 97"/>
                  <a:gd name="T76" fmla="*/ 64 w 93"/>
                  <a:gd name="T77" fmla="*/ 93 h 97"/>
                  <a:gd name="T78" fmla="*/ 68 w 93"/>
                  <a:gd name="T79" fmla="*/ 91 h 97"/>
                  <a:gd name="T80" fmla="*/ 71 w 93"/>
                  <a:gd name="T81" fmla="*/ 82 h 97"/>
                  <a:gd name="T82" fmla="*/ 75 w 93"/>
                  <a:gd name="T83" fmla="*/ 79 h 97"/>
                  <a:gd name="T84" fmla="*/ 84 w 93"/>
                  <a:gd name="T85" fmla="*/ 78 h 97"/>
                  <a:gd name="T86" fmla="*/ 86 w 93"/>
                  <a:gd name="T87" fmla="*/ 73 h 97"/>
                  <a:gd name="T88" fmla="*/ 84 w 93"/>
                  <a:gd name="T89" fmla="*/ 64 h 97"/>
                  <a:gd name="T90" fmla="*/ 86 w 93"/>
                  <a:gd name="T91" fmla="*/ 60 h 97"/>
                  <a:gd name="T92" fmla="*/ 93 w 93"/>
                  <a:gd name="T93" fmla="*/ 54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93" h="97">
                    <a:moveTo>
                      <a:pt x="87" y="49"/>
                    </a:moveTo>
                    <a:cubicBezTo>
                      <a:pt x="93" y="49"/>
                      <a:pt x="93" y="49"/>
                      <a:pt x="93" y="49"/>
                    </a:cubicBezTo>
                    <a:cubicBezTo>
                      <a:pt x="93" y="47"/>
                      <a:pt x="93" y="46"/>
                      <a:pt x="93" y="45"/>
                    </a:cubicBezTo>
                    <a:cubicBezTo>
                      <a:pt x="87" y="45"/>
                      <a:pt x="87" y="45"/>
                      <a:pt x="87" y="45"/>
                    </a:cubicBezTo>
                    <a:cubicBezTo>
                      <a:pt x="87" y="44"/>
                      <a:pt x="87" y="43"/>
                      <a:pt x="87" y="42"/>
                    </a:cubicBezTo>
                    <a:cubicBezTo>
                      <a:pt x="92" y="40"/>
                      <a:pt x="92" y="40"/>
                      <a:pt x="92" y="40"/>
                    </a:cubicBezTo>
                    <a:cubicBezTo>
                      <a:pt x="92" y="39"/>
                      <a:pt x="92" y="37"/>
                      <a:pt x="91" y="36"/>
                    </a:cubicBezTo>
                    <a:cubicBezTo>
                      <a:pt x="86" y="37"/>
                      <a:pt x="86" y="37"/>
                      <a:pt x="86" y="37"/>
                    </a:cubicBezTo>
                    <a:cubicBezTo>
                      <a:pt x="85" y="36"/>
                      <a:pt x="85" y="35"/>
                      <a:pt x="85" y="34"/>
                    </a:cubicBezTo>
                    <a:cubicBezTo>
                      <a:pt x="90" y="32"/>
                      <a:pt x="90" y="32"/>
                      <a:pt x="90" y="32"/>
                    </a:cubicBezTo>
                    <a:cubicBezTo>
                      <a:pt x="89" y="30"/>
                      <a:pt x="89" y="29"/>
                      <a:pt x="88" y="28"/>
                    </a:cubicBezTo>
                    <a:cubicBezTo>
                      <a:pt x="83" y="30"/>
                      <a:pt x="83" y="30"/>
                      <a:pt x="83" y="30"/>
                    </a:cubicBezTo>
                    <a:cubicBezTo>
                      <a:pt x="83" y="29"/>
                      <a:pt x="82" y="28"/>
                      <a:pt x="82" y="27"/>
                    </a:cubicBezTo>
                    <a:cubicBezTo>
                      <a:pt x="86" y="24"/>
                      <a:pt x="86" y="24"/>
                      <a:pt x="86" y="24"/>
                    </a:cubicBezTo>
                    <a:cubicBezTo>
                      <a:pt x="86" y="23"/>
                      <a:pt x="85" y="22"/>
                      <a:pt x="84" y="21"/>
                    </a:cubicBezTo>
                    <a:cubicBezTo>
                      <a:pt x="79" y="23"/>
                      <a:pt x="79" y="23"/>
                      <a:pt x="79" y="23"/>
                    </a:cubicBezTo>
                    <a:cubicBezTo>
                      <a:pt x="79" y="23"/>
                      <a:pt x="78" y="22"/>
                      <a:pt x="78" y="21"/>
                    </a:cubicBezTo>
                    <a:cubicBezTo>
                      <a:pt x="81" y="17"/>
                      <a:pt x="81" y="17"/>
                      <a:pt x="81" y="17"/>
                    </a:cubicBezTo>
                    <a:cubicBezTo>
                      <a:pt x="81" y="16"/>
                      <a:pt x="80" y="15"/>
                      <a:pt x="79" y="14"/>
                    </a:cubicBezTo>
                    <a:cubicBezTo>
                      <a:pt x="74" y="18"/>
                      <a:pt x="74" y="18"/>
                      <a:pt x="74" y="18"/>
                    </a:cubicBezTo>
                    <a:cubicBezTo>
                      <a:pt x="74" y="17"/>
                      <a:pt x="73" y="16"/>
                      <a:pt x="72" y="16"/>
                    </a:cubicBezTo>
                    <a:cubicBezTo>
                      <a:pt x="75" y="11"/>
                      <a:pt x="75" y="11"/>
                      <a:pt x="75" y="11"/>
                    </a:cubicBezTo>
                    <a:cubicBezTo>
                      <a:pt x="74" y="10"/>
                      <a:pt x="73" y="9"/>
                      <a:pt x="72" y="9"/>
                    </a:cubicBezTo>
                    <a:cubicBezTo>
                      <a:pt x="69" y="13"/>
                      <a:pt x="69" y="13"/>
                      <a:pt x="69" y="13"/>
                    </a:cubicBezTo>
                    <a:cubicBezTo>
                      <a:pt x="68" y="13"/>
                      <a:pt x="67" y="12"/>
                      <a:pt x="66" y="12"/>
                    </a:cubicBezTo>
                    <a:cubicBezTo>
                      <a:pt x="68" y="6"/>
                      <a:pt x="68" y="6"/>
                      <a:pt x="68" y="6"/>
                    </a:cubicBezTo>
                    <a:cubicBezTo>
                      <a:pt x="67" y="5"/>
                      <a:pt x="66" y="5"/>
                      <a:pt x="65" y="4"/>
                    </a:cubicBezTo>
                    <a:cubicBezTo>
                      <a:pt x="62" y="9"/>
                      <a:pt x="62" y="9"/>
                      <a:pt x="62" y="9"/>
                    </a:cubicBezTo>
                    <a:cubicBezTo>
                      <a:pt x="61" y="9"/>
                      <a:pt x="61" y="9"/>
                      <a:pt x="60" y="8"/>
                    </a:cubicBezTo>
                    <a:cubicBezTo>
                      <a:pt x="61" y="3"/>
                      <a:pt x="61" y="3"/>
                      <a:pt x="61" y="3"/>
                    </a:cubicBezTo>
                    <a:cubicBezTo>
                      <a:pt x="60" y="2"/>
                      <a:pt x="59" y="2"/>
                      <a:pt x="57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4" y="7"/>
                      <a:pt x="54" y="7"/>
                      <a:pt x="53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0"/>
                      <a:pt x="50" y="0"/>
                      <a:pt x="49" y="0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6"/>
                      <a:pt x="46" y="6"/>
                      <a:pt x="45" y="6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3" y="0"/>
                      <a:pt x="42" y="0"/>
                      <a:pt x="41" y="1"/>
                    </a:cubicBezTo>
                    <a:cubicBezTo>
                      <a:pt x="41" y="7"/>
                      <a:pt x="41" y="7"/>
                      <a:pt x="41" y="7"/>
                    </a:cubicBezTo>
                    <a:cubicBezTo>
                      <a:pt x="40" y="7"/>
                      <a:pt x="39" y="7"/>
                      <a:pt x="38" y="7"/>
                    </a:cubicBezTo>
                    <a:cubicBezTo>
                      <a:pt x="36" y="1"/>
                      <a:pt x="36" y="1"/>
                      <a:pt x="36" y="1"/>
                    </a:cubicBezTo>
                    <a:cubicBezTo>
                      <a:pt x="35" y="2"/>
                      <a:pt x="34" y="2"/>
                      <a:pt x="33" y="2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3" y="9"/>
                      <a:pt x="32" y="9"/>
                      <a:pt x="31" y="9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7" y="5"/>
                      <a:pt x="26" y="5"/>
                      <a:pt x="25" y="6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6" y="12"/>
                      <a:pt x="26" y="12"/>
                      <a:pt x="25" y="13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0" y="9"/>
                      <a:pt x="19" y="10"/>
                      <a:pt x="18" y="10"/>
                    </a:cubicBezTo>
                    <a:cubicBezTo>
                      <a:pt x="21" y="15"/>
                      <a:pt x="21" y="15"/>
                      <a:pt x="21" y="15"/>
                    </a:cubicBezTo>
                    <a:cubicBezTo>
                      <a:pt x="20" y="16"/>
                      <a:pt x="20" y="17"/>
                      <a:pt x="19" y="17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4" y="14"/>
                      <a:pt x="13" y="15"/>
                      <a:pt x="12" y="16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5" y="21"/>
                      <a:pt x="15" y="22"/>
                      <a:pt x="14" y="23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8" y="21"/>
                      <a:pt x="8" y="22"/>
                      <a:pt x="7" y="23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1" y="28"/>
                      <a:pt x="11" y="29"/>
                      <a:pt x="10" y="29"/>
                    </a:cubicBezTo>
                    <a:cubicBezTo>
                      <a:pt x="5" y="27"/>
                      <a:pt x="5" y="27"/>
                      <a:pt x="5" y="27"/>
                    </a:cubicBezTo>
                    <a:cubicBezTo>
                      <a:pt x="4" y="29"/>
                      <a:pt x="4" y="30"/>
                      <a:pt x="3" y="31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5"/>
                      <a:pt x="8" y="36"/>
                      <a:pt x="8" y="36"/>
                    </a:cubicBezTo>
                    <a:cubicBezTo>
                      <a:pt x="2" y="36"/>
                      <a:pt x="2" y="36"/>
                      <a:pt x="2" y="36"/>
                    </a:cubicBezTo>
                    <a:cubicBezTo>
                      <a:pt x="2" y="37"/>
                      <a:pt x="1" y="38"/>
                      <a:pt x="1" y="39"/>
                    </a:cubicBezTo>
                    <a:cubicBezTo>
                      <a:pt x="6" y="41"/>
                      <a:pt x="6" y="41"/>
                      <a:pt x="6" y="41"/>
                    </a:cubicBezTo>
                    <a:cubicBezTo>
                      <a:pt x="6" y="42"/>
                      <a:pt x="6" y="43"/>
                      <a:pt x="6" y="44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5"/>
                      <a:pt x="0" y="47"/>
                      <a:pt x="0" y="48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1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0" y="54"/>
                      <a:pt x="1" y="55"/>
                      <a:pt x="1" y="57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7" y="57"/>
                      <a:pt x="7" y="58"/>
                      <a:pt x="7" y="59"/>
                    </a:cubicBezTo>
                    <a:cubicBezTo>
                      <a:pt x="2" y="61"/>
                      <a:pt x="2" y="61"/>
                      <a:pt x="2" y="61"/>
                    </a:cubicBezTo>
                    <a:cubicBezTo>
                      <a:pt x="2" y="63"/>
                      <a:pt x="2" y="64"/>
                      <a:pt x="3" y="65"/>
                    </a:cubicBezTo>
                    <a:cubicBezTo>
                      <a:pt x="8" y="64"/>
                      <a:pt x="8" y="64"/>
                      <a:pt x="8" y="64"/>
                    </a:cubicBezTo>
                    <a:cubicBezTo>
                      <a:pt x="9" y="65"/>
                      <a:pt x="9" y="65"/>
                      <a:pt x="9" y="66"/>
                    </a:cubicBezTo>
                    <a:cubicBezTo>
                      <a:pt x="5" y="69"/>
                      <a:pt x="5" y="69"/>
                      <a:pt x="5" y="69"/>
                    </a:cubicBezTo>
                    <a:cubicBezTo>
                      <a:pt x="5" y="71"/>
                      <a:pt x="6" y="72"/>
                      <a:pt x="6" y="73"/>
                    </a:cubicBezTo>
                    <a:cubicBezTo>
                      <a:pt x="12" y="70"/>
                      <a:pt x="12" y="70"/>
                      <a:pt x="12" y="70"/>
                    </a:cubicBezTo>
                    <a:cubicBezTo>
                      <a:pt x="12" y="71"/>
                      <a:pt x="13" y="72"/>
                      <a:pt x="13" y="73"/>
                    </a:cubicBezTo>
                    <a:cubicBezTo>
                      <a:pt x="9" y="77"/>
                      <a:pt x="9" y="77"/>
                      <a:pt x="9" y="77"/>
                    </a:cubicBezTo>
                    <a:cubicBezTo>
                      <a:pt x="10" y="78"/>
                      <a:pt x="10" y="79"/>
                      <a:pt x="11" y="80"/>
                    </a:cubicBezTo>
                    <a:cubicBezTo>
                      <a:pt x="16" y="77"/>
                      <a:pt x="16" y="77"/>
                      <a:pt x="16" y="77"/>
                    </a:cubicBezTo>
                    <a:cubicBezTo>
                      <a:pt x="17" y="77"/>
                      <a:pt x="17" y="78"/>
                      <a:pt x="18" y="79"/>
                    </a:cubicBezTo>
                    <a:cubicBezTo>
                      <a:pt x="14" y="84"/>
                      <a:pt x="14" y="84"/>
                      <a:pt x="14" y="84"/>
                    </a:cubicBezTo>
                    <a:cubicBezTo>
                      <a:pt x="15" y="84"/>
                      <a:pt x="16" y="85"/>
                      <a:pt x="17" y="86"/>
                    </a:cubicBezTo>
                    <a:cubicBezTo>
                      <a:pt x="21" y="82"/>
                      <a:pt x="21" y="82"/>
                      <a:pt x="21" y="82"/>
                    </a:cubicBezTo>
                    <a:cubicBezTo>
                      <a:pt x="22" y="82"/>
                      <a:pt x="23" y="83"/>
                      <a:pt x="23" y="84"/>
                    </a:cubicBezTo>
                    <a:cubicBezTo>
                      <a:pt x="21" y="89"/>
                      <a:pt x="21" y="89"/>
                      <a:pt x="21" y="89"/>
                    </a:cubicBezTo>
                    <a:cubicBezTo>
                      <a:pt x="22" y="90"/>
                      <a:pt x="23" y="90"/>
                      <a:pt x="24" y="91"/>
                    </a:cubicBezTo>
                    <a:cubicBezTo>
                      <a:pt x="27" y="86"/>
                      <a:pt x="27" y="86"/>
                      <a:pt x="27" y="86"/>
                    </a:cubicBezTo>
                    <a:cubicBezTo>
                      <a:pt x="28" y="87"/>
                      <a:pt x="29" y="87"/>
                      <a:pt x="30" y="87"/>
                    </a:cubicBezTo>
                    <a:cubicBezTo>
                      <a:pt x="28" y="93"/>
                      <a:pt x="28" y="93"/>
                      <a:pt x="28" y="93"/>
                    </a:cubicBezTo>
                    <a:cubicBezTo>
                      <a:pt x="29" y="94"/>
                      <a:pt x="30" y="94"/>
                      <a:pt x="31" y="94"/>
                    </a:cubicBezTo>
                    <a:cubicBezTo>
                      <a:pt x="34" y="89"/>
                      <a:pt x="34" y="89"/>
                      <a:pt x="34" y="89"/>
                    </a:cubicBezTo>
                    <a:cubicBezTo>
                      <a:pt x="35" y="89"/>
                      <a:pt x="36" y="90"/>
                      <a:pt x="37" y="90"/>
                    </a:cubicBezTo>
                    <a:cubicBezTo>
                      <a:pt x="36" y="96"/>
                      <a:pt x="36" y="96"/>
                      <a:pt x="36" y="96"/>
                    </a:cubicBezTo>
                    <a:cubicBezTo>
                      <a:pt x="37" y="96"/>
                      <a:pt x="38" y="96"/>
                      <a:pt x="40" y="97"/>
                    </a:cubicBezTo>
                    <a:cubicBezTo>
                      <a:pt x="41" y="91"/>
                      <a:pt x="41" y="91"/>
                      <a:pt x="41" y="91"/>
                    </a:cubicBezTo>
                    <a:cubicBezTo>
                      <a:pt x="42" y="91"/>
                      <a:pt x="43" y="91"/>
                      <a:pt x="44" y="91"/>
                    </a:cubicBezTo>
                    <a:cubicBezTo>
                      <a:pt x="44" y="97"/>
                      <a:pt x="44" y="97"/>
                      <a:pt x="44" y="97"/>
                    </a:cubicBezTo>
                    <a:cubicBezTo>
                      <a:pt x="45" y="97"/>
                      <a:pt x="46" y="97"/>
                      <a:pt x="46" y="97"/>
                    </a:cubicBezTo>
                    <a:cubicBezTo>
                      <a:pt x="47" y="97"/>
                      <a:pt x="47" y="97"/>
                      <a:pt x="48" y="97"/>
                    </a:cubicBezTo>
                    <a:cubicBezTo>
                      <a:pt x="48" y="91"/>
                      <a:pt x="48" y="91"/>
                      <a:pt x="48" y="91"/>
                    </a:cubicBezTo>
                    <a:cubicBezTo>
                      <a:pt x="49" y="91"/>
                      <a:pt x="50" y="91"/>
                      <a:pt x="51" y="91"/>
                    </a:cubicBezTo>
                    <a:cubicBezTo>
                      <a:pt x="53" y="97"/>
                      <a:pt x="53" y="97"/>
                      <a:pt x="53" y="97"/>
                    </a:cubicBezTo>
                    <a:cubicBezTo>
                      <a:pt x="54" y="96"/>
                      <a:pt x="55" y="96"/>
                      <a:pt x="56" y="96"/>
                    </a:cubicBezTo>
                    <a:cubicBezTo>
                      <a:pt x="56" y="90"/>
                      <a:pt x="56" y="90"/>
                      <a:pt x="56" y="90"/>
                    </a:cubicBezTo>
                    <a:cubicBezTo>
                      <a:pt x="57" y="90"/>
                      <a:pt x="57" y="90"/>
                      <a:pt x="58" y="89"/>
                    </a:cubicBezTo>
                    <a:cubicBezTo>
                      <a:pt x="61" y="95"/>
                      <a:pt x="61" y="95"/>
                      <a:pt x="61" y="95"/>
                    </a:cubicBezTo>
                    <a:cubicBezTo>
                      <a:pt x="62" y="94"/>
                      <a:pt x="63" y="94"/>
                      <a:pt x="64" y="93"/>
                    </a:cubicBezTo>
                    <a:cubicBezTo>
                      <a:pt x="63" y="88"/>
                      <a:pt x="63" y="88"/>
                      <a:pt x="63" y="88"/>
                    </a:cubicBezTo>
                    <a:cubicBezTo>
                      <a:pt x="63" y="87"/>
                      <a:pt x="64" y="87"/>
                      <a:pt x="65" y="86"/>
                    </a:cubicBezTo>
                    <a:cubicBezTo>
                      <a:pt x="68" y="91"/>
                      <a:pt x="68" y="91"/>
                      <a:pt x="68" y="91"/>
                    </a:cubicBezTo>
                    <a:cubicBezTo>
                      <a:pt x="69" y="91"/>
                      <a:pt x="71" y="90"/>
                      <a:pt x="72" y="89"/>
                    </a:cubicBezTo>
                    <a:cubicBezTo>
                      <a:pt x="69" y="84"/>
                      <a:pt x="69" y="84"/>
                      <a:pt x="69" y="84"/>
                    </a:cubicBezTo>
                    <a:cubicBezTo>
                      <a:pt x="70" y="83"/>
                      <a:pt x="71" y="83"/>
                      <a:pt x="71" y="82"/>
                    </a:cubicBezTo>
                    <a:cubicBezTo>
                      <a:pt x="75" y="87"/>
                      <a:pt x="75" y="87"/>
                      <a:pt x="75" y="87"/>
                    </a:cubicBezTo>
                    <a:cubicBezTo>
                      <a:pt x="76" y="86"/>
                      <a:pt x="77" y="85"/>
                      <a:pt x="78" y="84"/>
                    </a:cubicBezTo>
                    <a:cubicBezTo>
                      <a:pt x="75" y="79"/>
                      <a:pt x="75" y="79"/>
                      <a:pt x="75" y="79"/>
                    </a:cubicBezTo>
                    <a:cubicBezTo>
                      <a:pt x="75" y="79"/>
                      <a:pt x="76" y="78"/>
                      <a:pt x="77" y="77"/>
                    </a:cubicBezTo>
                    <a:cubicBezTo>
                      <a:pt x="81" y="81"/>
                      <a:pt x="81" y="81"/>
                      <a:pt x="81" y="81"/>
                    </a:cubicBezTo>
                    <a:cubicBezTo>
                      <a:pt x="82" y="80"/>
                      <a:pt x="83" y="79"/>
                      <a:pt x="84" y="78"/>
                    </a:cubicBezTo>
                    <a:cubicBezTo>
                      <a:pt x="80" y="73"/>
                      <a:pt x="80" y="73"/>
                      <a:pt x="80" y="73"/>
                    </a:cubicBezTo>
                    <a:cubicBezTo>
                      <a:pt x="80" y="73"/>
                      <a:pt x="81" y="72"/>
                      <a:pt x="81" y="71"/>
                    </a:cubicBezTo>
                    <a:cubicBezTo>
                      <a:pt x="86" y="73"/>
                      <a:pt x="86" y="73"/>
                      <a:pt x="86" y="73"/>
                    </a:cubicBezTo>
                    <a:cubicBezTo>
                      <a:pt x="87" y="72"/>
                      <a:pt x="87" y="71"/>
                      <a:pt x="88" y="70"/>
                    </a:cubicBezTo>
                    <a:cubicBezTo>
                      <a:pt x="83" y="67"/>
                      <a:pt x="83" y="67"/>
                      <a:pt x="83" y="67"/>
                    </a:cubicBezTo>
                    <a:cubicBezTo>
                      <a:pt x="84" y="66"/>
                      <a:pt x="84" y="65"/>
                      <a:pt x="84" y="64"/>
                    </a:cubicBezTo>
                    <a:cubicBezTo>
                      <a:pt x="90" y="66"/>
                      <a:pt x="90" y="66"/>
                      <a:pt x="90" y="66"/>
                    </a:cubicBezTo>
                    <a:cubicBezTo>
                      <a:pt x="90" y="64"/>
                      <a:pt x="91" y="63"/>
                      <a:pt x="91" y="62"/>
                    </a:cubicBezTo>
                    <a:cubicBezTo>
                      <a:pt x="86" y="60"/>
                      <a:pt x="86" y="60"/>
                      <a:pt x="86" y="60"/>
                    </a:cubicBezTo>
                    <a:cubicBezTo>
                      <a:pt x="86" y="59"/>
                      <a:pt x="86" y="58"/>
                      <a:pt x="86" y="57"/>
                    </a:cubicBezTo>
                    <a:cubicBezTo>
                      <a:pt x="92" y="57"/>
                      <a:pt x="92" y="57"/>
                      <a:pt x="92" y="57"/>
                    </a:cubicBezTo>
                    <a:cubicBezTo>
                      <a:pt x="92" y="56"/>
                      <a:pt x="92" y="55"/>
                      <a:pt x="93" y="54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7" y="51"/>
                      <a:pt x="87" y="50"/>
                      <a:pt x="87" y="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1" name="Freeform 44"/>
              <p:cNvSpPr/>
              <p:nvPr/>
            </p:nvSpPr>
            <p:spPr bwMode="auto">
              <a:xfrm>
                <a:off x="1268413" y="2446338"/>
                <a:ext cx="31750" cy="19050"/>
              </a:xfrm>
              <a:custGeom>
                <a:avLst/>
                <a:gdLst>
                  <a:gd name="T0" fmla="*/ 31 w 31"/>
                  <a:gd name="T1" fmla="*/ 18 h 18"/>
                  <a:gd name="T2" fmla="*/ 1 w 31"/>
                  <a:gd name="T3" fmla="*/ 18 h 18"/>
                  <a:gd name="T4" fmla="*/ 0 w 31"/>
                  <a:gd name="T5" fmla="*/ 15 h 18"/>
                  <a:gd name="T6" fmla="*/ 26 w 31"/>
                  <a:gd name="T7" fmla="*/ 0 h 18"/>
                  <a:gd name="T8" fmla="*/ 31 w 31"/>
                  <a:gd name="T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8">
                    <a:moveTo>
                      <a:pt x="31" y="18"/>
                    </a:moveTo>
                    <a:cubicBezTo>
                      <a:pt x="1" y="18"/>
                      <a:pt x="1" y="18"/>
                      <a:pt x="1" y="18"/>
                    </a:cubicBezTo>
                    <a:cubicBezTo>
                      <a:pt x="0" y="17"/>
                      <a:pt x="0" y="16"/>
                      <a:pt x="0" y="15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9" y="5"/>
                      <a:pt x="30" y="11"/>
                      <a:pt x="31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2" name="Oval 45"/>
              <p:cNvSpPr>
                <a:spLocks noChangeArrowheads="1"/>
              </p:cNvSpPr>
              <p:nvPr/>
            </p:nvSpPr>
            <p:spPr bwMode="auto">
              <a:xfrm>
                <a:off x="1257300" y="2462213"/>
                <a:ext cx="7938" cy="793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3" name="Freeform 46"/>
              <p:cNvSpPr/>
              <p:nvPr/>
            </p:nvSpPr>
            <p:spPr bwMode="auto">
              <a:xfrm>
                <a:off x="1265238" y="2430463"/>
                <a:ext cx="28575" cy="31750"/>
              </a:xfrm>
              <a:custGeom>
                <a:avLst/>
                <a:gdLst>
                  <a:gd name="T0" fmla="*/ 28 w 28"/>
                  <a:gd name="T1" fmla="*/ 14 h 30"/>
                  <a:gd name="T2" fmla="*/ 2 w 28"/>
                  <a:gd name="T3" fmla="*/ 30 h 30"/>
                  <a:gd name="T4" fmla="*/ 0 w 28"/>
                  <a:gd name="T5" fmla="*/ 28 h 30"/>
                  <a:gd name="T6" fmla="*/ 15 w 28"/>
                  <a:gd name="T7" fmla="*/ 0 h 30"/>
                  <a:gd name="T8" fmla="*/ 28 w 28"/>
                  <a:gd name="T9" fmla="*/ 1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0">
                    <a:moveTo>
                      <a:pt x="28" y="14"/>
                    </a:moveTo>
                    <a:cubicBezTo>
                      <a:pt x="2" y="30"/>
                      <a:pt x="2" y="30"/>
                      <a:pt x="2" y="30"/>
                    </a:cubicBezTo>
                    <a:cubicBezTo>
                      <a:pt x="2" y="29"/>
                      <a:pt x="1" y="28"/>
                      <a:pt x="0" y="28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21" y="4"/>
                      <a:pt x="25" y="8"/>
                      <a:pt x="28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4" name="Freeform 47"/>
              <p:cNvSpPr/>
              <p:nvPr/>
            </p:nvSpPr>
            <p:spPr bwMode="auto">
              <a:xfrm>
                <a:off x="1262063" y="2425701"/>
                <a:ext cx="19050" cy="33338"/>
              </a:xfrm>
              <a:custGeom>
                <a:avLst/>
                <a:gdLst>
                  <a:gd name="T0" fmla="*/ 18 w 18"/>
                  <a:gd name="T1" fmla="*/ 5 h 32"/>
                  <a:gd name="T2" fmla="*/ 3 w 18"/>
                  <a:gd name="T3" fmla="*/ 32 h 32"/>
                  <a:gd name="T4" fmla="*/ 0 w 18"/>
                  <a:gd name="T5" fmla="*/ 31 h 32"/>
                  <a:gd name="T6" fmla="*/ 0 w 18"/>
                  <a:gd name="T7" fmla="*/ 0 h 32"/>
                  <a:gd name="T8" fmla="*/ 18 w 18"/>
                  <a:gd name="T9" fmla="*/ 5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18" y="5"/>
                    </a:moveTo>
                    <a:cubicBezTo>
                      <a:pt x="3" y="32"/>
                      <a:pt x="3" y="32"/>
                      <a:pt x="3" y="32"/>
                    </a:cubicBezTo>
                    <a:cubicBezTo>
                      <a:pt x="2" y="32"/>
                      <a:pt x="1" y="31"/>
                      <a:pt x="0" y="3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6" y="0"/>
                      <a:pt x="12" y="2"/>
                      <a:pt x="18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5" name="Freeform 48"/>
              <p:cNvSpPr/>
              <p:nvPr/>
            </p:nvSpPr>
            <p:spPr bwMode="auto">
              <a:xfrm>
                <a:off x="1241425" y="2425701"/>
                <a:ext cx="19050" cy="33338"/>
              </a:xfrm>
              <a:custGeom>
                <a:avLst/>
                <a:gdLst>
                  <a:gd name="T0" fmla="*/ 18 w 18"/>
                  <a:gd name="T1" fmla="*/ 0 h 32"/>
                  <a:gd name="T2" fmla="*/ 18 w 18"/>
                  <a:gd name="T3" fmla="*/ 31 h 32"/>
                  <a:gd name="T4" fmla="*/ 15 w 18"/>
                  <a:gd name="T5" fmla="*/ 32 h 32"/>
                  <a:gd name="T6" fmla="*/ 0 w 18"/>
                  <a:gd name="T7" fmla="*/ 5 h 32"/>
                  <a:gd name="T8" fmla="*/ 18 w 18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18" y="0"/>
                    </a:moveTo>
                    <a:cubicBezTo>
                      <a:pt x="18" y="31"/>
                      <a:pt x="18" y="31"/>
                      <a:pt x="18" y="31"/>
                    </a:cubicBezTo>
                    <a:cubicBezTo>
                      <a:pt x="17" y="31"/>
                      <a:pt x="16" y="32"/>
                      <a:pt x="15" y="3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6" y="2"/>
                      <a:pt x="12" y="0"/>
                      <a:pt x="1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6" name="Freeform 49"/>
              <p:cNvSpPr/>
              <p:nvPr/>
            </p:nvSpPr>
            <p:spPr bwMode="auto">
              <a:xfrm>
                <a:off x="1227138" y="2430463"/>
                <a:ext cx="30163" cy="31750"/>
              </a:xfrm>
              <a:custGeom>
                <a:avLst/>
                <a:gdLst>
                  <a:gd name="T0" fmla="*/ 13 w 28"/>
                  <a:gd name="T1" fmla="*/ 0 h 30"/>
                  <a:gd name="T2" fmla="*/ 28 w 28"/>
                  <a:gd name="T3" fmla="*/ 28 h 30"/>
                  <a:gd name="T4" fmla="*/ 26 w 28"/>
                  <a:gd name="T5" fmla="*/ 30 h 30"/>
                  <a:gd name="T6" fmla="*/ 0 w 28"/>
                  <a:gd name="T7" fmla="*/ 14 h 30"/>
                  <a:gd name="T8" fmla="*/ 13 w 28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0">
                    <a:moveTo>
                      <a:pt x="13" y="0"/>
                    </a:moveTo>
                    <a:cubicBezTo>
                      <a:pt x="28" y="28"/>
                      <a:pt x="28" y="28"/>
                      <a:pt x="28" y="28"/>
                    </a:cubicBezTo>
                    <a:cubicBezTo>
                      <a:pt x="27" y="28"/>
                      <a:pt x="26" y="29"/>
                      <a:pt x="26" y="30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3" y="8"/>
                      <a:pt x="7" y="4"/>
                      <a:pt x="1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7" name="Freeform 50"/>
              <p:cNvSpPr/>
              <p:nvPr/>
            </p:nvSpPr>
            <p:spPr bwMode="auto">
              <a:xfrm>
                <a:off x="1220788" y="2446338"/>
                <a:ext cx="33338" cy="19050"/>
              </a:xfrm>
              <a:custGeom>
                <a:avLst/>
                <a:gdLst>
                  <a:gd name="T0" fmla="*/ 5 w 31"/>
                  <a:gd name="T1" fmla="*/ 0 h 18"/>
                  <a:gd name="T2" fmla="*/ 31 w 31"/>
                  <a:gd name="T3" fmla="*/ 15 h 18"/>
                  <a:gd name="T4" fmla="*/ 30 w 31"/>
                  <a:gd name="T5" fmla="*/ 18 h 18"/>
                  <a:gd name="T6" fmla="*/ 0 w 31"/>
                  <a:gd name="T7" fmla="*/ 18 h 18"/>
                  <a:gd name="T8" fmla="*/ 5 w 31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8">
                    <a:moveTo>
                      <a:pt x="5" y="0"/>
                    </a:moveTo>
                    <a:cubicBezTo>
                      <a:pt x="31" y="15"/>
                      <a:pt x="31" y="15"/>
                      <a:pt x="31" y="15"/>
                    </a:cubicBezTo>
                    <a:cubicBezTo>
                      <a:pt x="31" y="16"/>
                      <a:pt x="31" y="17"/>
                      <a:pt x="30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1" y="11"/>
                      <a:pt x="2" y="5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8" name="Freeform 51"/>
              <p:cNvSpPr/>
              <p:nvPr/>
            </p:nvSpPr>
            <p:spPr bwMode="auto">
              <a:xfrm>
                <a:off x="1220788" y="2466976"/>
                <a:ext cx="33338" cy="19050"/>
              </a:xfrm>
              <a:custGeom>
                <a:avLst/>
                <a:gdLst>
                  <a:gd name="T0" fmla="*/ 0 w 31"/>
                  <a:gd name="T1" fmla="*/ 0 h 19"/>
                  <a:gd name="T2" fmla="*/ 30 w 31"/>
                  <a:gd name="T3" fmla="*/ 0 h 19"/>
                  <a:gd name="T4" fmla="*/ 31 w 31"/>
                  <a:gd name="T5" fmla="*/ 3 h 19"/>
                  <a:gd name="T6" fmla="*/ 5 w 31"/>
                  <a:gd name="T7" fmla="*/ 19 h 19"/>
                  <a:gd name="T8" fmla="*/ 0 w 31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9">
                    <a:moveTo>
                      <a:pt x="0" y="0"/>
                    </a:moveTo>
                    <a:cubicBezTo>
                      <a:pt x="30" y="0"/>
                      <a:pt x="30" y="0"/>
                      <a:pt x="30" y="0"/>
                    </a:cubicBezTo>
                    <a:cubicBezTo>
                      <a:pt x="31" y="1"/>
                      <a:pt x="31" y="2"/>
                      <a:pt x="31" y="3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2" y="13"/>
                      <a:pt x="1" y="7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9" name="Freeform 52"/>
              <p:cNvSpPr/>
              <p:nvPr/>
            </p:nvSpPr>
            <p:spPr bwMode="auto">
              <a:xfrm>
                <a:off x="1227138" y="2470151"/>
                <a:ext cx="30163" cy="31750"/>
              </a:xfrm>
              <a:custGeom>
                <a:avLst/>
                <a:gdLst>
                  <a:gd name="T0" fmla="*/ 0 w 28"/>
                  <a:gd name="T1" fmla="*/ 16 h 29"/>
                  <a:gd name="T2" fmla="*/ 26 w 28"/>
                  <a:gd name="T3" fmla="*/ 0 h 29"/>
                  <a:gd name="T4" fmla="*/ 28 w 28"/>
                  <a:gd name="T5" fmla="*/ 2 h 29"/>
                  <a:gd name="T6" fmla="*/ 13 w 28"/>
                  <a:gd name="T7" fmla="*/ 29 h 29"/>
                  <a:gd name="T8" fmla="*/ 0 w 28"/>
                  <a:gd name="T9" fmla="*/ 16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29">
                    <a:moveTo>
                      <a:pt x="0" y="16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26" y="1"/>
                      <a:pt x="27" y="1"/>
                      <a:pt x="28" y="2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7" y="26"/>
                      <a:pt x="3" y="21"/>
                      <a:pt x="0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0" name="Freeform 53"/>
              <p:cNvSpPr/>
              <p:nvPr/>
            </p:nvSpPr>
            <p:spPr bwMode="auto">
              <a:xfrm>
                <a:off x="1241425" y="2473326"/>
                <a:ext cx="19050" cy="33338"/>
              </a:xfrm>
              <a:custGeom>
                <a:avLst/>
                <a:gdLst>
                  <a:gd name="T0" fmla="*/ 0 w 18"/>
                  <a:gd name="T1" fmla="*/ 27 h 32"/>
                  <a:gd name="T2" fmla="*/ 15 w 18"/>
                  <a:gd name="T3" fmla="*/ 0 h 32"/>
                  <a:gd name="T4" fmla="*/ 18 w 18"/>
                  <a:gd name="T5" fmla="*/ 1 h 32"/>
                  <a:gd name="T6" fmla="*/ 18 w 18"/>
                  <a:gd name="T7" fmla="*/ 32 h 32"/>
                  <a:gd name="T8" fmla="*/ 0 w 18"/>
                  <a:gd name="T9" fmla="*/ 27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0" y="27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16" y="1"/>
                      <a:pt x="17" y="1"/>
                      <a:pt x="18" y="1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12" y="32"/>
                      <a:pt x="6" y="31"/>
                      <a:pt x="0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1" name="Freeform 54"/>
              <p:cNvSpPr/>
              <p:nvPr/>
            </p:nvSpPr>
            <p:spPr bwMode="auto">
              <a:xfrm>
                <a:off x="1262063" y="2473326"/>
                <a:ext cx="19050" cy="33338"/>
              </a:xfrm>
              <a:custGeom>
                <a:avLst/>
                <a:gdLst>
                  <a:gd name="T0" fmla="*/ 0 w 18"/>
                  <a:gd name="T1" fmla="*/ 32 h 32"/>
                  <a:gd name="T2" fmla="*/ 0 w 18"/>
                  <a:gd name="T3" fmla="*/ 1 h 32"/>
                  <a:gd name="T4" fmla="*/ 3 w 18"/>
                  <a:gd name="T5" fmla="*/ 0 h 32"/>
                  <a:gd name="T6" fmla="*/ 18 w 18"/>
                  <a:gd name="T7" fmla="*/ 27 h 32"/>
                  <a:gd name="T8" fmla="*/ 0 w 18"/>
                  <a:gd name="T9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0" y="32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2" y="1"/>
                      <a:pt x="3" y="0"/>
                    </a:cubicBezTo>
                    <a:cubicBezTo>
                      <a:pt x="18" y="27"/>
                      <a:pt x="18" y="27"/>
                      <a:pt x="18" y="27"/>
                    </a:cubicBezTo>
                    <a:cubicBezTo>
                      <a:pt x="12" y="31"/>
                      <a:pt x="6" y="32"/>
                      <a:pt x="0" y="3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2" name="Freeform 55"/>
              <p:cNvSpPr/>
              <p:nvPr/>
            </p:nvSpPr>
            <p:spPr bwMode="auto">
              <a:xfrm>
                <a:off x="1265238" y="2470151"/>
                <a:ext cx="28575" cy="31750"/>
              </a:xfrm>
              <a:custGeom>
                <a:avLst/>
                <a:gdLst>
                  <a:gd name="T0" fmla="*/ 15 w 28"/>
                  <a:gd name="T1" fmla="*/ 29 h 29"/>
                  <a:gd name="T2" fmla="*/ 0 w 28"/>
                  <a:gd name="T3" fmla="*/ 2 h 29"/>
                  <a:gd name="T4" fmla="*/ 2 w 28"/>
                  <a:gd name="T5" fmla="*/ 0 h 29"/>
                  <a:gd name="T6" fmla="*/ 28 w 28"/>
                  <a:gd name="T7" fmla="*/ 16 h 29"/>
                  <a:gd name="T8" fmla="*/ 15 w 28"/>
                  <a:gd name="T9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29">
                    <a:moveTo>
                      <a:pt x="15" y="29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1" y="1"/>
                      <a:pt x="2" y="1"/>
                      <a:pt x="2" y="0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25" y="21"/>
                      <a:pt x="21" y="26"/>
                      <a:pt x="15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3" name="Freeform 56"/>
              <p:cNvSpPr/>
              <p:nvPr/>
            </p:nvSpPr>
            <p:spPr bwMode="auto">
              <a:xfrm>
                <a:off x="1268413" y="2466976"/>
                <a:ext cx="31750" cy="19050"/>
              </a:xfrm>
              <a:custGeom>
                <a:avLst/>
                <a:gdLst>
                  <a:gd name="T0" fmla="*/ 26 w 31"/>
                  <a:gd name="T1" fmla="*/ 19 h 19"/>
                  <a:gd name="T2" fmla="*/ 0 w 31"/>
                  <a:gd name="T3" fmla="*/ 3 h 19"/>
                  <a:gd name="T4" fmla="*/ 1 w 31"/>
                  <a:gd name="T5" fmla="*/ 0 h 19"/>
                  <a:gd name="T6" fmla="*/ 31 w 31"/>
                  <a:gd name="T7" fmla="*/ 0 h 19"/>
                  <a:gd name="T8" fmla="*/ 26 w 31"/>
                  <a:gd name="T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9">
                    <a:moveTo>
                      <a:pt x="26" y="19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0" y="1"/>
                      <a:pt x="1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0" y="7"/>
                      <a:pt x="29" y="13"/>
                      <a:pt x="26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4" name="Freeform 57"/>
              <p:cNvSpPr>
                <a:spLocks noEditPoints="1"/>
              </p:cNvSpPr>
              <p:nvPr/>
            </p:nvSpPr>
            <p:spPr bwMode="auto">
              <a:xfrm>
                <a:off x="1100138" y="2582863"/>
                <a:ext cx="74613" cy="76200"/>
              </a:xfrm>
              <a:custGeom>
                <a:avLst/>
                <a:gdLst>
                  <a:gd name="T0" fmla="*/ 63 w 70"/>
                  <a:gd name="T1" fmla="*/ 24 h 72"/>
                  <a:gd name="T2" fmla="*/ 61 w 70"/>
                  <a:gd name="T3" fmla="*/ 19 h 72"/>
                  <a:gd name="T4" fmla="*/ 58 w 70"/>
                  <a:gd name="T5" fmla="*/ 15 h 72"/>
                  <a:gd name="T6" fmla="*/ 54 w 70"/>
                  <a:gd name="T7" fmla="*/ 11 h 72"/>
                  <a:gd name="T8" fmla="*/ 49 w 70"/>
                  <a:gd name="T9" fmla="*/ 8 h 72"/>
                  <a:gd name="T10" fmla="*/ 44 w 70"/>
                  <a:gd name="T11" fmla="*/ 5 h 72"/>
                  <a:gd name="T12" fmla="*/ 39 w 70"/>
                  <a:gd name="T13" fmla="*/ 4 h 72"/>
                  <a:gd name="T14" fmla="*/ 33 w 70"/>
                  <a:gd name="T15" fmla="*/ 4 h 72"/>
                  <a:gd name="T16" fmla="*/ 28 w 70"/>
                  <a:gd name="T17" fmla="*/ 5 h 72"/>
                  <a:gd name="T18" fmla="*/ 22 w 70"/>
                  <a:gd name="T19" fmla="*/ 2 h 72"/>
                  <a:gd name="T20" fmla="*/ 16 w 70"/>
                  <a:gd name="T21" fmla="*/ 5 h 72"/>
                  <a:gd name="T22" fmla="*/ 11 w 70"/>
                  <a:gd name="T23" fmla="*/ 9 h 72"/>
                  <a:gd name="T24" fmla="*/ 7 w 70"/>
                  <a:gd name="T25" fmla="*/ 14 h 72"/>
                  <a:gd name="T26" fmla="*/ 4 w 70"/>
                  <a:gd name="T27" fmla="*/ 20 h 72"/>
                  <a:gd name="T28" fmla="*/ 2 w 70"/>
                  <a:gd name="T29" fmla="*/ 26 h 72"/>
                  <a:gd name="T30" fmla="*/ 1 w 70"/>
                  <a:gd name="T31" fmla="*/ 32 h 72"/>
                  <a:gd name="T32" fmla="*/ 1 w 70"/>
                  <a:gd name="T33" fmla="*/ 39 h 72"/>
                  <a:gd name="T34" fmla="*/ 2 w 70"/>
                  <a:gd name="T35" fmla="*/ 45 h 72"/>
                  <a:gd name="T36" fmla="*/ 4 w 70"/>
                  <a:gd name="T37" fmla="*/ 51 h 72"/>
                  <a:gd name="T38" fmla="*/ 7 w 70"/>
                  <a:gd name="T39" fmla="*/ 57 h 72"/>
                  <a:gd name="T40" fmla="*/ 11 w 70"/>
                  <a:gd name="T41" fmla="*/ 62 h 72"/>
                  <a:gd name="T42" fmla="*/ 16 w 70"/>
                  <a:gd name="T43" fmla="*/ 66 h 72"/>
                  <a:gd name="T44" fmla="*/ 21 w 70"/>
                  <a:gd name="T45" fmla="*/ 69 h 72"/>
                  <a:gd name="T46" fmla="*/ 27 w 70"/>
                  <a:gd name="T47" fmla="*/ 71 h 72"/>
                  <a:gd name="T48" fmla="*/ 33 w 70"/>
                  <a:gd name="T49" fmla="*/ 72 h 72"/>
                  <a:gd name="T50" fmla="*/ 39 w 70"/>
                  <a:gd name="T51" fmla="*/ 72 h 72"/>
                  <a:gd name="T52" fmla="*/ 44 w 70"/>
                  <a:gd name="T53" fmla="*/ 71 h 72"/>
                  <a:gd name="T54" fmla="*/ 49 w 70"/>
                  <a:gd name="T55" fmla="*/ 69 h 72"/>
                  <a:gd name="T56" fmla="*/ 54 w 70"/>
                  <a:gd name="T57" fmla="*/ 66 h 72"/>
                  <a:gd name="T58" fmla="*/ 59 w 70"/>
                  <a:gd name="T59" fmla="*/ 62 h 72"/>
                  <a:gd name="T60" fmla="*/ 63 w 70"/>
                  <a:gd name="T61" fmla="*/ 57 h 72"/>
                  <a:gd name="T62" fmla="*/ 66 w 70"/>
                  <a:gd name="T63" fmla="*/ 51 h 72"/>
                  <a:gd name="T64" fmla="*/ 68 w 70"/>
                  <a:gd name="T65" fmla="*/ 45 h 72"/>
                  <a:gd name="T66" fmla="*/ 69 w 70"/>
                  <a:gd name="T67" fmla="*/ 39 h 72"/>
                  <a:gd name="T68" fmla="*/ 69 w 70"/>
                  <a:gd name="T69" fmla="*/ 32 h 72"/>
                  <a:gd name="T70" fmla="*/ 62 w 70"/>
                  <a:gd name="T71" fmla="*/ 28 h 72"/>
                  <a:gd name="T72" fmla="*/ 62 w 70"/>
                  <a:gd name="T73" fmla="*/ 28 h 72"/>
                  <a:gd name="T74" fmla="*/ 38 w 70"/>
                  <a:gd name="T75" fmla="*/ 35 h 72"/>
                  <a:gd name="T76" fmla="*/ 37 w 70"/>
                  <a:gd name="T77" fmla="*/ 31 h 72"/>
                  <a:gd name="T78" fmla="*/ 36 w 70"/>
                  <a:gd name="T79" fmla="*/ 30 h 72"/>
                  <a:gd name="T80" fmla="*/ 27 w 70"/>
                  <a:gd name="T81" fmla="*/ 8 h 72"/>
                  <a:gd name="T82" fmla="*/ 27 w 70"/>
                  <a:gd name="T83" fmla="*/ 8 h 72"/>
                  <a:gd name="T84" fmla="*/ 8 w 70"/>
                  <a:gd name="T85" fmla="*/ 28 h 72"/>
                  <a:gd name="T86" fmla="*/ 30 w 70"/>
                  <a:gd name="T87" fmla="*/ 37 h 72"/>
                  <a:gd name="T88" fmla="*/ 30 w 70"/>
                  <a:gd name="T89" fmla="*/ 38 h 72"/>
                  <a:gd name="T90" fmla="*/ 16 w 70"/>
                  <a:gd name="T91" fmla="*/ 57 h 72"/>
                  <a:gd name="T92" fmla="*/ 16 w 70"/>
                  <a:gd name="T93" fmla="*/ 57 h 72"/>
                  <a:gd name="T94" fmla="*/ 42 w 70"/>
                  <a:gd name="T95" fmla="*/ 64 h 72"/>
                  <a:gd name="T96" fmla="*/ 39 w 70"/>
                  <a:gd name="T97" fmla="*/ 40 h 72"/>
                  <a:gd name="T98" fmla="*/ 39 w 70"/>
                  <a:gd name="T99" fmla="*/ 39 h 72"/>
                  <a:gd name="T100" fmla="*/ 62 w 70"/>
                  <a:gd name="T101" fmla="*/ 43 h 72"/>
                  <a:gd name="T102" fmla="*/ 62 w 70"/>
                  <a:gd name="T103" fmla="*/ 43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70" h="72">
                    <a:moveTo>
                      <a:pt x="64" y="28"/>
                    </a:moveTo>
                    <a:cubicBezTo>
                      <a:pt x="68" y="26"/>
                      <a:pt x="68" y="26"/>
                      <a:pt x="68" y="26"/>
                    </a:cubicBezTo>
                    <a:cubicBezTo>
                      <a:pt x="68" y="25"/>
                      <a:pt x="68" y="24"/>
                      <a:pt x="68" y="23"/>
                    </a:cubicBezTo>
                    <a:cubicBezTo>
                      <a:pt x="63" y="24"/>
                      <a:pt x="63" y="24"/>
                      <a:pt x="63" y="24"/>
                    </a:cubicBezTo>
                    <a:cubicBezTo>
                      <a:pt x="63" y="24"/>
                      <a:pt x="63" y="23"/>
                      <a:pt x="63" y="22"/>
                    </a:cubicBezTo>
                    <a:cubicBezTo>
                      <a:pt x="66" y="20"/>
                      <a:pt x="66" y="20"/>
                      <a:pt x="66" y="20"/>
                    </a:cubicBezTo>
                    <a:cubicBezTo>
                      <a:pt x="66" y="19"/>
                      <a:pt x="65" y="18"/>
                      <a:pt x="65" y="17"/>
                    </a:cubicBezTo>
                    <a:cubicBezTo>
                      <a:pt x="61" y="19"/>
                      <a:pt x="61" y="19"/>
                      <a:pt x="61" y="19"/>
                    </a:cubicBezTo>
                    <a:cubicBezTo>
                      <a:pt x="61" y="19"/>
                      <a:pt x="60" y="18"/>
                      <a:pt x="60" y="17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2" y="14"/>
                      <a:pt x="62" y="13"/>
                      <a:pt x="61" y="12"/>
                    </a:cubicBezTo>
                    <a:cubicBezTo>
                      <a:pt x="58" y="15"/>
                      <a:pt x="58" y="15"/>
                      <a:pt x="58" y="15"/>
                    </a:cubicBezTo>
                    <a:cubicBezTo>
                      <a:pt x="57" y="14"/>
                      <a:pt x="57" y="14"/>
                      <a:pt x="56" y="13"/>
                    </a:cubicBezTo>
                    <a:cubicBezTo>
                      <a:pt x="59" y="9"/>
                      <a:pt x="59" y="9"/>
                      <a:pt x="59" y="9"/>
                    </a:cubicBezTo>
                    <a:cubicBezTo>
                      <a:pt x="58" y="9"/>
                      <a:pt x="57" y="8"/>
                      <a:pt x="57" y="8"/>
                    </a:cubicBezTo>
                    <a:cubicBezTo>
                      <a:pt x="54" y="11"/>
                      <a:pt x="54" y="11"/>
                      <a:pt x="54" y="11"/>
                    </a:cubicBezTo>
                    <a:cubicBezTo>
                      <a:pt x="53" y="10"/>
                      <a:pt x="53" y="10"/>
                      <a:pt x="52" y="10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3" y="5"/>
                      <a:pt x="52" y="4"/>
                      <a:pt x="52" y="4"/>
                    </a:cubicBezTo>
                    <a:cubicBezTo>
                      <a:pt x="49" y="8"/>
                      <a:pt x="49" y="8"/>
                      <a:pt x="49" y="8"/>
                    </a:cubicBezTo>
                    <a:cubicBezTo>
                      <a:pt x="49" y="7"/>
                      <a:pt x="48" y="7"/>
                      <a:pt x="47" y="7"/>
                    </a:cubicBezTo>
                    <a:cubicBezTo>
                      <a:pt x="48" y="2"/>
                      <a:pt x="48" y="2"/>
                      <a:pt x="48" y="2"/>
                    </a:cubicBezTo>
                    <a:cubicBezTo>
                      <a:pt x="48" y="2"/>
                      <a:pt x="47" y="2"/>
                      <a:pt x="46" y="1"/>
                    </a:cubicBezTo>
                    <a:cubicBezTo>
                      <a:pt x="44" y="5"/>
                      <a:pt x="44" y="5"/>
                      <a:pt x="44" y="5"/>
                    </a:cubicBezTo>
                    <a:cubicBezTo>
                      <a:pt x="43" y="5"/>
                      <a:pt x="43" y="5"/>
                      <a:pt x="42" y="5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2" y="0"/>
                      <a:pt x="41" y="0"/>
                      <a:pt x="40" y="0"/>
                    </a:cubicBezTo>
                    <a:cubicBezTo>
                      <a:pt x="39" y="4"/>
                      <a:pt x="39" y="4"/>
                      <a:pt x="39" y="4"/>
                    </a:cubicBezTo>
                    <a:cubicBezTo>
                      <a:pt x="38" y="4"/>
                      <a:pt x="37" y="4"/>
                      <a:pt x="37" y="4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0"/>
                      <a:pt x="35" y="0"/>
                      <a:pt x="34" y="0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3" y="4"/>
                      <a:pt x="32" y="4"/>
                      <a:pt x="31" y="4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9" y="0"/>
                      <a:pt x="29" y="0"/>
                      <a:pt x="28" y="0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8" y="5"/>
                      <a:pt x="27" y="5"/>
                      <a:pt x="27" y="5"/>
                    </a:cubicBezTo>
                    <a:cubicBezTo>
                      <a:pt x="27" y="5"/>
                      <a:pt x="26" y="5"/>
                      <a:pt x="26" y="5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3" y="2"/>
                      <a:pt x="23" y="2"/>
                      <a:pt x="22" y="2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22" y="7"/>
                      <a:pt x="22" y="7"/>
                      <a:pt x="21" y="8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8" y="4"/>
                      <a:pt x="17" y="5"/>
                      <a:pt x="16" y="5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18" y="10"/>
                      <a:pt x="17" y="10"/>
                      <a:pt x="17" y="11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3" y="8"/>
                      <a:pt x="12" y="9"/>
                      <a:pt x="11" y="9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3" y="13"/>
                      <a:pt x="13" y="14"/>
                      <a:pt x="13" y="14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8" y="13"/>
                      <a:pt x="8" y="13"/>
                      <a:pt x="7" y="14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0" y="18"/>
                      <a:pt x="10" y="18"/>
                      <a:pt x="9" y="19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5" y="18"/>
                      <a:pt x="4" y="19"/>
                      <a:pt x="4" y="20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7" y="23"/>
                      <a:pt x="7" y="23"/>
                      <a:pt x="7" y="24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2" y="24"/>
                      <a:pt x="2" y="25"/>
                      <a:pt x="2" y="26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6" y="28"/>
                      <a:pt x="5" y="29"/>
                      <a:pt x="5" y="30"/>
                    </a:cubicBezTo>
                    <a:cubicBezTo>
                      <a:pt x="1" y="29"/>
                      <a:pt x="1" y="29"/>
                      <a:pt x="1" y="29"/>
                    </a:cubicBezTo>
                    <a:cubicBezTo>
                      <a:pt x="1" y="30"/>
                      <a:pt x="1" y="31"/>
                      <a:pt x="1" y="32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5" y="34"/>
                      <a:pt x="5" y="34"/>
                      <a:pt x="5" y="35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7"/>
                      <a:pt x="0" y="38"/>
                      <a:pt x="1" y="39"/>
                    </a:cubicBezTo>
                    <a:cubicBezTo>
                      <a:pt x="5" y="39"/>
                      <a:pt x="5" y="39"/>
                      <a:pt x="5" y="39"/>
                    </a:cubicBezTo>
                    <a:cubicBezTo>
                      <a:pt x="5" y="39"/>
                      <a:pt x="5" y="40"/>
                      <a:pt x="5" y="41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1" y="43"/>
                      <a:pt x="1" y="44"/>
                      <a:pt x="2" y="45"/>
                    </a:cubicBezTo>
                    <a:cubicBezTo>
                      <a:pt x="6" y="44"/>
                      <a:pt x="6" y="44"/>
                      <a:pt x="6" y="44"/>
                    </a:cubicBezTo>
                    <a:cubicBezTo>
                      <a:pt x="6" y="45"/>
                      <a:pt x="6" y="46"/>
                      <a:pt x="6" y="46"/>
                    </a:cubicBezTo>
                    <a:cubicBezTo>
                      <a:pt x="3" y="48"/>
                      <a:pt x="3" y="48"/>
                      <a:pt x="3" y="48"/>
                    </a:cubicBezTo>
                    <a:cubicBezTo>
                      <a:pt x="3" y="49"/>
                      <a:pt x="3" y="50"/>
                      <a:pt x="4" y="51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8" y="50"/>
                      <a:pt x="8" y="51"/>
                      <a:pt x="9" y="52"/>
                    </a:cubicBezTo>
                    <a:cubicBezTo>
                      <a:pt x="5" y="54"/>
                      <a:pt x="5" y="54"/>
                      <a:pt x="5" y="54"/>
                    </a:cubicBezTo>
                    <a:cubicBezTo>
                      <a:pt x="6" y="55"/>
                      <a:pt x="6" y="56"/>
                      <a:pt x="7" y="57"/>
                    </a:cubicBezTo>
                    <a:cubicBezTo>
                      <a:pt x="11" y="55"/>
                      <a:pt x="11" y="55"/>
                      <a:pt x="11" y="55"/>
                    </a:cubicBezTo>
                    <a:cubicBezTo>
                      <a:pt x="11" y="55"/>
                      <a:pt x="11" y="56"/>
                      <a:pt x="12" y="56"/>
                    </a:cubicBezTo>
                    <a:cubicBezTo>
                      <a:pt x="9" y="60"/>
                      <a:pt x="9" y="60"/>
                      <a:pt x="9" y="60"/>
                    </a:cubicBezTo>
                    <a:cubicBezTo>
                      <a:pt x="10" y="60"/>
                      <a:pt x="10" y="61"/>
                      <a:pt x="11" y="62"/>
                    </a:cubicBezTo>
                    <a:cubicBezTo>
                      <a:pt x="14" y="59"/>
                      <a:pt x="14" y="59"/>
                      <a:pt x="14" y="59"/>
                    </a:cubicBezTo>
                    <a:cubicBezTo>
                      <a:pt x="15" y="59"/>
                      <a:pt x="15" y="60"/>
                      <a:pt x="16" y="60"/>
                    </a:cubicBezTo>
                    <a:cubicBezTo>
                      <a:pt x="13" y="64"/>
                      <a:pt x="13" y="64"/>
                      <a:pt x="13" y="64"/>
                    </a:cubicBezTo>
                    <a:cubicBezTo>
                      <a:pt x="14" y="65"/>
                      <a:pt x="15" y="65"/>
                      <a:pt x="16" y="66"/>
                    </a:cubicBezTo>
                    <a:cubicBezTo>
                      <a:pt x="18" y="62"/>
                      <a:pt x="18" y="62"/>
                      <a:pt x="18" y="62"/>
                    </a:cubicBezTo>
                    <a:cubicBezTo>
                      <a:pt x="19" y="63"/>
                      <a:pt x="20" y="63"/>
                      <a:pt x="20" y="63"/>
                    </a:cubicBezTo>
                    <a:cubicBezTo>
                      <a:pt x="19" y="68"/>
                      <a:pt x="19" y="68"/>
                      <a:pt x="19" y="68"/>
                    </a:cubicBezTo>
                    <a:cubicBezTo>
                      <a:pt x="19" y="68"/>
                      <a:pt x="20" y="68"/>
                      <a:pt x="21" y="69"/>
                    </a:cubicBezTo>
                    <a:cubicBezTo>
                      <a:pt x="23" y="65"/>
                      <a:pt x="23" y="65"/>
                      <a:pt x="23" y="65"/>
                    </a:cubicBezTo>
                    <a:cubicBezTo>
                      <a:pt x="24" y="65"/>
                      <a:pt x="25" y="66"/>
                      <a:pt x="25" y="66"/>
                    </a:cubicBezTo>
                    <a:cubicBezTo>
                      <a:pt x="24" y="70"/>
                      <a:pt x="24" y="70"/>
                      <a:pt x="24" y="70"/>
                    </a:cubicBezTo>
                    <a:cubicBezTo>
                      <a:pt x="25" y="70"/>
                      <a:pt x="26" y="71"/>
                      <a:pt x="27" y="71"/>
                    </a:cubicBezTo>
                    <a:cubicBezTo>
                      <a:pt x="28" y="67"/>
                      <a:pt x="28" y="67"/>
                      <a:pt x="28" y="67"/>
                    </a:cubicBezTo>
                    <a:cubicBezTo>
                      <a:pt x="29" y="67"/>
                      <a:pt x="30" y="67"/>
                      <a:pt x="30" y="67"/>
                    </a:cubicBezTo>
                    <a:cubicBezTo>
                      <a:pt x="30" y="72"/>
                      <a:pt x="30" y="72"/>
                      <a:pt x="30" y="72"/>
                    </a:cubicBezTo>
                    <a:cubicBezTo>
                      <a:pt x="31" y="72"/>
                      <a:pt x="32" y="72"/>
                      <a:pt x="33" y="72"/>
                    </a:cubicBezTo>
                    <a:cubicBezTo>
                      <a:pt x="34" y="67"/>
                      <a:pt x="34" y="67"/>
                      <a:pt x="34" y="67"/>
                    </a:cubicBezTo>
                    <a:cubicBezTo>
                      <a:pt x="35" y="67"/>
                      <a:pt x="35" y="67"/>
                      <a:pt x="36" y="67"/>
                    </a:cubicBezTo>
                    <a:cubicBezTo>
                      <a:pt x="37" y="72"/>
                      <a:pt x="37" y="72"/>
                      <a:pt x="37" y="72"/>
                    </a:cubicBezTo>
                    <a:cubicBezTo>
                      <a:pt x="38" y="72"/>
                      <a:pt x="38" y="72"/>
                      <a:pt x="39" y="72"/>
                    </a:cubicBezTo>
                    <a:cubicBezTo>
                      <a:pt x="39" y="67"/>
                      <a:pt x="39" y="67"/>
                      <a:pt x="39" y="67"/>
                    </a:cubicBezTo>
                    <a:cubicBezTo>
                      <a:pt x="40" y="67"/>
                      <a:pt x="41" y="67"/>
                      <a:pt x="41" y="67"/>
                    </a:cubicBezTo>
                    <a:cubicBezTo>
                      <a:pt x="43" y="71"/>
                      <a:pt x="43" y="71"/>
                      <a:pt x="43" y="71"/>
                    </a:cubicBezTo>
                    <a:cubicBezTo>
                      <a:pt x="43" y="71"/>
                      <a:pt x="44" y="71"/>
                      <a:pt x="44" y="71"/>
                    </a:cubicBezTo>
                    <a:cubicBezTo>
                      <a:pt x="45" y="70"/>
                      <a:pt x="45" y="70"/>
                      <a:pt x="45" y="70"/>
                    </a:cubicBezTo>
                    <a:cubicBezTo>
                      <a:pt x="45" y="66"/>
                      <a:pt x="45" y="66"/>
                      <a:pt x="45" y="66"/>
                    </a:cubicBezTo>
                    <a:cubicBezTo>
                      <a:pt x="45" y="66"/>
                      <a:pt x="46" y="65"/>
                      <a:pt x="47" y="65"/>
                    </a:cubicBezTo>
                    <a:cubicBezTo>
                      <a:pt x="49" y="69"/>
                      <a:pt x="49" y="69"/>
                      <a:pt x="49" y="69"/>
                    </a:cubicBezTo>
                    <a:cubicBezTo>
                      <a:pt x="50" y="69"/>
                      <a:pt x="50" y="68"/>
                      <a:pt x="51" y="68"/>
                    </a:cubicBezTo>
                    <a:cubicBezTo>
                      <a:pt x="50" y="64"/>
                      <a:pt x="50" y="64"/>
                      <a:pt x="50" y="64"/>
                    </a:cubicBezTo>
                    <a:cubicBezTo>
                      <a:pt x="50" y="63"/>
                      <a:pt x="51" y="63"/>
                      <a:pt x="51" y="62"/>
                    </a:cubicBezTo>
                    <a:cubicBezTo>
                      <a:pt x="54" y="66"/>
                      <a:pt x="54" y="66"/>
                      <a:pt x="54" y="66"/>
                    </a:cubicBezTo>
                    <a:cubicBezTo>
                      <a:pt x="55" y="65"/>
                      <a:pt x="56" y="65"/>
                      <a:pt x="56" y="64"/>
                    </a:cubicBezTo>
                    <a:cubicBezTo>
                      <a:pt x="54" y="60"/>
                      <a:pt x="54" y="60"/>
                      <a:pt x="54" y="60"/>
                    </a:cubicBezTo>
                    <a:cubicBezTo>
                      <a:pt x="55" y="60"/>
                      <a:pt x="55" y="59"/>
                      <a:pt x="56" y="59"/>
                    </a:cubicBezTo>
                    <a:cubicBezTo>
                      <a:pt x="59" y="62"/>
                      <a:pt x="59" y="62"/>
                      <a:pt x="59" y="62"/>
                    </a:cubicBezTo>
                    <a:cubicBezTo>
                      <a:pt x="60" y="61"/>
                      <a:pt x="60" y="60"/>
                      <a:pt x="61" y="60"/>
                    </a:cubicBezTo>
                    <a:cubicBezTo>
                      <a:pt x="58" y="56"/>
                      <a:pt x="58" y="56"/>
                      <a:pt x="58" y="56"/>
                    </a:cubicBezTo>
                    <a:cubicBezTo>
                      <a:pt x="59" y="56"/>
                      <a:pt x="59" y="55"/>
                      <a:pt x="59" y="55"/>
                    </a:cubicBezTo>
                    <a:cubicBezTo>
                      <a:pt x="63" y="57"/>
                      <a:pt x="63" y="57"/>
                      <a:pt x="63" y="57"/>
                    </a:cubicBezTo>
                    <a:cubicBezTo>
                      <a:pt x="64" y="56"/>
                      <a:pt x="64" y="55"/>
                      <a:pt x="65" y="55"/>
                    </a:cubicBezTo>
                    <a:cubicBezTo>
                      <a:pt x="61" y="52"/>
                      <a:pt x="61" y="52"/>
                      <a:pt x="61" y="52"/>
                    </a:cubicBezTo>
                    <a:cubicBezTo>
                      <a:pt x="62" y="51"/>
                      <a:pt x="62" y="51"/>
                      <a:pt x="62" y="50"/>
                    </a:cubicBezTo>
                    <a:cubicBezTo>
                      <a:pt x="66" y="51"/>
                      <a:pt x="66" y="51"/>
                      <a:pt x="66" y="51"/>
                    </a:cubicBezTo>
                    <a:cubicBezTo>
                      <a:pt x="67" y="50"/>
                      <a:pt x="67" y="50"/>
                      <a:pt x="67" y="49"/>
                    </a:cubicBezTo>
                    <a:cubicBezTo>
                      <a:pt x="64" y="47"/>
                      <a:pt x="64" y="47"/>
                      <a:pt x="64" y="47"/>
                    </a:cubicBezTo>
                    <a:cubicBezTo>
                      <a:pt x="64" y="46"/>
                      <a:pt x="64" y="45"/>
                      <a:pt x="64" y="45"/>
                    </a:cubicBezTo>
                    <a:cubicBezTo>
                      <a:pt x="68" y="45"/>
                      <a:pt x="68" y="45"/>
                      <a:pt x="68" y="45"/>
                    </a:cubicBezTo>
                    <a:cubicBezTo>
                      <a:pt x="69" y="44"/>
                      <a:pt x="69" y="43"/>
                      <a:pt x="69" y="42"/>
                    </a:cubicBezTo>
                    <a:cubicBezTo>
                      <a:pt x="65" y="41"/>
                      <a:pt x="65" y="41"/>
                      <a:pt x="65" y="41"/>
                    </a:cubicBezTo>
                    <a:cubicBezTo>
                      <a:pt x="65" y="40"/>
                      <a:pt x="65" y="40"/>
                      <a:pt x="65" y="39"/>
                    </a:cubicBezTo>
                    <a:cubicBezTo>
                      <a:pt x="69" y="39"/>
                      <a:pt x="69" y="39"/>
                      <a:pt x="69" y="39"/>
                    </a:cubicBezTo>
                    <a:cubicBezTo>
                      <a:pt x="70" y="38"/>
                      <a:pt x="70" y="37"/>
                      <a:pt x="70" y="36"/>
                    </a:cubicBezTo>
                    <a:cubicBezTo>
                      <a:pt x="65" y="35"/>
                      <a:pt x="65" y="35"/>
                      <a:pt x="65" y="35"/>
                    </a:cubicBezTo>
                    <a:cubicBezTo>
                      <a:pt x="65" y="35"/>
                      <a:pt x="65" y="34"/>
                      <a:pt x="65" y="33"/>
                    </a:cubicBezTo>
                    <a:cubicBezTo>
                      <a:pt x="69" y="32"/>
                      <a:pt x="69" y="32"/>
                      <a:pt x="69" y="32"/>
                    </a:cubicBezTo>
                    <a:cubicBezTo>
                      <a:pt x="69" y="31"/>
                      <a:pt x="69" y="30"/>
                      <a:pt x="69" y="30"/>
                    </a:cubicBezTo>
                    <a:cubicBezTo>
                      <a:pt x="65" y="30"/>
                      <a:pt x="65" y="30"/>
                      <a:pt x="65" y="30"/>
                    </a:cubicBezTo>
                    <a:cubicBezTo>
                      <a:pt x="65" y="29"/>
                      <a:pt x="65" y="28"/>
                      <a:pt x="64" y="28"/>
                    </a:cubicBezTo>
                    <a:close/>
                    <a:moveTo>
                      <a:pt x="62" y="28"/>
                    </a:moveTo>
                    <a:cubicBezTo>
                      <a:pt x="40" y="34"/>
                      <a:pt x="40" y="34"/>
                      <a:pt x="40" y="34"/>
                    </a:cubicBezTo>
                    <a:cubicBezTo>
                      <a:pt x="40" y="33"/>
                      <a:pt x="39" y="33"/>
                      <a:pt x="39" y="32"/>
                    </a:cubicBezTo>
                    <a:cubicBezTo>
                      <a:pt x="55" y="15"/>
                      <a:pt x="55" y="15"/>
                      <a:pt x="55" y="15"/>
                    </a:cubicBezTo>
                    <a:cubicBezTo>
                      <a:pt x="58" y="19"/>
                      <a:pt x="60" y="23"/>
                      <a:pt x="62" y="28"/>
                    </a:cubicBezTo>
                    <a:close/>
                    <a:moveTo>
                      <a:pt x="36" y="38"/>
                    </a:moveTo>
                    <a:cubicBezTo>
                      <a:pt x="34" y="39"/>
                      <a:pt x="33" y="38"/>
                      <a:pt x="33" y="36"/>
                    </a:cubicBezTo>
                    <a:cubicBezTo>
                      <a:pt x="32" y="35"/>
                      <a:pt x="33" y="34"/>
                      <a:pt x="34" y="33"/>
                    </a:cubicBezTo>
                    <a:cubicBezTo>
                      <a:pt x="36" y="33"/>
                      <a:pt x="37" y="34"/>
                      <a:pt x="38" y="35"/>
                    </a:cubicBezTo>
                    <a:cubicBezTo>
                      <a:pt x="38" y="36"/>
                      <a:pt x="37" y="38"/>
                      <a:pt x="36" y="38"/>
                    </a:cubicBezTo>
                    <a:close/>
                    <a:moveTo>
                      <a:pt x="54" y="15"/>
                    </a:moveTo>
                    <a:cubicBezTo>
                      <a:pt x="38" y="32"/>
                      <a:pt x="38" y="32"/>
                      <a:pt x="38" y="32"/>
                    </a:cubicBezTo>
                    <a:cubicBezTo>
                      <a:pt x="38" y="31"/>
                      <a:pt x="37" y="31"/>
                      <a:pt x="37" y="31"/>
                    </a:cubicBezTo>
                    <a:cubicBezTo>
                      <a:pt x="42" y="8"/>
                      <a:pt x="42" y="8"/>
                      <a:pt x="42" y="8"/>
                    </a:cubicBezTo>
                    <a:cubicBezTo>
                      <a:pt x="47" y="9"/>
                      <a:pt x="51" y="11"/>
                      <a:pt x="54" y="15"/>
                    </a:cubicBezTo>
                    <a:close/>
                    <a:moveTo>
                      <a:pt x="42" y="8"/>
                    </a:moveTo>
                    <a:cubicBezTo>
                      <a:pt x="36" y="30"/>
                      <a:pt x="36" y="30"/>
                      <a:pt x="36" y="30"/>
                    </a:cubicBezTo>
                    <a:cubicBezTo>
                      <a:pt x="35" y="30"/>
                      <a:pt x="35" y="30"/>
                      <a:pt x="34" y="30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33" y="7"/>
                      <a:pt x="37" y="7"/>
                      <a:pt x="42" y="8"/>
                    </a:cubicBezTo>
                    <a:close/>
                    <a:moveTo>
                      <a:pt x="27" y="8"/>
                    </a:moveTo>
                    <a:cubicBezTo>
                      <a:pt x="33" y="31"/>
                      <a:pt x="33" y="31"/>
                      <a:pt x="33" y="31"/>
                    </a:cubicBezTo>
                    <a:cubicBezTo>
                      <a:pt x="33" y="31"/>
                      <a:pt x="32" y="31"/>
                      <a:pt x="32" y="32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9" y="12"/>
                      <a:pt x="23" y="9"/>
                      <a:pt x="27" y="8"/>
                    </a:cubicBezTo>
                    <a:close/>
                    <a:moveTo>
                      <a:pt x="15" y="16"/>
                    </a:moveTo>
                    <a:cubicBezTo>
                      <a:pt x="31" y="32"/>
                      <a:pt x="31" y="32"/>
                      <a:pt x="31" y="32"/>
                    </a:cubicBezTo>
                    <a:cubicBezTo>
                      <a:pt x="31" y="33"/>
                      <a:pt x="30" y="33"/>
                      <a:pt x="30" y="34"/>
                    </a:cubicBezTo>
                    <a:cubicBezTo>
                      <a:pt x="8" y="28"/>
                      <a:pt x="8" y="28"/>
                      <a:pt x="8" y="28"/>
                    </a:cubicBezTo>
                    <a:cubicBezTo>
                      <a:pt x="10" y="24"/>
                      <a:pt x="12" y="19"/>
                      <a:pt x="15" y="16"/>
                    </a:cubicBezTo>
                    <a:close/>
                    <a:moveTo>
                      <a:pt x="8" y="29"/>
                    </a:moveTo>
                    <a:cubicBezTo>
                      <a:pt x="30" y="35"/>
                      <a:pt x="30" y="35"/>
                      <a:pt x="30" y="35"/>
                    </a:cubicBezTo>
                    <a:cubicBezTo>
                      <a:pt x="30" y="35"/>
                      <a:pt x="30" y="36"/>
                      <a:pt x="30" y="37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7" y="38"/>
                      <a:pt x="7" y="34"/>
                      <a:pt x="8" y="29"/>
                    </a:cubicBezTo>
                    <a:close/>
                    <a:moveTo>
                      <a:pt x="9" y="44"/>
                    </a:moveTo>
                    <a:cubicBezTo>
                      <a:pt x="30" y="38"/>
                      <a:pt x="30" y="38"/>
                      <a:pt x="30" y="38"/>
                    </a:cubicBezTo>
                    <a:cubicBezTo>
                      <a:pt x="30" y="38"/>
                      <a:pt x="31" y="39"/>
                      <a:pt x="31" y="39"/>
                    </a:cubicBezTo>
                    <a:cubicBezTo>
                      <a:pt x="15" y="56"/>
                      <a:pt x="15" y="56"/>
                      <a:pt x="15" y="56"/>
                    </a:cubicBezTo>
                    <a:cubicBezTo>
                      <a:pt x="12" y="53"/>
                      <a:pt x="10" y="49"/>
                      <a:pt x="9" y="44"/>
                    </a:cubicBezTo>
                    <a:close/>
                    <a:moveTo>
                      <a:pt x="16" y="57"/>
                    </a:moveTo>
                    <a:cubicBezTo>
                      <a:pt x="32" y="40"/>
                      <a:pt x="32" y="40"/>
                      <a:pt x="32" y="40"/>
                    </a:cubicBezTo>
                    <a:cubicBezTo>
                      <a:pt x="32" y="40"/>
                      <a:pt x="33" y="41"/>
                      <a:pt x="33" y="41"/>
                    </a:cubicBezTo>
                    <a:cubicBezTo>
                      <a:pt x="28" y="64"/>
                      <a:pt x="28" y="64"/>
                      <a:pt x="28" y="64"/>
                    </a:cubicBezTo>
                    <a:cubicBezTo>
                      <a:pt x="23" y="62"/>
                      <a:pt x="19" y="60"/>
                      <a:pt x="16" y="57"/>
                    </a:cubicBezTo>
                    <a:close/>
                    <a:moveTo>
                      <a:pt x="29" y="64"/>
                    </a:moveTo>
                    <a:cubicBezTo>
                      <a:pt x="34" y="41"/>
                      <a:pt x="34" y="41"/>
                      <a:pt x="34" y="41"/>
                    </a:cubicBezTo>
                    <a:cubicBezTo>
                      <a:pt x="35" y="41"/>
                      <a:pt x="35" y="41"/>
                      <a:pt x="36" y="41"/>
                    </a:cubicBezTo>
                    <a:cubicBezTo>
                      <a:pt x="42" y="64"/>
                      <a:pt x="42" y="64"/>
                      <a:pt x="42" y="64"/>
                    </a:cubicBezTo>
                    <a:cubicBezTo>
                      <a:pt x="38" y="65"/>
                      <a:pt x="33" y="65"/>
                      <a:pt x="29" y="64"/>
                    </a:cubicBezTo>
                    <a:close/>
                    <a:moveTo>
                      <a:pt x="43" y="64"/>
                    </a:moveTo>
                    <a:cubicBezTo>
                      <a:pt x="37" y="41"/>
                      <a:pt x="37" y="41"/>
                      <a:pt x="37" y="41"/>
                    </a:cubicBezTo>
                    <a:cubicBezTo>
                      <a:pt x="37" y="41"/>
                      <a:pt x="38" y="40"/>
                      <a:pt x="39" y="40"/>
                    </a:cubicBezTo>
                    <a:cubicBezTo>
                      <a:pt x="55" y="56"/>
                      <a:pt x="55" y="56"/>
                      <a:pt x="55" y="56"/>
                    </a:cubicBezTo>
                    <a:cubicBezTo>
                      <a:pt x="51" y="60"/>
                      <a:pt x="47" y="62"/>
                      <a:pt x="43" y="64"/>
                    </a:cubicBezTo>
                    <a:close/>
                    <a:moveTo>
                      <a:pt x="55" y="56"/>
                    </a:moveTo>
                    <a:cubicBezTo>
                      <a:pt x="39" y="39"/>
                      <a:pt x="39" y="39"/>
                      <a:pt x="39" y="39"/>
                    </a:cubicBezTo>
                    <a:cubicBezTo>
                      <a:pt x="39" y="39"/>
                      <a:pt x="40" y="38"/>
                      <a:pt x="40" y="38"/>
                    </a:cubicBezTo>
                    <a:cubicBezTo>
                      <a:pt x="62" y="43"/>
                      <a:pt x="62" y="43"/>
                      <a:pt x="62" y="43"/>
                    </a:cubicBezTo>
                    <a:cubicBezTo>
                      <a:pt x="61" y="48"/>
                      <a:pt x="58" y="52"/>
                      <a:pt x="55" y="56"/>
                    </a:cubicBezTo>
                    <a:close/>
                    <a:moveTo>
                      <a:pt x="62" y="43"/>
                    </a:moveTo>
                    <a:cubicBezTo>
                      <a:pt x="40" y="37"/>
                      <a:pt x="40" y="37"/>
                      <a:pt x="40" y="37"/>
                    </a:cubicBezTo>
                    <a:cubicBezTo>
                      <a:pt x="40" y="36"/>
                      <a:pt x="40" y="35"/>
                      <a:pt x="40" y="35"/>
                    </a:cubicBezTo>
                    <a:cubicBezTo>
                      <a:pt x="62" y="28"/>
                      <a:pt x="62" y="28"/>
                      <a:pt x="62" y="28"/>
                    </a:cubicBezTo>
                    <a:cubicBezTo>
                      <a:pt x="63" y="33"/>
                      <a:pt x="63" y="38"/>
                      <a:pt x="62" y="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5" name="Freeform 58"/>
              <p:cNvSpPr>
                <a:spLocks noEditPoints="1"/>
              </p:cNvSpPr>
              <p:nvPr/>
            </p:nvSpPr>
            <p:spPr bwMode="auto">
              <a:xfrm>
                <a:off x="1030288" y="2438401"/>
                <a:ext cx="90488" cy="95250"/>
              </a:xfrm>
              <a:custGeom>
                <a:avLst/>
                <a:gdLst>
                  <a:gd name="T0" fmla="*/ 85 w 85"/>
                  <a:gd name="T1" fmla="*/ 48 h 89"/>
                  <a:gd name="T2" fmla="*/ 85 w 85"/>
                  <a:gd name="T3" fmla="*/ 41 h 89"/>
                  <a:gd name="T4" fmla="*/ 75 w 85"/>
                  <a:gd name="T5" fmla="*/ 37 h 89"/>
                  <a:gd name="T6" fmla="*/ 74 w 85"/>
                  <a:gd name="T7" fmla="*/ 33 h 89"/>
                  <a:gd name="T8" fmla="*/ 81 w 85"/>
                  <a:gd name="T9" fmla="*/ 25 h 89"/>
                  <a:gd name="T10" fmla="*/ 78 w 85"/>
                  <a:gd name="T11" fmla="*/ 19 h 89"/>
                  <a:gd name="T12" fmla="*/ 68 w 85"/>
                  <a:gd name="T13" fmla="*/ 21 h 89"/>
                  <a:gd name="T14" fmla="*/ 68 w 85"/>
                  <a:gd name="T15" fmla="*/ 21 h 89"/>
                  <a:gd name="T16" fmla="*/ 65 w 85"/>
                  <a:gd name="T17" fmla="*/ 18 h 89"/>
                  <a:gd name="T18" fmla="*/ 65 w 85"/>
                  <a:gd name="T19" fmla="*/ 18 h 89"/>
                  <a:gd name="T20" fmla="*/ 67 w 85"/>
                  <a:gd name="T21" fmla="*/ 7 h 89"/>
                  <a:gd name="T22" fmla="*/ 61 w 85"/>
                  <a:gd name="T23" fmla="*/ 4 h 89"/>
                  <a:gd name="T24" fmla="*/ 53 w 85"/>
                  <a:gd name="T25" fmla="*/ 11 h 89"/>
                  <a:gd name="T26" fmla="*/ 53 w 85"/>
                  <a:gd name="T27" fmla="*/ 11 h 89"/>
                  <a:gd name="T28" fmla="*/ 49 w 85"/>
                  <a:gd name="T29" fmla="*/ 10 h 89"/>
                  <a:gd name="T30" fmla="*/ 49 w 85"/>
                  <a:gd name="T31" fmla="*/ 10 h 89"/>
                  <a:gd name="T32" fmla="*/ 46 w 85"/>
                  <a:gd name="T33" fmla="*/ 0 h 89"/>
                  <a:gd name="T34" fmla="*/ 39 w 85"/>
                  <a:gd name="T35" fmla="*/ 0 h 89"/>
                  <a:gd name="T36" fmla="*/ 36 w 85"/>
                  <a:gd name="T37" fmla="*/ 10 h 89"/>
                  <a:gd name="T38" fmla="*/ 36 w 85"/>
                  <a:gd name="T39" fmla="*/ 10 h 89"/>
                  <a:gd name="T40" fmla="*/ 32 w 85"/>
                  <a:gd name="T41" fmla="*/ 11 h 89"/>
                  <a:gd name="T42" fmla="*/ 32 w 85"/>
                  <a:gd name="T43" fmla="*/ 11 h 89"/>
                  <a:gd name="T44" fmla="*/ 24 w 85"/>
                  <a:gd name="T45" fmla="*/ 4 h 89"/>
                  <a:gd name="T46" fmla="*/ 18 w 85"/>
                  <a:gd name="T47" fmla="*/ 7 h 89"/>
                  <a:gd name="T48" fmla="*/ 20 w 85"/>
                  <a:gd name="T49" fmla="*/ 18 h 89"/>
                  <a:gd name="T50" fmla="*/ 20 w 85"/>
                  <a:gd name="T51" fmla="*/ 18 h 89"/>
                  <a:gd name="T52" fmla="*/ 17 w 85"/>
                  <a:gd name="T53" fmla="*/ 21 h 89"/>
                  <a:gd name="T54" fmla="*/ 17 w 85"/>
                  <a:gd name="T55" fmla="*/ 21 h 89"/>
                  <a:gd name="T56" fmla="*/ 7 w 85"/>
                  <a:gd name="T57" fmla="*/ 19 h 89"/>
                  <a:gd name="T58" fmla="*/ 4 w 85"/>
                  <a:gd name="T59" fmla="*/ 25 h 89"/>
                  <a:gd name="T60" fmla="*/ 10 w 85"/>
                  <a:gd name="T61" fmla="*/ 33 h 89"/>
                  <a:gd name="T62" fmla="*/ 9 w 85"/>
                  <a:gd name="T63" fmla="*/ 37 h 89"/>
                  <a:gd name="T64" fmla="*/ 0 w 85"/>
                  <a:gd name="T65" fmla="*/ 41 h 89"/>
                  <a:gd name="T66" fmla="*/ 0 w 85"/>
                  <a:gd name="T67" fmla="*/ 48 h 89"/>
                  <a:gd name="T68" fmla="*/ 9 w 85"/>
                  <a:gd name="T69" fmla="*/ 51 h 89"/>
                  <a:gd name="T70" fmla="*/ 10 w 85"/>
                  <a:gd name="T71" fmla="*/ 55 h 89"/>
                  <a:gd name="T72" fmla="*/ 4 w 85"/>
                  <a:gd name="T73" fmla="*/ 63 h 89"/>
                  <a:gd name="T74" fmla="*/ 7 w 85"/>
                  <a:gd name="T75" fmla="*/ 69 h 89"/>
                  <a:gd name="T76" fmla="*/ 17 w 85"/>
                  <a:gd name="T77" fmla="*/ 67 h 89"/>
                  <a:gd name="T78" fmla="*/ 20 w 85"/>
                  <a:gd name="T79" fmla="*/ 71 h 89"/>
                  <a:gd name="T80" fmla="*/ 18 w 85"/>
                  <a:gd name="T81" fmla="*/ 81 h 89"/>
                  <a:gd name="T82" fmla="*/ 24 w 85"/>
                  <a:gd name="T83" fmla="*/ 84 h 89"/>
                  <a:gd name="T84" fmla="*/ 32 w 85"/>
                  <a:gd name="T85" fmla="*/ 78 h 89"/>
                  <a:gd name="T86" fmla="*/ 36 w 85"/>
                  <a:gd name="T87" fmla="*/ 79 h 89"/>
                  <a:gd name="T88" fmla="*/ 39 w 85"/>
                  <a:gd name="T89" fmla="*/ 89 h 89"/>
                  <a:gd name="T90" fmla="*/ 46 w 85"/>
                  <a:gd name="T91" fmla="*/ 89 h 89"/>
                  <a:gd name="T92" fmla="*/ 49 w 85"/>
                  <a:gd name="T93" fmla="*/ 79 h 89"/>
                  <a:gd name="T94" fmla="*/ 53 w 85"/>
                  <a:gd name="T95" fmla="*/ 78 h 89"/>
                  <a:gd name="T96" fmla="*/ 61 w 85"/>
                  <a:gd name="T97" fmla="*/ 84 h 89"/>
                  <a:gd name="T98" fmla="*/ 67 w 85"/>
                  <a:gd name="T99" fmla="*/ 81 h 89"/>
                  <a:gd name="T100" fmla="*/ 65 w 85"/>
                  <a:gd name="T101" fmla="*/ 71 h 89"/>
                  <a:gd name="T102" fmla="*/ 68 w 85"/>
                  <a:gd name="T103" fmla="*/ 67 h 89"/>
                  <a:gd name="T104" fmla="*/ 78 w 85"/>
                  <a:gd name="T105" fmla="*/ 69 h 89"/>
                  <a:gd name="T106" fmla="*/ 81 w 85"/>
                  <a:gd name="T107" fmla="*/ 63 h 89"/>
                  <a:gd name="T108" fmla="*/ 74 w 85"/>
                  <a:gd name="T109" fmla="*/ 55 h 89"/>
                  <a:gd name="T110" fmla="*/ 75 w 85"/>
                  <a:gd name="T111" fmla="*/ 51 h 89"/>
                  <a:gd name="T112" fmla="*/ 85 w 85"/>
                  <a:gd name="T113" fmla="*/ 48 h 89"/>
                  <a:gd name="T114" fmla="*/ 42 w 85"/>
                  <a:gd name="T115" fmla="*/ 62 h 89"/>
                  <a:gd name="T116" fmla="*/ 25 w 85"/>
                  <a:gd name="T117" fmla="*/ 44 h 89"/>
                  <a:gd name="T118" fmla="*/ 42 w 85"/>
                  <a:gd name="T119" fmla="*/ 27 h 89"/>
                  <a:gd name="T120" fmla="*/ 59 w 85"/>
                  <a:gd name="T121" fmla="*/ 44 h 89"/>
                  <a:gd name="T122" fmla="*/ 42 w 85"/>
                  <a:gd name="T123" fmla="*/ 62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5" h="89">
                    <a:moveTo>
                      <a:pt x="85" y="48"/>
                    </a:moveTo>
                    <a:cubicBezTo>
                      <a:pt x="85" y="41"/>
                      <a:pt x="85" y="41"/>
                      <a:pt x="85" y="41"/>
                    </a:cubicBezTo>
                    <a:cubicBezTo>
                      <a:pt x="75" y="37"/>
                      <a:pt x="75" y="37"/>
                      <a:pt x="75" y="37"/>
                    </a:cubicBezTo>
                    <a:cubicBezTo>
                      <a:pt x="75" y="36"/>
                      <a:pt x="75" y="34"/>
                      <a:pt x="74" y="33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68" y="21"/>
                      <a:pt x="68" y="21"/>
                      <a:pt x="68" y="21"/>
                    </a:cubicBezTo>
                    <a:cubicBezTo>
                      <a:pt x="68" y="21"/>
                      <a:pt x="68" y="21"/>
                      <a:pt x="68" y="21"/>
                    </a:cubicBezTo>
                    <a:cubicBezTo>
                      <a:pt x="67" y="20"/>
                      <a:pt x="66" y="19"/>
                      <a:pt x="65" y="18"/>
                    </a:cubicBezTo>
                    <a:cubicBezTo>
                      <a:pt x="65" y="18"/>
                      <a:pt x="65" y="18"/>
                      <a:pt x="65" y="18"/>
                    </a:cubicBezTo>
                    <a:cubicBezTo>
                      <a:pt x="67" y="7"/>
                      <a:pt x="67" y="7"/>
                      <a:pt x="67" y="7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2" y="10"/>
                      <a:pt x="50" y="10"/>
                      <a:pt x="49" y="10"/>
                    </a:cubicBezTo>
                    <a:cubicBezTo>
                      <a:pt x="49" y="10"/>
                      <a:pt x="49" y="10"/>
                      <a:pt x="49" y="1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4" y="10"/>
                      <a:pt x="33" y="10"/>
                      <a:pt x="32" y="11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19" y="19"/>
                      <a:pt x="18" y="20"/>
                      <a:pt x="17" y="21"/>
                    </a:cubicBezTo>
                    <a:cubicBezTo>
                      <a:pt x="17" y="21"/>
                      <a:pt x="17" y="21"/>
                      <a:pt x="17" y="21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4" y="25"/>
                      <a:pt x="4" y="25"/>
                      <a:pt x="4" y="25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4"/>
                      <a:pt x="10" y="36"/>
                      <a:pt x="9" y="37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9" y="51"/>
                      <a:pt x="9" y="51"/>
                      <a:pt x="9" y="51"/>
                    </a:cubicBezTo>
                    <a:cubicBezTo>
                      <a:pt x="10" y="53"/>
                      <a:pt x="10" y="54"/>
                      <a:pt x="10" y="55"/>
                    </a:cubicBezTo>
                    <a:cubicBezTo>
                      <a:pt x="4" y="63"/>
                      <a:pt x="4" y="63"/>
                      <a:pt x="4" y="63"/>
                    </a:cubicBezTo>
                    <a:cubicBezTo>
                      <a:pt x="7" y="69"/>
                      <a:pt x="7" y="69"/>
                      <a:pt x="7" y="69"/>
                    </a:cubicBezTo>
                    <a:cubicBezTo>
                      <a:pt x="17" y="67"/>
                      <a:pt x="17" y="67"/>
                      <a:pt x="17" y="67"/>
                    </a:cubicBezTo>
                    <a:cubicBezTo>
                      <a:pt x="18" y="69"/>
                      <a:pt x="19" y="70"/>
                      <a:pt x="20" y="71"/>
                    </a:cubicBezTo>
                    <a:cubicBezTo>
                      <a:pt x="18" y="81"/>
                      <a:pt x="18" y="81"/>
                      <a:pt x="18" y="81"/>
                    </a:cubicBezTo>
                    <a:cubicBezTo>
                      <a:pt x="24" y="84"/>
                      <a:pt x="24" y="84"/>
                      <a:pt x="24" y="84"/>
                    </a:cubicBezTo>
                    <a:cubicBezTo>
                      <a:pt x="32" y="78"/>
                      <a:pt x="32" y="78"/>
                      <a:pt x="32" y="78"/>
                    </a:cubicBezTo>
                    <a:cubicBezTo>
                      <a:pt x="33" y="78"/>
                      <a:pt x="34" y="78"/>
                      <a:pt x="36" y="79"/>
                    </a:cubicBezTo>
                    <a:cubicBezTo>
                      <a:pt x="39" y="89"/>
                      <a:pt x="39" y="89"/>
                      <a:pt x="39" y="89"/>
                    </a:cubicBezTo>
                    <a:cubicBezTo>
                      <a:pt x="46" y="89"/>
                      <a:pt x="46" y="89"/>
                      <a:pt x="46" y="89"/>
                    </a:cubicBezTo>
                    <a:cubicBezTo>
                      <a:pt x="49" y="79"/>
                      <a:pt x="49" y="79"/>
                      <a:pt x="49" y="79"/>
                    </a:cubicBezTo>
                    <a:cubicBezTo>
                      <a:pt x="50" y="78"/>
                      <a:pt x="52" y="78"/>
                      <a:pt x="53" y="78"/>
                    </a:cubicBezTo>
                    <a:cubicBezTo>
                      <a:pt x="61" y="84"/>
                      <a:pt x="61" y="84"/>
                      <a:pt x="61" y="84"/>
                    </a:cubicBezTo>
                    <a:cubicBezTo>
                      <a:pt x="67" y="81"/>
                      <a:pt x="67" y="81"/>
                      <a:pt x="67" y="81"/>
                    </a:cubicBezTo>
                    <a:cubicBezTo>
                      <a:pt x="65" y="71"/>
                      <a:pt x="65" y="71"/>
                      <a:pt x="65" y="71"/>
                    </a:cubicBezTo>
                    <a:cubicBezTo>
                      <a:pt x="66" y="70"/>
                      <a:pt x="67" y="69"/>
                      <a:pt x="68" y="67"/>
                    </a:cubicBezTo>
                    <a:cubicBezTo>
                      <a:pt x="78" y="69"/>
                      <a:pt x="78" y="69"/>
                      <a:pt x="78" y="69"/>
                    </a:cubicBezTo>
                    <a:cubicBezTo>
                      <a:pt x="81" y="63"/>
                      <a:pt x="81" y="63"/>
                      <a:pt x="81" y="63"/>
                    </a:cubicBezTo>
                    <a:cubicBezTo>
                      <a:pt x="74" y="55"/>
                      <a:pt x="74" y="55"/>
                      <a:pt x="74" y="55"/>
                    </a:cubicBezTo>
                    <a:cubicBezTo>
                      <a:pt x="75" y="54"/>
                      <a:pt x="75" y="53"/>
                      <a:pt x="75" y="51"/>
                    </a:cubicBezTo>
                    <a:lnTo>
                      <a:pt x="85" y="48"/>
                    </a:lnTo>
                    <a:close/>
                    <a:moveTo>
                      <a:pt x="42" y="62"/>
                    </a:moveTo>
                    <a:cubicBezTo>
                      <a:pt x="33" y="62"/>
                      <a:pt x="25" y="54"/>
                      <a:pt x="25" y="44"/>
                    </a:cubicBezTo>
                    <a:cubicBezTo>
                      <a:pt x="25" y="34"/>
                      <a:pt x="33" y="27"/>
                      <a:pt x="42" y="27"/>
                    </a:cubicBezTo>
                    <a:cubicBezTo>
                      <a:pt x="52" y="27"/>
                      <a:pt x="59" y="34"/>
                      <a:pt x="59" y="44"/>
                    </a:cubicBezTo>
                    <a:cubicBezTo>
                      <a:pt x="59" y="54"/>
                      <a:pt x="52" y="62"/>
                      <a:pt x="42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6" name="Freeform 59"/>
              <p:cNvSpPr>
                <a:spLocks noEditPoints="1"/>
              </p:cNvSpPr>
              <p:nvPr/>
            </p:nvSpPr>
            <p:spPr bwMode="auto">
              <a:xfrm>
                <a:off x="1200150" y="2738438"/>
                <a:ext cx="28575" cy="31750"/>
              </a:xfrm>
              <a:custGeom>
                <a:avLst/>
                <a:gdLst>
                  <a:gd name="T0" fmla="*/ 27 w 27"/>
                  <a:gd name="T1" fmla="*/ 16 h 29"/>
                  <a:gd name="T2" fmla="*/ 27 w 27"/>
                  <a:gd name="T3" fmla="*/ 14 h 29"/>
                  <a:gd name="T4" fmla="*/ 24 w 27"/>
                  <a:gd name="T5" fmla="*/ 13 h 29"/>
                  <a:gd name="T6" fmla="*/ 24 w 27"/>
                  <a:gd name="T7" fmla="*/ 11 h 29"/>
                  <a:gd name="T8" fmla="*/ 26 w 27"/>
                  <a:gd name="T9" fmla="*/ 9 h 29"/>
                  <a:gd name="T10" fmla="*/ 25 w 27"/>
                  <a:gd name="T11" fmla="*/ 7 h 29"/>
                  <a:gd name="T12" fmla="*/ 22 w 27"/>
                  <a:gd name="T13" fmla="*/ 7 h 29"/>
                  <a:gd name="T14" fmla="*/ 22 w 27"/>
                  <a:gd name="T15" fmla="*/ 7 h 29"/>
                  <a:gd name="T16" fmla="*/ 21 w 27"/>
                  <a:gd name="T17" fmla="*/ 6 h 29"/>
                  <a:gd name="T18" fmla="*/ 21 w 27"/>
                  <a:gd name="T19" fmla="*/ 6 h 29"/>
                  <a:gd name="T20" fmla="*/ 21 w 27"/>
                  <a:gd name="T21" fmla="*/ 3 h 29"/>
                  <a:gd name="T22" fmla="*/ 19 w 27"/>
                  <a:gd name="T23" fmla="*/ 2 h 29"/>
                  <a:gd name="T24" fmla="*/ 17 w 27"/>
                  <a:gd name="T25" fmla="*/ 4 h 29"/>
                  <a:gd name="T26" fmla="*/ 17 w 27"/>
                  <a:gd name="T27" fmla="*/ 4 h 29"/>
                  <a:gd name="T28" fmla="*/ 16 w 27"/>
                  <a:gd name="T29" fmla="*/ 4 h 29"/>
                  <a:gd name="T30" fmla="*/ 16 w 27"/>
                  <a:gd name="T31" fmla="*/ 4 h 29"/>
                  <a:gd name="T32" fmla="*/ 15 w 27"/>
                  <a:gd name="T33" fmla="*/ 0 h 29"/>
                  <a:gd name="T34" fmla="*/ 12 w 27"/>
                  <a:gd name="T35" fmla="*/ 0 h 29"/>
                  <a:gd name="T36" fmla="*/ 11 w 27"/>
                  <a:gd name="T37" fmla="*/ 4 h 29"/>
                  <a:gd name="T38" fmla="*/ 11 w 27"/>
                  <a:gd name="T39" fmla="*/ 4 h 29"/>
                  <a:gd name="T40" fmla="*/ 10 w 27"/>
                  <a:gd name="T41" fmla="*/ 4 h 29"/>
                  <a:gd name="T42" fmla="*/ 10 w 27"/>
                  <a:gd name="T43" fmla="*/ 4 h 29"/>
                  <a:gd name="T44" fmla="*/ 7 w 27"/>
                  <a:gd name="T45" fmla="*/ 2 h 29"/>
                  <a:gd name="T46" fmla="*/ 6 w 27"/>
                  <a:gd name="T47" fmla="*/ 3 h 29"/>
                  <a:gd name="T48" fmla="*/ 6 w 27"/>
                  <a:gd name="T49" fmla="*/ 6 h 29"/>
                  <a:gd name="T50" fmla="*/ 6 w 27"/>
                  <a:gd name="T51" fmla="*/ 6 h 29"/>
                  <a:gd name="T52" fmla="*/ 5 w 27"/>
                  <a:gd name="T53" fmla="*/ 7 h 29"/>
                  <a:gd name="T54" fmla="*/ 5 w 27"/>
                  <a:gd name="T55" fmla="*/ 7 h 29"/>
                  <a:gd name="T56" fmla="*/ 2 w 27"/>
                  <a:gd name="T57" fmla="*/ 7 h 29"/>
                  <a:gd name="T58" fmla="*/ 1 w 27"/>
                  <a:gd name="T59" fmla="*/ 9 h 29"/>
                  <a:gd name="T60" fmla="*/ 3 w 27"/>
                  <a:gd name="T61" fmla="*/ 11 h 29"/>
                  <a:gd name="T62" fmla="*/ 3 w 27"/>
                  <a:gd name="T63" fmla="*/ 13 h 29"/>
                  <a:gd name="T64" fmla="*/ 0 w 27"/>
                  <a:gd name="T65" fmla="*/ 14 h 29"/>
                  <a:gd name="T66" fmla="*/ 0 w 27"/>
                  <a:gd name="T67" fmla="*/ 16 h 29"/>
                  <a:gd name="T68" fmla="*/ 3 w 27"/>
                  <a:gd name="T69" fmla="*/ 17 h 29"/>
                  <a:gd name="T70" fmla="*/ 3 w 27"/>
                  <a:gd name="T71" fmla="*/ 19 h 29"/>
                  <a:gd name="T72" fmla="*/ 1 w 27"/>
                  <a:gd name="T73" fmla="*/ 21 h 29"/>
                  <a:gd name="T74" fmla="*/ 2 w 27"/>
                  <a:gd name="T75" fmla="*/ 23 h 29"/>
                  <a:gd name="T76" fmla="*/ 5 w 27"/>
                  <a:gd name="T77" fmla="*/ 22 h 29"/>
                  <a:gd name="T78" fmla="*/ 6 w 27"/>
                  <a:gd name="T79" fmla="*/ 23 h 29"/>
                  <a:gd name="T80" fmla="*/ 6 w 27"/>
                  <a:gd name="T81" fmla="*/ 27 h 29"/>
                  <a:gd name="T82" fmla="*/ 7 w 27"/>
                  <a:gd name="T83" fmla="*/ 28 h 29"/>
                  <a:gd name="T84" fmla="*/ 10 w 27"/>
                  <a:gd name="T85" fmla="*/ 26 h 29"/>
                  <a:gd name="T86" fmla="*/ 11 w 27"/>
                  <a:gd name="T87" fmla="*/ 26 h 29"/>
                  <a:gd name="T88" fmla="*/ 12 w 27"/>
                  <a:gd name="T89" fmla="*/ 29 h 29"/>
                  <a:gd name="T90" fmla="*/ 15 w 27"/>
                  <a:gd name="T91" fmla="*/ 29 h 29"/>
                  <a:gd name="T92" fmla="*/ 16 w 27"/>
                  <a:gd name="T93" fmla="*/ 26 h 29"/>
                  <a:gd name="T94" fmla="*/ 17 w 27"/>
                  <a:gd name="T95" fmla="*/ 26 h 29"/>
                  <a:gd name="T96" fmla="*/ 19 w 27"/>
                  <a:gd name="T97" fmla="*/ 28 h 29"/>
                  <a:gd name="T98" fmla="*/ 21 w 27"/>
                  <a:gd name="T99" fmla="*/ 27 h 29"/>
                  <a:gd name="T100" fmla="*/ 21 w 27"/>
                  <a:gd name="T101" fmla="*/ 23 h 29"/>
                  <a:gd name="T102" fmla="*/ 22 w 27"/>
                  <a:gd name="T103" fmla="*/ 22 h 29"/>
                  <a:gd name="T104" fmla="*/ 25 w 27"/>
                  <a:gd name="T105" fmla="*/ 23 h 29"/>
                  <a:gd name="T106" fmla="*/ 26 w 27"/>
                  <a:gd name="T107" fmla="*/ 21 h 29"/>
                  <a:gd name="T108" fmla="*/ 24 w 27"/>
                  <a:gd name="T109" fmla="*/ 19 h 29"/>
                  <a:gd name="T110" fmla="*/ 24 w 27"/>
                  <a:gd name="T111" fmla="*/ 17 h 29"/>
                  <a:gd name="T112" fmla="*/ 27 w 27"/>
                  <a:gd name="T113" fmla="*/ 16 h 29"/>
                  <a:gd name="T114" fmla="*/ 13 w 27"/>
                  <a:gd name="T115" fmla="*/ 21 h 29"/>
                  <a:gd name="T116" fmla="*/ 8 w 27"/>
                  <a:gd name="T117" fmla="*/ 15 h 29"/>
                  <a:gd name="T118" fmla="*/ 13 w 27"/>
                  <a:gd name="T119" fmla="*/ 9 h 29"/>
                  <a:gd name="T120" fmla="*/ 19 w 27"/>
                  <a:gd name="T121" fmla="*/ 15 h 29"/>
                  <a:gd name="T122" fmla="*/ 13 w 27"/>
                  <a:gd name="T123" fmla="*/ 21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7" h="29">
                    <a:moveTo>
                      <a:pt x="27" y="16"/>
                    </a:moveTo>
                    <a:cubicBezTo>
                      <a:pt x="27" y="14"/>
                      <a:pt x="27" y="14"/>
                      <a:pt x="27" y="14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4" y="12"/>
                      <a:pt x="24" y="12"/>
                      <a:pt x="24" y="11"/>
                    </a:cubicBezTo>
                    <a:cubicBezTo>
                      <a:pt x="26" y="9"/>
                      <a:pt x="26" y="9"/>
                      <a:pt x="26" y="9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1" y="7"/>
                      <a:pt x="21" y="7"/>
                      <a:pt x="21" y="6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4"/>
                      <a:pt x="10" y="4"/>
                      <a:pt x="10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7"/>
                      <a:pt x="6" y="7"/>
                      <a:pt x="5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3" y="12"/>
                      <a:pt x="3" y="12"/>
                      <a:pt x="3" y="13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3" y="18"/>
                      <a:pt x="3" y="18"/>
                      <a:pt x="3" y="19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7"/>
                      <a:pt x="6" y="27"/>
                      <a:pt x="6" y="27"/>
                    </a:cubicBezTo>
                    <a:cubicBezTo>
                      <a:pt x="7" y="28"/>
                      <a:pt x="7" y="28"/>
                      <a:pt x="7" y="28"/>
                    </a:cubicBezTo>
                    <a:cubicBezTo>
                      <a:pt x="10" y="26"/>
                      <a:pt x="10" y="26"/>
                      <a:pt x="10" y="26"/>
                    </a:cubicBezTo>
                    <a:cubicBezTo>
                      <a:pt x="10" y="26"/>
                      <a:pt x="11" y="26"/>
                      <a:pt x="11" y="26"/>
                    </a:cubicBezTo>
                    <a:cubicBezTo>
                      <a:pt x="12" y="29"/>
                      <a:pt x="12" y="29"/>
                      <a:pt x="12" y="29"/>
                    </a:cubicBezTo>
                    <a:cubicBezTo>
                      <a:pt x="15" y="29"/>
                      <a:pt x="15" y="29"/>
                      <a:pt x="15" y="29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6" y="26"/>
                      <a:pt x="17" y="26"/>
                      <a:pt x="17" y="26"/>
                    </a:cubicBezTo>
                    <a:cubicBezTo>
                      <a:pt x="19" y="28"/>
                      <a:pt x="19" y="28"/>
                      <a:pt x="19" y="28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2" y="22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24" y="18"/>
                      <a:pt x="24" y="18"/>
                      <a:pt x="24" y="17"/>
                    </a:cubicBezTo>
                    <a:lnTo>
                      <a:pt x="27" y="16"/>
                    </a:lnTo>
                    <a:close/>
                    <a:moveTo>
                      <a:pt x="13" y="21"/>
                    </a:moveTo>
                    <a:cubicBezTo>
                      <a:pt x="10" y="21"/>
                      <a:pt x="8" y="18"/>
                      <a:pt x="8" y="15"/>
                    </a:cubicBezTo>
                    <a:cubicBezTo>
                      <a:pt x="8" y="12"/>
                      <a:pt x="10" y="9"/>
                      <a:pt x="13" y="9"/>
                    </a:cubicBezTo>
                    <a:cubicBezTo>
                      <a:pt x="16" y="9"/>
                      <a:pt x="19" y="12"/>
                      <a:pt x="19" y="15"/>
                    </a:cubicBezTo>
                    <a:cubicBezTo>
                      <a:pt x="19" y="18"/>
                      <a:pt x="16" y="21"/>
                      <a:pt x="13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7" name="Freeform 60"/>
              <p:cNvSpPr>
                <a:spLocks noEditPoints="1"/>
              </p:cNvSpPr>
              <p:nvPr/>
            </p:nvSpPr>
            <p:spPr bwMode="auto">
              <a:xfrm>
                <a:off x="1347788" y="2432051"/>
                <a:ext cx="50800" cy="50800"/>
              </a:xfrm>
              <a:custGeom>
                <a:avLst/>
                <a:gdLst>
                  <a:gd name="T0" fmla="*/ 47 w 47"/>
                  <a:gd name="T1" fmla="*/ 27 h 49"/>
                  <a:gd name="T2" fmla="*/ 47 w 47"/>
                  <a:gd name="T3" fmla="*/ 23 h 49"/>
                  <a:gd name="T4" fmla="*/ 42 w 47"/>
                  <a:gd name="T5" fmla="*/ 21 h 49"/>
                  <a:gd name="T6" fmla="*/ 41 w 47"/>
                  <a:gd name="T7" fmla="*/ 19 h 49"/>
                  <a:gd name="T8" fmla="*/ 45 w 47"/>
                  <a:gd name="T9" fmla="*/ 14 h 49"/>
                  <a:gd name="T10" fmla="*/ 43 w 47"/>
                  <a:gd name="T11" fmla="*/ 11 h 49"/>
                  <a:gd name="T12" fmla="*/ 38 w 47"/>
                  <a:gd name="T13" fmla="*/ 12 h 49"/>
                  <a:gd name="T14" fmla="*/ 38 w 47"/>
                  <a:gd name="T15" fmla="*/ 12 h 49"/>
                  <a:gd name="T16" fmla="*/ 36 w 47"/>
                  <a:gd name="T17" fmla="*/ 10 h 49"/>
                  <a:gd name="T18" fmla="*/ 36 w 47"/>
                  <a:gd name="T19" fmla="*/ 10 h 49"/>
                  <a:gd name="T20" fmla="*/ 37 w 47"/>
                  <a:gd name="T21" fmla="*/ 5 h 49"/>
                  <a:gd name="T22" fmla="*/ 34 w 47"/>
                  <a:gd name="T23" fmla="*/ 3 h 49"/>
                  <a:gd name="T24" fmla="*/ 30 w 47"/>
                  <a:gd name="T25" fmla="*/ 7 h 49"/>
                  <a:gd name="T26" fmla="*/ 30 w 47"/>
                  <a:gd name="T27" fmla="*/ 7 h 49"/>
                  <a:gd name="T28" fmla="*/ 27 w 47"/>
                  <a:gd name="T29" fmla="*/ 6 h 49"/>
                  <a:gd name="T30" fmla="*/ 27 w 47"/>
                  <a:gd name="T31" fmla="*/ 6 h 49"/>
                  <a:gd name="T32" fmla="*/ 26 w 47"/>
                  <a:gd name="T33" fmla="*/ 0 h 49"/>
                  <a:gd name="T34" fmla="*/ 22 w 47"/>
                  <a:gd name="T35" fmla="*/ 0 h 49"/>
                  <a:gd name="T36" fmla="*/ 20 w 47"/>
                  <a:gd name="T37" fmla="*/ 6 h 49"/>
                  <a:gd name="T38" fmla="*/ 20 w 47"/>
                  <a:gd name="T39" fmla="*/ 6 h 49"/>
                  <a:gd name="T40" fmla="*/ 18 w 47"/>
                  <a:gd name="T41" fmla="*/ 7 h 49"/>
                  <a:gd name="T42" fmla="*/ 18 w 47"/>
                  <a:gd name="T43" fmla="*/ 7 h 49"/>
                  <a:gd name="T44" fmla="*/ 14 w 47"/>
                  <a:gd name="T45" fmla="*/ 3 h 49"/>
                  <a:gd name="T46" fmla="*/ 10 w 47"/>
                  <a:gd name="T47" fmla="*/ 5 h 49"/>
                  <a:gd name="T48" fmla="*/ 12 w 47"/>
                  <a:gd name="T49" fmla="*/ 10 h 49"/>
                  <a:gd name="T50" fmla="*/ 12 w 47"/>
                  <a:gd name="T51" fmla="*/ 10 h 49"/>
                  <a:gd name="T52" fmla="*/ 10 w 47"/>
                  <a:gd name="T53" fmla="*/ 12 h 49"/>
                  <a:gd name="T54" fmla="*/ 10 w 47"/>
                  <a:gd name="T55" fmla="*/ 12 h 49"/>
                  <a:gd name="T56" fmla="*/ 4 w 47"/>
                  <a:gd name="T57" fmla="*/ 11 h 49"/>
                  <a:gd name="T58" fmla="*/ 3 w 47"/>
                  <a:gd name="T59" fmla="*/ 14 h 49"/>
                  <a:gd name="T60" fmla="*/ 6 w 47"/>
                  <a:gd name="T61" fmla="*/ 19 h 49"/>
                  <a:gd name="T62" fmla="*/ 6 w 47"/>
                  <a:gd name="T63" fmla="*/ 21 h 49"/>
                  <a:gd name="T64" fmla="*/ 0 w 47"/>
                  <a:gd name="T65" fmla="*/ 23 h 49"/>
                  <a:gd name="T66" fmla="*/ 0 w 47"/>
                  <a:gd name="T67" fmla="*/ 27 h 49"/>
                  <a:gd name="T68" fmla="*/ 6 w 47"/>
                  <a:gd name="T69" fmla="*/ 29 h 49"/>
                  <a:gd name="T70" fmla="*/ 6 w 47"/>
                  <a:gd name="T71" fmla="*/ 31 h 49"/>
                  <a:gd name="T72" fmla="*/ 3 w 47"/>
                  <a:gd name="T73" fmla="*/ 35 h 49"/>
                  <a:gd name="T74" fmla="*/ 4 w 47"/>
                  <a:gd name="T75" fmla="*/ 39 h 49"/>
                  <a:gd name="T76" fmla="*/ 10 w 47"/>
                  <a:gd name="T77" fmla="*/ 38 h 49"/>
                  <a:gd name="T78" fmla="*/ 12 w 47"/>
                  <a:gd name="T79" fmla="*/ 39 h 49"/>
                  <a:gd name="T80" fmla="*/ 10 w 47"/>
                  <a:gd name="T81" fmla="*/ 45 h 49"/>
                  <a:gd name="T82" fmla="*/ 14 w 47"/>
                  <a:gd name="T83" fmla="*/ 47 h 49"/>
                  <a:gd name="T84" fmla="*/ 18 w 47"/>
                  <a:gd name="T85" fmla="*/ 43 h 49"/>
                  <a:gd name="T86" fmla="*/ 20 w 47"/>
                  <a:gd name="T87" fmla="*/ 44 h 49"/>
                  <a:gd name="T88" fmla="*/ 22 w 47"/>
                  <a:gd name="T89" fmla="*/ 49 h 49"/>
                  <a:gd name="T90" fmla="*/ 26 w 47"/>
                  <a:gd name="T91" fmla="*/ 49 h 49"/>
                  <a:gd name="T92" fmla="*/ 27 w 47"/>
                  <a:gd name="T93" fmla="*/ 44 h 49"/>
                  <a:gd name="T94" fmla="*/ 30 w 47"/>
                  <a:gd name="T95" fmla="*/ 43 h 49"/>
                  <a:gd name="T96" fmla="*/ 34 w 47"/>
                  <a:gd name="T97" fmla="*/ 47 h 49"/>
                  <a:gd name="T98" fmla="*/ 37 w 47"/>
                  <a:gd name="T99" fmla="*/ 45 h 49"/>
                  <a:gd name="T100" fmla="*/ 36 w 47"/>
                  <a:gd name="T101" fmla="*/ 39 h 49"/>
                  <a:gd name="T102" fmla="*/ 38 w 47"/>
                  <a:gd name="T103" fmla="*/ 38 h 49"/>
                  <a:gd name="T104" fmla="*/ 43 w 47"/>
                  <a:gd name="T105" fmla="*/ 39 h 49"/>
                  <a:gd name="T106" fmla="*/ 45 w 47"/>
                  <a:gd name="T107" fmla="*/ 35 h 49"/>
                  <a:gd name="T108" fmla="*/ 41 w 47"/>
                  <a:gd name="T109" fmla="*/ 31 h 49"/>
                  <a:gd name="T110" fmla="*/ 42 w 47"/>
                  <a:gd name="T111" fmla="*/ 29 h 49"/>
                  <a:gd name="T112" fmla="*/ 47 w 47"/>
                  <a:gd name="T113" fmla="*/ 27 h 49"/>
                  <a:gd name="T114" fmla="*/ 24 w 47"/>
                  <a:gd name="T115" fmla="*/ 35 h 49"/>
                  <a:gd name="T116" fmla="*/ 14 w 47"/>
                  <a:gd name="T117" fmla="*/ 25 h 49"/>
                  <a:gd name="T118" fmla="*/ 24 w 47"/>
                  <a:gd name="T119" fmla="*/ 15 h 49"/>
                  <a:gd name="T120" fmla="*/ 33 w 47"/>
                  <a:gd name="T121" fmla="*/ 25 h 49"/>
                  <a:gd name="T122" fmla="*/ 24 w 47"/>
                  <a:gd name="T123" fmla="*/ 35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7" h="49">
                    <a:moveTo>
                      <a:pt x="47" y="27"/>
                    </a:moveTo>
                    <a:cubicBezTo>
                      <a:pt x="47" y="23"/>
                      <a:pt x="47" y="23"/>
                      <a:pt x="47" y="23"/>
                    </a:cubicBezTo>
                    <a:cubicBezTo>
                      <a:pt x="42" y="21"/>
                      <a:pt x="42" y="21"/>
                      <a:pt x="42" y="21"/>
                    </a:cubicBezTo>
                    <a:cubicBezTo>
                      <a:pt x="42" y="20"/>
                      <a:pt x="41" y="19"/>
                      <a:pt x="41" y="19"/>
                    </a:cubicBezTo>
                    <a:cubicBezTo>
                      <a:pt x="45" y="14"/>
                      <a:pt x="45" y="14"/>
                      <a:pt x="45" y="14"/>
                    </a:cubicBezTo>
                    <a:cubicBezTo>
                      <a:pt x="43" y="11"/>
                      <a:pt x="43" y="11"/>
                      <a:pt x="43" y="11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7" y="11"/>
                      <a:pt x="37" y="11"/>
                      <a:pt x="36" y="1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4" y="3"/>
                      <a:pt x="34" y="3"/>
                      <a:pt x="34" y="3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29" y="6"/>
                      <a:pt x="28" y="6"/>
                      <a:pt x="27" y="6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19" y="6"/>
                      <a:pt x="19" y="6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1" y="11"/>
                      <a:pt x="10" y="11"/>
                      <a:pt x="10" y="12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6" y="19"/>
                      <a:pt x="6" y="20"/>
                      <a:pt x="6" y="21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6" y="29"/>
                      <a:pt x="6" y="30"/>
                      <a:pt x="6" y="31"/>
                    </a:cubicBezTo>
                    <a:cubicBezTo>
                      <a:pt x="3" y="35"/>
                      <a:pt x="3" y="35"/>
                      <a:pt x="3" y="35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1" y="39"/>
                      <a:pt x="12" y="39"/>
                    </a:cubicBezTo>
                    <a:cubicBezTo>
                      <a:pt x="10" y="45"/>
                      <a:pt x="10" y="45"/>
                      <a:pt x="10" y="45"/>
                    </a:cubicBezTo>
                    <a:cubicBezTo>
                      <a:pt x="14" y="47"/>
                      <a:pt x="14" y="47"/>
                      <a:pt x="14" y="47"/>
                    </a:cubicBezTo>
                    <a:cubicBezTo>
                      <a:pt x="18" y="43"/>
                      <a:pt x="18" y="43"/>
                      <a:pt x="18" y="43"/>
                    </a:cubicBezTo>
                    <a:cubicBezTo>
                      <a:pt x="19" y="43"/>
                      <a:pt x="19" y="44"/>
                      <a:pt x="20" y="44"/>
                    </a:cubicBezTo>
                    <a:cubicBezTo>
                      <a:pt x="22" y="49"/>
                      <a:pt x="22" y="49"/>
                      <a:pt x="22" y="49"/>
                    </a:cubicBezTo>
                    <a:cubicBezTo>
                      <a:pt x="26" y="49"/>
                      <a:pt x="26" y="49"/>
                      <a:pt x="26" y="49"/>
                    </a:cubicBezTo>
                    <a:cubicBezTo>
                      <a:pt x="27" y="44"/>
                      <a:pt x="27" y="44"/>
                      <a:pt x="27" y="44"/>
                    </a:cubicBezTo>
                    <a:cubicBezTo>
                      <a:pt x="28" y="44"/>
                      <a:pt x="29" y="43"/>
                      <a:pt x="30" y="43"/>
                    </a:cubicBezTo>
                    <a:cubicBezTo>
                      <a:pt x="34" y="47"/>
                      <a:pt x="34" y="47"/>
                      <a:pt x="34" y="47"/>
                    </a:cubicBezTo>
                    <a:cubicBezTo>
                      <a:pt x="37" y="45"/>
                      <a:pt x="37" y="45"/>
                      <a:pt x="37" y="45"/>
                    </a:cubicBezTo>
                    <a:cubicBezTo>
                      <a:pt x="36" y="39"/>
                      <a:pt x="36" y="39"/>
                      <a:pt x="36" y="39"/>
                    </a:cubicBezTo>
                    <a:cubicBezTo>
                      <a:pt x="37" y="39"/>
                      <a:pt x="37" y="38"/>
                      <a:pt x="38" y="38"/>
                    </a:cubicBezTo>
                    <a:cubicBezTo>
                      <a:pt x="43" y="39"/>
                      <a:pt x="43" y="39"/>
                      <a:pt x="43" y="39"/>
                    </a:cubicBezTo>
                    <a:cubicBezTo>
                      <a:pt x="45" y="35"/>
                      <a:pt x="45" y="35"/>
                      <a:pt x="45" y="35"/>
                    </a:cubicBezTo>
                    <a:cubicBezTo>
                      <a:pt x="41" y="31"/>
                      <a:pt x="41" y="31"/>
                      <a:pt x="41" y="31"/>
                    </a:cubicBezTo>
                    <a:cubicBezTo>
                      <a:pt x="41" y="30"/>
                      <a:pt x="42" y="29"/>
                      <a:pt x="42" y="29"/>
                    </a:cubicBezTo>
                    <a:lnTo>
                      <a:pt x="47" y="27"/>
                    </a:lnTo>
                    <a:close/>
                    <a:moveTo>
                      <a:pt x="24" y="35"/>
                    </a:moveTo>
                    <a:cubicBezTo>
                      <a:pt x="19" y="35"/>
                      <a:pt x="14" y="30"/>
                      <a:pt x="14" y="25"/>
                    </a:cubicBezTo>
                    <a:cubicBezTo>
                      <a:pt x="14" y="20"/>
                      <a:pt x="19" y="15"/>
                      <a:pt x="24" y="15"/>
                    </a:cubicBezTo>
                    <a:cubicBezTo>
                      <a:pt x="29" y="15"/>
                      <a:pt x="33" y="20"/>
                      <a:pt x="33" y="25"/>
                    </a:cubicBezTo>
                    <a:cubicBezTo>
                      <a:pt x="33" y="30"/>
                      <a:pt x="29" y="35"/>
                      <a:pt x="24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8" name="Freeform 61"/>
              <p:cNvSpPr>
                <a:spLocks noEditPoints="1"/>
              </p:cNvSpPr>
              <p:nvPr/>
            </p:nvSpPr>
            <p:spPr bwMode="auto">
              <a:xfrm>
                <a:off x="1270000" y="2611438"/>
                <a:ext cx="49213" cy="53975"/>
              </a:xfrm>
              <a:custGeom>
                <a:avLst/>
                <a:gdLst>
                  <a:gd name="T0" fmla="*/ 46 w 47"/>
                  <a:gd name="T1" fmla="*/ 35 h 50"/>
                  <a:gd name="T2" fmla="*/ 47 w 47"/>
                  <a:gd name="T3" fmla="*/ 31 h 50"/>
                  <a:gd name="T4" fmla="*/ 42 w 47"/>
                  <a:gd name="T5" fmla="*/ 27 h 50"/>
                  <a:gd name="T6" fmla="*/ 42 w 47"/>
                  <a:gd name="T7" fmla="*/ 25 h 50"/>
                  <a:gd name="T8" fmla="*/ 47 w 47"/>
                  <a:gd name="T9" fmla="*/ 22 h 50"/>
                  <a:gd name="T10" fmla="*/ 46 w 47"/>
                  <a:gd name="T11" fmla="*/ 18 h 50"/>
                  <a:gd name="T12" fmla="*/ 41 w 47"/>
                  <a:gd name="T13" fmla="*/ 17 h 50"/>
                  <a:gd name="T14" fmla="*/ 41 w 47"/>
                  <a:gd name="T15" fmla="*/ 17 h 50"/>
                  <a:gd name="T16" fmla="*/ 40 w 47"/>
                  <a:gd name="T17" fmla="*/ 15 h 50"/>
                  <a:gd name="T18" fmla="*/ 40 w 47"/>
                  <a:gd name="T19" fmla="*/ 15 h 50"/>
                  <a:gd name="T20" fmla="*/ 42 w 47"/>
                  <a:gd name="T21" fmla="*/ 10 h 50"/>
                  <a:gd name="T22" fmla="*/ 40 w 47"/>
                  <a:gd name="T23" fmla="*/ 7 h 50"/>
                  <a:gd name="T24" fmla="*/ 35 w 47"/>
                  <a:gd name="T25" fmla="*/ 9 h 50"/>
                  <a:gd name="T26" fmla="*/ 35 w 47"/>
                  <a:gd name="T27" fmla="*/ 9 h 50"/>
                  <a:gd name="T28" fmla="*/ 33 w 47"/>
                  <a:gd name="T29" fmla="*/ 8 h 50"/>
                  <a:gd name="T30" fmla="*/ 33 w 47"/>
                  <a:gd name="T31" fmla="*/ 8 h 50"/>
                  <a:gd name="T32" fmla="*/ 33 w 47"/>
                  <a:gd name="T33" fmla="*/ 2 h 50"/>
                  <a:gd name="T34" fmla="*/ 29 w 47"/>
                  <a:gd name="T35" fmla="*/ 1 h 50"/>
                  <a:gd name="T36" fmla="*/ 25 w 47"/>
                  <a:gd name="T37" fmla="*/ 5 h 50"/>
                  <a:gd name="T38" fmla="*/ 25 w 47"/>
                  <a:gd name="T39" fmla="*/ 5 h 50"/>
                  <a:gd name="T40" fmla="*/ 23 w 47"/>
                  <a:gd name="T41" fmla="*/ 5 h 50"/>
                  <a:gd name="T42" fmla="*/ 23 w 47"/>
                  <a:gd name="T43" fmla="*/ 5 h 50"/>
                  <a:gd name="T44" fmla="*/ 20 w 47"/>
                  <a:gd name="T45" fmla="*/ 0 h 50"/>
                  <a:gd name="T46" fmla="*/ 16 w 47"/>
                  <a:gd name="T47" fmla="*/ 1 h 50"/>
                  <a:gd name="T48" fmla="*/ 16 w 47"/>
                  <a:gd name="T49" fmla="*/ 7 h 50"/>
                  <a:gd name="T50" fmla="*/ 16 w 47"/>
                  <a:gd name="T51" fmla="*/ 7 h 50"/>
                  <a:gd name="T52" fmla="*/ 14 w 47"/>
                  <a:gd name="T53" fmla="*/ 8 h 50"/>
                  <a:gd name="T54" fmla="*/ 14 w 47"/>
                  <a:gd name="T55" fmla="*/ 8 h 50"/>
                  <a:gd name="T56" fmla="*/ 9 w 47"/>
                  <a:gd name="T57" fmla="*/ 5 h 50"/>
                  <a:gd name="T58" fmla="*/ 6 w 47"/>
                  <a:gd name="T59" fmla="*/ 8 h 50"/>
                  <a:gd name="T60" fmla="*/ 8 w 47"/>
                  <a:gd name="T61" fmla="*/ 13 h 50"/>
                  <a:gd name="T62" fmla="*/ 7 w 47"/>
                  <a:gd name="T63" fmla="*/ 15 h 50"/>
                  <a:gd name="T64" fmla="*/ 1 w 47"/>
                  <a:gd name="T65" fmla="*/ 15 h 50"/>
                  <a:gd name="T66" fmla="*/ 0 w 47"/>
                  <a:gd name="T67" fmla="*/ 19 h 50"/>
                  <a:gd name="T68" fmla="*/ 4 w 47"/>
                  <a:gd name="T69" fmla="*/ 23 h 50"/>
                  <a:gd name="T70" fmla="*/ 4 w 47"/>
                  <a:gd name="T71" fmla="*/ 25 h 50"/>
                  <a:gd name="T72" fmla="*/ 0 w 47"/>
                  <a:gd name="T73" fmla="*/ 28 h 50"/>
                  <a:gd name="T74" fmla="*/ 0 w 47"/>
                  <a:gd name="T75" fmla="*/ 32 h 50"/>
                  <a:gd name="T76" fmla="*/ 6 w 47"/>
                  <a:gd name="T77" fmla="*/ 33 h 50"/>
                  <a:gd name="T78" fmla="*/ 7 w 47"/>
                  <a:gd name="T79" fmla="*/ 35 h 50"/>
                  <a:gd name="T80" fmla="*/ 4 w 47"/>
                  <a:gd name="T81" fmla="*/ 40 h 50"/>
                  <a:gd name="T82" fmla="*/ 7 w 47"/>
                  <a:gd name="T83" fmla="*/ 43 h 50"/>
                  <a:gd name="T84" fmla="*/ 12 w 47"/>
                  <a:gd name="T85" fmla="*/ 41 h 50"/>
                  <a:gd name="T86" fmla="*/ 14 w 47"/>
                  <a:gd name="T87" fmla="*/ 42 h 50"/>
                  <a:gd name="T88" fmla="*/ 14 w 47"/>
                  <a:gd name="T89" fmla="*/ 48 h 50"/>
                  <a:gd name="T90" fmla="*/ 18 w 47"/>
                  <a:gd name="T91" fmla="*/ 49 h 50"/>
                  <a:gd name="T92" fmla="*/ 21 w 47"/>
                  <a:gd name="T93" fmla="*/ 45 h 50"/>
                  <a:gd name="T94" fmla="*/ 24 w 47"/>
                  <a:gd name="T95" fmla="*/ 45 h 50"/>
                  <a:gd name="T96" fmla="*/ 27 w 47"/>
                  <a:gd name="T97" fmla="*/ 50 h 50"/>
                  <a:gd name="T98" fmla="*/ 30 w 47"/>
                  <a:gd name="T99" fmla="*/ 49 h 50"/>
                  <a:gd name="T100" fmla="*/ 31 w 47"/>
                  <a:gd name="T101" fmla="*/ 43 h 50"/>
                  <a:gd name="T102" fmla="*/ 33 w 47"/>
                  <a:gd name="T103" fmla="*/ 42 h 50"/>
                  <a:gd name="T104" fmla="*/ 38 w 47"/>
                  <a:gd name="T105" fmla="*/ 45 h 50"/>
                  <a:gd name="T106" fmla="*/ 41 w 47"/>
                  <a:gd name="T107" fmla="*/ 42 h 50"/>
                  <a:gd name="T108" fmla="*/ 39 w 47"/>
                  <a:gd name="T109" fmla="*/ 37 h 50"/>
                  <a:gd name="T110" fmla="*/ 40 w 47"/>
                  <a:gd name="T111" fmla="*/ 35 h 50"/>
                  <a:gd name="T112" fmla="*/ 46 w 47"/>
                  <a:gd name="T113" fmla="*/ 35 h 50"/>
                  <a:gd name="T114" fmla="*/ 20 w 47"/>
                  <a:gd name="T115" fmla="*/ 35 h 50"/>
                  <a:gd name="T116" fmla="*/ 14 w 47"/>
                  <a:gd name="T117" fmla="*/ 22 h 50"/>
                  <a:gd name="T118" fmla="*/ 26 w 47"/>
                  <a:gd name="T119" fmla="*/ 16 h 50"/>
                  <a:gd name="T120" fmla="*/ 32 w 47"/>
                  <a:gd name="T121" fmla="*/ 28 h 50"/>
                  <a:gd name="T122" fmla="*/ 20 w 47"/>
                  <a:gd name="T123" fmla="*/ 3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7" h="50">
                    <a:moveTo>
                      <a:pt x="46" y="35"/>
                    </a:moveTo>
                    <a:cubicBezTo>
                      <a:pt x="47" y="31"/>
                      <a:pt x="47" y="31"/>
                      <a:pt x="47" y="31"/>
                    </a:cubicBezTo>
                    <a:cubicBezTo>
                      <a:pt x="42" y="27"/>
                      <a:pt x="42" y="27"/>
                      <a:pt x="42" y="27"/>
                    </a:cubicBezTo>
                    <a:cubicBezTo>
                      <a:pt x="42" y="26"/>
                      <a:pt x="42" y="26"/>
                      <a:pt x="42" y="25"/>
                    </a:cubicBezTo>
                    <a:cubicBezTo>
                      <a:pt x="47" y="22"/>
                      <a:pt x="47" y="22"/>
                      <a:pt x="47" y="22"/>
                    </a:cubicBezTo>
                    <a:cubicBezTo>
                      <a:pt x="46" y="18"/>
                      <a:pt x="46" y="18"/>
                      <a:pt x="46" y="18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0" y="16"/>
                      <a:pt x="40" y="16"/>
                      <a:pt x="40" y="15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4" y="9"/>
                      <a:pt x="33" y="8"/>
                      <a:pt x="33" y="8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4" y="5"/>
                      <a:pt x="23" y="5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5" y="7"/>
                      <a:pt x="14" y="8"/>
                      <a:pt x="14" y="8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8" y="14"/>
                      <a:pt x="7" y="15"/>
                      <a:pt x="7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4" y="23"/>
                      <a:pt x="4" y="23"/>
                      <a:pt x="4" y="23"/>
                    </a:cubicBezTo>
                    <a:cubicBezTo>
                      <a:pt x="4" y="24"/>
                      <a:pt x="4" y="24"/>
                      <a:pt x="4" y="25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6" y="33"/>
                      <a:pt x="6" y="33"/>
                      <a:pt x="6" y="33"/>
                    </a:cubicBezTo>
                    <a:cubicBezTo>
                      <a:pt x="6" y="34"/>
                      <a:pt x="7" y="34"/>
                      <a:pt x="7" y="35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3" y="42"/>
                      <a:pt x="13" y="42"/>
                      <a:pt x="14" y="42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8" y="49"/>
                      <a:pt x="18" y="49"/>
                      <a:pt x="18" y="49"/>
                    </a:cubicBezTo>
                    <a:cubicBezTo>
                      <a:pt x="21" y="45"/>
                      <a:pt x="21" y="45"/>
                      <a:pt x="21" y="45"/>
                    </a:cubicBezTo>
                    <a:cubicBezTo>
                      <a:pt x="22" y="45"/>
                      <a:pt x="23" y="45"/>
                      <a:pt x="24" y="45"/>
                    </a:cubicBezTo>
                    <a:cubicBezTo>
                      <a:pt x="27" y="50"/>
                      <a:pt x="27" y="50"/>
                      <a:pt x="27" y="50"/>
                    </a:cubicBezTo>
                    <a:cubicBezTo>
                      <a:pt x="30" y="49"/>
                      <a:pt x="30" y="49"/>
                      <a:pt x="30" y="49"/>
                    </a:cubicBezTo>
                    <a:cubicBezTo>
                      <a:pt x="31" y="43"/>
                      <a:pt x="31" y="43"/>
                      <a:pt x="31" y="43"/>
                    </a:cubicBezTo>
                    <a:cubicBezTo>
                      <a:pt x="32" y="43"/>
                      <a:pt x="32" y="43"/>
                      <a:pt x="33" y="42"/>
                    </a:cubicBezTo>
                    <a:cubicBezTo>
                      <a:pt x="38" y="45"/>
                      <a:pt x="38" y="45"/>
                      <a:pt x="38" y="45"/>
                    </a:cubicBezTo>
                    <a:cubicBezTo>
                      <a:pt x="41" y="42"/>
                      <a:pt x="41" y="42"/>
                      <a:pt x="41" y="42"/>
                    </a:cubicBezTo>
                    <a:cubicBezTo>
                      <a:pt x="39" y="37"/>
                      <a:pt x="39" y="37"/>
                      <a:pt x="39" y="37"/>
                    </a:cubicBezTo>
                    <a:cubicBezTo>
                      <a:pt x="39" y="36"/>
                      <a:pt x="40" y="35"/>
                      <a:pt x="40" y="35"/>
                    </a:cubicBezTo>
                    <a:lnTo>
                      <a:pt x="46" y="35"/>
                    </a:lnTo>
                    <a:close/>
                    <a:moveTo>
                      <a:pt x="20" y="35"/>
                    </a:moveTo>
                    <a:cubicBezTo>
                      <a:pt x="15" y="33"/>
                      <a:pt x="13" y="27"/>
                      <a:pt x="14" y="22"/>
                    </a:cubicBezTo>
                    <a:cubicBezTo>
                      <a:pt x="16" y="17"/>
                      <a:pt x="21" y="14"/>
                      <a:pt x="26" y="16"/>
                    </a:cubicBezTo>
                    <a:cubicBezTo>
                      <a:pt x="31" y="17"/>
                      <a:pt x="34" y="23"/>
                      <a:pt x="32" y="28"/>
                    </a:cubicBezTo>
                    <a:cubicBezTo>
                      <a:pt x="31" y="33"/>
                      <a:pt x="25" y="36"/>
                      <a:pt x="20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9" name="Freeform 62"/>
              <p:cNvSpPr>
                <a:spLocks noEditPoints="1"/>
              </p:cNvSpPr>
              <p:nvPr/>
            </p:nvSpPr>
            <p:spPr bwMode="auto">
              <a:xfrm>
                <a:off x="996950" y="2262188"/>
                <a:ext cx="434975" cy="696913"/>
              </a:xfrm>
              <a:custGeom>
                <a:avLst/>
                <a:gdLst>
                  <a:gd name="T0" fmla="*/ 217 w 410"/>
                  <a:gd name="T1" fmla="*/ 18 h 658"/>
                  <a:gd name="T2" fmla="*/ 392 w 410"/>
                  <a:gd name="T3" fmla="*/ 217 h 658"/>
                  <a:gd name="T4" fmla="*/ 330 w 410"/>
                  <a:gd name="T5" fmla="*/ 366 h 658"/>
                  <a:gd name="T6" fmla="*/ 290 w 410"/>
                  <a:gd name="T7" fmla="*/ 484 h 658"/>
                  <a:gd name="T8" fmla="*/ 296 w 410"/>
                  <a:gd name="T9" fmla="*/ 508 h 658"/>
                  <a:gd name="T10" fmla="*/ 296 w 410"/>
                  <a:gd name="T11" fmla="*/ 537 h 658"/>
                  <a:gd name="T12" fmla="*/ 287 w 410"/>
                  <a:gd name="T13" fmla="*/ 564 h 658"/>
                  <a:gd name="T14" fmla="*/ 289 w 410"/>
                  <a:gd name="T15" fmla="*/ 580 h 658"/>
                  <a:gd name="T16" fmla="*/ 259 w 410"/>
                  <a:gd name="T17" fmla="*/ 605 h 658"/>
                  <a:gd name="T18" fmla="*/ 259 w 410"/>
                  <a:gd name="T19" fmla="*/ 615 h 658"/>
                  <a:gd name="T20" fmla="*/ 177 w 410"/>
                  <a:gd name="T21" fmla="*/ 640 h 658"/>
                  <a:gd name="T22" fmla="*/ 152 w 410"/>
                  <a:gd name="T23" fmla="*/ 608 h 658"/>
                  <a:gd name="T24" fmla="*/ 147 w 410"/>
                  <a:gd name="T25" fmla="*/ 605 h 658"/>
                  <a:gd name="T26" fmla="*/ 122 w 410"/>
                  <a:gd name="T27" fmla="*/ 573 h 658"/>
                  <a:gd name="T28" fmla="*/ 115 w 410"/>
                  <a:gd name="T29" fmla="*/ 544 h 658"/>
                  <a:gd name="T30" fmla="*/ 119 w 410"/>
                  <a:gd name="T31" fmla="*/ 523 h 658"/>
                  <a:gd name="T32" fmla="*/ 115 w 410"/>
                  <a:gd name="T33" fmla="*/ 502 h 658"/>
                  <a:gd name="T34" fmla="*/ 117 w 410"/>
                  <a:gd name="T35" fmla="*/ 432 h 658"/>
                  <a:gd name="T36" fmla="*/ 39 w 410"/>
                  <a:gd name="T37" fmla="*/ 310 h 658"/>
                  <a:gd name="T38" fmla="*/ 72 w 410"/>
                  <a:gd name="T39" fmla="*/ 76 h 658"/>
                  <a:gd name="T40" fmla="*/ 205 w 410"/>
                  <a:gd name="T41" fmla="*/ 18 h 658"/>
                  <a:gd name="T42" fmla="*/ 193 w 410"/>
                  <a:gd name="T43" fmla="*/ 1 h 658"/>
                  <a:gd name="T44" fmla="*/ 192 w 410"/>
                  <a:gd name="T45" fmla="*/ 1 h 658"/>
                  <a:gd name="T46" fmla="*/ 60 w 410"/>
                  <a:gd name="T47" fmla="*/ 64 h 658"/>
                  <a:gd name="T48" fmla="*/ 24 w 410"/>
                  <a:gd name="T49" fmla="*/ 317 h 658"/>
                  <a:gd name="T50" fmla="*/ 100 w 410"/>
                  <a:gd name="T51" fmla="*/ 433 h 658"/>
                  <a:gd name="T52" fmla="*/ 98 w 410"/>
                  <a:gd name="T53" fmla="*/ 502 h 658"/>
                  <a:gd name="T54" fmla="*/ 101 w 410"/>
                  <a:gd name="T55" fmla="*/ 523 h 658"/>
                  <a:gd name="T56" fmla="*/ 98 w 410"/>
                  <a:gd name="T57" fmla="*/ 544 h 658"/>
                  <a:gd name="T58" fmla="*/ 106 w 410"/>
                  <a:gd name="T59" fmla="*/ 573 h 658"/>
                  <a:gd name="T60" fmla="*/ 136 w 410"/>
                  <a:gd name="T61" fmla="*/ 621 h 658"/>
                  <a:gd name="T62" fmla="*/ 234 w 410"/>
                  <a:gd name="T63" fmla="*/ 658 h 658"/>
                  <a:gd name="T64" fmla="*/ 305 w 410"/>
                  <a:gd name="T65" fmla="*/ 580 h 658"/>
                  <a:gd name="T66" fmla="*/ 305 w 410"/>
                  <a:gd name="T67" fmla="*/ 569 h 658"/>
                  <a:gd name="T68" fmla="*/ 313 w 410"/>
                  <a:gd name="T69" fmla="*/ 537 h 658"/>
                  <a:gd name="T70" fmla="*/ 313 w 410"/>
                  <a:gd name="T71" fmla="*/ 508 h 658"/>
                  <a:gd name="T72" fmla="*/ 307 w 410"/>
                  <a:gd name="T73" fmla="*/ 480 h 658"/>
                  <a:gd name="T74" fmla="*/ 341 w 410"/>
                  <a:gd name="T75" fmla="*/ 379 h 658"/>
                  <a:gd name="T76" fmla="*/ 409 w 410"/>
                  <a:gd name="T77" fmla="*/ 216 h 658"/>
                  <a:gd name="T78" fmla="*/ 290 w 410"/>
                  <a:gd name="T79" fmla="*/ 19 h 658"/>
                  <a:gd name="T80" fmla="*/ 218 w 410"/>
                  <a:gd name="T81" fmla="*/ 1 h 658"/>
                  <a:gd name="T82" fmla="*/ 205 w 410"/>
                  <a:gd name="T83" fmla="*/ 0 h 6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410" h="658">
                    <a:moveTo>
                      <a:pt x="205" y="18"/>
                    </a:moveTo>
                    <a:cubicBezTo>
                      <a:pt x="209" y="18"/>
                      <a:pt x="217" y="18"/>
                      <a:pt x="217" y="18"/>
                    </a:cubicBezTo>
                    <a:cubicBezTo>
                      <a:pt x="264" y="21"/>
                      <a:pt x="306" y="41"/>
                      <a:pt x="339" y="76"/>
                    </a:cubicBezTo>
                    <a:cubicBezTo>
                      <a:pt x="373" y="114"/>
                      <a:pt x="392" y="163"/>
                      <a:pt x="392" y="217"/>
                    </a:cubicBezTo>
                    <a:cubicBezTo>
                      <a:pt x="393" y="222"/>
                      <a:pt x="394" y="262"/>
                      <a:pt x="372" y="310"/>
                    </a:cubicBezTo>
                    <a:cubicBezTo>
                      <a:pt x="360" y="335"/>
                      <a:pt x="344" y="352"/>
                      <a:pt x="330" y="366"/>
                    </a:cubicBezTo>
                    <a:cubicBezTo>
                      <a:pt x="311" y="386"/>
                      <a:pt x="295" y="402"/>
                      <a:pt x="294" y="432"/>
                    </a:cubicBezTo>
                    <a:cubicBezTo>
                      <a:pt x="294" y="436"/>
                      <a:pt x="292" y="471"/>
                      <a:pt x="290" y="484"/>
                    </a:cubicBezTo>
                    <a:cubicBezTo>
                      <a:pt x="294" y="489"/>
                      <a:pt x="296" y="495"/>
                      <a:pt x="296" y="502"/>
                    </a:cubicBezTo>
                    <a:cubicBezTo>
                      <a:pt x="296" y="508"/>
                      <a:pt x="296" y="508"/>
                      <a:pt x="296" y="508"/>
                    </a:cubicBezTo>
                    <a:cubicBezTo>
                      <a:pt x="296" y="513"/>
                      <a:pt x="294" y="518"/>
                      <a:pt x="291" y="523"/>
                    </a:cubicBezTo>
                    <a:cubicBezTo>
                      <a:pt x="294" y="527"/>
                      <a:pt x="296" y="532"/>
                      <a:pt x="296" y="537"/>
                    </a:cubicBezTo>
                    <a:cubicBezTo>
                      <a:pt x="296" y="544"/>
                      <a:pt x="296" y="544"/>
                      <a:pt x="296" y="544"/>
                    </a:cubicBezTo>
                    <a:cubicBezTo>
                      <a:pt x="296" y="552"/>
                      <a:pt x="292" y="559"/>
                      <a:pt x="287" y="564"/>
                    </a:cubicBezTo>
                    <a:cubicBezTo>
                      <a:pt x="288" y="567"/>
                      <a:pt x="289" y="570"/>
                      <a:pt x="289" y="573"/>
                    </a:cubicBezTo>
                    <a:cubicBezTo>
                      <a:pt x="289" y="580"/>
                      <a:pt x="289" y="580"/>
                      <a:pt x="289" y="580"/>
                    </a:cubicBezTo>
                    <a:cubicBezTo>
                      <a:pt x="289" y="594"/>
                      <a:pt x="277" y="605"/>
                      <a:pt x="264" y="605"/>
                    </a:cubicBezTo>
                    <a:cubicBezTo>
                      <a:pt x="259" y="605"/>
                      <a:pt x="259" y="605"/>
                      <a:pt x="259" y="605"/>
                    </a:cubicBezTo>
                    <a:cubicBezTo>
                      <a:pt x="259" y="606"/>
                      <a:pt x="259" y="607"/>
                      <a:pt x="259" y="608"/>
                    </a:cubicBezTo>
                    <a:cubicBezTo>
                      <a:pt x="259" y="615"/>
                      <a:pt x="259" y="615"/>
                      <a:pt x="259" y="615"/>
                    </a:cubicBezTo>
                    <a:cubicBezTo>
                      <a:pt x="259" y="629"/>
                      <a:pt x="248" y="640"/>
                      <a:pt x="234" y="640"/>
                    </a:cubicBezTo>
                    <a:cubicBezTo>
                      <a:pt x="177" y="640"/>
                      <a:pt x="177" y="640"/>
                      <a:pt x="177" y="640"/>
                    </a:cubicBezTo>
                    <a:cubicBezTo>
                      <a:pt x="163" y="640"/>
                      <a:pt x="152" y="629"/>
                      <a:pt x="152" y="615"/>
                    </a:cubicBezTo>
                    <a:cubicBezTo>
                      <a:pt x="152" y="608"/>
                      <a:pt x="152" y="608"/>
                      <a:pt x="152" y="608"/>
                    </a:cubicBezTo>
                    <a:cubicBezTo>
                      <a:pt x="152" y="607"/>
                      <a:pt x="152" y="606"/>
                      <a:pt x="152" y="605"/>
                    </a:cubicBezTo>
                    <a:cubicBezTo>
                      <a:pt x="147" y="605"/>
                      <a:pt x="147" y="605"/>
                      <a:pt x="147" y="605"/>
                    </a:cubicBezTo>
                    <a:cubicBezTo>
                      <a:pt x="133" y="605"/>
                      <a:pt x="122" y="594"/>
                      <a:pt x="122" y="580"/>
                    </a:cubicBezTo>
                    <a:cubicBezTo>
                      <a:pt x="122" y="573"/>
                      <a:pt x="122" y="573"/>
                      <a:pt x="122" y="573"/>
                    </a:cubicBezTo>
                    <a:cubicBezTo>
                      <a:pt x="122" y="570"/>
                      <a:pt x="123" y="567"/>
                      <a:pt x="124" y="564"/>
                    </a:cubicBezTo>
                    <a:cubicBezTo>
                      <a:pt x="118" y="559"/>
                      <a:pt x="115" y="552"/>
                      <a:pt x="115" y="544"/>
                    </a:cubicBezTo>
                    <a:cubicBezTo>
                      <a:pt x="115" y="537"/>
                      <a:pt x="115" y="537"/>
                      <a:pt x="115" y="537"/>
                    </a:cubicBezTo>
                    <a:cubicBezTo>
                      <a:pt x="115" y="532"/>
                      <a:pt x="117" y="527"/>
                      <a:pt x="119" y="523"/>
                    </a:cubicBezTo>
                    <a:cubicBezTo>
                      <a:pt x="117" y="518"/>
                      <a:pt x="115" y="513"/>
                      <a:pt x="115" y="508"/>
                    </a:cubicBezTo>
                    <a:cubicBezTo>
                      <a:pt x="115" y="502"/>
                      <a:pt x="115" y="502"/>
                      <a:pt x="115" y="502"/>
                    </a:cubicBezTo>
                    <a:cubicBezTo>
                      <a:pt x="115" y="495"/>
                      <a:pt x="117" y="489"/>
                      <a:pt x="121" y="484"/>
                    </a:cubicBezTo>
                    <a:cubicBezTo>
                      <a:pt x="119" y="471"/>
                      <a:pt x="117" y="436"/>
                      <a:pt x="117" y="432"/>
                    </a:cubicBezTo>
                    <a:cubicBezTo>
                      <a:pt x="116" y="402"/>
                      <a:pt x="100" y="386"/>
                      <a:pt x="81" y="366"/>
                    </a:cubicBezTo>
                    <a:cubicBezTo>
                      <a:pt x="67" y="352"/>
                      <a:pt x="51" y="335"/>
                      <a:pt x="39" y="310"/>
                    </a:cubicBezTo>
                    <a:cubicBezTo>
                      <a:pt x="16" y="262"/>
                      <a:pt x="18" y="222"/>
                      <a:pt x="18" y="217"/>
                    </a:cubicBezTo>
                    <a:cubicBezTo>
                      <a:pt x="18" y="163"/>
                      <a:pt x="38" y="114"/>
                      <a:pt x="72" y="76"/>
                    </a:cubicBezTo>
                    <a:cubicBezTo>
                      <a:pt x="105" y="41"/>
                      <a:pt x="147" y="21"/>
                      <a:pt x="193" y="18"/>
                    </a:cubicBezTo>
                    <a:cubicBezTo>
                      <a:pt x="193" y="18"/>
                      <a:pt x="202" y="18"/>
                      <a:pt x="205" y="18"/>
                    </a:cubicBezTo>
                    <a:moveTo>
                      <a:pt x="205" y="0"/>
                    </a:moveTo>
                    <a:cubicBezTo>
                      <a:pt x="202" y="0"/>
                      <a:pt x="194" y="0"/>
                      <a:pt x="193" y="1"/>
                    </a:cubicBezTo>
                    <a:cubicBezTo>
                      <a:pt x="193" y="1"/>
                      <a:pt x="193" y="1"/>
                      <a:pt x="193" y="1"/>
                    </a:cubicBezTo>
                    <a:cubicBezTo>
                      <a:pt x="192" y="1"/>
                      <a:pt x="192" y="1"/>
                      <a:pt x="192" y="1"/>
                    </a:cubicBezTo>
                    <a:cubicBezTo>
                      <a:pt x="167" y="2"/>
                      <a:pt x="143" y="9"/>
                      <a:pt x="121" y="19"/>
                    </a:cubicBezTo>
                    <a:cubicBezTo>
                      <a:pt x="98" y="30"/>
                      <a:pt x="78" y="45"/>
                      <a:pt x="60" y="64"/>
                    </a:cubicBezTo>
                    <a:cubicBezTo>
                      <a:pt x="23" y="105"/>
                      <a:pt x="2" y="158"/>
                      <a:pt x="2" y="216"/>
                    </a:cubicBezTo>
                    <a:cubicBezTo>
                      <a:pt x="1" y="225"/>
                      <a:pt x="0" y="268"/>
                      <a:pt x="24" y="317"/>
                    </a:cubicBezTo>
                    <a:cubicBezTo>
                      <a:pt x="37" y="345"/>
                      <a:pt x="55" y="364"/>
                      <a:pt x="69" y="379"/>
                    </a:cubicBezTo>
                    <a:cubicBezTo>
                      <a:pt x="88" y="398"/>
                      <a:pt x="99" y="410"/>
                      <a:pt x="100" y="433"/>
                    </a:cubicBezTo>
                    <a:cubicBezTo>
                      <a:pt x="101" y="439"/>
                      <a:pt x="102" y="464"/>
                      <a:pt x="104" y="480"/>
                    </a:cubicBezTo>
                    <a:cubicBezTo>
                      <a:pt x="100" y="486"/>
                      <a:pt x="98" y="494"/>
                      <a:pt x="98" y="502"/>
                    </a:cubicBezTo>
                    <a:cubicBezTo>
                      <a:pt x="98" y="508"/>
                      <a:pt x="98" y="508"/>
                      <a:pt x="98" y="508"/>
                    </a:cubicBezTo>
                    <a:cubicBezTo>
                      <a:pt x="98" y="513"/>
                      <a:pt x="99" y="518"/>
                      <a:pt x="101" y="523"/>
                    </a:cubicBezTo>
                    <a:cubicBezTo>
                      <a:pt x="99" y="527"/>
                      <a:pt x="98" y="532"/>
                      <a:pt x="98" y="537"/>
                    </a:cubicBezTo>
                    <a:cubicBezTo>
                      <a:pt x="98" y="544"/>
                      <a:pt x="98" y="544"/>
                      <a:pt x="98" y="544"/>
                    </a:cubicBezTo>
                    <a:cubicBezTo>
                      <a:pt x="98" y="553"/>
                      <a:pt x="101" y="562"/>
                      <a:pt x="106" y="569"/>
                    </a:cubicBezTo>
                    <a:cubicBezTo>
                      <a:pt x="106" y="570"/>
                      <a:pt x="106" y="572"/>
                      <a:pt x="106" y="573"/>
                    </a:cubicBezTo>
                    <a:cubicBezTo>
                      <a:pt x="106" y="580"/>
                      <a:pt x="106" y="580"/>
                      <a:pt x="106" y="580"/>
                    </a:cubicBezTo>
                    <a:cubicBezTo>
                      <a:pt x="106" y="599"/>
                      <a:pt x="119" y="616"/>
                      <a:pt x="136" y="621"/>
                    </a:cubicBezTo>
                    <a:cubicBezTo>
                      <a:pt x="139" y="642"/>
                      <a:pt x="156" y="658"/>
                      <a:pt x="177" y="658"/>
                    </a:cubicBezTo>
                    <a:cubicBezTo>
                      <a:pt x="234" y="658"/>
                      <a:pt x="234" y="658"/>
                      <a:pt x="234" y="658"/>
                    </a:cubicBezTo>
                    <a:cubicBezTo>
                      <a:pt x="255" y="658"/>
                      <a:pt x="272" y="642"/>
                      <a:pt x="275" y="621"/>
                    </a:cubicBezTo>
                    <a:cubicBezTo>
                      <a:pt x="292" y="616"/>
                      <a:pt x="305" y="599"/>
                      <a:pt x="305" y="580"/>
                    </a:cubicBezTo>
                    <a:cubicBezTo>
                      <a:pt x="305" y="573"/>
                      <a:pt x="305" y="573"/>
                      <a:pt x="305" y="573"/>
                    </a:cubicBezTo>
                    <a:cubicBezTo>
                      <a:pt x="305" y="572"/>
                      <a:pt x="305" y="570"/>
                      <a:pt x="305" y="569"/>
                    </a:cubicBezTo>
                    <a:cubicBezTo>
                      <a:pt x="310" y="562"/>
                      <a:pt x="313" y="553"/>
                      <a:pt x="313" y="544"/>
                    </a:cubicBezTo>
                    <a:cubicBezTo>
                      <a:pt x="313" y="537"/>
                      <a:pt x="313" y="537"/>
                      <a:pt x="313" y="537"/>
                    </a:cubicBezTo>
                    <a:cubicBezTo>
                      <a:pt x="313" y="532"/>
                      <a:pt x="312" y="527"/>
                      <a:pt x="310" y="523"/>
                    </a:cubicBezTo>
                    <a:cubicBezTo>
                      <a:pt x="312" y="518"/>
                      <a:pt x="313" y="513"/>
                      <a:pt x="313" y="508"/>
                    </a:cubicBezTo>
                    <a:cubicBezTo>
                      <a:pt x="313" y="502"/>
                      <a:pt x="313" y="502"/>
                      <a:pt x="313" y="502"/>
                    </a:cubicBezTo>
                    <a:cubicBezTo>
                      <a:pt x="313" y="494"/>
                      <a:pt x="311" y="486"/>
                      <a:pt x="307" y="480"/>
                    </a:cubicBezTo>
                    <a:cubicBezTo>
                      <a:pt x="309" y="464"/>
                      <a:pt x="310" y="439"/>
                      <a:pt x="310" y="433"/>
                    </a:cubicBezTo>
                    <a:cubicBezTo>
                      <a:pt x="312" y="410"/>
                      <a:pt x="323" y="398"/>
                      <a:pt x="341" y="379"/>
                    </a:cubicBezTo>
                    <a:cubicBezTo>
                      <a:pt x="356" y="364"/>
                      <a:pt x="374" y="345"/>
                      <a:pt x="387" y="317"/>
                    </a:cubicBezTo>
                    <a:cubicBezTo>
                      <a:pt x="410" y="268"/>
                      <a:pt x="410" y="225"/>
                      <a:pt x="409" y="216"/>
                    </a:cubicBezTo>
                    <a:cubicBezTo>
                      <a:pt x="409" y="158"/>
                      <a:pt x="388" y="105"/>
                      <a:pt x="351" y="64"/>
                    </a:cubicBezTo>
                    <a:cubicBezTo>
                      <a:pt x="333" y="45"/>
                      <a:pt x="313" y="30"/>
                      <a:pt x="290" y="19"/>
                    </a:cubicBezTo>
                    <a:cubicBezTo>
                      <a:pt x="268" y="9"/>
                      <a:pt x="244" y="2"/>
                      <a:pt x="218" y="1"/>
                    </a:cubicBezTo>
                    <a:cubicBezTo>
                      <a:pt x="218" y="1"/>
                      <a:pt x="218" y="1"/>
                      <a:pt x="218" y="1"/>
                    </a:cubicBezTo>
                    <a:cubicBezTo>
                      <a:pt x="218" y="1"/>
                      <a:pt x="218" y="1"/>
                      <a:pt x="218" y="1"/>
                    </a:cubicBezTo>
                    <a:cubicBezTo>
                      <a:pt x="217" y="0"/>
                      <a:pt x="209" y="0"/>
                      <a:pt x="20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0" name="Freeform 63"/>
              <p:cNvSpPr/>
              <p:nvPr/>
            </p:nvSpPr>
            <p:spPr bwMode="auto">
              <a:xfrm>
                <a:off x="1127125" y="2776538"/>
                <a:ext cx="176213" cy="38100"/>
              </a:xfrm>
              <a:custGeom>
                <a:avLst/>
                <a:gdLst>
                  <a:gd name="T0" fmla="*/ 166 w 166"/>
                  <a:gd name="T1" fmla="*/ 21 h 36"/>
                  <a:gd name="T2" fmla="*/ 152 w 166"/>
                  <a:gd name="T3" fmla="*/ 36 h 36"/>
                  <a:gd name="T4" fmla="*/ 14 w 166"/>
                  <a:gd name="T5" fmla="*/ 36 h 36"/>
                  <a:gd name="T6" fmla="*/ 0 w 166"/>
                  <a:gd name="T7" fmla="*/ 21 h 36"/>
                  <a:gd name="T8" fmla="*/ 0 w 166"/>
                  <a:gd name="T9" fmla="*/ 15 h 36"/>
                  <a:gd name="T10" fmla="*/ 14 w 166"/>
                  <a:gd name="T11" fmla="*/ 0 h 36"/>
                  <a:gd name="T12" fmla="*/ 152 w 166"/>
                  <a:gd name="T13" fmla="*/ 0 h 36"/>
                  <a:gd name="T14" fmla="*/ 166 w 166"/>
                  <a:gd name="T15" fmla="*/ 15 h 36"/>
                  <a:gd name="T16" fmla="*/ 166 w 166"/>
                  <a:gd name="T17" fmla="*/ 2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6" h="36">
                    <a:moveTo>
                      <a:pt x="166" y="21"/>
                    </a:moveTo>
                    <a:cubicBezTo>
                      <a:pt x="166" y="29"/>
                      <a:pt x="160" y="36"/>
                      <a:pt x="152" y="36"/>
                    </a:cubicBezTo>
                    <a:cubicBezTo>
                      <a:pt x="14" y="36"/>
                      <a:pt x="14" y="36"/>
                      <a:pt x="14" y="36"/>
                    </a:cubicBezTo>
                    <a:cubicBezTo>
                      <a:pt x="7" y="36"/>
                      <a:pt x="0" y="29"/>
                      <a:pt x="0" y="21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7" y="0"/>
                      <a:pt x="14" y="0"/>
                    </a:cubicBezTo>
                    <a:cubicBezTo>
                      <a:pt x="152" y="0"/>
                      <a:pt x="152" y="0"/>
                      <a:pt x="152" y="0"/>
                    </a:cubicBezTo>
                    <a:cubicBezTo>
                      <a:pt x="160" y="0"/>
                      <a:pt x="166" y="7"/>
                      <a:pt x="166" y="15"/>
                    </a:cubicBezTo>
                    <a:lnTo>
                      <a:pt x="166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1" name="Freeform 64"/>
              <p:cNvSpPr/>
              <p:nvPr/>
            </p:nvSpPr>
            <p:spPr bwMode="auto">
              <a:xfrm>
                <a:off x="1127125" y="2816226"/>
                <a:ext cx="176213" cy="38100"/>
              </a:xfrm>
              <a:custGeom>
                <a:avLst/>
                <a:gdLst>
                  <a:gd name="T0" fmla="*/ 166 w 166"/>
                  <a:gd name="T1" fmla="*/ 21 h 35"/>
                  <a:gd name="T2" fmla="*/ 152 w 166"/>
                  <a:gd name="T3" fmla="*/ 35 h 35"/>
                  <a:gd name="T4" fmla="*/ 14 w 166"/>
                  <a:gd name="T5" fmla="*/ 35 h 35"/>
                  <a:gd name="T6" fmla="*/ 0 w 166"/>
                  <a:gd name="T7" fmla="*/ 21 h 35"/>
                  <a:gd name="T8" fmla="*/ 0 w 166"/>
                  <a:gd name="T9" fmla="*/ 14 h 35"/>
                  <a:gd name="T10" fmla="*/ 14 w 166"/>
                  <a:gd name="T11" fmla="*/ 0 h 35"/>
                  <a:gd name="T12" fmla="*/ 152 w 166"/>
                  <a:gd name="T13" fmla="*/ 0 h 35"/>
                  <a:gd name="T14" fmla="*/ 166 w 166"/>
                  <a:gd name="T15" fmla="*/ 14 h 35"/>
                  <a:gd name="T16" fmla="*/ 166 w 166"/>
                  <a:gd name="T17" fmla="*/ 2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6" h="35">
                    <a:moveTo>
                      <a:pt x="166" y="21"/>
                    </a:moveTo>
                    <a:cubicBezTo>
                      <a:pt x="166" y="29"/>
                      <a:pt x="160" y="35"/>
                      <a:pt x="152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7" y="35"/>
                      <a:pt x="0" y="29"/>
                      <a:pt x="0" y="21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7" y="0"/>
                      <a:pt x="14" y="0"/>
                    </a:cubicBezTo>
                    <a:cubicBezTo>
                      <a:pt x="152" y="0"/>
                      <a:pt x="152" y="0"/>
                      <a:pt x="152" y="0"/>
                    </a:cubicBezTo>
                    <a:cubicBezTo>
                      <a:pt x="160" y="0"/>
                      <a:pt x="166" y="6"/>
                      <a:pt x="166" y="14"/>
                    </a:cubicBezTo>
                    <a:lnTo>
                      <a:pt x="166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2" name="Freeform 65"/>
              <p:cNvSpPr/>
              <p:nvPr/>
            </p:nvSpPr>
            <p:spPr bwMode="auto">
              <a:xfrm>
                <a:off x="1136650" y="2857501"/>
                <a:ext cx="158750" cy="36513"/>
              </a:xfrm>
              <a:custGeom>
                <a:avLst/>
                <a:gdLst>
                  <a:gd name="T0" fmla="*/ 150 w 150"/>
                  <a:gd name="T1" fmla="*/ 20 h 35"/>
                  <a:gd name="T2" fmla="*/ 137 w 150"/>
                  <a:gd name="T3" fmla="*/ 35 h 35"/>
                  <a:gd name="T4" fmla="*/ 14 w 150"/>
                  <a:gd name="T5" fmla="*/ 35 h 35"/>
                  <a:gd name="T6" fmla="*/ 0 w 150"/>
                  <a:gd name="T7" fmla="*/ 20 h 35"/>
                  <a:gd name="T8" fmla="*/ 0 w 150"/>
                  <a:gd name="T9" fmla="*/ 14 h 35"/>
                  <a:gd name="T10" fmla="*/ 14 w 150"/>
                  <a:gd name="T11" fmla="*/ 0 h 35"/>
                  <a:gd name="T12" fmla="*/ 137 w 150"/>
                  <a:gd name="T13" fmla="*/ 0 h 35"/>
                  <a:gd name="T14" fmla="*/ 150 w 150"/>
                  <a:gd name="T15" fmla="*/ 14 h 35"/>
                  <a:gd name="T16" fmla="*/ 150 w 150"/>
                  <a:gd name="T17" fmla="*/ 2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0" h="35">
                    <a:moveTo>
                      <a:pt x="150" y="20"/>
                    </a:moveTo>
                    <a:cubicBezTo>
                      <a:pt x="150" y="28"/>
                      <a:pt x="144" y="35"/>
                      <a:pt x="137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6" y="35"/>
                      <a:pt x="0" y="28"/>
                      <a:pt x="0" y="20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44" y="0"/>
                      <a:pt x="150" y="6"/>
                      <a:pt x="150" y="14"/>
                    </a:cubicBezTo>
                    <a:lnTo>
                      <a:pt x="150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3" name="Freeform 66"/>
              <p:cNvSpPr/>
              <p:nvPr/>
            </p:nvSpPr>
            <p:spPr bwMode="auto">
              <a:xfrm>
                <a:off x="1169988" y="2895601"/>
                <a:ext cx="92075" cy="38100"/>
              </a:xfrm>
              <a:custGeom>
                <a:avLst/>
                <a:gdLst>
                  <a:gd name="T0" fmla="*/ 87 w 87"/>
                  <a:gd name="T1" fmla="*/ 21 h 36"/>
                  <a:gd name="T2" fmla="*/ 73 w 87"/>
                  <a:gd name="T3" fmla="*/ 36 h 36"/>
                  <a:gd name="T4" fmla="*/ 13 w 87"/>
                  <a:gd name="T5" fmla="*/ 36 h 36"/>
                  <a:gd name="T6" fmla="*/ 0 w 87"/>
                  <a:gd name="T7" fmla="*/ 21 h 36"/>
                  <a:gd name="T8" fmla="*/ 0 w 87"/>
                  <a:gd name="T9" fmla="*/ 15 h 36"/>
                  <a:gd name="T10" fmla="*/ 13 w 87"/>
                  <a:gd name="T11" fmla="*/ 0 h 36"/>
                  <a:gd name="T12" fmla="*/ 73 w 87"/>
                  <a:gd name="T13" fmla="*/ 0 h 36"/>
                  <a:gd name="T14" fmla="*/ 87 w 87"/>
                  <a:gd name="T15" fmla="*/ 15 h 36"/>
                  <a:gd name="T16" fmla="*/ 87 w 87"/>
                  <a:gd name="T17" fmla="*/ 2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7" h="36">
                    <a:moveTo>
                      <a:pt x="87" y="21"/>
                    </a:moveTo>
                    <a:cubicBezTo>
                      <a:pt x="87" y="29"/>
                      <a:pt x="81" y="36"/>
                      <a:pt x="73" y="36"/>
                    </a:cubicBezTo>
                    <a:cubicBezTo>
                      <a:pt x="13" y="36"/>
                      <a:pt x="13" y="36"/>
                      <a:pt x="13" y="36"/>
                    </a:cubicBezTo>
                    <a:cubicBezTo>
                      <a:pt x="6" y="36"/>
                      <a:pt x="0" y="29"/>
                      <a:pt x="0" y="21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6" y="0"/>
                      <a:pt x="13" y="0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81" y="0"/>
                      <a:pt x="87" y="7"/>
                      <a:pt x="87" y="15"/>
                    </a:cubicBezTo>
                    <a:lnTo>
                      <a:pt x="87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4" name="Freeform 67"/>
              <p:cNvSpPr>
                <a:spLocks noEditPoints="1"/>
              </p:cNvSpPr>
              <p:nvPr/>
            </p:nvSpPr>
            <p:spPr bwMode="auto">
              <a:xfrm>
                <a:off x="1228725" y="2700338"/>
                <a:ext cx="68263" cy="69850"/>
              </a:xfrm>
              <a:custGeom>
                <a:avLst/>
                <a:gdLst>
                  <a:gd name="T0" fmla="*/ 59 w 63"/>
                  <a:gd name="T1" fmla="*/ 30 h 65"/>
                  <a:gd name="T2" fmla="*/ 58 w 63"/>
                  <a:gd name="T3" fmla="*/ 25 h 65"/>
                  <a:gd name="T4" fmla="*/ 56 w 63"/>
                  <a:gd name="T5" fmla="*/ 20 h 65"/>
                  <a:gd name="T6" fmla="*/ 53 w 63"/>
                  <a:gd name="T7" fmla="*/ 16 h 65"/>
                  <a:gd name="T8" fmla="*/ 50 w 63"/>
                  <a:gd name="T9" fmla="*/ 12 h 65"/>
                  <a:gd name="T10" fmla="*/ 46 w 63"/>
                  <a:gd name="T11" fmla="*/ 9 h 65"/>
                  <a:gd name="T12" fmla="*/ 42 w 63"/>
                  <a:gd name="T13" fmla="*/ 7 h 65"/>
                  <a:gd name="T14" fmla="*/ 37 w 63"/>
                  <a:gd name="T15" fmla="*/ 5 h 65"/>
                  <a:gd name="T16" fmla="*/ 33 w 63"/>
                  <a:gd name="T17" fmla="*/ 4 h 65"/>
                  <a:gd name="T18" fmla="*/ 28 w 63"/>
                  <a:gd name="T19" fmla="*/ 1 h 65"/>
                  <a:gd name="T20" fmla="*/ 22 w 63"/>
                  <a:gd name="T21" fmla="*/ 2 h 65"/>
                  <a:gd name="T22" fmla="*/ 17 w 63"/>
                  <a:gd name="T23" fmla="*/ 4 h 65"/>
                  <a:gd name="T24" fmla="*/ 12 w 63"/>
                  <a:gd name="T25" fmla="*/ 7 h 65"/>
                  <a:gd name="T26" fmla="*/ 8 w 63"/>
                  <a:gd name="T27" fmla="*/ 11 h 65"/>
                  <a:gd name="T28" fmla="*/ 5 w 63"/>
                  <a:gd name="T29" fmla="*/ 16 h 65"/>
                  <a:gd name="T30" fmla="*/ 3 w 63"/>
                  <a:gd name="T31" fmla="*/ 21 h 65"/>
                  <a:gd name="T32" fmla="*/ 1 w 63"/>
                  <a:gd name="T33" fmla="*/ 27 h 65"/>
                  <a:gd name="T34" fmla="*/ 0 w 63"/>
                  <a:gd name="T35" fmla="*/ 32 h 65"/>
                  <a:gd name="T36" fmla="*/ 1 w 63"/>
                  <a:gd name="T37" fmla="*/ 38 h 65"/>
                  <a:gd name="T38" fmla="*/ 2 w 63"/>
                  <a:gd name="T39" fmla="*/ 44 h 65"/>
                  <a:gd name="T40" fmla="*/ 5 w 63"/>
                  <a:gd name="T41" fmla="*/ 49 h 65"/>
                  <a:gd name="T42" fmla="*/ 8 w 63"/>
                  <a:gd name="T43" fmla="*/ 54 h 65"/>
                  <a:gd name="T44" fmla="*/ 12 w 63"/>
                  <a:gd name="T45" fmla="*/ 58 h 65"/>
                  <a:gd name="T46" fmla="*/ 16 w 63"/>
                  <a:gd name="T47" fmla="*/ 61 h 65"/>
                  <a:gd name="T48" fmla="*/ 21 w 63"/>
                  <a:gd name="T49" fmla="*/ 64 h 65"/>
                  <a:gd name="T50" fmla="*/ 27 w 63"/>
                  <a:gd name="T51" fmla="*/ 65 h 65"/>
                  <a:gd name="T52" fmla="*/ 31 w 63"/>
                  <a:gd name="T53" fmla="*/ 65 h 65"/>
                  <a:gd name="T54" fmla="*/ 36 w 63"/>
                  <a:gd name="T55" fmla="*/ 65 h 65"/>
                  <a:gd name="T56" fmla="*/ 41 w 63"/>
                  <a:gd name="T57" fmla="*/ 64 h 65"/>
                  <a:gd name="T58" fmla="*/ 46 w 63"/>
                  <a:gd name="T59" fmla="*/ 61 h 65"/>
                  <a:gd name="T60" fmla="*/ 51 w 63"/>
                  <a:gd name="T61" fmla="*/ 58 h 65"/>
                  <a:gd name="T62" fmla="*/ 55 w 63"/>
                  <a:gd name="T63" fmla="*/ 54 h 65"/>
                  <a:gd name="T64" fmla="*/ 58 w 63"/>
                  <a:gd name="T65" fmla="*/ 49 h 65"/>
                  <a:gd name="T66" fmla="*/ 61 w 63"/>
                  <a:gd name="T67" fmla="*/ 44 h 65"/>
                  <a:gd name="T68" fmla="*/ 62 w 63"/>
                  <a:gd name="T69" fmla="*/ 39 h 65"/>
                  <a:gd name="T70" fmla="*/ 56 w 63"/>
                  <a:gd name="T71" fmla="*/ 32 h 65"/>
                  <a:gd name="T72" fmla="*/ 56 w 63"/>
                  <a:gd name="T73" fmla="*/ 32 h 65"/>
                  <a:gd name="T74" fmla="*/ 34 w 63"/>
                  <a:gd name="T75" fmla="*/ 33 h 65"/>
                  <a:gd name="T76" fmla="*/ 34 w 63"/>
                  <a:gd name="T77" fmla="*/ 29 h 65"/>
                  <a:gd name="T78" fmla="*/ 34 w 63"/>
                  <a:gd name="T79" fmla="*/ 28 h 65"/>
                  <a:gd name="T80" fmla="*/ 31 w 63"/>
                  <a:gd name="T81" fmla="*/ 7 h 65"/>
                  <a:gd name="T82" fmla="*/ 31 w 63"/>
                  <a:gd name="T83" fmla="*/ 7 h 65"/>
                  <a:gd name="T84" fmla="*/ 10 w 63"/>
                  <a:gd name="T85" fmla="*/ 20 h 65"/>
                  <a:gd name="T86" fmla="*/ 27 w 63"/>
                  <a:gd name="T87" fmla="*/ 32 h 65"/>
                  <a:gd name="T88" fmla="*/ 27 w 63"/>
                  <a:gd name="T89" fmla="*/ 33 h 65"/>
                  <a:gd name="T90" fmla="*/ 10 w 63"/>
                  <a:gd name="T91" fmla="*/ 46 h 65"/>
                  <a:gd name="T92" fmla="*/ 10 w 63"/>
                  <a:gd name="T93" fmla="*/ 46 h 65"/>
                  <a:gd name="T94" fmla="*/ 31 w 63"/>
                  <a:gd name="T95" fmla="*/ 59 h 65"/>
                  <a:gd name="T96" fmla="*/ 34 w 63"/>
                  <a:gd name="T97" fmla="*/ 37 h 65"/>
                  <a:gd name="T98" fmla="*/ 34 w 63"/>
                  <a:gd name="T99" fmla="*/ 37 h 65"/>
                  <a:gd name="T100" fmla="*/ 53 w 63"/>
                  <a:gd name="T101" fmla="*/ 46 h 65"/>
                  <a:gd name="T102" fmla="*/ 53 w 63"/>
                  <a:gd name="T103" fmla="*/ 46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63" h="65">
                    <a:moveTo>
                      <a:pt x="59" y="33"/>
                    </a:moveTo>
                    <a:cubicBezTo>
                      <a:pt x="63" y="33"/>
                      <a:pt x="63" y="33"/>
                      <a:pt x="63" y="33"/>
                    </a:cubicBezTo>
                    <a:cubicBezTo>
                      <a:pt x="63" y="32"/>
                      <a:pt x="62" y="31"/>
                      <a:pt x="62" y="30"/>
                    </a:cubicBezTo>
                    <a:cubicBezTo>
                      <a:pt x="59" y="30"/>
                      <a:pt x="59" y="30"/>
                      <a:pt x="59" y="30"/>
                    </a:cubicBezTo>
                    <a:cubicBezTo>
                      <a:pt x="59" y="29"/>
                      <a:pt x="58" y="29"/>
                      <a:pt x="58" y="28"/>
                    </a:cubicBezTo>
                    <a:cubicBezTo>
                      <a:pt x="62" y="27"/>
                      <a:pt x="62" y="27"/>
                      <a:pt x="62" y="27"/>
                    </a:cubicBezTo>
                    <a:cubicBezTo>
                      <a:pt x="62" y="26"/>
                      <a:pt x="62" y="25"/>
                      <a:pt x="61" y="25"/>
                    </a:cubicBezTo>
                    <a:cubicBezTo>
                      <a:pt x="58" y="25"/>
                      <a:pt x="58" y="25"/>
                      <a:pt x="58" y="25"/>
                    </a:cubicBezTo>
                    <a:cubicBezTo>
                      <a:pt x="57" y="24"/>
                      <a:pt x="57" y="24"/>
                      <a:pt x="57" y="23"/>
                    </a:cubicBezTo>
                    <a:cubicBezTo>
                      <a:pt x="61" y="21"/>
                      <a:pt x="61" y="21"/>
                      <a:pt x="61" y="21"/>
                    </a:cubicBezTo>
                    <a:cubicBezTo>
                      <a:pt x="60" y="21"/>
                      <a:pt x="60" y="20"/>
                      <a:pt x="60" y="19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6" y="20"/>
                      <a:pt x="55" y="19"/>
                      <a:pt x="55" y="19"/>
                    </a:cubicBezTo>
                    <a:cubicBezTo>
                      <a:pt x="58" y="16"/>
                      <a:pt x="58" y="16"/>
                      <a:pt x="58" y="16"/>
                    </a:cubicBezTo>
                    <a:cubicBezTo>
                      <a:pt x="58" y="15"/>
                      <a:pt x="57" y="15"/>
                      <a:pt x="57" y="14"/>
                    </a:cubicBezTo>
                    <a:cubicBezTo>
                      <a:pt x="53" y="16"/>
                      <a:pt x="53" y="16"/>
                      <a:pt x="53" y="16"/>
                    </a:cubicBezTo>
                    <a:cubicBezTo>
                      <a:pt x="53" y="15"/>
                      <a:pt x="53" y="15"/>
                      <a:pt x="52" y="14"/>
                    </a:cubicBezTo>
                    <a:cubicBezTo>
                      <a:pt x="55" y="11"/>
                      <a:pt x="55" y="11"/>
                      <a:pt x="55" y="11"/>
                    </a:cubicBezTo>
                    <a:cubicBezTo>
                      <a:pt x="54" y="11"/>
                      <a:pt x="54" y="10"/>
                      <a:pt x="53" y="10"/>
                    </a:cubicBezTo>
                    <a:cubicBezTo>
                      <a:pt x="50" y="12"/>
                      <a:pt x="50" y="12"/>
                      <a:pt x="50" y="12"/>
                    </a:cubicBezTo>
                    <a:cubicBezTo>
                      <a:pt x="50" y="12"/>
                      <a:pt x="49" y="11"/>
                      <a:pt x="49" y="11"/>
                    </a:cubicBezTo>
                    <a:cubicBezTo>
                      <a:pt x="51" y="7"/>
                      <a:pt x="51" y="7"/>
                      <a:pt x="51" y="7"/>
                    </a:cubicBezTo>
                    <a:cubicBezTo>
                      <a:pt x="50" y="7"/>
                      <a:pt x="50" y="6"/>
                      <a:pt x="49" y="6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6" y="9"/>
                      <a:pt x="45" y="8"/>
                      <a:pt x="45" y="8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5" y="4"/>
                      <a:pt x="45" y="3"/>
                      <a:pt x="44" y="3"/>
                    </a:cubicBezTo>
                    <a:cubicBezTo>
                      <a:pt x="42" y="7"/>
                      <a:pt x="42" y="7"/>
                      <a:pt x="42" y="7"/>
                    </a:cubicBezTo>
                    <a:cubicBezTo>
                      <a:pt x="41" y="6"/>
                      <a:pt x="41" y="6"/>
                      <a:pt x="40" y="6"/>
                    </a:cubicBezTo>
                    <a:cubicBezTo>
                      <a:pt x="41" y="2"/>
                      <a:pt x="41" y="2"/>
                      <a:pt x="41" y="2"/>
                    </a:cubicBezTo>
                    <a:cubicBezTo>
                      <a:pt x="40" y="2"/>
                      <a:pt x="40" y="1"/>
                      <a:pt x="39" y="1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6" y="5"/>
                      <a:pt x="36" y="5"/>
                    </a:cubicBezTo>
                    <a:cubicBezTo>
                      <a:pt x="36" y="1"/>
                      <a:pt x="36" y="1"/>
                      <a:pt x="36" y="1"/>
                    </a:cubicBezTo>
                    <a:cubicBezTo>
                      <a:pt x="35" y="1"/>
                      <a:pt x="34" y="0"/>
                      <a:pt x="33" y="0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2" y="4"/>
                      <a:pt x="32" y="4"/>
                      <a:pt x="31" y="4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9" y="0"/>
                      <a:pt x="28" y="1"/>
                      <a:pt x="28" y="1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7" y="5"/>
                      <a:pt x="26" y="5"/>
                      <a:pt x="26" y="5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4" y="1"/>
                      <a:pt x="23" y="2"/>
                      <a:pt x="22" y="2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2" y="6"/>
                      <a:pt x="22" y="6"/>
                      <a:pt x="21" y="6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9" y="3"/>
                      <a:pt x="18" y="4"/>
                      <a:pt x="17" y="4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8" y="8"/>
                      <a:pt x="17" y="8"/>
                      <a:pt x="17" y="9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3" y="7"/>
                      <a:pt x="12" y="7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4" y="11"/>
                      <a:pt x="13" y="11"/>
                      <a:pt x="13" y="12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9" y="10"/>
                      <a:pt x="9" y="10"/>
                      <a:pt x="8" y="11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15"/>
                      <a:pt x="10" y="15"/>
                      <a:pt x="10" y="16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4"/>
                      <a:pt x="5" y="15"/>
                      <a:pt x="5" y="16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19"/>
                      <a:pt x="7" y="19"/>
                      <a:pt x="7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3" y="19"/>
                      <a:pt x="3" y="20"/>
                      <a:pt x="3" y="21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3"/>
                      <a:pt x="6" y="24"/>
                      <a:pt x="5" y="25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1" y="25"/>
                      <a:pt x="1" y="26"/>
                      <a:pt x="1" y="27"/>
                    </a:cubicBezTo>
                    <a:cubicBezTo>
                      <a:pt x="5" y="28"/>
                      <a:pt x="5" y="28"/>
                      <a:pt x="5" y="28"/>
                    </a:cubicBezTo>
                    <a:cubicBezTo>
                      <a:pt x="5" y="28"/>
                      <a:pt x="4" y="29"/>
                      <a:pt x="4" y="30"/>
                    </a:cubicBezTo>
                    <a:cubicBezTo>
                      <a:pt x="1" y="30"/>
                      <a:pt x="1" y="30"/>
                      <a:pt x="1" y="30"/>
                    </a:cubicBezTo>
                    <a:cubicBezTo>
                      <a:pt x="0" y="31"/>
                      <a:pt x="0" y="31"/>
                      <a:pt x="0" y="32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4" y="34"/>
                      <a:pt x="4" y="34"/>
                      <a:pt x="4" y="35"/>
                    </a:cubicBezTo>
                    <a:cubicBezTo>
                      <a:pt x="1" y="36"/>
                      <a:pt x="1" y="36"/>
                      <a:pt x="1" y="36"/>
                    </a:cubicBezTo>
                    <a:cubicBezTo>
                      <a:pt x="1" y="36"/>
                      <a:pt x="1" y="37"/>
                      <a:pt x="1" y="38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5" y="39"/>
                      <a:pt x="5" y="39"/>
                      <a:pt x="5" y="40"/>
                    </a:cubicBezTo>
                    <a:cubicBezTo>
                      <a:pt x="1" y="41"/>
                      <a:pt x="1" y="41"/>
                      <a:pt x="1" y="41"/>
                    </a:cubicBezTo>
                    <a:cubicBezTo>
                      <a:pt x="2" y="42"/>
                      <a:pt x="2" y="43"/>
                      <a:pt x="2" y="44"/>
                    </a:cubicBezTo>
                    <a:cubicBezTo>
                      <a:pt x="6" y="43"/>
                      <a:pt x="6" y="43"/>
                      <a:pt x="6" y="43"/>
                    </a:cubicBezTo>
                    <a:cubicBezTo>
                      <a:pt x="6" y="43"/>
                      <a:pt x="6" y="44"/>
                      <a:pt x="7" y="45"/>
                    </a:cubicBezTo>
                    <a:cubicBezTo>
                      <a:pt x="3" y="47"/>
                      <a:pt x="3" y="47"/>
                      <a:pt x="3" y="47"/>
                    </a:cubicBezTo>
                    <a:cubicBezTo>
                      <a:pt x="4" y="48"/>
                      <a:pt x="4" y="48"/>
                      <a:pt x="5" y="49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8"/>
                      <a:pt x="9" y="49"/>
                      <a:pt x="9" y="49"/>
                    </a:cubicBezTo>
                    <a:cubicBezTo>
                      <a:pt x="6" y="52"/>
                      <a:pt x="6" y="52"/>
                      <a:pt x="6" y="52"/>
                    </a:cubicBezTo>
                    <a:cubicBezTo>
                      <a:pt x="7" y="53"/>
                      <a:pt x="7" y="53"/>
                      <a:pt x="8" y="54"/>
                    </a:cubicBezTo>
                    <a:cubicBezTo>
                      <a:pt x="11" y="52"/>
                      <a:pt x="11" y="52"/>
                      <a:pt x="11" y="52"/>
                    </a:cubicBezTo>
                    <a:cubicBezTo>
                      <a:pt x="11" y="52"/>
                      <a:pt x="12" y="53"/>
                      <a:pt x="12" y="53"/>
                    </a:cubicBezTo>
                    <a:cubicBezTo>
                      <a:pt x="10" y="56"/>
                      <a:pt x="10" y="56"/>
                      <a:pt x="10" y="56"/>
                    </a:cubicBezTo>
                    <a:cubicBezTo>
                      <a:pt x="10" y="57"/>
                      <a:pt x="11" y="57"/>
                      <a:pt x="12" y="58"/>
                    </a:cubicBezTo>
                    <a:cubicBezTo>
                      <a:pt x="15" y="55"/>
                      <a:pt x="15" y="55"/>
                      <a:pt x="15" y="55"/>
                    </a:cubicBezTo>
                    <a:cubicBezTo>
                      <a:pt x="15" y="56"/>
                      <a:pt x="15" y="56"/>
                      <a:pt x="16" y="56"/>
                    </a:cubicBezTo>
                    <a:cubicBezTo>
                      <a:pt x="14" y="60"/>
                      <a:pt x="14" y="60"/>
                      <a:pt x="14" y="60"/>
                    </a:cubicBezTo>
                    <a:cubicBezTo>
                      <a:pt x="15" y="60"/>
                      <a:pt x="16" y="61"/>
                      <a:pt x="16" y="61"/>
                    </a:cubicBezTo>
                    <a:cubicBezTo>
                      <a:pt x="19" y="58"/>
                      <a:pt x="19" y="58"/>
                      <a:pt x="19" y="58"/>
                    </a:cubicBezTo>
                    <a:cubicBezTo>
                      <a:pt x="19" y="58"/>
                      <a:pt x="20" y="59"/>
                      <a:pt x="20" y="59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63"/>
                      <a:pt x="21" y="63"/>
                      <a:pt x="21" y="64"/>
                    </a:cubicBezTo>
                    <a:cubicBezTo>
                      <a:pt x="23" y="60"/>
                      <a:pt x="23" y="60"/>
                      <a:pt x="23" y="60"/>
                    </a:cubicBezTo>
                    <a:cubicBezTo>
                      <a:pt x="24" y="60"/>
                      <a:pt x="24" y="60"/>
                      <a:pt x="25" y="60"/>
                    </a:cubicBezTo>
                    <a:cubicBezTo>
                      <a:pt x="24" y="64"/>
                      <a:pt x="24" y="64"/>
                      <a:pt x="24" y="64"/>
                    </a:cubicBezTo>
                    <a:cubicBezTo>
                      <a:pt x="25" y="65"/>
                      <a:pt x="26" y="65"/>
                      <a:pt x="27" y="65"/>
                    </a:cubicBezTo>
                    <a:cubicBezTo>
                      <a:pt x="28" y="61"/>
                      <a:pt x="28" y="61"/>
                      <a:pt x="28" y="61"/>
                    </a:cubicBezTo>
                    <a:cubicBezTo>
                      <a:pt x="28" y="61"/>
                      <a:pt x="29" y="61"/>
                      <a:pt x="30" y="61"/>
                    </a:cubicBezTo>
                    <a:cubicBezTo>
                      <a:pt x="30" y="65"/>
                      <a:pt x="30" y="65"/>
                      <a:pt x="30" y="65"/>
                    </a:cubicBezTo>
                    <a:cubicBezTo>
                      <a:pt x="30" y="65"/>
                      <a:pt x="31" y="65"/>
                      <a:pt x="31" y="65"/>
                    </a:cubicBezTo>
                    <a:cubicBezTo>
                      <a:pt x="32" y="65"/>
                      <a:pt x="32" y="65"/>
                      <a:pt x="32" y="65"/>
                    </a:cubicBezTo>
                    <a:cubicBezTo>
                      <a:pt x="33" y="61"/>
                      <a:pt x="33" y="61"/>
                      <a:pt x="33" y="61"/>
                    </a:cubicBezTo>
                    <a:cubicBezTo>
                      <a:pt x="33" y="61"/>
                      <a:pt x="34" y="61"/>
                      <a:pt x="35" y="61"/>
                    </a:cubicBezTo>
                    <a:cubicBezTo>
                      <a:pt x="36" y="65"/>
                      <a:pt x="36" y="65"/>
                      <a:pt x="36" y="65"/>
                    </a:cubicBezTo>
                    <a:cubicBezTo>
                      <a:pt x="36" y="65"/>
                      <a:pt x="37" y="65"/>
                      <a:pt x="38" y="65"/>
                    </a:cubicBezTo>
                    <a:cubicBezTo>
                      <a:pt x="38" y="61"/>
                      <a:pt x="38" y="61"/>
                      <a:pt x="38" y="61"/>
                    </a:cubicBezTo>
                    <a:cubicBezTo>
                      <a:pt x="38" y="60"/>
                      <a:pt x="39" y="60"/>
                      <a:pt x="39" y="60"/>
                    </a:cubicBezTo>
                    <a:cubicBezTo>
                      <a:pt x="41" y="64"/>
                      <a:pt x="41" y="64"/>
                      <a:pt x="41" y="64"/>
                    </a:cubicBezTo>
                    <a:cubicBezTo>
                      <a:pt x="42" y="63"/>
                      <a:pt x="43" y="63"/>
                      <a:pt x="43" y="63"/>
                    </a:cubicBezTo>
                    <a:cubicBezTo>
                      <a:pt x="42" y="59"/>
                      <a:pt x="42" y="59"/>
                      <a:pt x="42" y="59"/>
                    </a:cubicBezTo>
                    <a:cubicBezTo>
                      <a:pt x="43" y="59"/>
                      <a:pt x="43" y="58"/>
                      <a:pt x="44" y="58"/>
                    </a:cubicBezTo>
                    <a:cubicBezTo>
                      <a:pt x="46" y="61"/>
                      <a:pt x="46" y="61"/>
                      <a:pt x="46" y="61"/>
                    </a:cubicBezTo>
                    <a:cubicBezTo>
                      <a:pt x="47" y="61"/>
                      <a:pt x="48" y="61"/>
                      <a:pt x="48" y="60"/>
                    </a:cubicBezTo>
                    <a:cubicBezTo>
                      <a:pt x="47" y="57"/>
                      <a:pt x="47" y="57"/>
                      <a:pt x="47" y="57"/>
                    </a:cubicBezTo>
                    <a:cubicBezTo>
                      <a:pt x="47" y="56"/>
                      <a:pt x="48" y="56"/>
                      <a:pt x="48" y="55"/>
                    </a:cubicBezTo>
                    <a:cubicBezTo>
                      <a:pt x="51" y="58"/>
                      <a:pt x="51" y="58"/>
                      <a:pt x="51" y="58"/>
                    </a:cubicBezTo>
                    <a:cubicBezTo>
                      <a:pt x="51" y="58"/>
                      <a:pt x="52" y="57"/>
                      <a:pt x="53" y="57"/>
                    </a:cubicBezTo>
                    <a:cubicBezTo>
                      <a:pt x="50" y="53"/>
                      <a:pt x="50" y="53"/>
                      <a:pt x="50" y="53"/>
                    </a:cubicBezTo>
                    <a:cubicBezTo>
                      <a:pt x="51" y="53"/>
                      <a:pt x="51" y="52"/>
                      <a:pt x="52" y="52"/>
                    </a:cubicBezTo>
                    <a:cubicBezTo>
                      <a:pt x="55" y="54"/>
                      <a:pt x="55" y="54"/>
                      <a:pt x="55" y="54"/>
                    </a:cubicBezTo>
                    <a:cubicBezTo>
                      <a:pt x="55" y="54"/>
                      <a:pt x="56" y="53"/>
                      <a:pt x="56" y="52"/>
                    </a:cubicBezTo>
                    <a:cubicBezTo>
                      <a:pt x="54" y="49"/>
                      <a:pt x="54" y="49"/>
                      <a:pt x="54" y="49"/>
                    </a:cubicBezTo>
                    <a:cubicBezTo>
                      <a:pt x="54" y="49"/>
                      <a:pt x="54" y="48"/>
                      <a:pt x="55" y="48"/>
                    </a:cubicBezTo>
                    <a:cubicBezTo>
                      <a:pt x="58" y="49"/>
                      <a:pt x="58" y="49"/>
                      <a:pt x="58" y="49"/>
                    </a:cubicBezTo>
                    <a:cubicBezTo>
                      <a:pt x="59" y="49"/>
                      <a:pt x="59" y="48"/>
                      <a:pt x="59" y="47"/>
                    </a:cubicBezTo>
                    <a:cubicBezTo>
                      <a:pt x="56" y="45"/>
                      <a:pt x="56" y="45"/>
                      <a:pt x="56" y="45"/>
                    </a:cubicBezTo>
                    <a:cubicBezTo>
                      <a:pt x="56" y="44"/>
                      <a:pt x="57" y="44"/>
                      <a:pt x="57" y="43"/>
                    </a:cubicBezTo>
                    <a:cubicBezTo>
                      <a:pt x="61" y="44"/>
                      <a:pt x="61" y="44"/>
                      <a:pt x="61" y="44"/>
                    </a:cubicBezTo>
                    <a:cubicBezTo>
                      <a:pt x="61" y="43"/>
                      <a:pt x="61" y="43"/>
                      <a:pt x="61" y="42"/>
                    </a:cubicBezTo>
                    <a:cubicBezTo>
                      <a:pt x="58" y="40"/>
                      <a:pt x="58" y="40"/>
                      <a:pt x="58" y="40"/>
                    </a:cubicBezTo>
                    <a:cubicBezTo>
                      <a:pt x="58" y="40"/>
                      <a:pt x="58" y="39"/>
                      <a:pt x="58" y="38"/>
                    </a:cubicBezTo>
                    <a:cubicBezTo>
                      <a:pt x="62" y="39"/>
                      <a:pt x="62" y="39"/>
                      <a:pt x="62" y="39"/>
                    </a:cubicBezTo>
                    <a:cubicBezTo>
                      <a:pt x="62" y="38"/>
                      <a:pt x="62" y="37"/>
                      <a:pt x="62" y="36"/>
                    </a:cubicBezTo>
                    <a:cubicBezTo>
                      <a:pt x="59" y="35"/>
                      <a:pt x="59" y="35"/>
                      <a:pt x="59" y="35"/>
                    </a:cubicBezTo>
                    <a:cubicBezTo>
                      <a:pt x="59" y="35"/>
                      <a:pt x="59" y="34"/>
                      <a:pt x="59" y="33"/>
                    </a:cubicBezTo>
                    <a:close/>
                    <a:moveTo>
                      <a:pt x="56" y="32"/>
                    </a:moveTo>
                    <a:cubicBezTo>
                      <a:pt x="36" y="32"/>
                      <a:pt x="36" y="32"/>
                      <a:pt x="36" y="32"/>
                    </a:cubicBezTo>
                    <a:cubicBezTo>
                      <a:pt x="36" y="32"/>
                      <a:pt x="36" y="31"/>
                      <a:pt x="36" y="31"/>
                    </a:cubicBezTo>
                    <a:cubicBezTo>
                      <a:pt x="53" y="20"/>
                      <a:pt x="53" y="20"/>
                      <a:pt x="53" y="20"/>
                    </a:cubicBezTo>
                    <a:cubicBezTo>
                      <a:pt x="55" y="24"/>
                      <a:pt x="56" y="28"/>
                      <a:pt x="56" y="32"/>
                    </a:cubicBezTo>
                    <a:close/>
                    <a:moveTo>
                      <a:pt x="31" y="35"/>
                    </a:moveTo>
                    <a:cubicBezTo>
                      <a:pt x="30" y="35"/>
                      <a:pt x="29" y="34"/>
                      <a:pt x="29" y="33"/>
                    </a:cubicBezTo>
                    <a:cubicBezTo>
                      <a:pt x="29" y="32"/>
                      <a:pt x="30" y="30"/>
                      <a:pt x="31" y="30"/>
                    </a:cubicBezTo>
                    <a:cubicBezTo>
                      <a:pt x="33" y="30"/>
                      <a:pt x="34" y="32"/>
                      <a:pt x="34" y="33"/>
                    </a:cubicBezTo>
                    <a:cubicBezTo>
                      <a:pt x="34" y="34"/>
                      <a:pt x="33" y="35"/>
                      <a:pt x="31" y="35"/>
                    </a:cubicBezTo>
                    <a:close/>
                    <a:moveTo>
                      <a:pt x="53" y="20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5" y="30"/>
                      <a:pt x="35" y="29"/>
                      <a:pt x="34" y="29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8" y="13"/>
                      <a:pt x="51" y="16"/>
                      <a:pt x="53" y="20"/>
                    </a:cubicBezTo>
                    <a:close/>
                    <a:moveTo>
                      <a:pt x="44" y="10"/>
                    </a:moveTo>
                    <a:cubicBezTo>
                      <a:pt x="34" y="28"/>
                      <a:pt x="34" y="28"/>
                      <a:pt x="34" y="28"/>
                    </a:cubicBezTo>
                    <a:cubicBezTo>
                      <a:pt x="33" y="28"/>
                      <a:pt x="32" y="28"/>
                      <a:pt x="32" y="28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6" y="7"/>
                      <a:pt x="40" y="8"/>
                      <a:pt x="44" y="10"/>
                    </a:cubicBezTo>
                    <a:close/>
                    <a:moveTo>
                      <a:pt x="31" y="7"/>
                    </a:moveTo>
                    <a:cubicBezTo>
                      <a:pt x="31" y="28"/>
                      <a:pt x="31" y="28"/>
                      <a:pt x="31" y="28"/>
                    </a:cubicBezTo>
                    <a:cubicBezTo>
                      <a:pt x="31" y="28"/>
                      <a:pt x="30" y="28"/>
                      <a:pt x="29" y="28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23" y="8"/>
                      <a:pt x="27" y="7"/>
                      <a:pt x="31" y="7"/>
                    </a:cubicBezTo>
                    <a:close/>
                    <a:moveTo>
                      <a:pt x="19" y="11"/>
                    </a:moveTo>
                    <a:cubicBezTo>
                      <a:pt x="29" y="29"/>
                      <a:pt x="29" y="29"/>
                      <a:pt x="29" y="29"/>
                    </a:cubicBezTo>
                    <a:cubicBezTo>
                      <a:pt x="28" y="29"/>
                      <a:pt x="28" y="30"/>
                      <a:pt x="28" y="30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2" y="16"/>
                      <a:pt x="15" y="13"/>
                      <a:pt x="19" y="11"/>
                    </a:cubicBezTo>
                    <a:close/>
                    <a:moveTo>
                      <a:pt x="10" y="20"/>
                    </a:moveTo>
                    <a:cubicBezTo>
                      <a:pt x="27" y="31"/>
                      <a:pt x="27" y="31"/>
                      <a:pt x="27" y="31"/>
                    </a:cubicBezTo>
                    <a:cubicBezTo>
                      <a:pt x="27" y="31"/>
                      <a:pt x="27" y="32"/>
                      <a:pt x="27" y="32"/>
                    </a:cubicBezTo>
                    <a:cubicBezTo>
                      <a:pt x="7" y="32"/>
                      <a:pt x="7" y="32"/>
                      <a:pt x="7" y="32"/>
                    </a:cubicBezTo>
                    <a:cubicBezTo>
                      <a:pt x="7" y="28"/>
                      <a:pt x="8" y="24"/>
                      <a:pt x="10" y="20"/>
                    </a:cubicBezTo>
                    <a:close/>
                    <a:moveTo>
                      <a:pt x="7" y="33"/>
                    </a:moveTo>
                    <a:cubicBezTo>
                      <a:pt x="27" y="33"/>
                      <a:pt x="27" y="33"/>
                      <a:pt x="27" y="33"/>
                    </a:cubicBezTo>
                    <a:cubicBezTo>
                      <a:pt x="27" y="34"/>
                      <a:pt x="27" y="34"/>
                      <a:pt x="27" y="35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8" y="42"/>
                      <a:pt x="7" y="38"/>
                      <a:pt x="7" y="33"/>
                    </a:cubicBezTo>
                    <a:close/>
                    <a:moveTo>
                      <a:pt x="10" y="46"/>
                    </a:moveTo>
                    <a:cubicBezTo>
                      <a:pt x="28" y="36"/>
                      <a:pt x="28" y="36"/>
                      <a:pt x="28" y="36"/>
                    </a:cubicBezTo>
                    <a:cubicBezTo>
                      <a:pt x="28" y="36"/>
                      <a:pt x="28" y="37"/>
                      <a:pt x="29" y="37"/>
                    </a:cubicBezTo>
                    <a:cubicBezTo>
                      <a:pt x="19" y="55"/>
                      <a:pt x="19" y="55"/>
                      <a:pt x="19" y="55"/>
                    </a:cubicBezTo>
                    <a:cubicBezTo>
                      <a:pt x="15" y="53"/>
                      <a:pt x="12" y="50"/>
                      <a:pt x="10" y="46"/>
                    </a:cubicBezTo>
                    <a:close/>
                    <a:moveTo>
                      <a:pt x="19" y="56"/>
                    </a:moveTo>
                    <a:cubicBezTo>
                      <a:pt x="29" y="37"/>
                      <a:pt x="29" y="37"/>
                      <a:pt x="29" y="37"/>
                    </a:cubicBezTo>
                    <a:cubicBezTo>
                      <a:pt x="30" y="38"/>
                      <a:pt x="31" y="38"/>
                      <a:pt x="31" y="38"/>
                    </a:cubicBezTo>
                    <a:cubicBezTo>
                      <a:pt x="31" y="59"/>
                      <a:pt x="31" y="59"/>
                      <a:pt x="31" y="59"/>
                    </a:cubicBezTo>
                    <a:cubicBezTo>
                      <a:pt x="27" y="59"/>
                      <a:pt x="23" y="58"/>
                      <a:pt x="19" y="56"/>
                    </a:cubicBezTo>
                    <a:close/>
                    <a:moveTo>
                      <a:pt x="32" y="59"/>
                    </a:moveTo>
                    <a:cubicBezTo>
                      <a:pt x="32" y="38"/>
                      <a:pt x="32" y="38"/>
                      <a:pt x="32" y="38"/>
                    </a:cubicBezTo>
                    <a:cubicBezTo>
                      <a:pt x="32" y="38"/>
                      <a:pt x="33" y="38"/>
                      <a:pt x="34" y="37"/>
                    </a:cubicBezTo>
                    <a:cubicBezTo>
                      <a:pt x="44" y="56"/>
                      <a:pt x="44" y="56"/>
                      <a:pt x="44" y="56"/>
                    </a:cubicBezTo>
                    <a:cubicBezTo>
                      <a:pt x="40" y="58"/>
                      <a:pt x="36" y="59"/>
                      <a:pt x="32" y="59"/>
                    </a:cubicBezTo>
                    <a:close/>
                    <a:moveTo>
                      <a:pt x="44" y="55"/>
                    </a:moveTo>
                    <a:cubicBezTo>
                      <a:pt x="34" y="37"/>
                      <a:pt x="34" y="37"/>
                      <a:pt x="34" y="37"/>
                    </a:cubicBezTo>
                    <a:cubicBezTo>
                      <a:pt x="35" y="37"/>
                      <a:pt x="35" y="36"/>
                      <a:pt x="35" y="36"/>
                    </a:cubicBezTo>
                    <a:cubicBezTo>
                      <a:pt x="53" y="46"/>
                      <a:pt x="53" y="46"/>
                      <a:pt x="53" y="46"/>
                    </a:cubicBezTo>
                    <a:cubicBezTo>
                      <a:pt x="51" y="50"/>
                      <a:pt x="48" y="53"/>
                      <a:pt x="44" y="55"/>
                    </a:cubicBezTo>
                    <a:close/>
                    <a:moveTo>
                      <a:pt x="53" y="46"/>
                    </a:moveTo>
                    <a:cubicBezTo>
                      <a:pt x="36" y="35"/>
                      <a:pt x="36" y="35"/>
                      <a:pt x="36" y="35"/>
                    </a:cubicBezTo>
                    <a:cubicBezTo>
                      <a:pt x="36" y="34"/>
                      <a:pt x="36" y="34"/>
                      <a:pt x="36" y="33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56" y="38"/>
                      <a:pt x="55" y="42"/>
                      <a:pt x="53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827584" y="984393"/>
              <a:ext cx="2184453" cy="2184453"/>
              <a:chOff x="817563" y="2030413"/>
              <a:chExt cx="765175" cy="765175"/>
            </a:xfrm>
            <a:grpFill/>
          </p:grpSpPr>
          <p:grpSp>
            <p:nvGrpSpPr>
              <p:cNvPr id="18" name="组合 17"/>
              <p:cNvGrpSpPr/>
              <p:nvPr/>
            </p:nvGrpSpPr>
            <p:grpSpPr>
              <a:xfrm>
                <a:off x="1050925" y="2039938"/>
                <a:ext cx="495300" cy="269876"/>
                <a:chOff x="1050925" y="2039938"/>
                <a:chExt cx="495300" cy="269876"/>
              </a:xfrm>
              <a:grpFill/>
            </p:grpSpPr>
            <p:sp>
              <p:nvSpPr>
                <p:cNvPr id="417" name="Freeform 68"/>
                <p:cNvSpPr>
                  <a:spLocks noEditPoints="1"/>
                </p:cNvSpPr>
                <p:nvPr/>
              </p:nvSpPr>
              <p:spPr bwMode="auto">
                <a:xfrm>
                  <a:off x="1208088" y="2168526"/>
                  <a:ext cx="179388" cy="82550"/>
                </a:xfrm>
                <a:custGeom>
                  <a:avLst/>
                  <a:gdLst>
                    <a:gd name="T0" fmla="*/ 154 w 169"/>
                    <a:gd name="T1" fmla="*/ 62 h 77"/>
                    <a:gd name="T2" fmla="*/ 156 w 169"/>
                    <a:gd name="T3" fmla="*/ 36 h 77"/>
                    <a:gd name="T4" fmla="*/ 151 w 169"/>
                    <a:gd name="T5" fmla="*/ 36 h 77"/>
                    <a:gd name="T6" fmla="*/ 116 w 169"/>
                    <a:gd name="T7" fmla="*/ 57 h 77"/>
                    <a:gd name="T8" fmla="*/ 115 w 169"/>
                    <a:gd name="T9" fmla="*/ 50 h 77"/>
                    <a:gd name="T10" fmla="*/ 98 w 169"/>
                    <a:gd name="T11" fmla="*/ 45 h 77"/>
                    <a:gd name="T12" fmla="*/ 81 w 169"/>
                    <a:gd name="T13" fmla="*/ 67 h 77"/>
                    <a:gd name="T14" fmla="*/ 84 w 169"/>
                    <a:gd name="T15" fmla="*/ 51 h 77"/>
                    <a:gd name="T16" fmla="*/ 107 w 169"/>
                    <a:gd name="T17" fmla="*/ 1 h 77"/>
                    <a:gd name="T18" fmla="*/ 84 w 169"/>
                    <a:gd name="T19" fmla="*/ 37 h 77"/>
                    <a:gd name="T20" fmla="*/ 33 w 169"/>
                    <a:gd name="T21" fmla="*/ 69 h 77"/>
                    <a:gd name="T22" fmla="*/ 36 w 169"/>
                    <a:gd name="T23" fmla="*/ 36 h 77"/>
                    <a:gd name="T24" fmla="*/ 25 w 169"/>
                    <a:gd name="T25" fmla="*/ 50 h 77"/>
                    <a:gd name="T26" fmla="*/ 1 w 169"/>
                    <a:gd name="T27" fmla="*/ 70 h 77"/>
                    <a:gd name="T28" fmla="*/ 4 w 169"/>
                    <a:gd name="T29" fmla="*/ 73 h 77"/>
                    <a:gd name="T30" fmla="*/ 11 w 169"/>
                    <a:gd name="T31" fmla="*/ 70 h 77"/>
                    <a:gd name="T32" fmla="*/ 22 w 169"/>
                    <a:gd name="T33" fmla="*/ 62 h 77"/>
                    <a:gd name="T34" fmla="*/ 48 w 169"/>
                    <a:gd name="T35" fmla="*/ 64 h 77"/>
                    <a:gd name="T36" fmla="*/ 61 w 169"/>
                    <a:gd name="T37" fmla="*/ 72 h 77"/>
                    <a:gd name="T38" fmla="*/ 75 w 169"/>
                    <a:gd name="T39" fmla="*/ 67 h 77"/>
                    <a:gd name="T40" fmla="*/ 121 w 169"/>
                    <a:gd name="T41" fmla="*/ 58 h 77"/>
                    <a:gd name="T42" fmla="*/ 128 w 169"/>
                    <a:gd name="T43" fmla="*/ 68 h 77"/>
                    <a:gd name="T44" fmla="*/ 148 w 169"/>
                    <a:gd name="T45" fmla="*/ 60 h 77"/>
                    <a:gd name="T46" fmla="*/ 163 w 169"/>
                    <a:gd name="T47" fmla="*/ 58 h 77"/>
                    <a:gd name="T48" fmla="*/ 101 w 169"/>
                    <a:gd name="T49" fmla="*/ 12 h 77"/>
                    <a:gd name="T50" fmla="*/ 73 w 169"/>
                    <a:gd name="T51" fmla="*/ 59 h 77"/>
                    <a:gd name="T52" fmla="*/ 59 w 169"/>
                    <a:gd name="T53" fmla="*/ 55 h 77"/>
                    <a:gd name="T54" fmla="*/ 74 w 169"/>
                    <a:gd name="T55" fmla="*/ 59 h 77"/>
                    <a:gd name="T56" fmla="*/ 100 w 169"/>
                    <a:gd name="T57" fmla="*/ 54 h 77"/>
                    <a:gd name="T58" fmla="*/ 103 w 169"/>
                    <a:gd name="T59" fmla="*/ 58 h 77"/>
                    <a:gd name="T60" fmla="*/ 100 w 169"/>
                    <a:gd name="T61" fmla="*/ 54 h 77"/>
                    <a:gd name="T62" fmla="*/ 130 w 169"/>
                    <a:gd name="T63" fmla="*/ 64 h 77"/>
                    <a:gd name="T64" fmla="*/ 149 w 169"/>
                    <a:gd name="T65" fmla="*/ 38 h 77"/>
                    <a:gd name="T66" fmla="*/ 137 w 169"/>
                    <a:gd name="T67" fmla="*/ 60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169" h="77">
                      <a:moveTo>
                        <a:pt x="163" y="58"/>
                      </a:moveTo>
                      <a:cubicBezTo>
                        <a:pt x="161" y="59"/>
                        <a:pt x="157" y="63"/>
                        <a:pt x="154" y="62"/>
                      </a:cubicBezTo>
                      <a:cubicBezTo>
                        <a:pt x="151" y="61"/>
                        <a:pt x="152" y="56"/>
                        <a:pt x="152" y="54"/>
                      </a:cubicBezTo>
                      <a:cubicBezTo>
                        <a:pt x="151" y="48"/>
                        <a:pt x="153" y="41"/>
                        <a:pt x="156" y="36"/>
                      </a:cubicBezTo>
                      <a:cubicBezTo>
                        <a:pt x="158" y="33"/>
                        <a:pt x="154" y="31"/>
                        <a:pt x="153" y="33"/>
                      </a:cubicBezTo>
                      <a:cubicBezTo>
                        <a:pt x="152" y="34"/>
                        <a:pt x="152" y="35"/>
                        <a:pt x="151" y="36"/>
                      </a:cubicBezTo>
                      <a:cubicBezTo>
                        <a:pt x="151" y="35"/>
                        <a:pt x="151" y="34"/>
                        <a:pt x="150" y="34"/>
                      </a:cubicBezTo>
                      <a:cubicBezTo>
                        <a:pt x="132" y="26"/>
                        <a:pt x="125" y="46"/>
                        <a:pt x="116" y="57"/>
                      </a:cubicBezTo>
                      <a:cubicBezTo>
                        <a:pt x="113" y="61"/>
                        <a:pt x="108" y="63"/>
                        <a:pt x="104" y="63"/>
                      </a:cubicBezTo>
                      <a:cubicBezTo>
                        <a:pt x="109" y="58"/>
                        <a:pt x="113" y="53"/>
                        <a:pt x="115" y="50"/>
                      </a:cubicBezTo>
                      <a:cubicBezTo>
                        <a:pt x="118" y="45"/>
                        <a:pt x="120" y="36"/>
                        <a:pt x="113" y="33"/>
                      </a:cubicBezTo>
                      <a:cubicBezTo>
                        <a:pt x="106" y="30"/>
                        <a:pt x="100" y="41"/>
                        <a:pt x="98" y="45"/>
                      </a:cubicBezTo>
                      <a:cubicBezTo>
                        <a:pt x="95" y="51"/>
                        <a:pt x="93" y="59"/>
                        <a:pt x="97" y="64"/>
                      </a:cubicBezTo>
                      <a:cubicBezTo>
                        <a:pt x="92" y="68"/>
                        <a:pt x="85" y="71"/>
                        <a:pt x="81" y="67"/>
                      </a:cubicBezTo>
                      <a:cubicBezTo>
                        <a:pt x="78" y="66"/>
                        <a:pt x="78" y="63"/>
                        <a:pt x="78" y="61"/>
                      </a:cubicBezTo>
                      <a:cubicBezTo>
                        <a:pt x="81" y="57"/>
                        <a:pt x="83" y="54"/>
                        <a:pt x="84" y="51"/>
                      </a:cubicBezTo>
                      <a:cubicBezTo>
                        <a:pt x="94" y="36"/>
                        <a:pt x="102" y="20"/>
                        <a:pt x="110" y="4"/>
                      </a:cubicBezTo>
                      <a:cubicBezTo>
                        <a:pt x="111" y="2"/>
                        <a:pt x="109" y="0"/>
                        <a:pt x="107" y="1"/>
                      </a:cubicBezTo>
                      <a:cubicBezTo>
                        <a:pt x="95" y="8"/>
                        <a:pt x="91" y="23"/>
                        <a:pt x="85" y="34"/>
                      </a:cubicBezTo>
                      <a:cubicBezTo>
                        <a:pt x="85" y="35"/>
                        <a:pt x="84" y="36"/>
                        <a:pt x="84" y="37"/>
                      </a:cubicBezTo>
                      <a:cubicBezTo>
                        <a:pt x="74" y="36"/>
                        <a:pt x="66" y="39"/>
                        <a:pt x="58" y="46"/>
                      </a:cubicBezTo>
                      <a:cubicBezTo>
                        <a:pt x="50" y="53"/>
                        <a:pt x="45" y="66"/>
                        <a:pt x="33" y="69"/>
                      </a:cubicBezTo>
                      <a:cubicBezTo>
                        <a:pt x="25" y="72"/>
                        <a:pt x="27" y="60"/>
                        <a:pt x="30" y="50"/>
                      </a:cubicBezTo>
                      <a:cubicBezTo>
                        <a:pt x="33" y="45"/>
                        <a:pt x="34" y="40"/>
                        <a:pt x="36" y="36"/>
                      </a:cubicBezTo>
                      <a:cubicBezTo>
                        <a:pt x="37" y="33"/>
                        <a:pt x="34" y="32"/>
                        <a:pt x="32" y="34"/>
                      </a:cubicBezTo>
                      <a:cubicBezTo>
                        <a:pt x="30" y="39"/>
                        <a:pt x="27" y="44"/>
                        <a:pt x="25" y="50"/>
                      </a:cubicBezTo>
                      <a:cubicBezTo>
                        <a:pt x="23" y="54"/>
                        <a:pt x="20" y="59"/>
                        <a:pt x="16" y="63"/>
                      </a:cubicBezTo>
                      <a:cubicBezTo>
                        <a:pt x="11" y="66"/>
                        <a:pt x="5" y="66"/>
                        <a:pt x="1" y="70"/>
                      </a:cubicBezTo>
                      <a:cubicBezTo>
                        <a:pt x="0" y="71"/>
                        <a:pt x="1" y="73"/>
                        <a:pt x="2" y="73"/>
                      </a:cubicBezTo>
                      <a:cubicBezTo>
                        <a:pt x="3" y="73"/>
                        <a:pt x="3" y="73"/>
                        <a:pt x="4" y="73"/>
                      </a:cubicBezTo>
                      <a:cubicBezTo>
                        <a:pt x="5" y="73"/>
                        <a:pt x="6" y="73"/>
                        <a:pt x="6" y="72"/>
                      </a:cubicBezTo>
                      <a:cubicBezTo>
                        <a:pt x="8" y="71"/>
                        <a:pt x="10" y="71"/>
                        <a:pt x="11" y="70"/>
                      </a:cubicBezTo>
                      <a:cubicBezTo>
                        <a:pt x="15" y="69"/>
                        <a:pt x="19" y="66"/>
                        <a:pt x="22" y="63"/>
                      </a:cubicBezTo>
                      <a:cubicBezTo>
                        <a:pt x="22" y="63"/>
                        <a:pt x="22" y="62"/>
                        <a:pt x="22" y="62"/>
                      </a:cubicBezTo>
                      <a:cubicBezTo>
                        <a:pt x="22" y="66"/>
                        <a:pt x="23" y="70"/>
                        <a:pt x="26" y="73"/>
                      </a:cubicBezTo>
                      <a:cubicBezTo>
                        <a:pt x="34" y="77"/>
                        <a:pt x="43" y="69"/>
                        <a:pt x="48" y="64"/>
                      </a:cubicBezTo>
                      <a:cubicBezTo>
                        <a:pt x="50" y="62"/>
                        <a:pt x="52" y="60"/>
                        <a:pt x="53" y="58"/>
                      </a:cubicBezTo>
                      <a:cubicBezTo>
                        <a:pt x="51" y="65"/>
                        <a:pt x="52" y="72"/>
                        <a:pt x="61" y="72"/>
                      </a:cubicBezTo>
                      <a:cubicBezTo>
                        <a:pt x="66" y="72"/>
                        <a:pt x="70" y="69"/>
                        <a:pt x="74" y="65"/>
                      </a:cubicBezTo>
                      <a:cubicBezTo>
                        <a:pt x="74" y="66"/>
                        <a:pt x="74" y="66"/>
                        <a:pt x="75" y="67"/>
                      </a:cubicBezTo>
                      <a:cubicBezTo>
                        <a:pt x="80" y="77"/>
                        <a:pt x="91" y="74"/>
                        <a:pt x="100" y="67"/>
                      </a:cubicBezTo>
                      <a:cubicBezTo>
                        <a:pt x="107" y="71"/>
                        <a:pt x="117" y="63"/>
                        <a:pt x="121" y="58"/>
                      </a:cubicBezTo>
                      <a:cubicBezTo>
                        <a:pt x="121" y="57"/>
                        <a:pt x="122" y="56"/>
                        <a:pt x="123" y="55"/>
                      </a:cubicBezTo>
                      <a:cubicBezTo>
                        <a:pt x="121" y="61"/>
                        <a:pt x="122" y="66"/>
                        <a:pt x="128" y="68"/>
                      </a:cubicBezTo>
                      <a:cubicBezTo>
                        <a:pt x="137" y="71"/>
                        <a:pt x="143" y="63"/>
                        <a:pt x="147" y="54"/>
                      </a:cubicBezTo>
                      <a:cubicBezTo>
                        <a:pt x="147" y="56"/>
                        <a:pt x="147" y="58"/>
                        <a:pt x="148" y="60"/>
                      </a:cubicBezTo>
                      <a:cubicBezTo>
                        <a:pt x="150" y="70"/>
                        <a:pt x="161" y="65"/>
                        <a:pt x="166" y="61"/>
                      </a:cubicBezTo>
                      <a:cubicBezTo>
                        <a:pt x="169" y="59"/>
                        <a:pt x="165" y="56"/>
                        <a:pt x="163" y="58"/>
                      </a:cubicBezTo>
                      <a:close/>
                      <a:moveTo>
                        <a:pt x="91" y="32"/>
                      </a:moveTo>
                      <a:cubicBezTo>
                        <a:pt x="94" y="26"/>
                        <a:pt x="97" y="18"/>
                        <a:pt x="101" y="12"/>
                      </a:cubicBezTo>
                      <a:cubicBezTo>
                        <a:pt x="98" y="19"/>
                        <a:pt x="94" y="26"/>
                        <a:pt x="91" y="32"/>
                      </a:cubicBezTo>
                      <a:close/>
                      <a:moveTo>
                        <a:pt x="73" y="59"/>
                      </a:moveTo>
                      <a:cubicBezTo>
                        <a:pt x="70" y="62"/>
                        <a:pt x="67" y="66"/>
                        <a:pt x="63" y="67"/>
                      </a:cubicBezTo>
                      <a:cubicBezTo>
                        <a:pt x="54" y="71"/>
                        <a:pt x="57" y="59"/>
                        <a:pt x="59" y="55"/>
                      </a:cubicBezTo>
                      <a:cubicBezTo>
                        <a:pt x="63" y="46"/>
                        <a:pt x="72" y="42"/>
                        <a:pt x="81" y="41"/>
                      </a:cubicBezTo>
                      <a:cubicBezTo>
                        <a:pt x="78" y="47"/>
                        <a:pt x="75" y="53"/>
                        <a:pt x="74" y="59"/>
                      </a:cubicBezTo>
                      <a:cubicBezTo>
                        <a:pt x="74" y="59"/>
                        <a:pt x="73" y="59"/>
                        <a:pt x="73" y="59"/>
                      </a:cubicBezTo>
                      <a:close/>
                      <a:moveTo>
                        <a:pt x="100" y="54"/>
                      </a:moveTo>
                      <a:cubicBezTo>
                        <a:pt x="100" y="51"/>
                        <a:pt x="108" y="32"/>
                        <a:pt x="113" y="38"/>
                      </a:cubicBezTo>
                      <a:cubicBezTo>
                        <a:pt x="117" y="44"/>
                        <a:pt x="107" y="55"/>
                        <a:pt x="103" y="58"/>
                      </a:cubicBezTo>
                      <a:cubicBezTo>
                        <a:pt x="102" y="59"/>
                        <a:pt x="102" y="60"/>
                        <a:pt x="101" y="61"/>
                      </a:cubicBezTo>
                      <a:cubicBezTo>
                        <a:pt x="99" y="59"/>
                        <a:pt x="99" y="57"/>
                        <a:pt x="100" y="54"/>
                      </a:cubicBezTo>
                      <a:close/>
                      <a:moveTo>
                        <a:pt x="137" y="60"/>
                      </a:moveTo>
                      <a:cubicBezTo>
                        <a:pt x="136" y="63"/>
                        <a:pt x="133" y="65"/>
                        <a:pt x="130" y="64"/>
                      </a:cubicBezTo>
                      <a:cubicBezTo>
                        <a:pt x="124" y="63"/>
                        <a:pt x="127" y="54"/>
                        <a:pt x="129" y="51"/>
                      </a:cubicBezTo>
                      <a:cubicBezTo>
                        <a:pt x="133" y="43"/>
                        <a:pt x="139" y="37"/>
                        <a:pt x="149" y="38"/>
                      </a:cubicBezTo>
                      <a:cubicBezTo>
                        <a:pt x="149" y="38"/>
                        <a:pt x="150" y="38"/>
                        <a:pt x="150" y="37"/>
                      </a:cubicBezTo>
                      <a:cubicBezTo>
                        <a:pt x="146" y="45"/>
                        <a:pt x="143" y="54"/>
                        <a:pt x="137" y="6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8" name="Freeform 69"/>
                <p:cNvSpPr/>
                <p:nvPr/>
              </p:nvSpPr>
              <p:spPr bwMode="auto">
                <a:xfrm>
                  <a:off x="1247775" y="2190751"/>
                  <a:ext cx="6350" cy="6350"/>
                </a:xfrm>
                <a:custGeom>
                  <a:avLst/>
                  <a:gdLst>
                    <a:gd name="T0" fmla="*/ 2 w 6"/>
                    <a:gd name="T1" fmla="*/ 5 h 6"/>
                    <a:gd name="T2" fmla="*/ 5 w 6"/>
                    <a:gd name="T3" fmla="*/ 4 h 6"/>
                    <a:gd name="T4" fmla="*/ 6 w 6"/>
                    <a:gd name="T5" fmla="*/ 2 h 6"/>
                    <a:gd name="T6" fmla="*/ 3 w 6"/>
                    <a:gd name="T7" fmla="*/ 0 h 6"/>
                    <a:gd name="T8" fmla="*/ 1 w 6"/>
                    <a:gd name="T9" fmla="*/ 2 h 6"/>
                    <a:gd name="T10" fmla="*/ 2 w 6"/>
                    <a:gd name="T11" fmla="*/ 5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" h="6">
                      <a:moveTo>
                        <a:pt x="2" y="5"/>
                      </a:moveTo>
                      <a:cubicBezTo>
                        <a:pt x="3" y="6"/>
                        <a:pt x="4" y="5"/>
                        <a:pt x="5" y="4"/>
                      </a:cubicBezTo>
                      <a:cubicBezTo>
                        <a:pt x="5" y="4"/>
                        <a:pt x="6" y="3"/>
                        <a:pt x="6" y="2"/>
                      </a:cubicBezTo>
                      <a:cubicBezTo>
                        <a:pt x="5" y="1"/>
                        <a:pt x="4" y="0"/>
                        <a:pt x="3" y="0"/>
                      </a:cubicBezTo>
                      <a:cubicBezTo>
                        <a:pt x="2" y="1"/>
                        <a:pt x="1" y="1"/>
                        <a:pt x="1" y="2"/>
                      </a:cubicBezTo>
                      <a:cubicBezTo>
                        <a:pt x="0" y="3"/>
                        <a:pt x="1" y="5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9" name="Freeform 70"/>
                <p:cNvSpPr/>
                <p:nvPr/>
              </p:nvSpPr>
              <p:spPr bwMode="auto">
                <a:xfrm>
                  <a:off x="1154113" y="2085976"/>
                  <a:ext cx="123825" cy="92075"/>
                </a:xfrm>
                <a:custGeom>
                  <a:avLst/>
                  <a:gdLst>
                    <a:gd name="T0" fmla="*/ 0 w 116"/>
                    <a:gd name="T1" fmla="*/ 1 h 87"/>
                    <a:gd name="T2" fmla="*/ 2 w 116"/>
                    <a:gd name="T3" fmla="*/ 40 h 87"/>
                    <a:gd name="T4" fmla="*/ 4 w 116"/>
                    <a:gd name="T5" fmla="*/ 85 h 87"/>
                    <a:gd name="T6" fmla="*/ 5 w 116"/>
                    <a:gd name="T7" fmla="*/ 86 h 87"/>
                    <a:gd name="T8" fmla="*/ 63 w 116"/>
                    <a:gd name="T9" fmla="*/ 82 h 87"/>
                    <a:gd name="T10" fmla="*/ 116 w 116"/>
                    <a:gd name="T11" fmla="*/ 78 h 87"/>
                    <a:gd name="T12" fmla="*/ 116 w 116"/>
                    <a:gd name="T13" fmla="*/ 77 h 87"/>
                    <a:gd name="T14" fmla="*/ 115 w 116"/>
                    <a:gd name="T15" fmla="*/ 75 h 87"/>
                    <a:gd name="T16" fmla="*/ 114 w 116"/>
                    <a:gd name="T17" fmla="*/ 76 h 87"/>
                    <a:gd name="T18" fmla="*/ 91 w 116"/>
                    <a:gd name="T19" fmla="*/ 80 h 87"/>
                    <a:gd name="T20" fmla="*/ 67 w 116"/>
                    <a:gd name="T21" fmla="*/ 81 h 87"/>
                    <a:gd name="T22" fmla="*/ 16 w 116"/>
                    <a:gd name="T23" fmla="*/ 85 h 87"/>
                    <a:gd name="T24" fmla="*/ 5 w 116"/>
                    <a:gd name="T25" fmla="*/ 82 h 87"/>
                    <a:gd name="T26" fmla="*/ 5 w 116"/>
                    <a:gd name="T27" fmla="*/ 71 h 87"/>
                    <a:gd name="T28" fmla="*/ 4 w 116"/>
                    <a:gd name="T29" fmla="*/ 47 h 87"/>
                    <a:gd name="T30" fmla="*/ 2 w 116"/>
                    <a:gd name="T31" fmla="*/ 1 h 87"/>
                    <a:gd name="T32" fmla="*/ 0 w 116"/>
                    <a:gd name="T33" fmla="*/ 1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16" h="87">
                      <a:moveTo>
                        <a:pt x="0" y="1"/>
                      </a:moveTo>
                      <a:cubicBezTo>
                        <a:pt x="0" y="14"/>
                        <a:pt x="1" y="27"/>
                        <a:pt x="2" y="40"/>
                      </a:cubicBezTo>
                      <a:cubicBezTo>
                        <a:pt x="4" y="55"/>
                        <a:pt x="3" y="70"/>
                        <a:pt x="4" y="85"/>
                      </a:cubicBezTo>
                      <a:cubicBezTo>
                        <a:pt x="4" y="86"/>
                        <a:pt x="4" y="86"/>
                        <a:pt x="5" y="86"/>
                      </a:cubicBezTo>
                      <a:cubicBezTo>
                        <a:pt x="24" y="87"/>
                        <a:pt x="44" y="83"/>
                        <a:pt x="63" y="82"/>
                      </a:cubicBezTo>
                      <a:cubicBezTo>
                        <a:pt x="81" y="82"/>
                        <a:pt x="98" y="81"/>
                        <a:pt x="116" y="78"/>
                      </a:cubicBezTo>
                      <a:cubicBezTo>
                        <a:pt x="116" y="78"/>
                        <a:pt x="116" y="77"/>
                        <a:pt x="116" y="77"/>
                      </a:cubicBezTo>
                      <a:cubicBezTo>
                        <a:pt x="116" y="76"/>
                        <a:pt x="115" y="76"/>
                        <a:pt x="115" y="75"/>
                      </a:cubicBezTo>
                      <a:cubicBezTo>
                        <a:pt x="114" y="74"/>
                        <a:pt x="113" y="75"/>
                        <a:pt x="114" y="76"/>
                      </a:cubicBezTo>
                      <a:cubicBezTo>
                        <a:pt x="114" y="77"/>
                        <a:pt x="94" y="80"/>
                        <a:pt x="91" y="80"/>
                      </a:cubicBezTo>
                      <a:cubicBezTo>
                        <a:pt x="83" y="80"/>
                        <a:pt x="75" y="81"/>
                        <a:pt x="67" y="81"/>
                      </a:cubicBezTo>
                      <a:cubicBezTo>
                        <a:pt x="49" y="82"/>
                        <a:pt x="33" y="84"/>
                        <a:pt x="16" y="85"/>
                      </a:cubicBezTo>
                      <a:cubicBezTo>
                        <a:pt x="13" y="85"/>
                        <a:pt x="5" y="86"/>
                        <a:pt x="5" y="82"/>
                      </a:cubicBezTo>
                      <a:cubicBezTo>
                        <a:pt x="5" y="78"/>
                        <a:pt x="5" y="75"/>
                        <a:pt x="5" y="71"/>
                      </a:cubicBezTo>
                      <a:cubicBezTo>
                        <a:pt x="5" y="63"/>
                        <a:pt x="4" y="55"/>
                        <a:pt x="4" y="47"/>
                      </a:cubicBezTo>
                      <a:cubicBezTo>
                        <a:pt x="4" y="31"/>
                        <a:pt x="1" y="16"/>
                        <a:pt x="2" y="1"/>
                      </a:cubicBezTo>
                      <a:cubicBezTo>
                        <a:pt x="2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0" name="Freeform 71"/>
                <p:cNvSpPr/>
                <p:nvPr/>
              </p:nvSpPr>
              <p:spPr bwMode="auto">
                <a:xfrm>
                  <a:off x="1168400" y="2144713"/>
                  <a:ext cx="19050" cy="31750"/>
                </a:xfrm>
                <a:custGeom>
                  <a:avLst/>
                  <a:gdLst>
                    <a:gd name="T0" fmla="*/ 4 w 18"/>
                    <a:gd name="T1" fmla="*/ 29 h 30"/>
                    <a:gd name="T2" fmla="*/ 3 w 18"/>
                    <a:gd name="T3" fmla="*/ 12 h 30"/>
                    <a:gd name="T4" fmla="*/ 3 w 18"/>
                    <a:gd name="T5" fmla="*/ 5 h 30"/>
                    <a:gd name="T6" fmla="*/ 6 w 18"/>
                    <a:gd name="T7" fmla="*/ 2 h 30"/>
                    <a:gd name="T8" fmla="*/ 13 w 18"/>
                    <a:gd name="T9" fmla="*/ 3 h 30"/>
                    <a:gd name="T10" fmla="*/ 14 w 18"/>
                    <a:gd name="T11" fmla="*/ 9 h 30"/>
                    <a:gd name="T12" fmla="*/ 16 w 18"/>
                    <a:gd name="T13" fmla="*/ 29 h 30"/>
                    <a:gd name="T14" fmla="*/ 17 w 18"/>
                    <a:gd name="T15" fmla="*/ 29 h 30"/>
                    <a:gd name="T16" fmla="*/ 15 w 18"/>
                    <a:gd name="T17" fmla="*/ 1 h 30"/>
                    <a:gd name="T18" fmla="*/ 14 w 18"/>
                    <a:gd name="T19" fmla="*/ 0 h 30"/>
                    <a:gd name="T20" fmla="*/ 2 w 18"/>
                    <a:gd name="T21" fmla="*/ 0 h 30"/>
                    <a:gd name="T22" fmla="*/ 1 w 18"/>
                    <a:gd name="T23" fmla="*/ 1 h 30"/>
                    <a:gd name="T24" fmla="*/ 3 w 18"/>
                    <a:gd name="T25" fmla="*/ 29 h 30"/>
                    <a:gd name="T26" fmla="*/ 4 w 18"/>
                    <a:gd name="T27" fmla="*/ 29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8" h="30">
                      <a:moveTo>
                        <a:pt x="4" y="29"/>
                      </a:moveTo>
                      <a:cubicBezTo>
                        <a:pt x="3" y="24"/>
                        <a:pt x="3" y="18"/>
                        <a:pt x="3" y="12"/>
                      </a:cubicBezTo>
                      <a:cubicBezTo>
                        <a:pt x="3" y="10"/>
                        <a:pt x="3" y="7"/>
                        <a:pt x="3" y="5"/>
                      </a:cubicBezTo>
                      <a:cubicBezTo>
                        <a:pt x="3" y="2"/>
                        <a:pt x="3" y="2"/>
                        <a:pt x="6" y="2"/>
                      </a:cubicBezTo>
                      <a:cubicBezTo>
                        <a:pt x="7" y="2"/>
                        <a:pt x="13" y="1"/>
                        <a:pt x="13" y="3"/>
                      </a:cubicBezTo>
                      <a:cubicBezTo>
                        <a:pt x="13" y="5"/>
                        <a:pt x="13" y="7"/>
                        <a:pt x="14" y="9"/>
                      </a:cubicBezTo>
                      <a:cubicBezTo>
                        <a:pt x="15" y="16"/>
                        <a:pt x="16" y="22"/>
                        <a:pt x="16" y="29"/>
                      </a:cubicBezTo>
                      <a:cubicBezTo>
                        <a:pt x="16" y="29"/>
                        <a:pt x="17" y="29"/>
                        <a:pt x="17" y="29"/>
                      </a:cubicBezTo>
                      <a:cubicBezTo>
                        <a:pt x="18" y="19"/>
                        <a:pt x="15" y="10"/>
                        <a:pt x="15" y="1"/>
                      </a:cubicBezTo>
                      <a:cubicBezTo>
                        <a:pt x="15" y="1"/>
                        <a:pt x="14" y="0"/>
                        <a:pt x="14" y="0"/>
                      </a:cubicBezTo>
                      <a:cubicBezTo>
                        <a:pt x="10" y="0"/>
                        <a:pt x="6" y="0"/>
                        <a:pt x="2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3" y="11"/>
                        <a:pt x="0" y="20"/>
                        <a:pt x="3" y="29"/>
                      </a:cubicBezTo>
                      <a:cubicBezTo>
                        <a:pt x="3" y="30"/>
                        <a:pt x="5" y="30"/>
                        <a:pt x="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1" name="Freeform 72"/>
                <p:cNvSpPr/>
                <p:nvPr/>
              </p:nvSpPr>
              <p:spPr bwMode="auto">
                <a:xfrm>
                  <a:off x="1168400" y="2144713"/>
                  <a:ext cx="15875" cy="31750"/>
                </a:xfrm>
                <a:custGeom>
                  <a:avLst/>
                  <a:gdLst>
                    <a:gd name="T0" fmla="*/ 5 w 15"/>
                    <a:gd name="T1" fmla="*/ 1 h 29"/>
                    <a:gd name="T2" fmla="*/ 1 w 15"/>
                    <a:gd name="T3" fmla="*/ 6 h 29"/>
                    <a:gd name="T4" fmla="*/ 6 w 15"/>
                    <a:gd name="T5" fmla="*/ 3 h 29"/>
                    <a:gd name="T6" fmla="*/ 2 w 15"/>
                    <a:gd name="T7" fmla="*/ 8 h 29"/>
                    <a:gd name="T8" fmla="*/ 9 w 15"/>
                    <a:gd name="T9" fmla="*/ 4 h 29"/>
                    <a:gd name="T10" fmla="*/ 2 w 15"/>
                    <a:gd name="T11" fmla="*/ 11 h 29"/>
                    <a:gd name="T12" fmla="*/ 11 w 15"/>
                    <a:gd name="T13" fmla="*/ 2 h 29"/>
                    <a:gd name="T14" fmla="*/ 2 w 15"/>
                    <a:gd name="T15" fmla="*/ 13 h 29"/>
                    <a:gd name="T16" fmla="*/ 10 w 15"/>
                    <a:gd name="T17" fmla="*/ 6 h 29"/>
                    <a:gd name="T18" fmla="*/ 2 w 15"/>
                    <a:gd name="T19" fmla="*/ 16 h 29"/>
                    <a:gd name="T20" fmla="*/ 10 w 15"/>
                    <a:gd name="T21" fmla="*/ 8 h 29"/>
                    <a:gd name="T22" fmla="*/ 2 w 15"/>
                    <a:gd name="T23" fmla="*/ 19 h 29"/>
                    <a:gd name="T24" fmla="*/ 11 w 15"/>
                    <a:gd name="T25" fmla="*/ 11 h 29"/>
                    <a:gd name="T26" fmla="*/ 3 w 15"/>
                    <a:gd name="T27" fmla="*/ 22 h 29"/>
                    <a:gd name="T28" fmla="*/ 12 w 15"/>
                    <a:gd name="T29" fmla="*/ 12 h 29"/>
                    <a:gd name="T30" fmla="*/ 2 w 15"/>
                    <a:gd name="T31" fmla="*/ 26 h 29"/>
                    <a:gd name="T32" fmla="*/ 12 w 15"/>
                    <a:gd name="T33" fmla="*/ 13 h 29"/>
                    <a:gd name="T34" fmla="*/ 6 w 15"/>
                    <a:gd name="T35" fmla="*/ 23 h 29"/>
                    <a:gd name="T36" fmla="*/ 14 w 15"/>
                    <a:gd name="T37" fmla="*/ 14 h 29"/>
                    <a:gd name="T38" fmla="*/ 6 w 15"/>
                    <a:gd name="T39" fmla="*/ 26 h 29"/>
                    <a:gd name="T40" fmla="*/ 13 w 15"/>
                    <a:gd name="T41" fmla="*/ 18 h 29"/>
                    <a:gd name="T42" fmla="*/ 7 w 15"/>
                    <a:gd name="T43" fmla="*/ 26 h 29"/>
                    <a:gd name="T44" fmla="*/ 13 w 15"/>
                    <a:gd name="T45" fmla="*/ 20 h 29"/>
                    <a:gd name="T46" fmla="*/ 9 w 15"/>
                    <a:gd name="T47" fmla="*/ 27 h 29"/>
                    <a:gd name="T48" fmla="*/ 14 w 15"/>
                    <a:gd name="T49" fmla="*/ 22 h 29"/>
                    <a:gd name="T50" fmla="*/ 10 w 15"/>
                    <a:gd name="T51" fmla="*/ 26 h 29"/>
                    <a:gd name="T52" fmla="*/ 13 w 15"/>
                    <a:gd name="T53" fmla="*/ 26 h 29"/>
                    <a:gd name="T54" fmla="*/ 14 w 15"/>
                    <a:gd name="T55" fmla="*/ 23 h 29"/>
                    <a:gd name="T56" fmla="*/ 10 w 15"/>
                    <a:gd name="T57" fmla="*/ 26 h 29"/>
                    <a:gd name="T58" fmla="*/ 14 w 15"/>
                    <a:gd name="T59" fmla="*/ 22 h 29"/>
                    <a:gd name="T60" fmla="*/ 9 w 15"/>
                    <a:gd name="T61" fmla="*/ 27 h 29"/>
                    <a:gd name="T62" fmla="*/ 14 w 15"/>
                    <a:gd name="T63" fmla="*/ 20 h 29"/>
                    <a:gd name="T64" fmla="*/ 7 w 15"/>
                    <a:gd name="T65" fmla="*/ 26 h 29"/>
                    <a:gd name="T66" fmla="*/ 13 w 15"/>
                    <a:gd name="T67" fmla="*/ 18 h 29"/>
                    <a:gd name="T68" fmla="*/ 6 w 15"/>
                    <a:gd name="T69" fmla="*/ 26 h 29"/>
                    <a:gd name="T70" fmla="*/ 14 w 15"/>
                    <a:gd name="T71" fmla="*/ 14 h 29"/>
                    <a:gd name="T72" fmla="*/ 6 w 15"/>
                    <a:gd name="T73" fmla="*/ 23 h 29"/>
                    <a:gd name="T74" fmla="*/ 12 w 15"/>
                    <a:gd name="T75" fmla="*/ 13 h 29"/>
                    <a:gd name="T76" fmla="*/ 2 w 15"/>
                    <a:gd name="T77" fmla="*/ 26 h 29"/>
                    <a:gd name="T78" fmla="*/ 12 w 15"/>
                    <a:gd name="T79" fmla="*/ 12 h 29"/>
                    <a:gd name="T80" fmla="*/ 3 w 15"/>
                    <a:gd name="T81" fmla="*/ 22 h 29"/>
                    <a:gd name="T82" fmla="*/ 11 w 15"/>
                    <a:gd name="T83" fmla="*/ 11 h 29"/>
                    <a:gd name="T84" fmla="*/ 2 w 15"/>
                    <a:gd name="T85" fmla="*/ 19 h 29"/>
                    <a:gd name="T86" fmla="*/ 10 w 15"/>
                    <a:gd name="T87" fmla="*/ 8 h 29"/>
                    <a:gd name="T88" fmla="*/ 2 w 15"/>
                    <a:gd name="T89" fmla="*/ 16 h 29"/>
                    <a:gd name="T90" fmla="*/ 10 w 15"/>
                    <a:gd name="T91" fmla="*/ 6 h 29"/>
                    <a:gd name="T92" fmla="*/ 2 w 15"/>
                    <a:gd name="T93" fmla="*/ 13 h 29"/>
                    <a:gd name="T94" fmla="*/ 11 w 15"/>
                    <a:gd name="T95" fmla="*/ 2 h 29"/>
                    <a:gd name="T96" fmla="*/ 2 w 15"/>
                    <a:gd name="T97" fmla="*/ 11 h 29"/>
                    <a:gd name="T98" fmla="*/ 9 w 15"/>
                    <a:gd name="T99" fmla="*/ 3 h 29"/>
                    <a:gd name="T100" fmla="*/ 2 w 15"/>
                    <a:gd name="T101" fmla="*/ 8 h 29"/>
                    <a:gd name="T102" fmla="*/ 6 w 15"/>
                    <a:gd name="T103" fmla="*/ 3 h 29"/>
                    <a:gd name="T104" fmla="*/ 1 w 15"/>
                    <a:gd name="T105" fmla="*/ 6 h 29"/>
                    <a:gd name="T106" fmla="*/ 6 w 15"/>
                    <a:gd name="T107" fmla="*/ 1 h 29"/>
                    <a:gd name="T108" fmla="*/ 1 w 15"/>
                    <a:gd name="T109" fmla="*/ 2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5" h="29">
                      <a:moveTo>
                        <a:pt x="2" y="3"/>
                      </a:moveTo>
                      <a:cubicBezTo>
                        <a:pt x="3" y="3"/>
                        <a:pt x="4" y="2"/>
                        <a:pt x="5" y="1"/>
                      </a:cubicBezTo>
                      <a:cubicBezTo>
                        <a:pt x="5" y="1"/>
                        <a:pt x="5" y="1"/>
                        <a:pt x="4" y="0"/>
                      </a:cubicBezTo>
                      <a:cubicBezTo>
                        <a:pt x="3" y="2"/>
                        <a:pt x="2" y="4"/>
                        <a:pt x="1" y="6"/>
                      </a:cubicBezTo>
                      <a:cubicBezTo>
                        <a:pt x="1" y="7"/>
                        <a:pt x="1" y="8"/>
                        <a:pt x="2" y="7"/>
                      </a:cubicBezTo>
                      <a:cubicBezTo>
                        <a:pt x="4" y="6"/>
                        <a:pt x="5" y="5"/>
                        <a:pt x="6" y="3"/>
                      </a:cubicBezTo>
                      <a:cubicBezTo>
                        <a:pt x="6" y="3"/>
                        <a:pt x="6" y="3"/>
                        <a:pt x="5" y="2"/>
                      </a:cubicBezTo>
                      <a:cubicBezTo>
                        <a:pt x="4" y="4"/>
                        <a:pt x="3" y="6"/>
                        <a:pt x="2" y="8"/>
                      </a:cubicBezTo>
                      <a:cubicBezTo>
                        <a:pt x="1" y="9"/>
                        <a:pt x="2" y="10"/>
                        <a:pt x="3" y="9"/>
                      </a:cubicBezTo>
                      <a:cubicBezTo>
                        <a:pt x="5" y="7"/>
                        <a:pt x="7" y="5"/>
                        <a:pt x="9" y="4"/>
                      </a:cubicBezTo>
                      <a:cubicBezTo>
                        <a:pt x="9" y="3"/>
                        <a:pt x="9" y="3"/>
                        <a:pt x="8" y="3"/>
                      </a:cubicBezTo>
                      <a:cubicBezTo>
                        <a:pt x="6" y="5"/>
                        <a:pt x="4" y="8"/>
                        <a:pt x="2" y="11"/>
                      </a:cubicBezTo>
                      <a:cubicBezTo>
                        <a:pt x="2" y="12"/>
                        <a:pt x="3" y="12"/>
                        <a:pt x="3" y="12"/>
                      </a:cubicBezTo>
                      <a:cubicBezTo>
                        <a:pt x="6" y="8"/>
                        <a:pt x="8" y="5"/>
                        <a:pt x="11" y="2"/>
                      </a:cubicBezTo>
                      <a:cubicBezTo>
                        <a:pt x="10" y="2"/>
                        <a:pt x="10" y="2"/>
                        <a:pt x="10" y="2"/>
                      </a:cubicBezTo>
                      <a:cubicBezTo>
                        <a:pt x="7" y="5"/>
                        <a:pt x="5" y="9"/>
                        <a:pt x="2" y="13"/>
                      </a:cubicBezTo>
                      <a:cubicBezTo>
                        <a:pt x="2" y="14"/>
                        <a:pt x="3" y="14"/>
                        <a:pt x="4" y="14"/>
                      </a:cubicBezTo>
                      <a:cubicBezTo>
                        <a:pt x="6" y="11"/>
                        <a:pt x="8" y="9"/>
                        <a:pt x="10" y="6"/>
                      </a:cubicBezTo>
                      <a:cubicBezTo>
                        <a:pt x="10" y="5"/>
                        <a:pt x="9" y="5"/>
                        <a:pt x="9" y="5"/>
                      </a:cubicBezTo>
                      <a:cubicBezTo>
                        <a:pt x="6" y="9"/>
                        <a:pt x="3" y="12"/>
                        <a:pt x="2" y="16"/>
                      </a:cubicBezTo>
                      <a:cubicBezTo>
                        <a:pt x="1" y="17"/>
                        <a:pt x="2" y="18"/>
                        <a:pt x="3" y="17"/>
                      </a:cubicBezTo>
                      <a:cubicBezTo>
                        <a:pt x="5" y="14"/>
                        <a:pt x="8" y="11"/>
                        <a:pt x="10" y="8"/>
                      </a:cubicBezTo>
                      <a:cubicBezTo>
                        <a:pt x="11" y="7"/>
                        <a:pt x="10" y="7"/>
                        <a:pt x="9" y="7"/>
                      </a:cubicBezTo>
                      <a:cubicBezTo>
                        <a:pt x="7" y="11"/>
                        <a:pt x="4" y="15"/>
                        <a:pt x="2" y="19"/>
                      </a:cubicBezTo>
                      <a:cubicBezTo>
                        <a:pt x="2" y="19"/>
                        <a:pt x="3" y="20"/>
                        <a:pt x="3" y="20"/>
                      </a:cubicBezTo>
                      <a:cubicBezTo>
                        <a:pt x="6" y="17"/>
                        <a:pt x="8" y="14"/>
                        <a:pt x="11" y="11"/>
                      </a:cubicBezTo>
                      <a:cubicBezTo>
                        <a:pt x="10" y="11"/>
                        <a:pt x="10" y="11"/>
                        <a:pt x="9" y="10"/>
                      </a:cubicBezTo>
                      <a:cubicBezTo>
                        <a:pt x="8" y="15"/>
                        <a:pt x="5" y="18"/>
                        <a:pt x="3" y="22"/>
                      </a:cubicBezTo>
                      <a:cubicBezTo>
                        <a:pt x="3" y="23"/>
                        <a:pt x="4" y="23"/>
                        <a:pt x="4" y="23"/>
                      </a:cubicBezTo>
                      <a:cubicBezTo>
                        <a:pt x="7" y="19"/>
                        <a:pt x="9" y="16"/>
                        <a:pt x="12" y="12"/>
                      </a:cubicBezTo>
                      <a:cubicBezTo>
                        <a:pt x="12" y="12"/>
                        <a:pt x="11" y="12"/>
                        <a:pt x="11" y="11"/>
                      </a:cubicBezTo>
                      <a:cubicBezTo>
                        <a:pt x="8" y="16"/>
                        <a:pt x="4" y="21"/>
                        <a:pt x="2" y="26"/>
                      </a:cubicBezTo>
                      <a:cubicBezTo>
                        <a:pt x="2" y="26"/>
                        <a:pt x="3" y="26"/>
                        <a:pt x="3" y="27"/>
                      </a:cubicBezTo>
                      <a:cubicBezTo>
                        <a:pt x="6" y="22"/>
                        <a:pt x="9" y="18"/>
                        <a:pt x="12" y="13"/>
                      </a:cubicBezTo>
                      <a:cubicBezTo>
                        <a:pt x="12" y="13"/>
                        <a:pt x="11" y="13"/>
                        <a:pt x="11" y="13"/>
                      </a:cubicBezTo>
                      <a:cubicBezTo>
                        <a:pt x="9" y="16"/>
                        <a:pt x="7" y="20"/>
                        <a:pt x="6" y="23"/>
                      </a:cubicBezTo>
                      <a:cubicBezTo>
                        <a:pt x="5" y="24"/>
                        <a:pt x="6" y="25"/>
                        <a:pt x="7" y="24"/>
                      </a:cubicBezTo>
                      <a:cubicBezTo>
                        <a:pt x="10" y="21"/>
                        <a:pt x="13" y="18"/>
                        <a:pt x="14" y="14"/>
                      </a:cubicBezTo>
                      <a:cubicBezTo>
                        <a:pt x="15" y="13"/>
                        <a:pt x="14" y="12"/>
                        <a:pt x="13" y="13"/>
                      </a:cubicBezTo>
                      <a:cubicBezTo>
                        <a:pt x="11" y="17"/>
                        <a:pt x="8" y="21"/>
                        <a:pt x="6" y="26"/>
                      </a:cubicBezTo>
                      <a:cubicBezTo>
                        <a:pt x="6" y="27"/>
                        <a:pt x="7" y="27"/>
                        <a:pt x="7" y="27"/>
                      </a:cubicBezTo>
                      <a:cubicBezTo>
                        <a:pt x="9" y="24"/>
                        <a:pt x="11" y="21"/>
                        <a:pt x="13" y="18"/>
                      </a:cubicBezTo>
                      <a:cubicBezTo>
                        <a:pt x="13" y="17"/>
                        <a:pt x="12" y="17"/>
                        <a:pt x="12" y="17"/>
                      </a:cubicBezTo>
                      <a:cubicBezTo>
                        <a:pt x="10" y="20"/>
                        <a:pt x="9" y="23"/>
                        <a:pt x="7" y="26"/>
                      </a:cubicBezTo>
                      <a:cubicBezTo>
                        <a:pt x="7" y="27"/>
                        <a:pt x="8" y="27"/>
                        <a:pt x="9" y="26"/>
                      </a:cubicBezTo>
                      <a:cubicBezTo>
                        <a:pt x="10" y="24"/>
                        <a:pt x="12" y="22"/>
                        <a:pt x="13" y="20"/>
                      </a:cubicBezTo>
                      <a:cubicBezTo>
                        <a:pt x="13" y="20"/>
                        <a:pt x="13" y="20"/>
                        <a:pt x="12" y="19"/>
                      </a:cubicBezTo>
                      <a:cubicBezTo>
                        <a:pt x="11" y="22"/>
                        <a:pt x="10" y="25"/>
                        <a:pt x="9" y="27"/>
                      </a:cubicBezTo>
                      <a:cubicBezTo>
                        <a:pt x="8" y="28"/>
                        <a:pt x="10" y="29"/>
                        <a:pt x="10" y="28"/>
                      </a:cubicBezTo>
                      <a:cubicBezTo>
                        <a:pt x="11" y="26"/>
                        <a:pt x="13" y="24"/>
                        <a:pt x="14" y="22"/>
                      </a:cubicBezTo>
                      <a:cubicBezTo>
                        <a:pt x="13" y="22"/>
                        <a:pt x="13" y="21"/>
                        <a:pt x="13" y="21"/>
                      </a:cubicBezTo>
                      <a:cubicBezTo>
                        <a:pt x="12" y="23"/>
                        <a:pt x="11" y="25"/>
                        <a:pt x="10" y="26"/>
                      </a:cubicBezTo>
                      <a:cubicBezTo>
                        <a:pt x="10" y="27"/>
                        <a:pt x="11" y="28"/>
                        <a:pt x="11" y="27"/>
                      </a:cubicBezTo>
                      <a:cubicBezTo>
                        <a:pt x="12" y="27"/>
                        <a:pt x="12" y="27"/>
                        <a:pt x="13" y="26"/>
                      </a:cubicBezTo>
                      <a:cubicBezTo>
                        <a:pt x="13" y="27"/>
                        <a:pt x="14" y="27"/>
                        <a:pt x="14" y="26"/>
                      </a:cubicBezTo>
                      <a:cubicBezTo>
                        <a:pt x="14" y="25"/>
                        <a:pt x="15" y="25"/>
                        <a:pt x="14" y="23"/>
                      </a:cubicBezTo>
                      <a:cubicBezTo>
                        <a:pt x="14" y="23"/>
                        <a:pt x="13" y="23"/>
                        <a:pt x="13" y="23"/>
                      </a:cubicBezTo>
                      <a:cubicBezTo>
                        <a:pt x="12" y="24"/>
                        <a:pt x="11" y="25"/>
                        <a:pt x="10" y="26"/>
                      </a:cubicBezTo>
                      <a:cubicBezTo>
                        <a:pt x="11" y="26"/>
                        <a:pt x="11" y="27"/>
                        <a:pt x="12" y="27"/>
                      </a:cubicBezTo>
                      <a:cubicBezTo>
                        <a:pt x="12" y="25"/>
                        <a:pt x="13" y="23"/>
                        <a:pt x="14" y="22"/>
                      </a:cubicBezTo>
                      <a:cubicBezTo>
                        <a:pt x="14" y="21"/>
                        <a:pt x="13" y="20"/>
                        <a:pt x="13" y="21"/>
                      </a:cubicBezTo>
                      <a:cubicBezTo>
                        <a:pt x="11" y="23"/>
                        <a:pt x="10" y="25"/>
                        <a:pt x="9" y="27"/>
                      </a:cubicBezTo>
                      <a:cubicBezTo>
                        <a:pt x="9" y="27"/>
                        <a:pt x="10" y="28"/>
                        <a:pt x="10" y="28"/>
                      </a:cubicBezTo>
                      <a:cubicBezTo>
                        <a:pt x="12" y="25"/>
                        <a:pt x="13" y="23"/>
                        <a:pt x="14" y="20"/>
                      </a:cubicBezTo>
                      <a:cubicBezTo>
                        <a:pt x="14" y="19"/>
                        <a:pt x="13" y="19"/>
                        <a:pt x="12" y="19"/>
                      </a:cubicBezTo>
                      <a:cubicBezTo>
                        <a:pt x="11" y="21"/>
                        <a:pt x="9" y="24"/>
                        <a:pt x="7" y="26"/>
                      </a:cubicBezTo>
                      <a:cubicBezTo>
                        <a:pt x="8" y="26"/>
                        <a:pt x="8" y="26"/>
                        <a:pt x="9" y="26"/>
                      </a:cubicBezTo>
                      <a:cubicBezTo>
                        <a:pt x="10" y="23"/>
                        <a:pt x="11" y="21"/>
                        <a:pt x="13" y="18"/>
                      </a:cubicBezTo>
                      <a:cubicBezTo>
                        <a:pt x="12" y="18"/>
                        <a:pt x="12" y="18"/>
                        <a:pt x="12" y="17"/>
                      </a:cubicBezTo>
                      <a:cubicBezTo>
                        <a:pt x="10" y="20"/>
                        <a:pt x="8" y="23"/>
                        <a:pt x="6" y="26"/>
                      </a:cubicBezTo>
                      <a:cubicBezTo>
                        <a:pt x="6" y="26"/>
                        <a:pt x="7" y="26"/>
                        <a:pt x="7" y="27"/>
                      </a:cubicBezTo>
                      <a:cubicBezTo>
                        <a:pt x="10" y="22"/>
                        <a:pt x="12" y="18"/>
                        <a:pt x="14" y="14"/>
                      </a:cubicBezTo>
                      <a:cubicBezTo>
                        <a:pt x="14" y="13"/>
                        <a:pt x="14" y="13"/>
                        <a:pt x="13" y="13"/>
                      </a:cubicBezTo>
                      <a:cubicBezTo>
                        <a:pt x="11" y="17"/>
                        <a:pt x="9" y="20"/>
                        <a:pt x="6" y="23"/>
                      </a:cubicBezTo>
                      <a:cubicBezTo>
                        <a:pt x="6" y="23"/>
                        <a:pt x="6" y="24"/>
                        <a:pt x="7" y="24"/>
                      </a:cubicBezTo>
                      <a:cubicBezTo>
                        <a:pt x="9" y="20"/>
                        <a:pt x="10" y="17"/>
                        <a:pt x="12" y="13"/>
                      </a:cubicBezTo>
                      <a:cubicBezTo>
                        <a:pt x="13" y="12"/>
                        <a:pt x="11" y="12"/>
                        <a:pt x="11" y="13"/>
                      </a:cubicBezTo>
                      <a:cubicBezTo>
                        <a:pt x="8" y="17"/>
                        <a:pt x="4" y="21"/>
                        <a:pt x="2" y="26"/>
                      </a:cubicBezTo>
                      <a:cubicBezTo>
                        <a:pt x="2" y="27"/>
                        <a:pt x="3" y="27"/>
                        <a:pt x="3" y="27"/>
                      </a:cubicBezTo>
                      <a:cubicBezTo>
                        <a:pt x="6" y="21"/>
                        <a:pt x="9" y="17"/>
                        <a:pt x="12" y="12"/>
                      </a:cubicBezTo>
                      <a:cubicBezTo>
                        <a:pt x="13" y="11"/>
                        <a:pt x="11" y="11"/>
                        <a:pt x="11" y="11"/>
                      </a:cubicBezTo>
                      <a:cubicBezTo>
                        <a:pt x="8" y="15"/>
                        <a:pt x="6" y="18"/>
                        <a:pt x="3" y="22"/>
                      </a:cubicBezTo>
                      <a:cubicBezTo>
                        <a:pt x="3" y="22"/>
                        <a:pt x="4" y="22"/>
                        <a:pt x="4" y="23"/>
                      </a:cubicBezTo>
                      <a:cubicBezTo>
                        <a:pt x="6" y="19"/>
                        <a:pt x="9" y="15"/>
                        <a:pt x="11" y="11"/>
                      </a:cubicBezTo>
                      <a:cubicBezTo>
                        <a:pt x="11" y="10"/>
                        <a:pt x="10" y="10"/>
                        <a:pt x="10" y="10"/>
                      </a:cubicBezTo>
                      <a:cubicBezTo>
                        <a:pt x="7" y="13"/>
                        <a:pt x="5" y="16"/>
                        <a:pt x="2" y="19"/>
                      </a:cubicBezTo>
                      <a:cubicBezTo>
                        <a:pt x="3" y="19"/>
                        <a:pt x="3" y="19"/>
                        <a:pt x="4" y="19"/>
                      </a:cubicBezTo>
                      <a:cubicBezTo>
                        <a:pt x="5" y="15"/>
                        <a:pt x="8" y="12"/>
                        <a:pt x="10" y="8"/>
                      </a:cubicBezTo>
                      <a:cubicBezTo>
                        <a:pt x="10" y="8"/>
                        <a:pt x="10" y="8"/>
                        <a:pt x="9" y="7"/>
                      </a:cubicBezTo>
                      <a:cubicBezTo>
                        <a:pt x="7" y="11"/>
                        <a:pt x="4" y="13"/>
                        <a:pt x="2" y="16"/>
                      </a:cubicBezTo>
                      <a:cubicBezTo>
                        <a:pt x="2" y="17"/>
                        <a:pt x="2" y="17"/>
                        <a:pt x="3" y="17"/>
                      </a:cubicBezTo>
                      <a:cubicBezTo>
                        <a:pt x="5" y="13"/>
                        <a:pt x="8" y="10"/>
                        <a:pt x="10" y="6"/>
                      </a:cubicBezTo>
                      <a:cubicBezTo>
                        <a:pt x="10" y="5"/>
                        <a:pt x="9" y="4"/>
                        <a:pt x="9" y="5"/>
                      </a:cubicBezTo>
                      <a:cubicBezTo>
                        <a:pt x="7" y="8"/>
                        <a:pt x="5" y="10"/>
                        <a:pt x="2" y="13"/>
                      </a:cubicBezTo>
                      <a:cubicBezTo>
                        <a:pt x="3" y="13"/>
                        <a:pt x="3" y="13"/>
                        <a:pt x="4" y="14"/>
                      </a:cubicBezTo>
                      <a:cubicBezTo>
                        <a:pt x="6" y="10"/>
                        <a:pt x="9" y="6"/>
                        <a:pt x="11" y="2"/>
                      </a:cubicBezTo>
                      <a:cubicBezTo>
                        <a:pt x="11" y="2"/>
                        <a:pt x="10" y="1"/>
                        <a:pt x="10" y="1"/>
                      </a:cubicBezTo>
                      <a:cubicBezTo>
                        <a:pt x="7" y="5"/>
                        <a:pt x="4" y="8"/>
                        <a:pt x="2" y="11"/>
                      </a:cubicBezTo>
                      <a:cubicBezTo>
                        <a:pt x="2" y="11"/>
                        <a:pt x="3" y="11"/>
                        <a:pt x="3" y="12"/>
                      </a:cubicBezTo>
                      <a:cubicBezTo>
                        <a:pt x="5" y="8"/>
                        <a:pt x="7" y="6"/>
                        <a:pt x="9" y="3"/>
                      </a:cubicBezTo>
                      <a:cubicBezTo>
                        <a:pt x="10" y="3"/>
                        <a:pt x="9" y="2"/>
                        <a:pt x="9" y="2"/>
                      </a:cubicBezTo>
                      <a:cubicBezTo>
                        <a:pt x="6" y="4"/>
                        <a:pt x="4" y="6"/>
                        <a:pt x="2" y="8"/>
                      </a:cubicBezTo>
                      <a:cubicBezTo>
                        <a:pt x="2" y="8"/>
                        <a:pt x="3" y="9"/>
                        <a:pt x="3" y="9"/>
                      </a:cubicBezTo>
                      <a:cubicBezTo>
                        <a:pt x="4" y="7"/>
                        <a:pt x="5" y="5"/>
                        <a:pt x="6" y="3"/>
                      </a:cubicBezTo>
                      <a:cubicBezTo>
                        <a:pt x="7" y="2"/>
                        <a:pt x="6" y="1"/>
                        <a:pt x="5" y="2"/>
                      </a:cubicBezTo>
                      <a:cubicBezTo>
                        <a:pt x="4" y="4"/>
                        <a:pt x="2" y="5"/>
                        <a:pt x="1" y="6"/>
                      </a:cubicBezTo>
                      <a:cubicBezTo>
                        <a:pt x="1" y="7"/>
                        <a:pt x="2" y="7"/>
                        <a:pt x="2" y="7"/>
                      </a:cubicBezTo>
                      <a:cubicBezTo>
                        <a:pt x="3" y="5"/>
                        <a:pt x="4" y="3"/>
                        <a:pt x="6" y="1"/>
                      </a:cubicBezTo>
                      <a:cubicBezTo>
                        <a:pt x="6" y="0"/>
                        <a:pt x="5" y="0"/>
                        <a:pt x="5" y="0"/>
                      </a:cubicBezTo>
                      <a:cubicBezTo>
                        <a:pt x="4" y="1"/>
                        <a:pt x="2" y="1"/>
                        <a:pt x="1" y="2"/>
                      </a:cubicBezTo>
                      <a:cubicBezTo>
                        <a:pt x="0" y="2"/>
                        <a:pt x="1" y="4"/>
                        <a:pt x="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2" name="Freeform 73"/>
                <p:cNvSpPr/>
                <p:nvPr/>
              </p:nvSpPr>
              <p:spPr bwMode="auto">
                <a:xfrm>
                  <a:off x="1187450" y="2135188"/>
                  <a:ext cx="20638" cy="39688"/>
                </a:xfrm>
                <a:custGeom>
                  <a:avLst/>
                  <a:gdLst>
                    <a:gd name="T0" fmla="*/ 1 w 19"/>
                    <a:gd name="T1" fmla="*/ 37 h 37"/>
                    <a:gd name="T2" fmla="*/ 3 w 19"/>
                    <a:gd name="T3" fmla="*/ 37 h 37"/>
                    <a:gd name="T4" fmla="*/ 4 w 19"/>
                    <a:gd name="T5" fmla="*/ 36 h 37"/>
                    <a:gd name="T6" fmla="*/ 3 w 19"/>
                    <a:gd name="T7" fmla="*/ 18 h 37"/>
                    <a:gd name="T8" fmla="*/ 2 w 19"/>
                    <a:gd name="T9" fmla="*/ 8 h 37"/>
                    <a:gd name="T10" fmla="*/ 6 w 19"/>
                    <a:gd name="T11" fmla="*/ 3 h 37"/>
                    <a:gd name="T12" fmla="*/ 15 w 19"/>
                    <a:gd name="T13" fmla="*/ 12 h 37"/>
                    <a:gd name="T14" fmla="*/ 17 w 19"/>
                    <a:gd name="T15" fmla="*/ 34 h 37"/>
                    <a:gd name="T16" fmla="*/ 19 w 19"/>
                    <a:gd name="T17" fmla="*/ 34 h 37"/>
                    <a:gd name="T18" fmla="*/ 18 w 19"/>
                    <a:gd name="T19" fmla="*/ 19 h 37"/>
                    <a:gd name="T20" fmla="*/ 15 w 19"/>
                    <a:gd name="T21" fmla="*/ 5 h 37"/>
                    <a:gd name="T22" fmla="*/ 2 w 19"/>
                    <a:gd name="T23" fmla="*/ 2 h 37"/>
                    <a:gd name="T24" fmla="*/ 1 w 19"/>
                    <a:gd name="T25" fmla="*/ 2 h 37"/>
                    <a:gd name="T26" fmla="*/ 2 w 19"/>
                    <a:gd name="T27" fmla="*/ 18 h 37"/>
                    <a:gd name="T28" fmla="*/ 2 w 19"/>
                    <a:gd name="T29" fmla="*/ 35 h 37"/>
                    <a:gd name="T30" fmla="*/ 1 w 19"/>
                    <a:gd name="T31" fmla="*/ 37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9" h="37">
                      <a:moveTo>
                        <a:pt x="1" y="37"/>
                      </a:moveTo>
                      <a:cubicBezTo>
                        <a:pt x="2" y="37"/>
                        <a:pt x="2" y="37"/>
                        <a:pt x="3" y="37"/>
                      </a:cubicBezTo>
                      <a:cubicBezTo>
                        <a:pt x="4" y="37"/>
                        <a:pt x="4" y="37"/>
                        <a:pt x="4" y="36"/>
                      </a:cubicBezTo>
                      <a:cubicBezTo>
                        <a:pt x="4" y="30"/>
                        <a:pt x="4" y="24"/>
                        <a:pt x="3" y="18"/>
                      </a:cubicBezTo>
                      <a:cubicBezTo>
                        <a:pt x="3" y="15"/>
                        <a:pt x="2" y="11"/>
                        <a:pt x="2" y="8"/>
                      </a:cubicBezTo>
                      <a:cubicBezTo>
                        <a:pt x="2" y="4"/>
                        <a:pt x="3" y="3"/>
                        <a:pt x="6" y="3"/>
                      </a:cubicBezTo>
                      <a:cubicBezTo>
                        <a:pt x="13" y="2"/>
                        <a:pt x="14" y="7"/>
                        <a:pt x="15" y="12"/>
                      </a:cubicBezTo>
                      <a:cubicBezTo>
                        <a:pt x="16" y="20"/>
                        <a:pt x="17" y="27"/>
                        <a:pt x="17" y="34"/>
                      </a:cubicBezTo>
                      <a:cubicBezTo>
                        <a:pt x="17" y="35"/>
                        <a:pt x="19" y="35"/>
                        <a:pt x="19" y="34"/>
                      </a:cubicBezTo>
                      <a:cubicBezTo>
                        <a:pt x="19" y="29"/>
                        <a:pt x="18" y="24"/>
                        <a:pt x="18" y="19"/>
                      </a:cubicBezTo>
                      <a:cubicBezTo>
                        <a:pt x="17" y="15"/>
                        <a:pt x="17" y="9"/>
                        <a:pt x="15" y="5"/>
                      </a:cubicBezTo>
                      <a:cubicBezTo>
                        <a:pt x="12" y="0"/>
                        <a:pt x="7" y="1"/>
                        <a:pt x="2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1" y="8"/>
                        <a:pt x="1" y="13"/>
                        <a:pt x="2" y="18"/>
                      </a:cubicBezTo>
                      <a:cubicBezTo>
                        <a:pt x="2" y="19"/>
                        <a:pt x="3" y="36"/>
                        <a:pt x="2" y="35"/>
                      </a:cubicBezTo>
                      <a:cubicBezTo>
                        <a:pt x="1" y="35"/>
                        <a:pt x="0" y="36"/>
                        <a:pt x="1" y="3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3" name="Freeform 74"/>
                <p:cNvSpPr/>
                <p:nvPr/>
              </p:nvSpPr>
              <p:spPr bwMode="auto">
                <a:xfrm>
                  <a:off x="1187450" y="2138363"/>
                  <a:ext cx="19050" cy="36513"/>
                </a:xfrm>
                <a:custGeom>
                  <a:avLst/>
                  <a:gdLst>
                    <a:gd name="T0" fmla="*/ 1 w 17"/>
                    <a:gd name="T1" fmla="*/ 5 h 34"/>
                    <a:gd name="T2" fmla="*/ 5 w 17"/>
                    <a:gd name="T3" fmla="*/ 2 h 34"/>
                    <a:gd name="T4" fmla="*/ 0 w 17"/>
                    <a:gd name="T5" fmla="*/ 7 h 34"/>
                    <a:gd name="T6" fmla="*/ 7 w 17"/>
                    <a:gd name="T7" fmla="*/ 2 h 34"/>
                    <a:gd name="T8" fmla="*/ 1 w 17"/>
                    <a:gd name="T9" fmla="*/ 9 h 34"/>
                    <a:gd name="T10" fmla="*/ 10 w 17"/>
                    <a:gd name="T11" fmla="*/ 1 h 34"/>
                    <a:gd name="T12" fmla="*/ 2 w 17"/>
                    <a:gd name="T13" fmla="*/ 10 h 34"/>
                    <a:gd name="T14" fmla="*/ 10 w 17"/>
                    <a:gd name="T15" fmla="*/ 2 h 34"/>
                    <a:gd name="T16" fmla="*/ 2 w 17"/>
                    <a:gd name="T17" fmla="*/ 14 h 34"/>
                    <a:gd name="T18" fmla="*/ 11 w 17"/>
                    <a:gd name="T19" fmla="*/ 6 h 34"/>
                    <a:gd name="T20" fmla="*/ 4 w 17"/>
                    <a:gd name="T21" fmla="*/ 15 h 34"/>
                    <a:gd name="T22" fmla="*/ 14 w 17"/>
                    <a:gd name="T23" fmla="*/ 5 h 34"/>
                    <a:gd name="T24" fmla="*/ 5 w 17"/>
                    <a:gd name="T25" fmla="*/ 16 h 34"/>
                    <a:gd name="T26" fmla="*/ 15 w 17"/>
                    <a:gd name="T27" fmla="*/ 6 h 34"/>
                    <a:gd name="T28" fmla="*/ 3 w 17"/>
                    <a:gd name="T29" fmla="*/ 21 h 34"/>
                    <a:gd name="T30" fmla="*/ 11 w 17"/>
                    <a:gd name="T31" fmla="*/ 13 h 34"/>
                    <a:gd name="T32" fmla="*/ 2 w 17"/>
                    <a:gd name="T33" fmla="*/ 25 h 34"/>
                    <a:gd name="T34" fmla="*/ 14 w 17"/>
                    <a:gd name="T35" fmla="*/ 12 h 34"/>
                    <a:gd name="T36" fmla="*/ 3 w 17"/>
                    <a:gd name="T37" fmla="*/ 29 h 34"/>
                    <a:gd name="T38" fmla="*/ 15 w 17"/>
                    <a:gd name="T39" fmla="*/ 15 h 34"/>
                    <a:gd name="T40" fmla="*/ 8 w 17"/>
                    <a:gd name="T41" fmla="*/ 27 h 34"/>
                    <a:gd name="T42" fmla="*/ 17 w 17"/>
                    <a:gd name="T43" fmla="*/ 18 h 34"/>
                    <a:gd name="T44" fmla="*/ 7 w 17"/>
                    <a:gd name="T45" fmla="*/ 33 h 34"/>
                    <a:gd name="T46" fmla="*/ 17 w 17"/>
                    <a:gd name="T47" fmla="*/ 22 h 34"/>
                    <a:gd name="T48" fmla="*/ 10 w 17"/>
                    <a:gd name="T49" fmla="*/ 31 h 34"/>
                    <a:gd name="T50" fmla="*/ 17 w 17"/>
                    <a:gd name="T51" fmla="*/ 27 h 34"/>
                    <a:gd name="T52" fmla="*/ 13 w 17"/>
                    <a:gd name="T53" fmla="*/ 31 h 34"/>
                    <a:gd name="T54" fmla="*/ 17 w 17"/>
                    <a:gd name="T55" fmla="*/ 27 h 34"/>
                    <a:gd name="T56" fmla="*/ 10 w 17"/>
                    <a:gd name="T57" fmla="*/ 31 h 34"/>
                    <a:gd name="T58" fmla="*/ 17 w 17"/>
                    <a:gd name="T59" fmla="*/ 22 h 34"/>
                    <a:gd name="T60" fmla="*/ 7 w 17"/>
                    <a:gd name="T61" fmla="*/ 32 h 34"/>
                    <a:gd name="T62" fmla="*/ 17 w 17"/>
                    <a:gd name="T63" fmla="*/ 18 h 34"/>
                    <a:gd name="T64" fmla="*/ 8 w 17"/>
                    <a:gd name="T65" fmla="*/ 27 h 34"/>
                    <a:gd name="T66" fmla="*/ 15 w 17"/>
                    <a:gd name="T67" fmla="*/ 15 h 34"/>
                    <a:gd name="T68" fmla="*/ 4 w 17"/>
                    <a:gd name="T69" fmla="*/ 29 h 34"/>
                    <a:gd name="T70" fmla="*/ 14 w 17"/>
                    <a:gd name="T71" fmla="*/ 12 h 34"/>
                    <a:gd name="T72" fmla="*/ 2 w 17"/>
                    <a:gd name="T73" fmla="*/ 25 h 34"/>
                    <a:gd name="T74" fmla="*/ 11 w 17"/>
                    <a:gd name="T75" fmla="*/ 13 h 34"/>
                    <a:gd name="T76" fmla="*/ 3 w 17"/>
                    <a:gd name="T77" fmla="*/ 21 h 34"/>
                    <a:gd name="T78" fmla="*/ 15 w 17"/>
                    <a:gd name="T79" fmla="*/ 6 h 34"/>
                    <a:gd name="T80" fmla="*/ 5 w 17"/>
                    <a:gd name="T81" fmla="*/ 16 h 34"/>
                    <a:gd name="T82" fmla="*/ 14 w 17"/>
                    <a:gd name="T83" fmla="*/ 5 h 34"/>
                    <a:gd name="T84" fmla="*/ 4 w 17"/>
                    <a:gd name="T85" fmla="*/ 15 h 34"/>
                    <a:gd name="T86" fmla="*/ 11 w 17"/>
                    <a:gd name="T87" fmla="*/ 6 h 34"/>
                    <a:gd name="T88" fmla="*/ 2 w 17"/>
                    <a:gd name="T89" fmla="*/ 14 h 34"/>
                    <a:gd name="T90" fmla="*/ 11 w 17"/>
                    <a:gd name="T91" fmla="*/ 2 h 34"/>
                    <a:gd name="T92" fmla="*/ 2 w 17"/>
                    <a:gd name="T93" fmla="*/ 10 h 34"/>
                    <a:gd name="T94" fmla="*/ 10 w 17"/>
                    <a:gd name="T95" fmla="*/ 1 h 34"/>
                    <a:gd name="T96" fmla="*/ 1 w 17"/>
                    <a:gd name="T97" fmla="*/ 9 h 34"/>
                    <a:gd name="T98" fmla="*/ 7 w 17"/>
                    <a:gd name="T99" fmla="*/ 2 h 34"/>
                    <a:gd name="T100" fmla="*/ 0 w 17"/>
                    <a:gd name="T101" fmla="*/ 7 h 34"/>
                    <a:gd name="T102" fmla="*/ 5 w 17"/>
                    <a:gd name="T103" fmla="*/ 2 h 34"/>
                    <a:gd name="T104" fmla="*/ 1 w 17"/>
                    <a:gd name="T105" fmla="*/ 5 h 34"/>
                    <a:gd name="T106" fmla="*/ 3 w 17"/>
                    <a:gd name="T107" fmla="*/ 3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17" h="34">
                      <a:moveTo>
                        <a:pt x="2" y="3"/>
                      </a:moveTo>
                      <a:cubicBezTo>
                        <a:pt x="2" y="3"/>
                        <a:pt x="1" y="4"/>
                        <a:pt x="1" y="5"/>
                      </a:cubicBezTo>
                      <a:cubicBezTo>
                        <a:pt x="0" y="6"/>
                        <a:pt x="1" y="6"/>
                        <a:pt x="2" y="6"/>
                      </a:cubicBezTo>
                      <a:cubicBezTo>
                        <a:pt x="3" y="5"/>
                        <a:pt x="4" y="3"/>
                        <a:pt x="5" y="2"/>
                      </a:cubicBezTo>
                      <a:cubicBezTo>
                        <a:pt x="5" y="2"/>
                        <a:pt x="4" y="2"/>
                        <a:pt x="4" y="1"/>
                      </a:cubicBezTo>
                      <a:cubicBezTo>
                        <a:pt x="3" y="3"/>
                        <a:pt x="1" y="5"/>
                        <a:pt x="0" y="7"/>
                      </a:cubicBezTo>
                      <a:cubicBezTo>
                        <a:pt x="0" y="8"/>
                        <a:pt x="1" y="8"/>
                        <a:pt x="1" y="8"/>
                      </a:cubicBezTo>
                      <a:cubicBezTo>
                        <a:pt x="3" y="5"/>
                        <a:pt x="5" y="4"/>
                        <a:pt x="7" y="2"/>
                      </a:cubicBezTo>
                      <a:cubicBezTo>
                        <a:pt x="7" y="2"/>
                        <a:pt x="6" y="1"/>
                        <a:pt x="6" y="1"/>
                      </a:cubicBezTo>
                      <a:cubicBezTo>
                        <a:pt x="4" y="4"/>
                        <a:pt x="3" y="6"/>
                        <a:pt x="1" y="9"/>
                      </a:cubicBezTo>
                      <a:cubicBezTo>
                        <a:pt x="1" y="9"/>
                        <a:pt x="2" y="10"/>
                        <a:pt x="2" y="10"/>
                      </a:cubicBezTo>
                      <a:cubicBezTo>
                        <a:pt x="5" y="7"/>
                        <a:pt x="7" y="4"/>
                        <a:pt x="10" y="1"/>
                      </a:cubicBezTo>
                      <a:cubicBezTo>
                        <a:pt x="9" y="1"/>
                        <a:pt x="9" y="1"/>
                        <a:pt x="9" y="0"/>
                      </a:cubicBezTo>
                      <a:cubicBezTo>
                        <a:pt x="7" y="4"/>
                        <a:pt x="4" y="7"/>
                        <a:pt x="2" y="10"/>
                      </a:cubicBezTo>
                      <a:cubicBezTo>
                        <a:pt x="1" y="11"/>
                        <a:pt x="2" y="12"/>
                        <a:pt x="3" y="11"/>
                      </a:cubicBezTo>
                      <a:cubicBezTo>
                        <a:pt x="6" y="8"/>
                        <a:pt x="8" y="5"/>
                        <a:pt x="10" y="2"/>
                      </a:cubicBezTo>
                      <a:cubicBezTo>
                        <a:pt x="10" y="2"/>
                        <a:pt x="10" y="2"/>
                        <a:pt x="9" y="2"/>
                      </a:cubicBezTo>
                      <a:cubicBezTo>
                        <a:pt x="7" y="6"/>
                        <a:pt x="5" y="10"/>
                        <a:pt x="2" y="14"/>
                      </a:cubicBezTo>
                      <a:cubicBezTo>
                        <a:pt x="2" y="14"/>
                        <a:pt x="3" y="15"/>
                        <a:pt x="3" y="15"/>
                      </a:cubicBezTo>
                      <a:cubicBezTo>
                        <a:pt x="6" y="12"/>
                        <a:pt x="8" y="9"/>
                        <a:pt x="11" y="6"/>
                      </a:cubicBezTo>
                      <a:cubicBezTo>
                        <a:pt x="11" y="6"/>
                        <a:pt x="10" y="5"/>
                        <a:pt x="10" y="5"/>
                      </a:cubicBezTo>
                      <a:cubicBezTo>
                        <a:pt x="8" y="8"/>
                        <a:pt x="6" y="11"/>
                        <a:pt x="4" y="15"/>
                      </a:cubicBezTo>
                      <a:cubicBezTo>
                        <a:pt x="4" y="15"/>
                        <a:pt x="5" y="16"/>
                        <a:pt x="5" y="16"/>
                      </a:cubicBezTo>
                      <a:cubicBezTo>
                        <a:pt x="8" y="12"/>
                        <a:pt x="11" y="9"/>
                        <a:pt x="14" y="5"/>
                      </a:cubicBezTo>
                      <a:cubicBezTo>
                        <a:pt x="13" y="5"/>
                        <a:pt x="13" y="4"/>
                        <a:pt x="12" y="4"/>
                      </a:cubicBezTo>
                      <a:cubicBezTo>
                        <a:pt x="10" y="9"/>
                        <a:pt x="8" y="13"/>
                        <a:pt x="5" y="16"/>
                      </a:cubicBezTo>
                      <a:cubicBezTo>
                        <a:pt x="5" y="17"/>
                        <a:pt x="6" y="17"/>
                        <a:pt x="6" y="17"/>
                      </a:cubicBezTo>
                      <a:cubicBezTo>
                        <a:pt x="9" y="13"/>
                        <a:pt x="12" y="10"/>
                        <a:pt x="15" y="6"/>
                      </a:cubicBezTo>
                      <a:cubicBezTo>
                        <a:pt x="15" y="5"/>
                        <a:pt x="14" y="4"/>
                        <a:pt x="14" y="5"/>
                      </a:cubicBezTo>
                      <a:cubicBezTo>
                        <a:pt x="9" y="10"/>
                        <a:pt x="6" y="16"/>
                        <a:pt x="3" y="21"/>
                      </a:cubicBezTo>
                      <a:cubicBezTo>
                        <a:pt x="2" y="22"/>
                        <a:pt x="3" y="23"/>
                        <a:pt x="4" y="22"/>
                      </a:cubicBezTo>
                      <a:cubicBezTo>
                        <a:pt x="6" y="19"/>
                        <a:pt x="9" y="16"/>
                        <a:pt x="11" y="13"/>
                      </a:cubicBezTo>
                      <a:cubicBezTo>
                        <a:pt x="11" y="12"/>
                        <a:pt x="10" y="12"/>
                        <a:pt x="10" y="12"/>
                      </a:cubicBezTo>
                      <a:cubicBezTo>
                        <a:pt x="7" y="16"/>
                        <a:pt x="4" y="21"/>
                        <a:pt x="2" y="25"/>
                      </a:cubicBezTo>
                      <a:cubicBezTo>
                        <a:pt x="1" y="26"/>
                        <a:pt x="2" y="26"/>
                        <a:pt x="3" y="26"/>
                      </a:cubicBezTo>
                      <a:cubicBezTo>
                        <a:pt x="8" y="23"/>
                        <a:pt x="11" y="17"/>
                        <a:pt x="14" y="12"/>
                      </a:cubicBezTo>
                      <a:cubicBezTo>
                        <a:pt x="14" y="12"/>
                        <a:pt x="13" y="12"/>
                        <a:pt x="13" y="12"/>
                      </a:cubicBezTo>
                      <a:cubicBezTo>
                        <a:pt x="10" y="17"/>
                        <a:pt x="7" y="23"/>
                        <a:pt x="3" y="29"/>
                      </a:cubicBezTo>
                      <a:cubicBezTo>
                        <a:pt x="3" y="30"/>
                        <a:pt x="4" y="30"/>
                        <a:pt x="5" y="30"/>
                      </a:cubicBezTo>
                      <a:cubicBezTo>
                        <a:pt x="9" y="25"/>
                        <a:pt x="12" y="20"/>
                        <a:pt x="15" y="15"/>
                      </a:cubicBezTo>
                      <a:cubicBezTo>
                        <a:pt x="15" y="15"/>
                        <a:pt x="14" y="15"/>
                        <a:pt x="14" y="15"/>
                      </a:cubicBezTo>
                      <a:cubicBezTo>
                        <a:pt x="12" y="19"/>
                        <a:pt x="10" y="23"/>
                        <a:pt x="8" y="27"/>
                      </a:cubicBezTo>
                      <a:cubicBezTo>
                        <a:pt x="7" y="28"/>
                        <a:pt x="9" y="28"/>
                        <a:pt x="9" y="27"/>
                      </a:cubicBezTo>
                      <a:cubicBezTo>
                        <a:pt x="12" y="24"/>
                        <a:pt x="14" y="21"/>
                        <a:pt x="17" y="18"/>
                      </a:cubicBezTo>
                      <a:cubicBezTo>
                        <a:pt x="16" y="18"/>
                        <a:pt x="16" y="17"/>
                        <a:pt x="15" y="17"/>
                      </a:cubicBezTo>
                      <a:cubicBezTo>
                        <a:pt x="12" y="22"/>
                        <a:pt x="9" y="27"/>
                        <a:pt x="7" y="33"/>
                      </a:cubicBezTo>
                      <a:cubicBezTo>
                        <a:pt x="6" y="33"/>
                        <a:pt x="7" y="34"/>
                        <a:pt x="8" y="33"/>
                      </a:cubicBezTo>
                      <a:cubicBezTo>
                        <a:pt x="11" y="30"/>
                        <a:pt x="14" y="26"/>
                        <a:pt x="17" y="22"/>
                      </a:cubicBezTo>
                      <a:cubicBezTo>
                        <a:pt x="17" y="21"/>
                        <a:pt x="16" y="21"/>
                        <a:pt x="15" y="21"/>
                      </a:cubicBezTo>
                      <a:cubicBezTo>
                        <a:pt x="13" y="24"/>
                        <a:pt x="11" y="28"/>
                        <a:pt x="10" y="31"/>
                      </a:cubicBezTo>
                      <a:cubicBezTo>
                        <a:pt x="9" y="32"/>
                        <a:pt x="10" y="33"/>
                        <a:pt x="11" y="32"/>
                      </a:cubicBezTo>
                      <a:cubicBezTo>
                        <a:pt x="13" y="31"/>
                        <a:pt x="15" y="29"/>
                        <a:pt x="17" y="27"/>
                      </a:cubicBezTo>
                      <a:cubicBezTo>
                        <a:pt x="16" y="27"/>
                        <a:pt x="16" y="27"/>
                        <a:pt x="15" y="27"/>
                      </a:cubicBezTo>
                      <a:cubicBezTo>
                        <a:pt x="15" y="28"/>
                        <a:pt x="14" y="29"/>
                        <a:pt x="13" y="31"/>
                      </a:cubicBezTo>
                      <a:cubicBezTo>
                        <a:pt x="12" y="31"/>
                        <a:pt x="13" y="32"/>
                        <a:pt x="14" y="32"/>
                      </a:cubicBezTo>
                      <a:cubicBezTo>
                        <a:pt x="16" y="30"/>
                        <a:pt x="16" y="29"/>
                        <a:pt x="17" y="27"/>
                      </a:cubicBezTo>
                      <a:cubicBezTo>
                        <a:pt x="17" y="26"/>
                        <a:pt x="16" y="26"/>
                        <a:pt x="16" y="26"/>
                      </a:cubicBezTo>
                      <a:cubicBezTo>
                        <a:pt x="14" y="28"/>
                        <a:pt x="12" y="29"/>
                        <a:pt x="10" y="31"/>
                      </a:cubicBezTo>
                      <a:cubicBezTo>
                        <a:pt x="10" y="31"/>
                        <a:pt x="11" y="32"/>
                        <a:pt x="11" y="32"/>
                      </a:cubicBezTo>
                      <a:cubicBezTo>
                        <a:pt x="12" y="28"/>
                        <a:pt x="14" y="25"/>
                        <a:pt x="17" y="22"/>
                      </a:cubicBezTo>
                      <a:cubicBezTo>
                        <a:pt x="16" y="22"/>
                        <a:pt x="16" y="22"/>
                        <a:pt x="15" y="21"/>
                      </a:cubicBezTo>
                      <a:cubicBezTo>
                        <a:pt x="13" y="25"/>
                        <a:pt x="10" y="29"/>
                        <a:pt x="7" y="32"/>
                      </a:cubicBezTo>
                      <a:cubicBezTo>
                        <a:pt x="7" y="33"/>
                        <a:pt x="7" y="33"/>
                        <a:pt x="8" y="33"/>
                      </a:cubicBezTo>
                      <a:cubicBezTo>
                        <a:pt x="11" y="28"/>
                        <a:pt x="13" y="23"/>
                        <a:pt x="17" y="18"/>
                      </a:cubicBezTo>
                      <a:cubicBezTo>
                        <a:pt x="17" y="17"/>
                        <a:pt x="16" y="16"/>
                        <a:pt x="16" y="17"/>
                      </a:cubicBezTo>
                      <a:cubicBezTo>
                        <a:pt x="13" y="20"/>
                        <a:pt x="10" y="23"/>
                        <a:pt x="8" y="27"/>
                      </a:cubicBezTo>
                      <a:cubicBezTo>
                        <a:pt x="8" y="27"/>
                        <a:pt x="9" y="27"/>
                        <a:pt x="9" y="27"/>
                      </a:cubicBezTo>
                      <a:cubicBezTo>
                        <a:pt x="11" y="23"/>
                        <a:pt x="13" y="19"/>
                        <a:pt x="15" y="15"/>
                      </a:cubicBezTo>
                      <a:cubicBezTo>
                        <a:pt x="16" y="15"/>
                        <a:pt x="15" y="14"/>
                        <a:pt x="14" y="15"/>
                      </a:cubicBezTo>
                      <a:cubicBezTo>
                        <a:pt x="11" y="19"/>
                        <a:pt x="8" y="24"/>
                        <a:pt x="4" y="29"/>
                      </a:cubicBezTo>
                      <a:cubicBezTo>
                        <a:pt x="4" y="29"/>
                        <a:pt x="4" y="29"/>
                        <a:pt x="5" y="30"/>
                      </a:cubicBezTo>
                      <a:cubicBezTo>
                        <a:pt x="8" y="24"/>
                        <a:pt x="11" y="18"/>
                        <a:pt x="14" y="12"/>
                      </a:cubicBezTo>
                      <a:cubicBezTo>
                        <a:pt x="15" y="12"/>
                        <a:pt x="13" y="11"/>
                        <a:pt x="13" y="12"/>
                      </a:cubicBezTo>
                      <a:cubicBezTo>
                        <a:pt x="10" y="16"/>
                        <a:pt x="7" y="21"/>
                        <a:pt x="2" y="25"/>
                      </a:cubicBezTo>
                      <a:cubicBezTo>
                        <a:pt x="2" y="25"/>
                        <a:pt x="2" y="25"/>
                        <a:pt x="3" y="26"/>
                      </a:cubicBezTo>
                      <a:cubicBezTo>
                        <a:pt x="5" y="21"/>
                        <a:pt x="8" y="17"/>
                        <a:pt x="11" y="13"/>
                      </a:cubicBezTo>
                      <a:cubicBezTo>
                        <a:pt x="12" y="12"/>
                        <a:pt x="10" y="11"/>
                        <a:pt x="10" y="12"/>
                      </a:cubicBezTo>
                      <a:cubicBezTo>
                        <a:pt x="8" y="15"/>
                        <a:pt x="5" y="18"/>
                        <a:pt x="3" y="21"/>
                      </a:cubicBezTo>
                      <a:cubicBezTo>
                        <a:pt x="3" y="21"/>
                        <a:pt x="4" y="22"/>
                        <a:pt x="4" y="22"/>
                      </a:cubicBezTo>
                      <a:cubicBezTo>
                        <a:pt x="8" y="17"/>
                        <a:pt x="10" y="11"/>
                        <a:pt x="15" y="6"/>
                      </a:cubicBezTo>
                      <a:cubicBezTo>
                        <a:pt x="14" y="6"/>
                        <a:pt x="14" y="5"/>
                        <a:pt x="14" y="5"/>
                      </a:cubicBezTo>
                      <a:cubicBezTo>
                        <a:pt x="10" y="9"/>
                        <a:pt x="8" y="13"/>
                        <a:pt x="5" y="16"/>
                      </a:cubicBezTo>
                      <a:cubicBezTo>
                        <a:pt x="4" y="17"/>
                        <a:pt x="5" y="18"/>
                        <a:pt x="6" y="17"/>
                      </a:cubicBezTo>
                      <a:cubicBezTo>
                        <a:pt x="9" y="14"/>
                        <a:pt x="12" y="9"/>
                        <a:pt x="14" y="5"/>
                      </a:cubicBezTo>
                      <a:cubicBezTo>
                        <a:pt x="14" y="4"/>
                        <a:pt x="13" y="3"/>
                        <a:pt x="12" y="4"/>
                      </a:cubicBezTo>
                      <a:cubicBezTo>
                        <a:pt x="10" y="8"/>
                        <a:pt x="7" y="11"/>
                        <a:pt x="4" y="15"/>
                      </a:cubicBezTo>
                      <a:cubicBezTo>
                        <a:pt x="5" y="15"/>
                        <a:pt x="5" y="15"/>
                        <a:pt x="6" y="15"/>
                      </a:cubicBezTo>
                      <a:cubicBezTo>
                        <a:pt x="7" y="12"/>
                        <a:pt x="9" y="9"/>
                        <a:pt x="11" y="6"/>
                      </a:cubicBezTo>
                      <a:cubicBezTo>
                        <a:pt x="12" y="5"/>
                        <a:pt x="11" y="4"/>
                        <a:pt x="10" y="5"/>
                      </a:cubicBezTo>
                      <a:cubicBezTo>
                        <a:pt x="7" y="8"/>
                        <a:pt x="5" y="11"/>
                        <a:pt x="2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6" y="10"/>
                        <a:pt x="9" y="6"/>
                        <a:pt x="11" y="2"/>
                      </a:cubicBezTo>
                      <a:cubicBezTo>
                        <a:pt x="11" y="1"/>
                        <a:pt x="10" y="1"/>
                        <a:pt x="9" y="1"/>
                      </a:cubicBezTo>
                      <a:cubicBezTo>
                        <a:pt x="7" y="4"/>
                        <a:pt x="4" y="7"/>
                        <a:pt x="2" y="10"/>
                      </a:cubicBezTo>
                      <a:cubicBezTo>
                        <a:pt x="2" y="10"/>
                        <a:pt x="2" y="11"/>
                        <a:pt x="3" y="11"/>
                      </a:cubicBezTo>
                      <a:cubicBezTo>
                        <a:pt x="5" y="8"/>
                        <a:pt x="8" y="5"/>
                        <a:pt x="10" y="1"/>
                      </a:cubicBezTo>
                      <a:cubicBezTo>
                        <a:pt x="10" y="0"/>
                        <a:pt x="9" y="0"/>
                        <a:pt x="9" y="0"/>
                      </a:cubicBezTo>
                      <a:cubicBezTo>
                        <a:pt x="6" y="3"/>
                        <a:pt x="4" y="6"/>
                        <a:pt x="1" y="9"/>
                      </a:cubicBezTo>
                      <a:cubicBezTo>
                        <a:pt x="2" y="9"/>
                        <a:pt x="2" y="9"/>
                        <a:pt x="3" y="9"/>
                      </a:cubicBezTo>
                      <a:cubicBezTo>
                        <a:pt x="4" y="7"/>
                        <a:pt x="5" y="4"/>
                        <a:pt x="7" y="2"/>
                      </a:cubicBezTo>
                      <a:cubicBezTo>
                        <a:pt x="7" y="1"/>
                        <a:pt x="7" y="0"/>
                        <a:pt x="6" y="1"/>
                      </a:cubicBezTo>
                      <a:cubicBezTo>
                        <a:pt x="4" y="3"/>
                        <a:pt x="2" y="5"/>
                        <a:pt x="0" y="7"/>
                      </a:cubicBezTo>
                      <a:cubicBezTo>
                        <a:pt x="0" y="7"/>
                        <a:pt x="1" y="7"/>
                        <a:pt x="1" y="8"/>
                      </a:cubicBezTo>
                      <a:cubicBezTo>
                        <a:pt x="2" y="6"/>
                        <a:pt x="4" y="4"/>
                        <a:pt x="5" y="2"/>
                      </a:cubicBezTo>
                      <a:cubicBezTo>
                        <a:pt x="6" y="2"/>
                        <a:pt x="5" y="1"/>
                        <a:pt x="4" y="1"/>
                      </a:cubicBezTo>
                      <a:cubicBezTo>
                        <a:pt x="3" y="2"/>
                        <a:pt x="2" y="4"/>
                        <a:pt x="1" y="5"/>
                      </a:cubicBezTo>
                      <a:cubicBezTo>
                        <a:pt x="1" y="5"/>
                        <a:pt x="2" y="5"/>
                        <a:pt x="2" y="6"/>
                      </a:cubicBezTo>
                      <a:cubicBezTo>
                        <a:pt x="2" y="5"/>
                        <a:pt x="3" y="4"/>
                        <a:pt x="3" y="3"/>
                      </a:cubicBezTo>
                      <a:cubicBezTo>
                        <a:pt x="4" y="3"/>
                        <a:pt x="3" y="2"/>
                        <a:pt x="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4" name="Freeform 75"/>
                <p:cNvSpPr/>
                <p:nvPr/>
              </p:nvSpPr>
              <p:spPr bwMode="auto">
                <a:xfrm>
                  <a:off x="1209675" y="2119313"/>
                  <a:ext cx="19050" cy="52388"/>
                </a:xfrm>
                <a:custGeom>
                  <a:avLst/>
                  <a:gdLst>
                    <a:gd name="T0" fmla="*/ 2 w 18"/>
                    <a:gd name="T1" fmla="*/ 50 h 50"/>
                    <a:gd name="T2" fmla="*/ 4 w 18"/>
                    <a:gd name="T3" fmla="*/ 38 h 50"/>
                    <a:gd name="T4" fmla="*/ 2 w 18"/>
                    <a:gd name="T5" fmla="*/ 14 h 50"/>
                    <a:gd name="T6" fmla="*/ 8 w 18"/>
                    <a:gd name="T7" fmla="*/ 2 h 50"/>
                    <a:gd name="T8" fmla="*/ 14 w 18"/>
                    <a:gd name="T9" fmla="*/ 13 h 50"/>
                    <a:gd name="T10" fmla="*/ 17 w 18"/>
                    <a:gd name="T11" fmla="*/ 49 h 50"/>
                    <a:gd name="T12" fmla="*/ 18 w 18"/>
                    <a:gd name="T13" fmla="*/ 49 h 50"/>
                    <a:gd name="T14" fmla="*/ 16 w 18"/>
                    <a:gd name="T15" fmla="*/ 1 h 50"/>
                    <a:gd name="T16" fmla="*/ 15 w 18"/>
                    <a:gd name="T17" fmla="*/ 0 h 50"/>
                    <a:gd name="T18" fmla="*/ 2 w 18"/>
                    <a:gd name="T19" fmla="*/ 0 h 50"/>
                    <a:gd name="T20" fmla="*/ 1 w 18"/>
                    <a:gd name="T21" fmla="*/ 1 h 50"/>
                    <a:gd name="T22" fmla="*/ 2 w 18"/>
                    <a:gd name="T23" fmla="*/ 26 h 50"/>
                    <a:gd name="T24" fmla="*/ 1 w 18"/>
                    <a:gd name="T25" fmla="*/ 49 h 50"/>
                    <a:gd name="T26" fmla="*/ 2 w 18"/>
                    <a:gd name="T27" fmla="*/ 5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8" h="50">
                      <a:moveTo>
                        <a:pt x="2" y="50"/>
                      </a:moveTo>
                      <a:cubicBezTo>
                        <a:pt x="5" y="47"/>
                        <a:pt x="4" y="42"/>
                        <a:pt x="4" y="38"/>
                      </a:cubicBezTo>
                      <a:cubicBezTo>
                        <a:pt x="4" y="30"/>
                        <a:pt x="3" y="22"/>
                        <a:pt x="2" y="14"/>
                      </a:cubicBezTo>
                      <a:cubicBezTo>
                        <a:pt x="2" y="7"/>
                        <a:pt x="0" y="2"/>
                        <a:pt x="8" y="2"/>
                      </a:cubicBezTo>
                      <a:cubicBezTo>
                        <a:pt x="17" y="1"/>
                        <a:pt x="14" y="7"/>
                        <a:pt x="14" y="13"/>
                      </a:cubicBezTo>
                      <a:cubicBezTo>
                        <a:pt x="14" y="25"/>
                        <a:pt x="16" y="37"/>
                        <a:pt x="17" y="49"/>
                      </a:cubicBezTo>
                      <a:cubicBezTo>
                        <a:pt x="17" y="50"/>
                        <a:pt x="18" y="50"/>
                        <a:pt x="18" y="49"/>
                      </a:cubicBezTo>
                      <a:cubicBezTo>
                        <a:pt x="18" y="33"/>
                        <a:pt x="14" y="17"/>
                        <a:pt x="16" y="1"/>
                      </a:cubicBezTo>
                      <a:cubicBezTo>
                        <a:pt x="16" y="1"/>
                        <a:pt x="16" y="0"/>
                        <a:pt x="15" y="0"/>
                      </a:cubicBezTo>
                      <a:cubicBezTo>
                        <a:pt x="11" y="0"/>
                        <a:pt x="6" y="1"/>
                        <a:pt x="2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9"/>
                        <a:pt x="1" y="18"/>
                        <a:pt x="2" y="26"/>
                      </a:cubicBezTo>
                      <a:cubicBezTo>
                        <a:pt x="3" y="31"/>
                        <a:pt x="6" y="45"/>
                        <a:pt x="1" y="49"/>
                      </a:cubicBezTo>
                      <a:cubicBezTo>
                        <a:pt x="0" y="49"/>
                        <a:pt x="1" y="50"/>
                        <a:pt x="2" y="5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5" name="Freeform 76"/>
                <p:cNvSpPr/>
                <p:nvPr/>
              </p:nvSpPr>
              <p:spPr bwMode="auto">
                <a:xfrm>
                  <a:off x="1208088" y="2120901"/>
                  <a:ext cx="17463" cy="50800"/>
                </a:xfrm>
                <a:custGeom>
                  <a:avLst/>
                  <a:gdLst>
                    <a:gd name="T0" fmla="*/ 5 w 16"/>
                    <a:gd name="T1" fmla="*/ 4 h 48"/>
                    <a:gd name="T2" fmla="*/ 0 w 16"/>
                    <a:gd name="T3" fmla="*/ 11 h 48"/>
                    <a:gd name="T4" fmla="*/ 6 w 16"/>
                    <a:gd name="T5" fmla="*/ 5 h 48"/>
                    <a:gd name="T6" fmla="*/ 3 w 16"/>
                    <a:gd name="T7" fmla="*/ 13 h 48"/>
                    <a:gd name="T8" fmla="*/ 9 w 16"/>
                    <a:gd name="T9" fmla="*/ 6 h 48"/>
                    <a:gd name="T10" fmla="*/ 6 w 16"/>
                    <a:gd name="T11" fmla="*/ 14 h 48"/>
                    <a:gd name="T12" fmla="*/ 9 w 16"/>
                    <a:gd name="T13" fmla="*/ 6 h 48"/>
                    <a:gd name="T14" fmla="*/ 4 w 16"/>
                    <a:gd name="T15" fmla="*/ 16 h 48"/>
                    <a:gd name="T16" fmla="*/ 12 w 16"/>
                    <a:gd name="T17" fmla="*/ 6 h 48"/>
                    <a:gd name="T18" fmla="*/ 4 w 16"/>
                    <a:gd name="T19" fmla="*/ 18 h 48"/>
                    <a:gd name="T20" fmla="*/ 10 w 16"/>
                    <a:gd name="T21" fmla="*/ 12 h 48"/>
                    <a:gd name="T22" fmla="*/ 12 w 16"/>
                    <a:gd name="T23" fmla="*/ 7 h 48"/>
                    <a:gd name="T24" fmla="*/ 7 w 16"/>
                    <a:gd name="T25" fmla="*/ 21 h 48"/>
                    <a:gd name="T26" fmla="*/ 13 w 16"/>
                    <a:gd name="T27" fmla="*/ 12 h 48"/>
                    <a:gd name="T28" fmla="*/ 4 w 16"/>
                    <a:gd name="T29" fmla="*/ 30 h 48"/>
                    <a:gd name="T30" fmla="*/ 6 w 16"/>
                    <a:gd name="T31" fmla="*/ 31 h 48"/>
                    <a:gd name="T32" fmla="*/ 13 w 16"/>
                    <a:gd name="T33" fmla="*/ 24 h 48"/>
                    <a:gd name="T34" fmla="*/ 7 w 16"/>
                    <a:gd name="T35" fmla="*/ 36 h 48"/>
                    <a:gd name="T36" fmla="*/ 13 w 16"/>
                    <a:gd name="T37" fmla="*/ 25 h 48"/>
                    <a:gd name="T38" fmla="*/ 4 w 16"/>
                    <a:gd name="T39" fmla="*/ 41 h 48"/>
                    <a:gd name="T40" fmla="*/ 12 w 16"/>
                    <a:gd name="T41" fmla="*/ 31 h 48"/>
                    <a:gd name="T42" fmla="*/ 4 w 16"/>
                    <a:gd name="T43" fmla="*/ 43 h 48"/>
                    <a:gd name="T44" fmla="*/ 11 w 16"/>
                    <a:gd name="T45" fmla="*/ 37 h 48"/>
                    <a:gd name="T46" fmla="*/ 7 w 16"/>
                    <a:gd name="T47" fmla="*/ 44 h 48"/>
                    <a:gd name="T48" fmla="*/ 14 w 16"/>
                    <a:gd name="T49" fmla="*/ 37 h 48"/>
                    <a:gd name="T50" fmla="*/ 9 w 16"/>
                    <a:gd name="T51" fmla="*/ 47 h 48"/>
                    <a:gd name="T52" fmla="*/ 13 w 16"/>
                    <a:gd name="T53" fmla="*/ 47 h 48"/>
                    <a:gd name="T54" fmla="*/ 14 w 16"/>
                    <a:gd name="T55" fmla="*/ 43 h 48"/>
                    <a:gd name="T56" fmla="*/ 14 w 16"/>
                    <a:gd name="T57" fmla="*/ 38 h 48"/>
                    <a:gd name="T58" fmla="*/ 11 w 16"/>
                    <a:gd name="T59" fmla="*/ 44 h 48"/>
                    <a:gd name="T60" fmla="*/ 15 w 16"/>
                    <a:gd name="T61" fmla="*/ 34 h 48"/>
                    <a:gd name="T62" fmla="*/ 10 w 16"/>
                    <a:gd name="T63" fmla="*/ 43 h 48"/>
                    <a:gd name="T64" fmla="*/ 13 w 16"/>
                    <a:gd name="T65" fmla="*/ 32 h 48"/>
                    <a:gd name="T66" fmla="*/ 15 w 16"/>
                    <a:gd name="T67" fmla="*/ 29 h 48"/>
                    <a:gd name="T68" fmla="*/ 5 w 16"/>
                    <a:gd name="T69" fmla="*/ 38 h 48"/>
                    <a:gd name="T70" fmla="*/ 12 w 16"/>
                    <a:gd name="T71" fmla="*/ 28 h 48"/>
                    <a:gd name="T72" fmla="*/ 9 w 16"/>
                    <a:gd name="T73" fmla="*/ 33 h 48"/>
                    <a:gd name="T74" fmla="*/ 14 w 16"/>
                    <a:gd name="T75" fmla="*/ 20 h 48"/>
                    <a:gd name="T76" fmla="*/ 10 w 16"/>
                    <a:gd name="T77" fmla="*/ 27 h 48"/>
                    <a:gd name="T78" fmla="*/ 13 w 16"/>
                    <a:gd name="T79" fmla="*/ 19 h 48"/>
                    <a:gd name="T80" fmla="*/ 7 w 16"/>
                    <a:gd name="T81" fmla="*/ 25 h 48"/>
                    <a:gd name="T82" fmla="*/ 15 w 16"/>
                    <a:gd name="T83" fmla="*/ 9 h 48"/>
                    <a:gd name="T84" fmla="*/ 15 w 16"/>
                    <a:gd name="T85" fmla="*/ 5 h 48"/>
                    <a:gd name="T86" fmla="*/ 6 w 16"/>
                    <a:gd name="T87" fmla="*/ 16 h 48"/>
                    <a:gd name="T88" fmla="*/ 10 w 16"/>
                    <a:gd name="T89" fmla="*/ 11 h 48"/>
                    <a:gd name="T90" fmla="*/ 13 w 16"/>
                    <a:gd name="T91" fmla="*/ 3 h 48"/>
                    <a:gd name="T92" fmla="*/ 6 w 16"/>
                    <a:gd name="T93" fmla="*/ 14 h 48"/>
                    <a:gd name="T94" fmla="*/ 11 w 16"/>
                    <a:gd name="T95" fmla="*/ 3 h 48"/>
                    <a:gd name="T96" fmla="*/ 7 w 16"/>
                    <a:gd name="T97" fmla="*/ 11 h 48"/>
                    <a:gd name="T98" fmla="*/ 11 w 16"/>
                    <a:gd name="T99" fmla="*/ 1 h 48"/>
                    <a:gd name="T100" fmla="*/ 6 w 16"/>
                    <a:gd name="T101" fmla="*/ 8 h 48"/>
                    <a:gd name="T102" fmla="*/ 7 w 16"/>
                    <a:gd name="T103" fmla="*/ 2 h 48"/>
                    <a:gd name="T104" fmla="*/ 2 w 16"/>
                    <a:gd name="T105" fmla="*/ 8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6" h="48">
                      <a:moveTo>
                        <a:pt x="3" y="8"/>
                      </a:moveTo>
                      <a:cubicBezTo>
                        <a:pt x="4" y="7"/>
                        <a:pt x="4" y="6"/>
                        <a:pt x="5" y="4"/>
                      </a:cubicBezTo>
                      <a:cubicBezTo>
                        <a:pt x="5" y="4"/>
                        <a:pt x="4" y="3"/>
                        <a:pt x="3" y="4"/>
                      </a:cubicBezTo>
                      <a:cubicBezTo>
                        <a:pt x="2" y="6"/>
                        <a:pt x="1" y="8"/>
                        <a:pt x="0" y="11"/>
                      </a:cubicBezTo>
                      <a:cubicBezTo>
                        <a:pt x="0" y="12"/>
                        <a:pt x="1" y="12"/>
                        <a:pt x="2" y="11"/>
                      </a:cubicBezTo>
                      <a:cubicBezTo>
                        <a:pt x="3" y="10"/>
                        <a:pt x="6" y="4"/>
                        <a:pt x="6" y="5"/>
                      </a:cubicBezTo>
                      <a:cubicBezTo>
                        <a:pt x="4" y="7"/>
                        <a:pt x="3" y="10"/>
                        <a:pt x="2" y="12"/>
                      </a:cubicBezTo>
                      <a:cubicBezTo>
                        <a:pt x="2" y="13"/>
                        <a:pt x="2" y="13"/>
                        <a:pt x="3" y="13"/>
                      </a:cubicBezTo>
                      <a:cubicBezTo>
                        <a:pt x="6" y="10"/>
                        <a:pt x="8" y="7"/>
                        <a:pt x="11" y="4"/>
                      </a:cubicBezTo>
                      <a:cubicBezTo>
                        <a:pt x="10" y="3"/>
                        <a:pt x="9" y="3"/>
                        <a:pt x="9" y="6"/>
                      </a:cubicBezTo>
                      <a:cubicBezTo>
                        <a:pt x="7" y="8"/>
                        <a:pt x="6" y="11"/>
                        <a:pt x="4" y="13"/>
                      </a:cubicBezTo>
                      <a:cubicBezTo>
                        <a:pt x="4" y="14"/>
                        <a:pt x="5" y="15"/>
                        <a:pt x="6" y="14"/>
                      </a:cubicBezTo>
                      <a:cubicBezTo>
                        <a:pt x="7" y="12"/>
                        <a:pt x="8" y="11"/>
                        <a:pt x="9" y="9"/>
                      </a:cubicBezTo>
                      <a:cubicBezTo>
                        <a:pt x="11" y="7"/>
                        <a:pt x="11" y="6"/>
                        <a:pt x="9" y="6"/>
                      </a:cubicBezTo>
                      <a:cubicBezTo>
                        <a:pt x="7" y="9"/>
                        <a:pt x="5" y="12"/>
                        <a:pt x="3" y="16"/>
                      </a:cubicBezTo>
                      <a:cubicBezTo>
                        <a:pt x="3" y="16"/>
                        <a:pt x="4" y="17"/>
                        <a:pt x="4" y="16"/>
                      </a:cubicBezTo>
                      <a:cubicBezTo>
                        <a:pt x="7" y="13"/>
                        <a:pt x="10" y="10"/>
                        <a:pt x="12" y="7"/>
                      </a:cubicBezTo>
                      <a:cubicBezTo>
                        <a:pt x="12" y="6"/>
                        <a:pt x="12" y="6"/>
                        <a:pt x="12" y="6"/>
                      </a:cubicBezTo>
                      <a:cubicBezTo>
                        <a:pt x="11" y="8"/>
                        <a:pt x="10" y="9"/>
                        <a:pt x="9" y="11"/>
                      </a:cubicBezTo>
                      <a:cubicBezTo>
                        <a:pt x="7" y="13"/>
                        <a:pt x="6" y="16"/>
                        <a:pt x="4" y="18"/>
                      </a:cubicBezTo>
                      <a:cubicBezTo>
                        <a:pt x="4" y="19"/>
                        <a:pt x="5" y="20"/>
                        <a:pt x="6" y="19"/>
                      </a:cubicBezTo>
                      <a:cubicBezTo>
                        <a:pt x="7" y="16"/>
                        <a:pt x="8" y="14"/>
                        <a:pt x="10" y="12"/>
                      </a:cubicBezTo>
                      <a:cubicBezTo>
                        <a:pt x="11" y="11"/>
                        <a:pt x="11" y="10"/>
                        <a:pt x="12" y="10"/>
                      </a:cubicBezTo>
                      <a:cubicBezTo>
                        <a:pt x="14" y="8"/>
                        <a:pt x="14" y="7"/>
                        <a:pt x="12" y="7"/>
                      </a:cubicBezTo>
                      <a:cubicBezTo>
                        <a:pt x="10" y="11"/>
                        <a:pt x="8" y="16"/>
                        <a:pt x="6" y="20"/>
                      </a:cubicBezTo>
                      <a:cubicBezTo>
                        <a:pt x="6" y="21"/>
                        <a:pt x="7" y="21"/>
                        <a:pt x="7" y="21"/>
                      </a:cubicBezTo>
                      <a:cubicBezTo>
                        <a:pt x="9" y="19"/>
                        <a:pt x="11" y="17"/>
                        <a:pt x="13" y="14"/>
                      </a:cubicBezTo>
                      <a:cubicBezTo>
                        <a:pt x="15" y="12"/>
                        <a:pt x="13" y="12"/>
                        <a:pt x="13" y="12"/>
                      </a:cubicBezTo>
                      <a:cubicBezTo>
                        <a:pt x="10" y="18"/>
                        <a:pt x="6" y="23"/>
                        <a:pt x="3" y="29"/>
                      </a:cubicBezTo>
                      <a:cubicBezTo>
                        <a:pt x="3" y="30"/>
                        <a:pt x="4" y="31"/>
                        <a:pt x="4" y="30"/>
                      </a:cubicBezTo>
                      <a:cubicBezTo>
                        <a:pt x="7" y="27"/>
                        <a:pt x="10" y="25"/>
                        <a:pt x="12" y="22"/>
                      </a:cubicBezTo>
                      <a:cubicBezTo>
                        <a:pt x="11" y="23"/>
                        <a:pt x="8" y="28"/>
                        <a:pt x="6" y="31"/>
                      </a:cubicBezTo>
                      <a:cubicBezTo>
                        <a:pt x="5" y="31"/>
                        <a:pt x="6" y="32"/>
                        <a:pt x="7" y="31"/>
                      </a:cubicBezTo>
                      <a:cubicBezTo>
                        <a:pt x="7" y="32"/>
                        <a:pt x="13" y="23"/>
                        <a:pt x="13" y="24"/>
                      </a:cubicBezTo>
                      <a:cubicBezTo>
                        <a:pt x="10" y="27"/>
                        <a:pt x="8" y="31"/>
                        <a:pt x="5" y="35"/>
                      </a:cubicBezTo>
                      <a:cubicBezTo>
                        <a:pt x="5" y="36"/>
                        <a:pt x="6" y="37"/>
                        <a:pt x="7" y="36"/>
                      </a:cubicBezTo>
                      <a:cubicBezTo>
                        <a:pt x="9" y="33"/>
                        <a:pt x="12" y="29"/>
                        <a:pt x="15" y="26"/>
                      </a:cubicBezTo>
                      <a:cubicBezTo>
                        <a:pt x="15" y="25"/>
                        <a:pt x="14" y="25"/>
                        <a:pt x="13" y="25"/>
                      </a:cubicBezTo>
                      <a:cubicBezTo>
                        <a:pt x="9" y="30"/>
                        <a:pt x="6" y="35"/>
                        <a:pt x="3" y="40"/>
                      </a:cubicBezTo>
                      <a:cubicBezTo>
                        <a:pt x="3" y="41"/>
                        <a:pt x="3" y="42"/>
                        <a:pt x="4" y="41"/>
                      </a:cubicBezTo>
                      <a:cubicBezTo>
                        <a:pt x="7" y="38"/>
                        <a:pt x="10" y="35"/>
                        <a:pt x="13" y="32"/>
                      </a:cubicBezTo>
                      <a:cubicBezTo>
                        <a:pt x="12" y="31"/>
                        <a:pt x="12" y="31"/>
                        <a:pt x="12" y="31"/>
                      </a:cubicBezTo>
                      <a:cubicBezTo>
                        <a:pt x="11" y="32"/>
                        <a:pt x="10" y="34"/>
                        <a:pt x="9" y="36"/>
                      </a:cubicBezTo>
                      <a:cubicBezTo>
                        <a:pt x="7" y="38"/>
                        <a:pt x="6" y="41"/>
                        <a:pt x="4" y="43"/>
                      </a:cubicBezTo>
                      <a:cubicBezTo>
                        <a:pt x="4" y="44"/>
                        <a:pt x="5" y="45"/>
                        <a:pt x="5" y="44"/>
                      </a:cubicBezTo>
                      <a:cubicBezTo>
                        <a:pt x="7" y="42"/>
                        <a:pt x="9" y="39"/>
                        <a:pt x="11" y="37"/>
                      </a:cubicBezTo>
                      <a:cubicBezTo>
                        <a:pt x="13" y="34"/>
                        <a:pt x="13" y="34"/>
                        <a:pt x="11" y="37"/>
                      </a:cubicBezTo>
                      <a:cubicBezTo>
                        <a:pt x="10" y="39"/>
                        <a:pt x="8" y="42"/>
                        <a:pt x="7" y="44"/>
                      </a:cubicBezTo>
                      <a:cubicBezTo>
                        <a:pt x="7" y="45"/>
                        <a:pt x="8" y="46"/>
                        <a:pt x="8" y="45"/>
                      </a:cubicBezTo>
                      <a:cubicBezTo>
                        <a:pt x="10" y="42"/>
                        <a:pt x="12" y="40"/>
                        <a:pt x="14" y="37"/>
                      </a:cubicBezTo>
                      <a:cubicBezTo>
                        <a:pt x="13" y="39"/>
                        <a:pt x="10" y="43"/>
                        <a:pt x="8" y="46"/>
                      </a:cubicBezTo>
                      <a:cubicBezTo>
                        <a:pt x="8" y="47"/>
                        <a:pt x="9" y="48"/>
                        <a:pt x="9" y="47"/>
                      </a:cubicBezTo>
                      <a:cubicBezTo>
                        <a:pt x="13" y="42"/>
                        <a:pt x="14" y="38"/>
                        <a:pt x="11" y="46"/>
                      </a:cubicBezTo>
                      <a:cubicBezTo>
                        <a:pt x="11" y="46"/>
                        <a:pt x="12" y="47"/>
                        <a:pt x="13" y="47"/>
                      </a:cubicBezTo>
                      <a:cubicBezTo>
                        <a:pt x="14" y="45"/>
                        <a:pt x="14" y="45"/>
                        <a:pt x="15" y="43"/>
                      </a:cubicBezTo>
                      <a:cubicBezTo>
                        <a:pt x="16" y="43"/>
                        <a:pt x="14" y="42"/>
                        <a:pt x="14" y="43"/>
                      </a:cubicBezTo>
                      <a:cubicBezTo>
                        <a:pt x="12" y="45"/>
                        <a:pt x="15" y="39"/>
                        <a:pt x="15" y="39"/>
                      </a:cubicBezTo>
                      <a:cubicBezTo>
                        <a:pt x="15" y="38"/>
                        <a:pt x="14" y="37"/>
                        <a:pt x="14" y="38"/>
                      </a:cubicBezTo>
                      <a:cubicBezTo>
                        <a:pt x="13" y="39"/>
                        <a:pt x="13" y="40"/>
                        <a:pt x="12" y="41"/>
                      </a:cubicBezTo>
                      <a:cubicBezTo>
                        <a:pt x="9" y="42"/>
                        <a:pt x="9" y="43"/>
                        <a:pt x="11" y="44"/>
                      </a:cubicBezTo>
                      <a:cubicBezTo>
                        <a:pt x="13" y="41"/>
                        <a:pt x="14" y="38"/>
                        <a:pt x="16" y="35"/>
                      </a:cubicBezTo>
                      <a:cubicBezTo>
                        <a:pt x="16" y="34"/>
                        <a:pt x="15" y="33"/>
                        <a:pt x="15" y="34"/>
                      </a:cubicBezTo>
                      <a:cubicBezTo>
                        <a:pt x="13" y="36"/>
                        <a:pt x="12" y="37"/>
                        <a:pt x="11" y="39"/>
                      </a:cubicBezTo>
                      <a:cubicBezTo>
                        <a:pt x="9" y="40"/>
                        <a:pt x="8" y="41"/>
                        <a:pt x="10" y="43"/>
                      </a:cubicBezTo>
                      <a:cubicBezTo>
                        <a:pt x="11" y="39"/>
                        <a:pt x="13" y="36"/>
                        <a:pt x="14" y="32"/>
                      </a:cubicBezTo>
                      <a:cubicBezTo>
                        <a:pt x="15" y="31"/>
                        <a:pt x="13" y="31"/>
                        <a:pt x="13" y="32"/>
                      </a:cubicBezTo>
                      <a:cubicBezTo>
                        <a:pt x="11" y="35"/>
                        <a:pt x="9" y="38"/>
                        <a:pt x="7" y="41"/>
                      </a:cubicBezTo>
                      <a:cubicBezTo>
                        <a:pt x="9" y="37"/>
                        <a:pt x="12" y="33"/>
                        <a:pt x="15" y="29"/>
                      </a:cubicBezTo>
                      <a:cubicBezTo>
                        <a:pt x="15" y="28"/>
                        <a:pt x="14" y="28"/>
                        <a:pt x="13" y="28"/>
                      </a:cubicBezTo>
                      <a:cubicBezTo>
                        <a:pt x="11" y="32"/>
                        <a:pt x="8" y="35"/>
                        <a:pt x="5" y="38"/>
                      </a:cubicBezTo>
                      <a:cubicBezTo>
                        <a:pt x="6" y="39"/>
                        <a:pt x="6" y="39"/>
                        <a:pt x="7" y="36"/>
                      </a:cubicBezTo>
                      <a:cubicBezTo>
                        <a:pt x="9" y="33"/>
                        <a:pt x="11" y="31"/>
                        <a:pt x="12" y="28"/>
                      </a:cubicBezTo>
                      <a:cubicBezTo>
                        <a:pt x="10" y="29"/>
                        <a:pt x="9" y="31"/>
                        <a:pt x="8" y="33"/>
                      </a:cubicBezTo>
                      <a:cubicBezTo>
                        <a:pt x="7" y="33"/>
                        <a:pt x="7" y="33"/>
                        <a:pt x="9" y="33"/>
                      </a:cubicBezTo>
                      <a:cubicBezTo>
                        <a:pt x="11" y="29"/>
                        <a:pt x="13" y="25"/>
                        <a:pt x="16" y="21"/>
                      </a:cubicBezTo>
                      <a:cubicBezTo>
                        <a:pt x="16" y="21"/>
                        <a:pt x="15" y="20"/>
                        <a:pt x="14" y="20"/>
                      </a:cubicBezTo>
                      <a:cubicBezTo>
                        <a:pt x="12" y="23"/>
                        <a:pt x="10" y="25"/>
                        <a:pt x="8" y="28"/>
                      </a:cubicBezTo>
                      <a:cubicBezTo>
                        <a:pt x="8" y="30"/>
                        <a:pt x="9" y="29"/>
                        <a:pt x="10" y="27"/>
                      </a:cubicBezTo>
                      <a:cubicBezTo>
                        <a:pt x="11" y="24"/>
                        <a:pt x="13" y="22"/>
                        <a:pt x="14" y="20"/>
                      </a:cubicBezTo>
                      <a:cubicBezTo>
                        <a:pt x="15" y="19"/>
                        <a:pt x="14" y="18"/>
                        <a:pt x="13" y="19"/>
                      </a:cubicBezTo>
                      <a:cubicBezTo>
                        <a:pt x="11" y="21"/>
                        <a:pt x="9" y="23"/>
                        <a:pt x="7" y="25"/>
                      </a:cubicBezTo>
                      <a:cubicBezTo>
                        <a:pt x="4" y="28"/>
                        <a:pt x="5" y="28"/>
                        <a:pt x="7" y="25"/>
                      </a:cubicBezTo>
                      <a:cubicBezTo>
                        <a:pt x="10" y="20"/>
                        <a:pt x="13" y="15"/>
                        <a:pt x="16" y="10"/>
                      </a:cubicBezTo>
                      <a:cubicBezTo>
                        <a:pt x="16" y="9"/>
                        <a:pt x="15" y="8"/>
                        <a:pt x="15" y="9"/>
                      </a:cubicBezTo>
                      <a:cubicBezTo>
                        <a:pt x="13" y="12"/>
                        <a:pt x="9" y="16"/>
                        <a:pt x="9" y="18"/>
                      </a:cubicBezTo>
                      <a:cubicBezTo>
                        <a:pt x="11" y="13"/>
                        <a:pt x="13" y="9"/>
                        <a:pt x="15" y="5"/>
                      </a:cubicBezTo>
                      <a:cubicBezTo>
                        <a:pt x="16" y="4"/>
                        <a:pt x="15" y="4"/>
                        <a:pt x="14" y="4"/>
                      </a:cubicBezTo>
                      <a:cubicBezTo>
                        <a:pt x="11" y="8"/>
                        <a:pt x="8" y="12"/>
                        <a:pt x="6" y="16"/>
                      </a:cubicBezTo>
                      <a:cubicBezTo>
                        <a:pt x="6" y="16"/>
                        <a:pt x="6" y="16"/>
                        <a:pt x="7" y="16"/>
                      </a:cubicBezTo>
                      <a:cubicBezTo>
                        <a:pt x="8" y="15"/>
                        <a:pt x="9" y="13"/>
                        <a:pt x="10" y="11"/>
                      </a:cubicBezTo>
                      <a:cubicBezTo>
                        <a:pt x="12" y="9"/>
                        <a:pt x="13" y="7"/>
                        <a:pt x="14" y="4"/>
                      </a:cubicBezTo>
                      <a:cubicBezTo>
                        <a:pt x="15" y="3"/>
                        <a:pt x="14" y="3"/>
                        <a:pt x="13" y="3"/>
                      </a:cubicBezTo>
                      <a:cubicBezTo>
                        <a:pt x="12" y="5"/>
                        <a:pt x="11" y="7"/>
                        <a:pt x="9" y="8"/>
                      </a:cubicBezTo>
                      <a:cubicBezTo>
                        <a:pt x="5" y="10"/>
                        <a:pt x="4" y="12"/>
                        <a:pt x="6" y="14"/>
                      </a:cubicBezTo>
                      <a:cubicBezTo>
                        <a:pt x="8" y="11"/>
                        <a:pt x="10" y="7"/>
                        <a:pt x="12" y="4"/>
                      </a:cubicBezTo>
                      <a:cubicBezTo>
                        <a:pt x="12" y="3"/>
                        <a:pt x="11" y="3"/>
                        <a:pt x="11" y="3"/>
                      </a:cubicBezTo>
                      <a:cubicBezTo>
                        <a:pt x="9" y="5"/>
                        <a:pt x="8" y="7"/>
                        <a:pt x="7" y="8"/>
                      </a:cubicBezTo>
                      <a:cubicBezTo>
                        <a:pt x="5" y="10"/>
                        <a:pt x="5" y="11"/>
                        <a:pt x="7" y="11"/>
                      </a:cubicBezTo>
                      <a:cubicBezTo>
                        <a:pt x="9" y="8"/>
                        <a:pt x="11" y="5"/>
                        <a:pt x="13" y="2"/>
                      </a:cubicBezTo>
                      <a:cubicBezTo>
                        <a:pt x="13" y="1"/>
                        <a:pt x="12" y="0"/>
                        <a:pt x="11" y="1"/>
                      </a:cubicBezTo>
                      <a:cubicBezTo>
                        <a:pt x="9" y="4"/>
                        <a:pt x="7" y="7"/>
                        <a:pt x="4" y="10"/>
                      </a:cubicBezTo>
                      <a:cubicBezTo>
                        <a:pt x="5" y="11"/>
                        <a:pt x="5" y="10"/>
                        <a:pt x="6" y="8"/>
                      </a:cubicBezTo>
                      <a:cubicBezTo>
                        <a:pt x="7" y="6"/>
                        <a:pt x="7" y="5"/>
                        <a:pt x="8" y="3"/>
                      </a:cubicBezTo>
                      <a:cubicBezTo>
                        <a:pt x="9" y="2"/>
                        <a:pt x="8" y="2"/>
                        <a:pt x="7" y="2"/>
                      </a:cubicBezTo>
                      <a:cubicBezTo>
                        <a:pt x="5" y="4"/>
                        <a:pt x="3" y="6"/>
                        <a:pt x="2" y="8"/>
                      </a:cubicBezTo>
                      <a:cubicBezTo>
                        <a:pt x="3" y="6"/>
                        <a:pt x="3" y="4"/>
                        <a:pt x="2" y="8"/>
                      </a:cubicBezTo>
                      <a:cubicBezTo>
                        <a:pt x="1" y="9"/>
                        <a:pt x="3" y="9"/>
                        <a:pt x="3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6" name="Freeform 77"/>
                <p:cNvSpPr/>
                <p:nvPr/>
              </p:nvSpPr>
              <p:spPr bwMode="auto">
                <a:xfrm>
                  <a:off x="1227138" y="2103438"/>
                  <a:ext cx="22225" cy="68263"/>
                </a:xfrm>
                <a:custGeom>
                  <a:avLst/>
                  <a:gdLst>
                    <a:gd name="T0" fmla="*/ 7 w 20"/>
                    <a:gd name="T1" fmla="*/ 63 h 64"/>
                    <a:gd name="T2" fmla="*/ 6 w 20"/>
                    <a:gd name="T3" fmla="*/ 36 h 64"/>
                    <a:gd name="T4" fmla="*/ 3 w 20"/>
                    <a:gd name="T5" fmla="*/ 16 h 64"/>
                    <a:gd name="T6" fmla="*/ 7 w 20"/>
                    <a:gd name="T7" fmla="*/ 3 h 64"/>
                    <a:gd name="T8" fmla="*/ 13 w 20"/>
                    <a:gd name="T9" fmla="*/ 2 h 64"/>
                    <a:gd name="T10" fmla="*/ 16 w 20"/>
                    <a:gd name="T11" fmla="*/ 11 h 64"/>
                    <a:gd name="T12" fmla="*/ 17 w 20"/>
                    <a:gd name="T13" fmla="*/ 28 h 64"/>
                    <a:gd name="T14" fmla="*/ 19 w 20"/>
                    <a:gd name="T15" fmla="*/ 60 h 64"/>
                    <a:gd name="T16" fmla="*/ 20 w 20"/>
                    <a:gd name="T17" fmla="*/ 60 h 64"/>
                    <a:gd name="T18" fmla="*/ 16 w 20"/>
                    <a:gd name="T19" fmla="*/ 1 h 64"/>
                    <a:gd name="T20" fmla="*/ 16 w 20"/>
                    <a:gd name="T21" fmla="*/ 0 h 64"/>
                    <a:gd name="T22" fmla="*/ 1 w 20"/>
                    <a:gd name="T23" fmla="*/ 2 h 64"/>
                    <a:gd name="T24" fmla="*/ 0 w 20"/>
                    <a:gd name="T25" fmla="*/ 2 h 64"/>
                    <a:gd name="T26" fmla="*/ 4 w 20"/>
                    <a:gd name="T27" fmla="*/ 33 h 64"/>
                    <a:gd name="T28" fmla="*/ 5 w 20"/>
                    <a:gd name="T29" fmla="*/ 51 h 64"/>
                    <a:gd name="T30" fmla="*/ 6 w 20"/>
                    <a:gd name="T31" fmla="*/ 64 h 64"/>
                    <a:gd name="T32" fmla="*/ 7 w 20"/>
                    <a:gd name="T33" fmla="*/ 63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0" h="64">
                      <a:moveTo>
                        <a:pt x="7" y="63"/>
                      </a:moveTo>
                      <a:cubicBezTo>
                        <a:pt x="5" y="55"/>
                        <a:pt x="7" y="45"/>
                        <a:pt x="6" y="36"/>
                      </a:cubicBezTo>
                      <a:cubicBezTo>
                        <a:pt x="5" y="29"/>
                        <a:pt x="4" y="23"/>
                        <a:pt x="3" y="16"/>
                      </a:cubicBezTo>
                      <a:cubicBezTo>
                        <a:pt x="3" y="11"/>
                        <a:pt x="0" y="3"/>
                        <a:pt x="7" y="3"/>
                      </a:cubicBezTo>
                      <a:cubicBezTo>
                        <a:pt x="9" y="2"/>
                        <a:pt x="11" y="2"/>
                        <a:pt x="13" y="2"/>
                      </a:cubicBezTo>
                      <a:cubicBezTo>
                        <a:pt x="16" y="2"/>
                        <a:pt x="15" y="10"/>
                        <a:pt x="16" y="11"/>
                      </a:cubicBezTo>
                      <a:cubicBezTo>
                        <a:pt x="16" y="17"/>
                        <a:pt x="16" y="22"/>
                        <a:pt x="17" y="28"/>
                      </a:cubicBezTo>
                      <a:cubicBezTo>
                        <a:pt x="18" y="39"/>
                        <a:pt x="19" y="49"/>
                        <a:pt x="19" y="60"/>
                      </a:cubicBezTo>
                      <a:cubicBezTo>
                        <a:pt x="19" y="61"/>
                        <a:pt x="20" y="61"/>
                        <a:pt x="20" y="60"/>
                      </a:cubicBezTo>
                      <a:cubicBezTo>
                        <a:pt x="20" y="41"/>
                        <a:pt x="17" y="21"/>
                        <a:pt x="16" y="1"/>
                      </a:cubicBezTo>
                      <a:cubicBezTo>
                        <a:pt x="16" y="1"/>
                        <a:pt x="16" y="0"/>
                        <a:pt x="16" y="0"/>
                      </a:cubicBezTo>
                      <a:cubicBezTo>
                        <a:pt x="11" y="0"/>
                        <a:pt x="6" y="1"/>
                        <a:pt x="1" y="2"/>
                      </a:cubicBezTo>
                      <a:cubicBezTo>
                        <a:pt x="1" y="2"/>
                        <a:pt x="0" y="2"/>
                        <a:pt x="0" y="2"/>
                      </a:cubicBezTo>
                      <a:cubicBezTo>
                        <a:pt x="1" y="13"/>
                        <a:pt x="2" y="23"/>
                        <a:pt x="4" y="33"/>
                      </a:cubicBezTo>
                      <a:cubicBezTo>
                        <a:pt x="5" y="39"/>
                        <a:pt x="6" y="45"/>
                        <a:pt x="5" y="51"/>
                      </a:cubicBezTo>
                      <a:cubicBezTo>
                        <a:pt x="5" y="55"/>
                        <a:pt x="5" y="59"/>
                        <a:pt x="6" y="64"/>
                      </a:cubicBezTo>
                      <a:cubicBezTo>
                        <a:pt x="6" y="64"/>
                        <a:pt x="8" y="64"/>
                        <a:pt x="7" y="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7" name="Freeform 78"/>
                <p:cNvSpPr/>
                <p:nvPr/>
              </p:nvSpPr>
              <p:spPr bwMode="auto">
                <a:xfrm>
                  <a:off x="1228725" y="2106613"/>
                  <a:ext cx="17463" cy="65088"/>
                </a:xfrm>
                <a:custGeom>
                  <a:avLst/>
                  <a:gdLst>
                    <a:gd name="T0" fmla="*/ 0 w 17"/>
                    <a:gd name="T1" fmla="*/ 10 h 61"/>
                    <a:gd name="T2" fmla="*/ 6 w 17"/>
                    <a:gd name="T3" fmla="*/ 4 h 61"/>
                    <a:gd name="T4" fmla="*/ 3 w 17"/>
                    <a:gd name="T5" fmla="*/ 12 h 61"/>
                    <a:gd name="T6" fmla="*/ 3 w 17"/>
                    <a:gd name="T7" fmla="*/ 16 h 61"/>
                    <a:gd name="T8" fmla="*/ 7 w 17"/>
                    <a:gd name="T9" fmla="*/ 12 h 61"/>
                    <a:gd name="T10" fmla="*/ 10 w 17"/>
                    <a:gd name="T11" fmla="*/ 7 h 61"/>
                    <a:gd name="T12" fmla="*/ 4 w 17"/>
                    <a:gd name="T13" fmla="*/ 21 h 61"/>
                    <a:gd name="T14" fmla="*/ 6 w 17"/>
                    <a:gd name="T15" fmla="*/ 23 h 61"/>
                    <a:gd name="T16" fmla="*/ 10 w 17"/>
                    <a:gd name="T17" fmla="*/ 19 h 61"/>
                    <a:gd name="T18" fmla="*/ 13 w 17"/>
                    <a:gd name="T19" fmla="*/ 14 h 61"/>
                    <a:gd name="T20" fmla="*/ 6 w 17"/>
                    <a:gd name="T21" fmla="*/ 30 h 61"/>
                    <a:gd name="T22" fmla="*/ 10 w 17"/>
                    <a:gd name="T23" fmla="*/ 22 h 61"/>
                    <a:gd name="T24" fmla="*/ 6 w 17"/>
                    <a:gd name="T25" fmla="*/ 32 h 61"/>
                    <a:gd name="T26" fmla="*/ 12 w 17"/>
                    <a:gd name="T27" fmla="*/ 26 h 61"/>
                    <a:gd name="T28" fmla="*/ 4 w 17"/>
                    <a:gd name="T29" fmla="*/ 38 h 61"/>
                    <a:gd name="T30" fmla="*/ 11 w 17"/>
                    <a:gd name="T31" fmla="*/ 29 h 61"/>
                    <a:gd name="T32" fmla="*/ 7 w 17"/>
                    <a:gd name="T33" fmla="*/ 42 h 61"/>
                    <a:gd name="T34" fmla="*/ 5 w 17"/>
                    <a:gd name="T35" fmla="*/ 47 h 61"/>
                    <a:gd name="T36" fmla="*/ 12 w 17"/>
                    <a:gd name="T37" fmla="*/ 39 h 61"/>
                    <a:gd name="T38" fmla="*/ 7 w 17"/>
                    <a:gd name="T39" fmla="*/ 51 h 61"/>
                    <a:gd name="T40" fmla="*/ 8 w 17"/>
                    <a:gd name="T41" fmla="*/ 54 h 61"/>
                    <a:gd name="T42" fmla="*/ 15 w 17"/>
                    <a:gd name="T43" fmla="*/ 47 h 61"/>
                    <a:gd name="T44" fmla="*/ 9 w 17"/>
                    <a:gd name="T45" fmla="*/ 59 h 61"/>
                    <a:gd name="T46" fmla="*/ 13 w 17"/>
                    <a:gd name="T47" fmla="*/ 52 h 61"/>
                    <a:gd name="T48" fmla="*/ 10 w 17"/>
                    <a:gd name="T49" fmla="*/ 60 h 61"/>
                    <a:gd name="T50" fmla="*/ 11 w 17"/>
                    <a:gd name="T51" fmla="*/ 58 h 61"/>
                    <a:gd name="T52" fmla="*/ 15 w 17"/>
                    <a:gd name="T53" fmla="*/ 49 h 61"/>
                    <a:gd name="T54" fmla="*/ 11 w 17"/>
                    <a:gd name="T55" fmla="*/ 56 h 61"/>
                    <a:gd name="T56" fmla="*/ 15 w 17"/>
                    <a:gd name="T57" fmla="*/ 43 h 61"/>
                    <a:gd name="T58" fmla="*/ 11 w 17"/>
                    <a:gd name="T59" fmla="*/ 50 h 61"/>
                    <a:gd name="T60" fmla="*/ 15 w 17"/>
                    <a:gd name="T61" fmla="*/ 39 h 61"/>
                    <a:gd name="T62" fmla="*/ 15 w 17"/>
                    <a:gd name="T63" fmla="*/ 36 h 61"/>
                    <a:gd name="T64" fmla="*/ 6 w 17"/>
                    <a:gd name="T65" fmla="*/ 45 h 61"/>
                    <a:gd name="T66" fmla="*/ 10 w 17"/>
                    <a:gd name="T67" fmla="*/ 40 h 61"/>
                    <a:gd name="T68" fmla="*/ 14 w 17"/>
                    <a:gd name="T69" fmla="*/ 31 h 61"/>
                    <a:gd name="T70" fmla="*/ 14 w 17"/>
                    <a:gd name="T71" fmla="*/ 27 h 61"/>
                    <a:gd name="T72" fmla="*/ 8 w 17"/>
                    <a:gd name="T73" fmla="*/ 33 h 61"/>
                    <a:gd name="T74" fmla="*/ 14 w 17"/>
                    <a:gd name="T75" fmla="*/ 21 h 61"/>
                    <a:gd name="T76" fmla="*/ 13 w 17"/>
                    <a:gd name="T77" fmla="*/ 20 h 61"/>
                    <a:gd name="T78" fmla="*/ 8 w 17"/>
                    <a:gd name="T79" fmla="*/ 24 h 61"/>
                    <a:gd name="T80" fmla="*/ 16 w 17"/>
                    <a:gd name="T81" fmla="*/ 12 h 61"/>
                    <a:gd name="T82" fmla="*/ 7 w 17"/>
                    <a:gd name="T83" fmla="*/ 21 h 61"/>
                    <a:gd name="T84" fmla="*/ 12 w 17"/>
                    <a:gd name="T85" fmla="*/ 10 h 61"/>
                    <a:gd name="T86" fmla="*/ 12 w 17"/>
                    <a:gd name="T87" fmla="*/ 5 h 61"/>
                    <a:gd name="T88" fmla="*/ 8 w 17"/>
                    <a:gd name="T89" fmla="*/ 9 h 61"/>
                    <a:gd name="T90" fmla="*/ 11 w 17"/>
                    <a:gd name="T91" fmla="*/ 1 h 61"/>
                    <a:gd name="T92" fmla="*/ 5 w 17"/>
                    <a:gd name="T93" fmla="*/ 7 h 61"/>
                    <a:gd name="T94" fmla="*/ 9 w 17"/>
                    <a:gd name="T95" fmla="*/ 3 h 61"/>
                    <a:gd name="T96" fmla="*/ 5 w 17"/>
                    <a:gd name="T97" fmla="*/ 2 h 61"/>
                    <a:gd name="T98" fmla="*/ 0 w 17"/>
                    <a:gd name="T99" fmla="*/ 7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17" h="61">
                      <a:moveTo>
                        <a:pt x="1" y="8"/>
                      </a:moveTo>
                      <a:cubicBezTo>
                        <a:pt x="5" y="1"/>
                        <a:pt x="1" y="7"/>
                        <a:pt x="0" y="10"/>
                      </a:cubicBezTo>
                      <a:cubicBezTo>
                        <a:pt x="0" y="10"/>
                        <a:pt x="1" y="11"/>
                        <a:pt x="2" y="10"/>
                      </a:cubicBezTo>
                      <a:cubicBezTo>
                        <a:pt x="0" y="12"/>
                        <a:pt x="7" y="3"/>
                        <a:pt x="6" y="4"/>
                      </a:cubicBezTo>
                      <a:cubicBezTo>
                        <a:pt x="5" y="7"/>
                        <a:pt x="3" y="9"/>
                        <a:pt x="2" y="12"/>
                      </a:cubicBezTo>
                      <a:cubicBezTo>
                        <a:pt x="2" y="13"/>
                        <a:pt x="3" y="13"/>
                        <a:pt x="3" y="12"/>
                      </a:cubicBezTo>
                      <a:cubicBezTo>
                        <a:pt x="5" y="10"/>
                        <a:pt x="9" y="6"/>
                        <a:pt x="9" y="4"/>
                      </a:cubicBezTo>
                      <a:cubicBezTo>
                        <a:pt x="8" y="8"/>
                        <a:pt x="5" y="12"/>
                        <a:pt x="3" y="16"/>
                      </a:cubicBezTo>
                      <a:cubicBezTo>
                        <a:pt x="2" y="16"/>
                        <a:pt x="3" y="17"/>
                        <a:pt x="4" y="17"/>
                      </a:cubicBezTo>
                      <a:cubicBezTo>
                        <a:pt x="6" y="14"/>
                        <a:pt x="6" y="14"/>
                        <a:pt x="7" y="12"/>
                      </a:cubicBezTo>
                      <a:cubicBezTo>
                        <a:pt x="8" y="11"/>
                        <a:pt x="9" y="10"/>
                        <a:pt x="9" y="10"/>
                      </a:cubicBezTo>
                      <a:cubicBezTo>
                        <a:pt x="11" y="8"/>
                        <a:pt x="11" y="7"/>
                        <a:pt x="10" y="7"/>
                      </a:cubicBezTo>
                      <a:cubicBezTo>
                        <a:pt x="7" y="11"/>
                        <a:pt x="5" y="15"/>
                        <a:pt x="3" y="20"/>
                      </a:cubicBezTo>
                      <a:cubicBezTo>
                        <a:pt x="3" y="21"/>
                        <a:pt x="4" y="21"/>
                        <a:pt x="4" y="21"/>
                      </a:cubicBezTo>
                      <a:cubicBezTo>
                        <a:pt x="7" y="18"/>
                        <a:pt x="9" y="15"/>
                        <a:pt x="10" y="13"/>
                      </a:cubicBezTo>
                      <a:cubicBezTo>
                        <a:pt x="9" y="16"/>
                        <a:pt x="7" y="20"/>
                        <a:pt x="6" y="23"/>
                      </a:cubicBezTo>
                      <a:cubicBezTo>
                        <a:pt x="5" y="24"/>
                        <a:pt x="7" y="25"/>
                        <a:pt x="7" y="24"/>
                      </a:cubicBezTo>
                      <a:cubicBezTo>
                        <a:pt x="8" y="22"/>
                        <a:pt x="9" y="21"/>
                        <a:pt x="10" y="19"/>
                      </a:cubicBezTo>
                      <a:cubicBezTo>
                        <a:pt x="12" y="18"/>
                        <a:pt x="13" y="16"/>
                        <a:pt x="14" y="15"/>
                      </a:cubicBezTo>
                      <a:cubicBezTo>
                        <a:pt x="14" y="14"/>
                        <a:pt x="14" y="14"/>
                        <a:pt x="13" y="14"/>
                      </a:cubicBezTo>
                      <a:cubicBezTo>
                        <a:pt x="10" y="19"/>
                        <a:pt x="7" y="24"/>
                        <a:pt x="5" y="29"/>
                      </a:cubicBezTo>
                      <a:cubicBezTo>
                        <a:pt x="4" y="30"/>
                        <a:pt x="5" y="30"/>
                        <a:pt x="6" y="30"/>
                      </a:cubicBezTo>
                      <a:cubicBezTo>
                        <a:pt x="7" y="28"/>
                        <a:pt x="8" y="26"/>
                        <a:pt x="9" y="25"/>
                      </a:cubicBezTo>
                      <a:cubicBezTo>
                        <a:pt x="11" y="24"/>
                        <a:pt x="12" y="22"/>
                        <a:pt x="10" y="22"/>
                      </a:cubicBezTo>
                      <a:cubicBezTo>
                        <a:pt x="9" y="25"/>
                        <a:pt x="7" y="28"/>
                        <a:pt x="5" y="31"/>
                      </a:cubicBezTo>
                      <a:cubicBezTo>
                        <a:pt x="5" y="32"/>
                        <a:pt x="6" y="33"/>
                        <a:pt x="6" y="32"/>
                      </a:cubicBezTo>
                      <a:cubicBezTo>
                        <a:pt x="8" y="31"/>
                        <a:pt x="9" y="30"/>
                        <a:pt x="10" y="28"/>
                      </a:cubicBezTo>
                      <a:cubicBezTo>
                        <a:pt x="11" y="28"/>
                        <a:pt x="11" y="27"/>
                        <a:pt x="12" y="26"/>
                      </a:cubicBezTo>
                      <a:cubicBezTo>
                        <a:pt x="14" y="25"/>
                        <a:pt x="14" y="24"/>
                        <a:pt x="12" y="24"/>
                      </a:cubicBezTo>
                      <a:cubicBezTo>
                        <a:pt x="10" y="29"/>
                        <a:pt x="6" y="33"/>
                        <a:pt x="4" y="38"/>
                      </a:cubicBezTo>
                      <a:cubicBezTo>
                        <a:pt x="4" y="38"/>
                        <a:pt x="5" y="39"/>
                        <a:pt x="5" y="38"/>
                      </a:cubicBezTo>
                      <a:cubicBezTo>
                        <a:pt x="8" y="35"/>
                        <a:pt x="10" y="32"/>
                        <a:pt x="11" y="29"/>
                      </a:cubicBezTo>
                      <a:cubicBezTo>
                        <a:pt x="9" y="33"/>
                        <a:pt x="7" y="37"/>
                        <a:pt x="5" y="41"/>
                      </a:cubicBezTo>
                      <a:cubicBezTo>
                        <a:pt x="5" y="42"/>
                        <a:pt x="6" y="43"/>
                        <a:pt x="7" y="42"/>
                      </a:cubicBezTo>
                      <a:cubicBezTo>
                        <a:pt x="7" y="42"/>
                        <a:pt x="15" y="29"/>
                        <a:pt x="11" y="37"/>
                      </a:cubicBezTo>
                      <a:cubicBezTo>
                        <a:pt x="9" y="40"/>
                        <a:pt x="6" y="43"/>
                        <a:pt x="5" y="47"/>
                      </a:cubicBezTo>
                      <a:cubicBezTo>
                        <a:pt x="4" y="48"/>
                        <a:pt x="5" y="48"/>
                        <a:pt x="6" y="48"/>
                      </a:cubicBezTo>
                      <a:cubicBezTo>
                        <a:pt x="7" y="46"/>
                        <a:pt x="12" y="39"/>
                        <a:pt x="12" y="39"/>
                      </a:cubicBezTo>
                      <a:cubicBezTo>
                        <a:pt x="9" y="42"/>
                        <a:pt x="7" y="46"/>
                        <a:pt x="6" y="50"/>
                      </a:cubicBezTo>
                      <a:cubicBezTo>
                        <a:pt x="5" y="51"/>
                        <a:pt x="6" y="51"/>
                        <a:pt x="7" y="51"/>
                      </a:cubicBezTo>
                      <a:cubicBezTo>
                        <a:pt x="9" y="48"/>
                        <a:pt x="13" y="43"/>
                        <a:pt x="14" y="41"/>
                      </a:cubicBezTo>
                      <a:cubicBezTo>
                        <a:pt x="12" y="46"/>
                        <a:pt x="9" y="50"/>
                        <a:pt x="8" y="54"/>
                      </a:cubicBezTo>
                      <a:cubicBezTo>
                        <a:pt x="7" y="55"/>
                        <a:pt x="9" y="56"/>
                        <a:pt x="9" y="55"/>
                      </a:cubicBezTo>
                      <a:cubicBezTo>
                        <a:pt x="11" y="52"/>
                        <a:pt x="13" y="49"/>
                        <a:pt x="15" y="47"/>
                      </a:cubicBezTo>
                      <a:cubicBezTo>
                        <a:pt x="12" y="50"/>
                        <a:pt x="10" y="54"/>
                        <a:pt x="8" y="58"/>
                      </a:cubicBezTo>
                      <a:cubicBezTo>
                        <a:pt x="7" y="59"/>
                        <a:pt x="9" y="60"/>
                        <a:pt x="9" y="59"/>
                      </a:cubicBezTo>
                      <a:cubicBezTo>
                        <a:pt x="10" y="57"/>
                        <a:pt x="11" y="56"/>
                        <a:pt x="12" y="54"/>
                      </a:cubicBezTo>
                      <a:cubicBezTo>
                        <a:pt x="15" y="53"/>
                        <a:pt x="15" y="52"/>
                        <a:pt x="13" y="52"/>
                      </a:cubicBezTo>
                      <a:cubicBezTo>
                        <a:pt x="12" y="54"/>
                        <a:pt x="10" y="57"/>
                        <a:pt x="9" y="60"/>
                      </a:cubicBezTo>
                      <a:cubicBezTo>
                        <a:pt x="9" y="60"/>
                        <a:pt x="10" y="61"/>
                        <a:pt x="10" y="60"/>
                      </a:cubicBezTo>
                      <a:cubicBezTo>
                        <a:pt x="11" y="60"/>
                        <a:pt x="11" y="60"/>
                        <a:pt x="12" y="59"/>
                      </a:cubicBezTo>
                      <a:cubicBezTo>
                        <a:pt x="13" y="58"/>
                        <a:pt x="12" y="57"/>
                        <a:pt x="11" y="58"/>
                      </a:cubicBezTo>
                      <a:cubicBezTo>
                        <a:pt x="13" y="56"/>
                        <a:pt x="14" y="52"/>
                        <a:pt x="16" y="50"/>
                      </a:cubicBezTo>
                      <a:cubicBezTo>
                        <a:pt x="16" y="49"/>
                        <a:pt x="15" y="48"/>
                        <a:pt x="15" y="49"/>
                      </a:cubicBezTo>
                      <a:cubicBezTo>
                        <a:pt x="13" y="50"/>
                        <a:pt x="12" y="52"/>
                        <a:pt x="11" y="54"/>
                      </a:cubicBezTo>
                      <a:cubicBezTo>
                        <a:pt x="9" y="55"/>
                        <a:pt x="9" y="56"/>
                        <a:pt x="11" y="56"/>
                      </a:cubicBezTo>
                      <a:cubicBezTo>
                        <a:pt x="13" y="52"/>
                        <a:pt x="15" y="48"/>
                        <a:pt x="17" y="44"/>
                      </a:cubicBezTo>
                      <a:cubicBezTo>
                        <a:pt x="17" y="43"/>
                        <a:pt x="16" y="43"/>
                        <a:pt x="15" y="43"/>
                      </a:cubicBezTo>
                      <a:cubicBezTo>
                        <a:pt x="14" y="45"/>
                        <a:pt x="13" y="47"/>
                        <a:pt x="11" y="49"/>
                      </a:cubicBezTo>
                      <a:cubicBezTo>
                        <a:pt x="9" y="52"/>
                        <a:pt x="9" y="52"/>
                        <a:pt x="11" y="50"/>
                      </a:cubicBezTo>
                      <a:cubicBezTo>
                        <a:pt x="13" y="46"/>
                        <a:pt x="15" y="43"/>
                        <a:pt x="16" y="40"/>
                      </a:cubicBezTo>
                      <a:cubicBezTo>
                        <a:pt x="17" y="39"/>
                        <a:pt x="16" y="38"/>
                        <a:pt x="15" y="39"/>
                      </a:cubicBezTo>
                      <a:cubicBezTo>
                        <a:pt x="13" y="42"/>
                        <a:pt x="10" y="45"/>
                        <a:pt x="8" y="48"/>
                      </a:cubicBezTo>
                      <a:cubicBezTo>
                        <a:pt x="11" y="45"/>
                        <a:pt x="13" y="40"/>
                        <a:pt x="15" y="36"/>
                      </a:cubicBezTo>
                      <a:cubicBezTo>
                        <a:pt x="15" y="36"/>
                        <a:pt x="14" y="35"/>
                        <a:pt x="14" y="36"/>
                      </a:cubicBezTo>
                      <a:cubicBezTo>
                        <a:pt x="11" y="38"/>
                        <a:pt x="8" y="41"/>
                        <a:pt x="6" y="45"/>
                      </a:cubicBezTo>
                      <a:cubicBezTo>
                        <a:pt x="7" y="45"/>
                        <a:pt x="7" y="45"/>
                        <a:pt x="7" y="45"/>
                      </a:cubicBezTo>
                      <a:cubicBezTo>
                        <a:pt x="8" y="43"/>
                        <a:pt x="9" y="42"/>
                        <a:pt x="10" y="40"/>
                      </a:cubicBezTo>
                      <a:cubicBezTo>
                        <a:pt x="12" y="37"/>
                        <a:pt x="13" y="35"/>
                        <a:pt x="15" y="32"/>
                      </a:cubicBezTo>
                      <a:cubicBezTo>
                        <a:pt x="15" y="32"/>
                        <a:pt x="14" y="31"/>
                        <a:pt x="14" y="31"/>
                      </a:cubicBezTo>
                      <a:cubicBezTo>
                        <a:pt x="11" y="34"/>
                        <a:pt x="9" y="36"/>
                        <a:pt x="7" y="39"/>
                      </a:cubicBezTo>
                      <a:cubicBezTo>
                        <a:pt x="10" y="35"/>
                        <a:pt x="12" y="31"/>
                        <a:pt x="14" y="27"/>
                      </a:cubicBezTo>
                      <a:cubicBezTo>
                        <a:pt x="14" y="26"/>
                        <a:pt x="13" y="26"/>
                        <a:pt x="13" y="26"/>
                      </a:cubicBezTo>
                      <a:cubicBezTo>
                        <a:pt x="11" y="29"/>
                        <a:pt x="4" y="40"/>
                        <a:pt x="8" y="33"/>
                      </a:cubicBezTo>
                      <a:cubicBezTo>
                        <a:pt x="10" y="29"/>
                        <a:pt x="13" y="26"/>
                        <a:pt x="15" y="22"/>
                      </a:cubicBezTo>
                      <a:cubicBezTo>
                        <a:pt x="16" y="22"/>
                        <a:pt x="15" y="21"/>
                        <a:pt x="14" y="21"/>
                      </a:cubicBezTo>
                      <a:cubicBezTo>
                        <a:pt x="12" y="24"/>
                        <a:pt x="10" y="27"/>
                        <a:pt x="7" y="29"/>
                      </a:cubicBezTo>
                      <a:cubicBezTo>
                        <a:pt x="9" y="27"/>
                        <a:pt x="11" y="23"/>
                        <a:pt x="13" y="20"/>
                      </a:cubicBezTo>
                      <a:cubicBezTo>
                        <a:pt x="13" y="19"/>
                        <a:pt x="12" y="18"/>
                        <a:pt x="12" y="19"/>
                      </a:cubicBezTo>
                      <a:cubicBezTo>
                        <a:pt x="10" y="21"/>
                        <a:pt x="9" y="22"/>
                        <a:pt x="8" y="24"/>
                      </a:cubicBezTo>
                      <a:cubicBezTo>
                        <a:pt x="6" y="26"/>
                        <a:pt x="6" y="27"/>
                        <a:pt x="7" y="27"/>
                      </a:cubicBezTo>
                      <a:cubicBezTo>
                        <a:pt x="10" y="22"/>
                        <a:pt x="13" y="17"/>
                        <a:pt x="16" y="12"/>
                      </a:cubicBezTo>
                      <a:cubicBezTo>
                        <a:pt x="16" y="11"/>
                        <a:pt x="15" y="11"/>
                        <a:pt x="15" y="11"/>
                      </a:cubicBezTo>
                      <a:cubicBezTo>
                        <a:pt x="12" y="15"/>
                        <a:pt x="10" y="18"/>
                        <a:pt x="7" y="21"/>
                      </a:cubicBezTo>
                      <a:cubicBezTo>
                        <a:pt x="9" y="19"/>
                        <a:pt x="11" y="14"/>
                        <a:pt x="13" y="11"/>
                      </a:cubicBezTo>
                      <a:cubicBezTo>
                        <a:pt x="13" y="10"/>
                        <a:pt x="12" y="10"/>
                        <a:pt x="12" y="10"/>
                      </a:cubicBezTo>
                      <a:cubicBezTo>
                        <a:pt x="10" y="12"/>
                        <a:pt x="6" y="15"/>
                        <a:pt x="5" y="18"/>
                      </a:cubicBezTo>
                      <a:cubicBezTo>
                        <a:pt x="7" y="13"/>
                        <a:pt x="10" y="9"/>
                        <a:pt x="12" y="5"/>
                      </a:cubicBezTo>
                      <a:cubicBezTo>
                        <a:pt x="13" y="4"/>
                        <a:pt x="11" y="3"/>
                        <a:pt x="11" y="4"/>
                      </a:cubicBezTo>
                      <a:cubicBezTo>
                        <a:pt x="10" y="6"/>
                        <a:pt x="9" y="7"/>
                        <a:pt x="8" y="9"/>
                      </a:cubicBezTo>
                      <a:cubicBezTo>
                        <a:pt x="7" y="10"/>
                        <a:pt x="3" y="18"/>
                        <a:pt x="7" y="12"/>
                      </a:cubicBezTo>
                      <a:cubicBezTo>
                        <a:pt x="9" y="9"/>
                        <a:pt x="10" y="5"/>
                        <a:pt x="11" y="1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8" y="3"/>
                        <a:pt x="7" y="5"/>
                        <a:pt x="5" y="7"/>
                      </a:cubicBezTo>
                      <a:cubicBezTo>
                        <a:pt x="3" y="9"/>
                        <a:pt x="3" y="10"/>
                        <a:pt x="5" y="10"/>
                      </a:cubicBezTo>
                      <a:cubicBezTo>
                        <a:pt x="6" y="8"/>
                        <a:pt x="7" y="5"/>
                        <a:pt x="9" y="3"/>
                      </a:cubicBezTo>
                      <a:cubicBezTo>
                        <a:pt x="9" y="2"/>
                        <a:pt x="8" y="1"/>
                        <a:pt x="8" y="2"/>
                      </a:cubicBezTo>
                      <a:cubicBezTo>
                        <a:pt x="3" y="5"/>
                        <a:pt x="0" y="11"/>
                        <a:pt x="5" y="2"/>
                      </a:cubicBezTo>
                      <a:cubicBezTo>
                        <a:pt x="5" y="2"/>
                        <a:pt x="4" y="1"/>
                        <a:pt x="4" y="2"/>
                      </a:cubicBezTo>
                      <a:cubicBezTo>
                        <a:pt x="1" y="5"/>
                        <a:pt x="2" y="3"/>
                        <a:pt x="0" y="7"/>
                      </a:cubicBezTo>
                      <a:cubicBezTo>
                        <a:pt x="0" y="8"/>
                        <a:pt x="1" y="8"/>
                        <a:pt x="1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8" name="Freeform 79"/>
                <p:cNvSpPr/>
                <p:nvPr/>
              </p:nvSpPr>
              <p:spPr bwMode="auto">
                <a:xfrm>
                  <a:off x="1163638" y="2068513"/>
                  <a:ext cx="68263" cy="50800"/>
                </a:xfrm>
                <a:custGeom>
                  <a:avLst/>
                  <a:gdLst>
                    <a:gd name="T0" fmla="*/ 1 w 64"/>
                    <a:gd name="T1" fmla="*/ 47 h 48"/>
                    <a:gd name="T2" fmla="*/ 35 w 64"/>
                    <a:gd name="T3" fmla="*/ 35 h 48"/>
                    <a:gd name="T4" fmla="*/ 60 w 64"/>
                    <a:gd name="T5" fmla="*/ 1 h 48"/>
                    <a:gd name="T6" fmla="*/ 59 w 64"/>
                    <a:gd name="T7" fmla="*/ 0 h 48"/>
                    <a:gd name="T8" fmla="*/ 49 w 64"/>
                    <a:gd name="T9" fmla="*/ 7 h 48"/>
                    <a:gd name="T10" fmla="*/ 49 w 64"/>
                    <a:gd name="T11" fmla="*/ 8 h 48"/>
                    <a:gd name="T12" fmla="*/ 58 w 64"/>
                    <a:gd name="T13" fmla="*/ 3 h 48"/>
                    <a:gd name="T14" fmla="*/ 62 w 64"/>
                    <a:gd name="T15" fmla="*/ 13 h 48"/>
                    <a:gd name="T16" fmla="*/ 64 w 64"/>
                    <a:gd name="T17" fmla="*/ 13 h 48"/>
                    <a:gd name="T18" fmla="*/ 61 w 64"/>
                    <a:gd name="T19" fmla="*/ 1 h 48"/>
                    <a:gd name="T20" fmla="*/ 60 w 64"/>
                    <a:gd name="T21" fmla="*/ 0 h 48"/>
                    <a:gd name="T22" fmla="*/ 51 w 64"/>
                    <a:gd name="T23" fmla="*/ 5 h 48"/>
                    <a:gd name="T24" fmla="*/ 58 w 64"/>
                    <a:gd name="T25" fmla="*/ 4 h 48"/>
                    <a:gd name="T26" fmla="*/ 44 w 64"/>
                    <a:gd name="T27" fmla="*/ 27 h 48"/>
                    <a:gd name="T28" fmla="*/ 2 w 64"/>
                    <a:gd name="T29" fmla="*/ 45 h 48"/>
                    <a:gd name="T30" fmla="*/ 1 w 64"/>
                    <a:gd name="T31" fmla="*/ 47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64" h="48">
                      <a:moveTo>
                        <a:pt x="1" y="47"/>
                      </a:moveTo>
                      <a:cubicBezTo>
                        <a:pt x="14" y="48"/>
                        <a:pt x="25" y="42"/>
                        <a:pt x="35" y="35"/>
                      </a:cubicBezTo>
                      <a:cubicBezTo>
                        <a:pt x="48" y="26"/>
                        <a:pt x="54" y="15"/>
                        <a:pt x="60" y="1"/>
                      </a:cubicBezTo>
                      <a:cubicBezTo>
                        <a:pt x="61" y="1"/>
                        <a:pt x="60" y="0"/>
                        <a:pt x="59" y="0"/>
                      </a:cubicBezTo>
                      <a:cubicBezTo>
                        <a:pt x="55" y="2"/>
                        <a:pt x="52" y="4"/>
                        <a:pt x="49" y="7"/>
                      </a:cubicBezTo>
                      <a:cubicBezTo>
                        <a:pt x="48" y="7"/>
                        <a:pt x="49" y="9"/>
                        <a:pt x="49" y="8"/>
                      </a:cubicBezTo>
                      <a:cubicBezTo>
                        <a:pt x="52" y="7"/>
                        <a:pt x="55" y="5"/>
                        <a:pt x="58" y="3"/>
                      </a:cubicBezTo>
                      <a:cubicBezTo>
                        <a:pt x="61" y="2"/>
                        <a:pt x="62" y="11"/>
                        <a:pt x="62" y="13"/>
                      </a:cubicBezTo>
                      <a:cubicBezTo>
                        <a:pt x="62" y="14"/>
                        <a:pt x="64" y="13"/>
                        <a:pt x="64" y="13"/>
                      </a:cubicBezTo>
                      <a:cubicBezTo>
                        <a:pt x="63" y="8"/>
                        <a:pt x="63" y="5"/>
                        <a:pt x="61" y="1"/>
                      </a:cubicBezTo>
                      <a:cubicBezTo>
                        <a:pt x="61" y="0"/>
                        <a:pt x="60" y="0"/>
                        <a:pt x="60" y="0"/>
                      </a:cubicBezTo>
                      <a:cubicBezTo>
                        <a:pt x="57" y="2"/>
                        <a:pt x="54" y="4"/>
                        <a:pt x="51" y="5"/>
                      </a:cubicBezTo>
                      <a:cubicBezTo>
                        <a:pt x="48" y="7"/>
                        <a:pt x="58" y="4"/>
                        <a:pt x="58" y="4"/>
                      </a:cubicBezTo>
                      <a:cubicBezTo>
                        <a:pt x="54" y="12"/>
                        <a:pt x="51" y="20"/>
                        <a:pt x="44" y="27"/>
                      </a:cubicBezTo>
                      <a:cubicBezTo>
                        <a:pt x="34" y="37"/>
                        <a:pt x="17" y="47"/>
                        <a:pt x="2" y="45"/>
                      </a:cubicBezTo>
                      <a:cubicBezTo>
                        <a:pt x="1" y="45"/>
                        <a:pt x="0" y="46"/>
                        <a:pt x="1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9" name="Freeform 80"/>
                <p:cNvSpPr/>
                <p:nvPr/>
              </p:nvSpPr>
              <p:spPr bwMode="auto">
                <a:xfrm>
                  <a:off x="1265238" y="2162176"/>
                  <a:ext cx="14288" cy="15875"/>
                </a:xfrm>
                <a:custGeom>
                  <a:avLst/>
                  <a:gdLst>
                    <a:gd name="T0" fmla="*/ 2 w 14"/>
                    <a:gd name="T1" fmla="*/ 0 h 15"/>
                    <a:gd name="T2" fmla="*/ 1 w 14"/>
                    <a:gd name="T3" fmla="*/ 0 h 15"/>
                    <a:gd name="T4" fmla="*/ 1 w 14"/>
                    <a:gd name="T5" fmla="*/ 1 h 15"/>
                    <a:gd name="T6" fmla="*/ 13 w 14"/>
                    <a:gd name="T7" fmla="*/ 4 h 15"/>
                    <a:gd name="T8" fmla="*/ 13 w 14"/>
                    <a:gd name="T9" fmla="*/ 3 h 15"/>
                    <a:gd name="T10" fmla="*/ 8 w 14"/>
                    <a:gd name="T11" fmla="*/ 13 h 15"/>
                    <a:gd name="T12" fmla="*/ 9 w 14"/>
                    <a:gd name="T13" fmla="*/ 14 h 15"/>
                    <a:gd name="T14" fmla="*/ 14 w 14"/>
                    <a:gd name="T15" fmla="*/ 4 h 15"/>
                    <a:gd name="T16" fmla="*/ 13 w 14"/>
                    <a:gd name="T17" fmla="*/ 3 h 15"/>
                    <a:gd name="T18" fmla="*/ 1 w 14"/>
                    <a:gd name="T19" fmla="*/ 0 h 15"/>
                    <a:gd name="T20" fmla="*/ 0 w 14"/>
                    <a:gd name="T21" fmla="*/ 1 h 15"/>
                    <a:gd name="T22" fmla="*/ 1 w 14"/>
                    <a:gd name="T23" fmla="*/ 1 h 15"/>
                    <a:gd name="T24" fmla="*/ 2 w 14"/>
                    <a:gd name="T25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4" h="15">
                      <a:moveTo>
                        <a:pt x="2" y="0"/>
                      </a:moveTo>
                      <a:cubicBezTo>
                        <a:pt x="2" y="0"/>
                        <a:pt x="2" y="0"/>
                        <a:pt x="1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5" y="1"/>
                        <a:pt x="9" y="3"/>
                        <a:pt x="13" y="4"/>
                      </a:cubicBezTo>
                      <a:cubicBezTo>
                        <a:pt x="13" y="4"/>
                        <a:pt x="13" y="4"/>
                        <a:pt x="13" y="3"/>
                      </a:cubicBezTo>
                      <a:cubicBezTo>
                        <a:pt x="12" y="7"/>
                        <a:pt x="10" y="10"/>
                        <a:pt x="8" y="13"/>
                      </a:cubicBezTo>
                      <a:cubicBezTo>
                        <a:pt x="7" y="14"/>
                        <a:pt x="8" y="15"/>
                        <a:pt x="9" y="14"/>
                      </a:cubicBezTo>
                      <a:cubicBezTo>
                        <a:pt x="11" y="11"/>
                        <a:pt x="13" y="7"/>
                        <a:pt x="14" y="4"/>
                      </a:cubicBezTo>
                      <a:cubicBezTo>
                        <a:pt x="14" y="3"/>
                        <a:pt x="14" y="3"/>
                        <a:pt x="13" y="3"/>
                      </a:cubicBezTo>
                      <a:cubicBezTo>
                        <a:pt x="9" y="2"/>
                        <a:pt x="5" y="0"/>
                        <a:pt x="1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2"/>
                        <a:pt x="3" y="1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0" name="Freeform 81"/>
                <p:cNvSpPr/>
                <p:nvPr/>
              </p:nvSpPr>
              <p:spPr bwMode="auto">
                <a:xfrm>
                  <a:off x="1144588" y="2081213"/>
                  <a:ext cx="20638" cy="17463"/>
                </a:xfrm>
                <a:custGeom>
                  <a:avLst/>
                  <a:gdLst>
                    <a:gd name="T0" fmla="*/ 1 w 19"/>
                    <a:gd name="T1" fmla="*/ 16 h 16"/>
                    <a:gd name="T2" fmla="*/ 12 w 19"/>
                    <a:gd name="T3" fmla="*/ 1 h 16"/>
                    <a:gd name="T4" fmla="*/ 11 w 19"/>
                    <a:gd name="T5" fmla="*/ 1 h 16"/>
                    <a:gd name="T6" fmla="*/ 17 w 19"/>
                    <a:gd name="T7" fmla="*/ 13 h 16"/>
                    <a:gd name="T8" fmla="*/ 18 w 19"/>
                    <a:gd name="T9" fmla="*/ 12 h 16"/>
                    <a:gd name="T10" fmla="*/ 12 w 19"/>
                    <a:gd name="T11" fmla="*/ 1 h 16"/>
                    <a:gd name="T12" fmla="*/ 11 w 19"/>
                    <a:gd name="T13" fmla="*/ 1 h 16"/>
                    <a:gd name="T14" fmla="*/ 1 w 19"/>
                    <a:gd name="T15" fmla="*/ 14 h 16"/>
                    <a:gd name="T16" fmla="*/ 1 w 19"/>
                    <a:gd name="T17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" h="16">
                      <a:moveTo>
                        <a:pt x="1" y="16"/>
                      </a:moveTo>
                      <a:cubicBezTo>
                        <a:pt x="7" y="14"/>
                        <a:pt x="10" y="6"/>
                        <a:pt x="12" y="1"/>
                      </a:cubicBezTo>
                      <a:cubicBezTo>
                        <a:pt x="12" y="1"/>
                        <a:pt x="11" y="1"/>
                        <a:pt x="11" y="1"/>
                      </a:cubicBezTo>
                      <a:cubicBezTo>
                        <a:pt x="13" y="5"/>
                        <a:pt x="14" y="10"/>
                        <a:pt x="17" y="13"/>
                      </a:cubicBezTo>
                      <a:cubicBezTo>
                        <a:pt x="18" y="14"/>
                        <a:pt x="19" y="13"/>
                        <a:pt x="18" y="12"/>
                      </a:cubicBezTo>
                      <a:cubicBezTo>
                        <a:pt x="15" y="9"/>
                        <a:pt x="15" y="4"/>
                        <a:pt x="12" y="1"/>
                      </a:cubicBezTo>
                      <a:cubicBezTo>
                        <a:pt x="12" y="0"/>
                        <a:pt x="11" y="0"/>
                        <a:pt x="11" y="1"/>
                      </a:cubicBezTo>
                      <a:cubicBezTo>
                        <a:pt x="9" y="5"/>
                        <a:pt x="6" y="13"/>
                        <a:pt x="1" y="14"/>
                      </a:cubicBezTo>
                      <a:cubicBezTo>
                        <a:pt x="0" y="15"/>
                        <a:pt x="0" y="16"/>
                        <a:pt x="1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1" name="Freeform 95"/>
                <p:cNvSpPr/>
                <p:nvPr/>
              </p:nvSpPr>
              <p:spPr bwMode="auto">
                <a:xfrm>
                  <a:off x="1050925" y="2143126"/>
                  <a:ext cx="92075" cy="84138"/>
                </a:xfrm>
                <a:custGeom>
                  <a:avLst/>
                  <a:gdLst>
                    <a:gd name="T0" fmla="*/ 55 w 87"/>
                    <a:gd name="T1" fmla="*/ 6 h 79"/>
                    <a:gd name="T2" fmla="*/ 28 w 87"/>
                    <a:gd name="T3" fmla="*/ 10 h 79"/>
                    <a:gd name="T4" fmla="*/ 7 w 87"/>
                    <a:gd name="T5" fmla="*/ 38 h 79"/>
                    <a:gd name="T6" fmla="*/ 44 w 87"/>
                    <a:gd name="T7" fmla="*/ 78 h 79"/>
                    <a:gd name="T8" fmla="*/ 81 w 87"/>
                    <a:gd name="T9" fmla="*/ 35 h 79"/>
                    <a:gd name="T10" fmla="*/ 47 w 87"/>
                    <a:gd name="T11" fmla="*/ 3 h 79"/>
                    <a:gd name="T12" fmla="*/ 48 w 87"/>
                    <a:gd name="T13" fmla="*/ 5 h 79"/>
                    <a:gd name="T14" fmla="*/ 79 w 87"/>
                    <a:gd name="T15" fmla="*/ 32 h 79"/>
                    <a:gd name="T16" fmla="*/ 47 w 87"/>
                    <a:gd name="T17" fmla="*/ 77 h 79"/>
                    <a:gd name="T18" fmla="*/ 7 w 87"/>
                    <a:gd name="T19" fmla="*/ 43 h 79"/>
                    <a:gd name="T20" fmla="*/ 25 w 87"/>
                    <a:gd name="T21" fmla="*/ 13 h 79"/>
                    <a:gd name="T22" fmla="*/ 54 w 87"/>
                    <a:gd name="T23" fmla="*/ 7 h 79"/>
                    <a:gd name="T24" fmla="*/ 55 w 87"/>
                    <a:gd name="T25" fmla="*/ 6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7" h="79">
                      <a:moveTo>
                        <a:pt x="55" y="6"/>
                      </a:moveTo>
                      <a:cubicBezTo>
                        <a:pt x="47" y="0"/>
                        <a:pt x="36" y="6"/>
                        <a:pt x="28" y="10"/>
                      </a:cubicBezTo>
                      <a:cubicBezTo>
                        <a:pt x="17" y="15"/>
                        <a:pt x="10" y="26"/>
                        <a:pt x="7" y="38"/>
                      </a:cubicBezTo>
                      <a:cubicBezTo>
                        <a:pt x="0" y="60"/>
                        <a:pt x="23" y="78"/>
                        <a:pt x="44" y="78"/>
                      </a:cubicBezTo>
                      <a:cubicBezTo>
                        <a:pt x="65" y="79"/>
                        <a:pt x="86" y="55"/>
                        <a:pt x="81" y="35"/>
                      </a:cubicBezTo>
                      <a:cubicBezTo>
                        <a:pt x="79" y="24"/>
                        <a:pt x="62" y="0"/>
                        <a:pt x="47" y="3"/>
                      </a:cubicBezTo>
                      <a:cubicBezTo>
                        <a:pt x="46" y="4"/>
                        <a:pt x="47" y="5"/>
                        <a:pt x="48" y="5"/>
                      </a:cubicBezTo>
                      <a:cubicBezTo>
                        <a:pt x="60" y="1"/>
                        <a:pt x="75" y="23"/>
                        <a:pt x="79" y="32"/>
                      </a:cubicBezTo>
                      <a:cubicBezTo>
                        <a:pt x="87" y="52"/>
                        <a:pt x="66" y="75"/>
                        <a:pt x="47" y="77"/>
                      </a:cubicBezTo>
                      <a:cubicBezTo>
                        <a:pt x="27" y="79"/>
                        <a:pt x="6" y="63"/>
                        <a:pt x="7" y="43"/>
                      </a:cubicBezTo>
                      <a:cubicBezTo>
                        <a:pt x="7" y="32"/>
                        <a:pt x="16" y="20"/>
                        <a:pt x="25" y="13"/>
                      </a:cubicBezTo>
                      <a:cubicBezTo>
                        <a:pt x="33" y="8"/>
                        <a:pt x="46" y="1"/>
                        <a:pt x="54" y="7"/>
                      </a:cubicBezTo>
                      <a:cubicBezTo>
                        <a:pt x="55" y="8"/>
                        <a:pt x="55" y="6"/>
                        <a:pt x="55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2" name="Freeform 96"/>
                <p:cNvSpPr/>
                <p:nvPr/>
              </p:nvSpPr>
              <p:spPr bwMode="auto">
                <a:xfrm>
                  <a:off x="1063625" y="2144713"/>
                  <a:ext cx="73025" cy="74613"/>
                </a:xfrm>
                <a:custGeom>
                  <a:avLst/>
                  <a:gdLst>
                    <a:gd name="T0" fmla="*/ 0 w 70"/>
                    <a:gd name="T1" fmla="*/ 24 h 70"/>
                    <a:gd name="T2" fmla="*/ 13 w 70"/>
                    <a:gd name="T3" fmla="*/ 37 h 70"/>
                    <a:gd name="T4" fmla="*/ 27 w 70"/>
                    <a:gd name="T5" fmla="*/ 39 h 70"/>
                    <a:gd name="T6" fmla="*/ 43 w 70"/>
                    <a:gd name="T7" fmla="*/ 40 h 70"/>
                    <a:gd name="T8" fmla="*/ 44 w 70"/>
                    <a:gd name="T9" fmla="*/ 47 h 70"/>
                    <a:gd name="T10" fmla="*/ 49 w 70"/>
                    <a:gd name="T11" fmla="*/ 68 h 70"/>
                    <a:gd name="T12" fmla="*/ 50 w 70"/>
                    <a:gd name="T13" fmla="*/ 69 h 70"/>
                    <a:gd name="T14" fmla="*/ 61 w 70"/>
                    <a:gd name="T15" fmla="*/ 48 h 70"/>
                    <a:gd name="T16" fmla="*/ 64 w 70"/>
                    <a:gd name="T17" fmla="*/ 36 h 70"/>
                    <a:gd name="T18" fmla="*/ 48 w 70"/>
                    <a:gd name="T19" fmla="*/ 32 h 70"/>
                    <a:gd name="T20" fmla="*/ 33 w 70"/>
                    <a:gd name="T21" fmla="*/ 35 h 70"/>
                    <a:gd name="T22" fmla="*/ 28 w 70"/>
                    <a:gd name="T23" fmla="*/ 34 h 70"/>
                    <a:gd name="T24" fmla="*/ 30 w 70"/>
                    <a:gd name="T25" fmla="*/ 26 h 70"/>
                    <a:gd name="T26" fmla="*/ 36 w 70"/>
                    <a:gd name="T27" fmla="*/ 22 h 70"/>
                    <a:gd name="T28" fmla="*/ 42 w 70"/>
                    <a:gd name="T29" fmla="*/ 11 h 70"/>
                    <a:gd name="T30" fmla="*/ 41 w 70"/>
                    <a:gd name="T31" fmla="*/ 1 h 70"/>
                    <a:gd name="T32" fmla="*/ 41 w 70"/>
                    <a:gd name="T33" fmla="*/ 0 h 70"/>
                    <a:gd name="T34" fmla="*/ 37 w 70"/>
                    <a:gd name="T35" fmla="*/ 6 h 70"/>
                    <a:gd name="T36" fmla="*/ 39 w 70"/>
                    <a:gd name="T37" fmla="*/ 10 h 70"/>
                    <a:gd name="T38" fmla="*/ 37 w 70"/>
                    <a:gd name="T39" fmla="*/ 18 h 70"/>
                    <a:gd name="T40" fmla="*/ 24 w 70"/>
                    <a:gd name="T41" fmla="*/ 28 h 70"/>
                    <a:gd name="T42" fmla="*/ 56 w 70"/>
                    <a:gd name="T43" fmla="*/ 32 h 70"/>
                    <a:gd name="T44" fmla="*/ 55 w 70"/>
                    <a:gd name="T45" fmla="*/ 57 h 70"/>
                    <a:gd name="T46" fmla="*/ 52 w 70"/>
                    <a:gd name="T47" fmla="*/ 62 h 70"/>
                    <a:gd name="T48" fmla="*/ 51 w 70"/>
                    <a:gd name="T49" fmla="*/ 67 h 70"/>
                    <a:gd name="T50" fmla="*/ 53 w 70"/>
                    <a:gd name="T51" fmla="*/ 62 h 70"/>
                    <a:gd name="T52" fmla="*/ 50 w 70"/>
                    <a:gd name="T53" fmla="*/ 54 h 70"/>
                    <a:gd name="T54" fmla="*/ 45 w 70"/>
                    <a:gd name="T55" fmla="*/ 40 h 70"/>
                    <a:gd name="T56" fmla="*/ 27 w 70"/>
                    <a:gd name="T57" fmla="*/ 38 h 70"/>
                    <a:gd name="T58" fmla="*/ 6 w 70"/>
                    <a:gd name="T59" fmla="*/ 26 h 70"/>
                    <a:gd name="T60" fmla="*/ 0 w 70"/>
                    <a:gd name="T61" fmla="*/ 23 h 70"/>
                    <a:gd name="T62" fmla="*/ 0 w 70"/>
                    <a:gd name="T63" fmla="*/ 24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70" h="70">
                      <a:moveTo>
                        <a:pt x="0" y="24"/>
                      </a:moveTo>
                      <a:cubicBezTo>
                        <a:pt x="5" y="24"/>
                        <a:pt x="9" y="35"/>
                        <a:pt x="13" y="37"/>
                      </a:cubicBezTo>
                      <a:cubicBezTo>
                        <a:pt x="18" y="40"/>
                        <a:pt x="23" y="40"/>
                        <a:pt x="27" y="39"/>
                      </a:cubicBezTo>
                      <a:cubicBezTo>
                        <a:pt x="31" y="38"/>
                        <a:pt x="41" y="35"/>
                        <a:pt x="43" y="40"/>
                      </a:cubicBezTo>
                      <a:cubicBezTo>
                        <a:pt x="44" y="42"/>
                        <a:pt x="44" y="45"/>
                        <a:pt x="44" y="47"/>
                      </a:cubicBezTo>
                      <a:cubicBezTo>
                        <a:pt x="45" y="55"/>
                        <a:pt x="55" y="57"/>
                        <a:pt x="49" y="68"/>
                      </a:cubicBezTo>
                      <a:cubicBezTo>
                        <a:pt x="48" y="69"/>
                        <a:pt x="49" y="70"/>
                        <a:pt x="50" y="69"/>
                      </a:cubicBezTo>
                      <a:cubicBezTo>
                        <a:pt x="54" y="62"/>
                        <a:pt x="58" y="55"/>
                        <a:pt x="61" y="48"/>
                      </a:cubicBezTo>
                      <a:cubicBezTo>
                        <a:pt x="62" y="45"/>
                        <a:pt x="65" y="40"/>
                        <a:pt x="64" y="36"/>
                      </a:cubicBezTo>
                      <a:cubicBezTo>
                        <a:pt x="62" y="29"/>
                        <a:pt x="53" y="31"/>
                        <a:pt x="48" y="32"/>
                      </a:cubicBezTo>
                      <a:cubicBezTo>
                        <a:pt x="43" y="33"/>
                        <a:pt x="38" y="35"/>
                        <a:pt x="33" y="35"/>
                      </a:cubicBezTo>
                      <a:cubicBezTo>
                        <a:pt x="31" y="35"/>
                        <a:pt x="30" y="35"/>
                        <a:pt x="28" y="34"/>
                      </a:cubicBezTo>
                      <a:cubicBezTo>
                        <a:pt x="26" y="30"/>
                        <a:pt x="27" y="27"/>
                        <a:pt x="30" y="26"/>
                      </a:cubicBezTo>
                      <a:cubicBezTo>
                        <a:pt x="32" y="25"/>
                        <a:pt x="34" y="24"/>
                        <a:pt x="36" y="22"/>
                      </a:cubicBezTo>
                      <a:cubicBezTo>
                        <a:pt x="38" y="21"/>
                        <a:pt x="42" y="14"/>
                        <a:pt x="42" y="11"/>
                      </a:cubicBezTo>
                      <a:cubicBezTo>
                        <a:pt x="42" y="10"/>
                        <a:pt x="33" y="1"/>
                        <a:pt x="41" y="1"/>
                      </a:cubicBezTo>
                      <a:cubicBezTo>
                        <a:pt x="42" y="1"/>
                        <a:pt x="42" y="0"/>
                        <a:pt x="41" y="0"/>
                      </a:cubicBezTo>
                      <a:cubicBezTo>
                        <a:pt x="36" y="0"/>
                        <a:pt x="35" y="2"/>
                        <a:pt x="37" y="6"/>
                      </a:cubicBezTo>
                      <a:cubicBezTo>
                        <a:pt x="37" y="7"/>
                        <a:pt x="39" y="8"/>
                        <a:pt x="39" y="10"/>
                      </a:cubicBezTo>
                      <a:cubicBezTo>
                        <a:pt x="41" y="12"/>
                        <a:pt x="39" y="15"/>
                        <a:pt x="37" y="18"/>
                      </a:cubicBezTo>
                      <a:cubicBezTo>
                        <a:pt x="35" y="24"/>
                        <a:pt x="27" y="23"/>
                        <a:pt x="24" y="28"/>
                      </a:cubicBezTo>
                      <a:cubicBezTo>
                        <a:pt x="16" y="43"/>
                        <a:pt x="52" y="32"/>
                        <a:pt x="56" y="32"/>
                      </a:cubicBezTo>
                      <a:cubicBezTo>
                        <a:pt x="70" y="32"/>
                        <a:pt x="58" y="52"/>
                        <a:pt x="55" y="57"/>
                      </a:cubicBezTo>
                      <a:cubicBezTo>
                        <a:pt x="54" y="59"/>
                        <a:pt x="53" y="61"/>
                        <a:pt x="52" y="62"/>
                      </a:cubicBezTo>
                      <a:cubicBezTo>
                        <a:pt x="50" y="64"/>
                        <a:pt x="50" y="65"/>
                        <a:pt x="51" y="67"/>
                      </a:cubicBezTo>
                      <a:cubicBezTo>
                        <a:pt x="52" y="65"/>
                        <a:pt x="53" y="63"/>
                        <a:pt x="53" y="62"/>
                      </a:cubicBezTo>
                      <a:cubicBezTo>
                        <a:pt x="53" y="59"/>
                        <a:pt x="53" y="56"/>
                        <a:pt x="50" y="54"/>
                      </a:cubicBezTo>
                      <a:cubicBezTo>
                        <a:pt x="45" y="49"/>
                        <a:pt x="46" y="46"/>
                        <a:pt x="45" y="40"/>
                      </a:cubicBezTo>
                      <a:cubicBezTo>
                        <a:pt x="44" y="33"/>
                        <a:pt x="31" y="37"/>
                        <a:pt x="27" y="38"/>
                      </a:cubicBezTo>
                      <a:cubicBezTo>
                        <a:pt x="17" y="40"/>
                        <a:pt x="11" y="35"/>
                        <a:pt x="6" y="26"/>
                      </a:cubicBezTo>
                      <a:cubicBezTo>
                        <a:pt x="5" y="24"/>
                        <a:pt x="3" y="23"/>
                        <a:pt x="0" y="23"/>
                      </a:cubicBezTo>
                      <a:cubicBezTo>
                        <a:pt x="0" y="22"/>
                        <a:pt x="0" y="24"/>
                        <a:pt x="0" y="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3" name="Freeform 99"/>
                <p:cNvSpPr/>
                <p:nvPr/>
              </p:nvSpPr>
              <p:spPr bwMode="auto">
                <a:xfrm>
                  <a:off x="1104900" y="2179638"/>
                  <a:ext cx="25400" cy="30163"/>
                </a:xfrm>
                <a:custGeom>
                  <a:avLst/>
                  <a:gdLst>
                    <a:gd name="T0" fmla="*/ 2 w 24"/>
                    <a:gd name="T1" fmla="*/ 6 h 28"/>
                    <a:gd name="T2" fmla="*/ 5 w 24"/>
                    <a:gd name="T3" fmla="*/ 6 h 28"/>
                    <a:gd name="T4" fmla="*/ 5 w 24"/>
                    <a:gd name="T5" fmla="*/ 13 h 28"/>
                    <a:gd name="T6" fmla="*/ 8 w 24"/>
                    <a:gd name="T7" fmla="*/ 19 h 28"/>
                    <a:gd name="T8" fmla="*/ 11 w 24"/>
                    <a:gd name="T9" fmla="*/ 22 h 28"/>
                    <a:gd name="T10" fmla="*/ 13 w 24"/>
                    <a:gd name="T11" fmla="*/ 25 h 28"/>
                    <a:gd name="T12" fmla="*/ 14 w 24"/>
                    <a:gd name="T13" fmla="*/ 27 h 28"/>
                    <a:gd name="T14" fmla="*/ 16 w 24"/>
                    <a:gd name="T15" fmla="*/ 17 h 28"/>
                    <a:gd name="T16" fmla="*/ 17 w 24"/>
                    <a:gd name="T17" fmla="*/ 16 h 28"/>
                    <a:gd name="T18" fmla="*/ 18 w 24"/>
                    <a:gd name="T19" fmla="*/ 16 h 28"/>
                    <a:gd name="T20" fmla="*/ 20 w 24"/>
                    <a:gd name="T21" fmla="*/ 14 h 28"/>
                    <a:gd name="T22" fmla="*/ 21 w 24"/>
                    <a:gd name="T23" fmla="*/ 8 h 28"/>
                    <a:gd name="T24" fmla="*/ 14 w 24"/>
                    <a:gd name="T25" fmla="*/ 10 h 28"/>
                    <a:gd name="T26" fmla="*/ 13 w 24"/>
                    <a:gd name="T27" fmla="*/ 14 h 28"/>
                    <a:gd name="T28" fmla="*/ 9 w 24"/>
                    <a:gd name="T29" fmla="*/ 11 h 28"/>
                    <a:gd name="T30" fmla="*/ 10 w 24"/>
                    <a:gd name="T31" fmla="*/ 15 h 28"/>
                    <a:gd name="T32" fmla="*/ 7 w 24"/>
                    <a:gd name="T33" fmla="*/ 6 h 28"/>
                    <a:gd name="T34" fmla="*/ 20 w 24"/>
                    <a:gd name="T35" fmla="*/ 10 h 28"/>
                    <a:gd name="T36" fmla="*/ 18 w 24"/>
                    <a:gd name="T37" fmla="*/ 16 h 28"/>
                    <a:gd name="T38" fmla="*/ 14 w 24"/>
                    <a:gd name="T39" fmla="*/ 16 h 28"/>
                    <a:gd name="T40" fmla="*/ 11 w 24"/>
                    <a:gd name="T41" fmla="*/ 18 h 28"/>
                    <a:gd name="T42" fmla="*/ 7 w 24"/>
                    <a:gd name="T43" fmla="*/ 19 h 28"/>
                    <a:gd name="T44" fmla="*/ 17 w 24"/>
                    <a:gd name="T45" fmla="*/ 4 h 28"/>
                    <a:gd name="T46" fmla="*/ 11 w 24"/>
                    <a:gd name="T47" fmla="*/ 14 h 28"/>
                    <a:gd name="T48" fmla="*/ 9 w 24"/>
                    <a:gd name="T49" fmla="*/ 18 h 28"/>
                    <a:gd name="T50" fmla="*/ 10 w 24"/>
                    <a:gd name="T51" fmla="*/ 11 h 28"/>
                    <a:gd name="T52" fmla="*/ 10 w 24"/>
                    <a:gd name="T53" fmla="*/ 6 h 28"/>
                    <a:gd name="T54" fmla="*/ 13 w 24"/>
                    <a:gd name="T55" fmla="*/ 8 h 28"/>
                    <a:gd name="T56" fmla="*/ 12 w 24"/>
                    <a:gd name="T57" fmla="*/ 11 h 28"/>
                    <a:gd name="T58" fmla="*/ 17 w 24"/>
                    <a:gd name="T59" fmla="*/ 4 h 28"/>
                    <a:gd name="T60" fmla="*/ 8 w 24"/>
                    <a:gd name="T61" fmla="*/ 21 h 28"/>
                    <a:gd name="T62" fmla="*/ 11 w 24"/>
                    <a:gd name="T63" fmla="*/ 18 h 28"/>
                    <a:gd name="T64" fmla="*/ 13 w 24"/>
                    <a:gd name="T65" fmla="*/ 25 h 28"/>
                    <a:gd name="T66" fmla="*/ 15 w 24"/>
                    <a:gd name="T67" fmla="*/ 23 h 28"/>
                    <a:gd name="T68" fmla="*/ 15 w 24"/>
                    <a:gd name="T69" fmla="*/ 14 h 28"/>
                    <a:gd name="T70" fmla="*/ 7 w 24"/>
                    <a:gd name="T71" fmla="*/ 6 h 28"/>
                    <a:gd name="T72" fmla="*/ 10 w 24"/>
                    <a:gd name="T73" fmla="*/ 15 h 28"/>
                    <a:gd name="T74" fmla="*/ 9 w 24"/>
                    <a:gd name="T75" fmla="*/ 12 h 28"/>
                    <a:gd name="T76" fmla="*/ 13 w 24"/>
                    <a:gd name="T77" fmla="*/ 15 h 28"/>
                    <a:gd name="T78" fmla="*/ 14 w 24"/>
                    <a:gd name="T79" fmla="*/ 10 h 28"/>
                    <a:gd name="T80" fmla="*/ 22 w 24"/>
                    <a:gd name="T81" fmla="*/ 8 h 28"/>
                    <a:gd name="T82" fmla="*/ 22 w 24"/>
                    <a:gd name="T83" fmla="*/ 14 h 28"/>
                    <a:gd name="T84" fmla="*/ 20 w 24"/>
                    <a:gd name="T85" fmla="*/ 16 h 28"/>
                    <a:gd name="T86" fmla="*/ 18 w 24"/>
                    <a:gd name="T87" fmla="*/ 16 h 28"/>
                    <a:gd name="T88" fmla="*/ 18 w 24"/>
                    <a:gd name="T89" fmla="*/ 18 h 28"/>
                    <a:gd name="T90" fmla="*/ 15 w 24"/>
                    <a:gd name="T91" fmla="*/ 27 h 28"/>
                    <a:gd name="T92" fmla="*/ 15 w 24"/>
                    <a:gd name="T93" fmla="*/ 25 h 28"/>
                    <a:gd name="T94" fmla="*/ 12 w 24"/>
                    <a:gd name="T95" fmla="*/ 22 h 28"/>
                    <a:gd name="T96" fmla="*/ 9 w 24"/>
                    <a:gd name="T97" fmla="*/ 19 h 28"/>
                    <a:gd name="T98" fmla="*/ 6 w 24"/>
                    <a:gd name="T99" fmla="*/ 14 h 28"/>
                    <a:gd name="T100" fmla="*/ 6 w 24"/>
                    <a:gd name="T101" fmla="*/ 6 h 28"/>
                    <a:gd name="T102" fmla="*/ 0 w 24"/>
                    <a:gd name="T103" fmla="*/ 4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24" h="28">
                      <a:moveTo>
                        <a:pt x="2" y="4"/>
                      </a:moveTo>
                      <a:cubicBezTo>
                        <a:pt x="2" y="4"/>
                        <a:pt x="2" y="4"/>
                        <a:pt x="2" y="4"/>
                      </a:cubicBezTo>
                      <a:cubicBezTo>
                        <a:pt x="1" y="4"/>
                        <a:pt x="1" y="4"/>
                        <a:pt x="1" y="5"/>
                      </a:cubicBezTo>
                      <a:cubicBezTo>
                        <a:pt x="1" y="5"/>
                        <a:pt x="1" y="6"/>
                        <a:pt x="2" y="6"/>
                      </a:cubicBezTo>
                      <a:cubicBezTo>
                        <a:pt x="2" y="7"/>
                        <a:pt x="3" y="7"/>
                        <a:pt x="3" y="7"/>
                      </a:cubicBezTo>
                      <a:cubicBezTo>
                        <a:pt x="4" y="6"/>
                        <a:pt x="5" y="5"/>
                        <a:pt x="6" y="4"/>
                      </a:cubicBezTo>
                      <a:cubicBezTo>
                        <a:pt x="5" y="4"/>
                        <a:pt x="5" y="4"/>
                        <a:pt x="4" y="3"/>
                      </a:cubicBezTo>
                      <a:cubicBezTo>
                        <a:pt x="5" y="4"/>
                        <a:pt x="5" y="5"/>
                        <a:pt x="5" y="6"/>
                      </a:cubicBezTo>
                      <a:cubicBezTo>
                        <a:pt x="5" y="7"/>
                        <a:pt x="6" y="7"/>
                        <a:pt x="6" y="6"/>
                      </a:cubicBezTo>
                      <a:cubicBezTo>
                        <a:pt x="7" y="5"/>
                        <a:pt x="7" y="4"/>
                        <a:pt x="7" y="3"/>
                      </a:cubicBezTo>
                      <a:cubicBezTo>
                        <a:pt x="7" y="3"/>
                        <a:pt x="7" y="3"/>
                        <a:pt x="6" y="3"/>
                      </a:cubicBezTo>
                      <a:cubicBezTo>
                        <a:pt x="6" y="7"/>
                        <a:pt x="5" y="10"/>
                        <a:pt x="5" y="13"/>
                      </a:cubicBezTo>
                      <a:cubicBezTo>
                        <a:pt x="4" y="14"/>
                        <a:pt x="6" y="15"/>
                        <a:pt x="6" y="14"/>
                      </a:cubicBezTo>
                      <a:cubicBezTo>
                        <a:pt x="7" y="10"/>
                        <a:pt x="8" y="7"/>
                        <a:pt x="9" y="3"/>
                      </a:cubicBezTo>
                      <a:cubicBezTo>
                        <a:pt x="9" y="3"/>
                        <a:pt x="8" y="3"/>
                        <a:pt x="8" y="3"/>
                      </a:cubicBezTo>
                      <a:cubicBezTo>
                        <a:pt x="9" y="8"/>
                        <a:pt x="7" y="14"/>
                        <a:pt x="8" y="19"/>
                      </a:cubicBezTo>
                      <a:cubicBezTo>
                        <a:pt x="8" y="20"/>
                        <a:pt x="9" y="20"/>
                        <a:pt x="9" y="19"/>
                      </a:cubicBezTo>
                      <a:cubicBezTo>
                        <a:pt x="11" y="15"/>
                        <a:pt x="11" y="10"/>
                        <a:pt x="12" y="5"/>
                      </a:cubicBezTo>
                      <a:cubicBezTo>
                        <a:pt x="11" y="5"/>
                        <a:pt x="11" y="5"/>
                        <a:pt x="11" y="5"/>
                      </a:cubicBezTo>
                      <a:cubicBezTo>
                        <a:pt x="11" y="11"/>
                        <a:pt x="11" y="16"/>
                        <a:pt x="11" y="22"/>
                      </a:cubicBezTo>
                      <a:cubicBezTo>
                        <a:pt x="11" y="23"/>
                        <a:pt x="12" y="23"/>
                        <a:pt x="12" y="22"/>
                      </a:cubicBezTo>
                      <a:cubicBezTo>
                        <a:pt x="13" y="15"/>
                        <a:pt x="15" y="8"/>
                        <a:pt x="16" y="2"/>
                      </a:cubicBezTo>
                      <a:cubicBezTo>
                        <a:pt x="16" y="1"/>
                        <a:pt x="16" y="1"/>
                        <a:pt x="15" y="1"/>
                      </a:cubicBezTo>
                      <a:cubicBezTo>
                        <a:pt x="15" y="9"/>
                        <a:pt x="14" y="17"/>
                        <a:pt x="13" y="25"/>
                      </a:cubicBezTo>
                      <a:cubicBezTo>
                        <a:pt x="14" y="25"/>
                        <a:pt x="14" y="25"/>
                        <a:pt x="15" y="25"/>
                      </a:cubicBezTo>
                      <a:cubicBezTo>
                        <a:pt x="15" y="18"/>
                        <a:pt x="16" y="11"/>
                        <a:pt x="17" y="3"/>
                      </a:cubicBezTo>
                      <a:cubicBezTo>
                        <a:pt x="17" y="3"/>
                        <a:pt x="16" y="3"/>
                        <a:pt x="16" y="3"/>
                      </a:cubicBezTo>
                      <a:cubicBezTo>
                        <a:pt x="16" y="11"/>
                        <a:pt x="14" y="19"/>
                        <a:pt x="14" y="27"/>
                      </a:cubicBezTo>
                      <a:cubicBezTo>
                        <a:pt x="14" y="28"/>
                        <a:pt x="15" y="28"/>
                        <a:pt x="15" y="27"/>
                      </a:cubicBezTo>
                      <a:cubicBezTo>
                        <a:pt x="16" y="19"/>
                        <a:pt x="18" y="12"/>
                        <a:pt x="20" y="5"/>
                      </a:cubicBezTo>
                      <a:cubicBezTo>
                        <a:pt x="19" y="5"/>
                        <a:pt x="19" y="5"/>
                        <a:pt x="18" y="5"/>
                      </a:cubicBezTo>
                      <a:cubicBezTo>
                        <a:pt x="18" y="9"/>
                        <a:pt x="17" y="13"/>
                        <a:pt x="16" y="17"/>
                      </a:cubicBezTo>
                      <a:cubicBezTo>
                        <a:pt x="17" y="17"/>
                        <a:pt x="17" y="17"/>
                        <a:pt x="18" y="17"/>
                      </a:cubicBezTo>
                      <a:cubicBezTo>
                        <a:pt x="18" y="12"/>
                        <a:pt x="19" y="7"/>
                        <a:pt x="20" y="3"/>
                      </a:cubicBezTo>
                      <a:cubicBezTo>
                        <a:pt x="19" y="3"/>
                        <a:pt x="19" y="2"/>
                        <a:pt x="18" y="2"/>
                      </a:cubicBezTo>
                      <a:cubicBezTo>
                        <a:pt x="19" y="7"/>
                        <a:pt x="18" y="11"/>
                        <a:pt x="17" y="16"/>
                      </a:cubicBezTo>
                      <a:cubicBezTo>
                        <a:pt x="18" y="16"/>
                        <a:pt x="18" y="16"/>
                        <a:pt x="18" y="16"/>
                      </a:cubicBezTo>
                      <a:cubicBezTo>
                        <a:pt x="18" y="12"/>
                        <a:pt x="19" y="9"/>
                        <a:pt x="20" y="5"/>
                      </a:cubicBezTo>
                      <a:cubicBezTo>
                        <a:pt x="20" y="5"/>
                        <a:pt x="19" y="5"/>
                        <a:pt x="19" y="5"/>
                      </a:cubicBezTo>
                      <a:cubicBezTo>
                        <a:pt x="19" y="9"/>
                        <a:pt x="19" y="12"/>
                        <a:pt x="18" y="16"/>
                      </a:cubicBezTo>
                      <a:cubicBezTo>
                        <a:pt x="19" y="16"/>
                        <a:pt x="19" y="16"/>
                        <a:pt x="20" y="16"/>
                      </a:cubicBezTo>
                      <a:cubicBezTo>
                        <a:pt x="20" y="11"/>
                        <a:pt x="21" y="7"/>
                        <a:pt x="22" y="3"/>
                      </a:cubicBezTo>
                      <a:cubicBezTo>
                        <a:pt x="22" y="3"/>
                        <a:pt x="21" y="3"/>
                        <a:pt x="21" y="3"/>
                      </a:cubicBezTo>
                      <a:cubicBezTo>
                        <a:pt x="21" y="6"/>
                        <a:pt x="20" y="10"/>
                        <a:pt x="20" y="14"/>
                      </a:cubicBezTo>
                      <a:cubicBezTo>
                        <a:pt x="21" y="14"/>
                        <a:pt x="21" y="14"/>
                        <a:pt x="22" y="14"/>
                      </a:cubicBezTo>
                      <a:cubicBezTo>
                        <a:pt x="22" y="9"/>
                        <a:pt x="23" y="5"/>
                        <a:pt x="24" y="1"/>
                      </a:cubicBezTo>
                      <a:cubicBezTo>
                        <a:pt x="24" y="1"/>
                        <a:pt x="23" y="1"/>
                        <a:pt x="23" y="1"/>
                      </a:cubicBezTo>
                      <a:cubicBezTo>
                        <a:pt x="22" y="3"/>
                        <a:pt x="22" y="6"/>
                        <a:pt x="21" y="8"/>
                      </a:cubicBezTo>
                      <a:cubicBezTo>
                        <a:pt x="21" y="8"/>
                        <a:pt x="22" y="8"/>
                        <a:pt x="22" y="8"/>
                      </a:cubicBezTo>
                      <a:cubicBezTo>
                        <a:pt x="21" y="6"/>
                        <a:pt x="20" y="5"/>
                        <a:pt x="19" y="3"/>
                      </a:cubicBezTo>
                      <a:cubicBezTo>
                        <a:pt x="19" y="3"/>
                        <a:pt x="18" y="3"/>
                        <a:pt x="18" y="3"/>
                      </a:cubicBezTo>
                      <a:cubicBezTo>
                        <a:pt x="16" y="5"/>
                        <a:pt x="15" y="7"/>
                        <a:pt x="14" y="10"/>
                      </a:cubicBezTo>
                      <a:cubicBezTo>
                        <a:pt x="15" y="10"/>
                        <a:pt x="15" y="10"/>
                        <a:pt x="16" y="10"/>
                      </a:cubicBezTo>
                      <a:cubicBezTo>
                        <a:pt x="16" y="8"/>
                        <a:pt x="16" y="6"/>
                        <a:pt x="17" y="3"/>
                      </a:cubicBezTo>
                      <a:cubicBezTo>
                        <a:pt x="17" y="2"/>
                        <a:pt x="15" y="2"/>
                        <a:pt x="15" y="3"/>
                      </a:cubicBezTo>
                      <a:cubicBezTo>
                        <a:pt x="14" y="7"/>
                        <a:pt x="14" y="11"/>
                        <a:pt x="13" y="14"/>
                      </a:cubicBezTo>
                      <a:cubicBezTo>
                        <a:pt x="14" y="14"/>
                        <a:pt x="14" y="15"/>
                        <a:pt x="15" y="15"/>
                      </a:cubicBezTo>
                      <a:cubicBezTo>
                        <a:pt x="15" y="10"/>
                        <a:pt x="15" y="6"/>
                        <a:pt x="14" y="2"/>
                      </a:cubicBezTo>
                      <a:cubicBezTo>
                        <a:pt x="14" y="1"/>
                        <a:pt x="13" y="1"/>
                        <a:pt x="13" y="2"/>
                      </a:cubicBezTo>
                      <a:cubicBezTo>
                        <a:pt x="11" y="5"/>
                        <a:pt x="10" y="8"/>
                        <a:pt x="9" y="11"/>
                      </a:cubicBezTo>
                      <a:cubicBezTo>
                        <a:pt x="10" y="11"/>
                        <a:pt x="10" y="12"/>
                        <a:pt x="11" y="12"/>
                      </a:cubicBezTo>
                      <a:cubicBezTo>
                        <a:pt x="10" y="8"/>
                        <a:pt x="11" y="5"/>
                        <a:pt x="11" y="1"/>
                      </a:cubicBezTo>
                      <a:cubicBezTo>
                        <a:pt x="11" y="1"/>
                        <a:pt x="10" y="1"/>
                        <a:pt x="10" y="1"/>
                      </a:cubicBezTo>
                      <a:cubicBezTo>
                        <a:pt x="11" y="6"/>
                        <a:pt x="10" y="10"/>
                        <a:pt x="10" y="15"/>
                      </a:cubicBezTo>
                      <a:cubicBezTo>
                        <a:pt x="10" y="16"/>
                        <a:pt x="11" y="16"/>
                        <a:pt x="11" y="15"/>
                      </a:cubicBezTo>
                      <a:cubicBezTo>
                        <a:pt x="12" y="11"/>
                        <a:pt x="12" y="7"/>
                        <a:pt x="11" y="3"/>
                      </a:cubicBezTo>
                      <a:cubicBezTo>
                        <a:pt x="11" y="3"/>
                        <a:pt x="10" y="3"/>
                        <a:pt x="10" y="3"/>
                      </a:cubicBezTo>
                      <a:cubicBezTo>
                        <a:pt x="9" y="4"/>
                        <a:pt x="8" y="5"/>
                        <a:pt x="7" y="6"/>
                      </a:cubicBezTo>
                      <a:cubicBezTo>
                        <a:pt x="8" y="7"/>
                        <a:pt x="8" y="7"/>
                        <a:pt x="9" y="7"/>
                      </a:cubicBezTo>
                      <a:cubicBezTo>
                        <a:pt x="12" y="1"/>
                        <a:pt x="14" y="12"/>
                        <a:pt x="14" y="14"/>
                      </a:cubicBezTo>
                      <a:cubicBezTo>
                        <a:pt x="15" y="15"/>
                        <a:pt x="15" y="15"/>
                        <a:pt x="16" y="15"/>
                      </a:cubicBezTo>
                      <a:cubicBezTo>
                        <a:pt x="17" y="13"/>
                        <a:pt x="18" y="11"/>
                        <a:pt x="20" y="10"/>
                      </a:cubicBezTo>
                      <a:cubicBezTo>
                        <a:pt x="20" y="10"/>
                        <a:pt x="19" y="9"/>
                        <a:pt x="19" y="9"/>
                      </a:cubicBezTo>
                      <a:cubicBezTo>
                        <a:pt x="19" y="14"/>
                        <a:pt x="18" y="18"/>
                        <a:pt x="15" y="23"/>
                      </a:cubicBezTo>
                      <a:cubicBezTo>
                        <a:pt x="16" y="23"/>
                        <a:pt x="16" y="23"/>
                        <a:pt x="17" y="23"/>
                      </a:cubicBezTo>
                      <a:cubicBezTo>
                        <a:pt x="17" y="20"/>
                        <a:pt x="17" y="18"/>
                        <a:pt x="18" y="16"/>
                      </a:cubicBezTo>
                      <a:cubicBezTo>
                        <a:pt x="18" y="16"/>
                        <a:pt x="17" y="16"/>
                        <a:pt x="17" y="16"/>
                      </a:cubicBezTo>
                      <a:cubicBezTo>
                        <a:pt x="16" y="19"/>
                        <a:pt x="14" y="22"/>
                        <a:pt x="13" y="25"/>
                      </a:cubicBezTo>
                      <a:cubicBezTo>
                        <a:pt x="14" y="25"/>
                        <a:pt x="14" y="25"/>
                        <a:pt x="15" y="25"/>
                      </a:cubicBezTo>
                      <a:cubicBezTo>
                        <a:pt x="15" y="22"/>
                        <a:pt x="15" y="19"/>
                        <a:pt x="14" y="16"/>
                      </a:cubicBezTo>
                      <a:cubicBezTo>
                        <a:pt x="13" y="14"/>
                        <a:pt x="10" y="14"/>
                        <a:pt x="9" y="11"/>
                      </a:cubicBezTo>
                      <a:cubicBezTo>
                        <a:pt x="9" y="11"/>
                        <a:pt x="7" y="11"/>
                        <a:pt x="8" y="12"/>
                      </a:cubicBezTo>
                      <a:cubicBezTo>
                        <a:pt x="9" y="14"/>
                        <a:pt x="9" y="16"/>
                        <a:pt x="10" y="18"/>
                      </a:cubicBezTo>
                      <a:cubicBezTo>
                        <a:pt x="10" y="19"/>
                        <a:pt x="12" y="19"/>
                        <a:pt x="11" y="18"/>
                      </a:cubicBezTo>
                      <a:cubicBezTo>
                        <a:pt x="11" y="15"/>
                        <a:pt x="10" y="12"/>
                        <a:pt x="10" y="9"/>
                      </a:cubicBezTo>
                      <a:cubicBezTo>
                        <a:pt x="10" y="8"/>
                        <a:pt x="9" y="8"/>
                        <a:pt x="9" y="9"/>
                      </a:cubicBezTo>
                      <a:cubicBezTo>
                        <a:pt x="9" y="11"/>
                        <a:pt x="9" y="13"/>
                        <a:pt x="9" y="15"/>
                      </a:cubicBezTo>
                      <a:cubicBezTo>
                        <a:pt x="9" y="15"/>
                        <a:pt x="8" y="20"/>
                        <a:pt x="7" y="19"/>
                      </a:cubicBezTo>
                      <a:cubicBezTo>
                        <a:pt x="6" y="18"/>
                        <a:pt x="6" y="16"/>
                        <a:pt x="6" y="15"/>
                      </a:cubicBezTo>
                      <a:cubicBezTo>
                        <a:pt x="5" y="11"/>
                        <a:pt x="6" y="11"/>
                        <a:pt x="9" y="9"/>
                      </a:cubicBezTo>
                      <a:cubicBezTo>
                        <a:pt x="11" y="7"/>
                        <a:pt x="2" y="12"/>
                        <a:pt x="12" y="5"/>
                      </a:cubicBezTo>
                      <a:cubicBezTo>
                        <a:pt x="13" y="4"/>
                        <a:pt x="15" y="4"/>
                        <a:pt x="17" y="4"/>
                      </a:cubicBezTo>
                      <a:cubicBezTo>
                        <a:pt x="18" y="4"/>
                        <a:pt x="18" y="2"/>
                        <a:pt x="17" y="2"/>
                      </a:cubicBezTo>
                      <a:cubicBezTo>
                        <a:pt x="16" y="2"/>
                        <a:pt x="15" y="2"/>
                        <a:pt x="15" y="2"/>
                      </a:cubicBezTo>
                      <a:cubicBezTo>
                        <a:pt x="14" y="2"/>
                        <a:pt x="14" y="3"/>
                        <a:pt x="14" y="3"/>
                      </a:cubicBezTo>
                      <a:cubicBezTo>
                        <a:pt x="14" y="7"/>
                        <a:pt x="12" y="10"/>
                        <a:pt x="11" y="14"/>
                      </a:cubicBezTo>
                      <a:cubicBezTo>
                        <a:pt x="11" y="14"/>
                        <a:pt x="11" y="14"/>
                        <a:pt x="12" y="14"/>
                      </a:cubicBezTo>
                      <a:cubicBezTo>
                        <a:pt x="12" y="13"/>
                        <a:pt x="12" y="12"/>
                        <a:pt x="12" y="11"/>
                      </a:cubicBezTo>
                      <a:cubicBezTo>
                        <a:pt x="11" y="11"/>
                        <a:pt x="10" y="11"/>
                        <a:pt x="10" y="11"/>
                      </a:cubicBezTo>
                      <a:cubicBezTo>
                        <a:pt x="10" y="14"/>
                        <a:pt x="10" y="16"/>
                        <a:pt x="9" y="18"/>
                      </a:cubicBezTo>
                      <a:cubicBezTo>
                        <a:pt x="9" y="19"/>
                        <a:pt x="11" y="19"/>
                        <a:pt x="11" y="18"/>
                      </a:cubicBezTo>
                      <a:cubicBezTo>
                        <a:pt x="12" y="15"/>
                        <a:pt x="12" y="11"/>
                        <a:pt x="13" y="8"/>
                      </a:cubicBezTo>
                      <a:cubicBezTo>
                        <a:pt x="13" y="7"/>
                        <a:pt x="12" y="7"/>
                        <a:pt x="11" y="7"/>
                      </a:cubicBezTo>
                      <a:cubicBezTo>
                        <a:pt x="11" y="9"/>
                        <a:pt x="11" y="10"/>
                        <a:pt x="10" y="11"/>
                      </a:cubicBezTo>
                      <a:cubicBezTo>
                        <a:pt x="9" y="11"/>
                        <a:pt x="8" y="11"/>
                        <a:pt x="8" y="11"/>
                      </a:cubicBezTo>
                      <a:cubicBezTo>
                        <a:pt x="8" y="9"/>
                        <a:pt x="9" y="8"/>
                        <a:pt x="11" y="8"/>
                      </a:cubicBezTo>
                      <a:cubicBezTo>
                        <a:pt x="12" y="9"/>
                        <a:pt x="13" y="8"/>
                        <a:pt x="13" y="8"/>
                      </a:cubicBezTo>
                      <a:cubicBezTo>
                        <a:pt x="12" y="6"/>
                        <a:pt x="12" y="7"/>
                        <a:pt x="10" y="6"/>
                      </a:cubicBezTo>
                      <a:cubicBezTo>
                        <a:pt x="10" y="6"/>
                        <a:pt x="10" y="6"/>
                        <a:pt x="10" y="6"/>
                      </a:cubicBezTo>
                      <a:cubicBezTo>
                        <a:pt x="7" y="8"/>
                        <a:pt x="6" y="10"/>
                        <a:pt x="5" y="13"/>
                      </a:cubicBezTo>
                      <a:cubicBezTo>
                        <a:pt x="5" y="13"/>
                        <a:pt x="5" y="14"/>
                        <a:pt x="5" y="14"/>
                      </a:cubicBezTo>
                      <a:cubicBezTo>
                        <a:pt x="10" y="15"/>
                        <a:pt x="12" y="12"/>
                        <a:pt x="13" y="8"/>
                      </a:cubicBezTo>
                      <a:cubicBezTo>
                        <a:pt x="12" y="8"/>
                        <a:pt x="12" y="8"/>
                        <a:pt x="11" y="8"/>
                      </a:cubicBezTo>
                      <a:cubicBezTo>
                        <a:pt x="11" y="11"/>
                        <a:pt x="11" y="14"/>
                        <a:pt x="9" y="18"/>
                      </a:cubicBezTo>
                      <a:cubicBezTo>
                        <a:pt x="10" y="18"/>
                        <a:pt x="10" y="18"/>
                        <a:pt x="11" y="18"/>
                      </a:cubicBezTo>
                      <a:cubicBezTo>
                        <a:pt x="11" y="16"/>
                        <a:pt x="11" y="14"/>
                        <a:pt x="12" y="11"/>
                      </a:cubicBezTo>
                      <a:cubicBezTo>
                        <a:pt x="11" y="11"/>
                        <a:pt x="11" y="11"/>
                        <a:pt x="10" y="11"/>
                      </a:cubicBezTo>
                      <a:cubicBezTo>
                        <a:pt x="10" y="13"/>
                        <a:pt x="10" y="13"/>
                        <a:pt x="11" y="14"/>
                      </a:cubicBezTo>
                      <a:cubicBezTo>
                        <a:pt x="11" y="15"/>
                        <a:pt x="12" y="15"/>
                        <a:pt x="12" y="14"/>
                      </a:cubicBezTo>
                      <a:cubicBezTo>
                        <a:pt x="13" y="12"/>
                        <a:pt x="14" y="4"/>
                        <a:pt x="17" y="4"/>
                      </a:cubicBezTo>
                      <a:cubicBezTo>
                        <a:pt x="17" y="3"/>
                        <a:pt x="17" y="3"/>
                        <a:pt x="17" y="2"/>
                      </a:cubicBezTo>
                      <a:cubicBezTo>
                        <a:pt x="11" y="3"/>
                        <a:pt x="9" y="6"/>
                        <a:pt x="5" y="9"/>
                      </a:cubicBezTo>
                      <a:cubicBezTo>
                        <a:pt x="2" y="12"/>
                        <a:pt x="5" y="19"/>
                        <a:pt x="7" y="21"/>
                      </a:cubicBezTo>
                      <a:cubicBezTo>
                        <a:pt x="8" y="22"/>
                        <a:pt x="8" y="21"/>
                        <a:pt x="8" y="21"/>
                      </a:cubicBezTo>
                      <a:cubicBezTo>
                        <a:pt x="12" y="18"/>
                        <a:pt x="10" y="13"/>
                        <a:pt x="10" y="9"/>
                      </a:cubicBezTo>
                      <a:cubicBezTo>
                        <a:pt x="10" y="9"/>
                        <a:pt x="9" y="9"/>
                        <a:pt x="9" y="9"/>
                      </a:cubicBezTo>
                      <a:cubicBezTo>
                        <a:pt x="9" y="12"/>
                        <a:pt x="10" y="15"/>
                        <a:pt x="10" y="18"/>
                      </a:cubicBezTo>
                      <a:cubicBezTo>
                        <a:pt x="10" y="18"/>
                        <a:pt x="11" y="18"/>
                        <a:pt x="11" y="18"/>
                      </a:cubicBezTo>
                      <a:cubicBezTo>
                        <a:pt x="11" y="16"/>
                        <a:pt x="10" y="14"/>
                        <a:pt x="9" y="12"/>
                      </a:cubicBezTo>
                      <a:cubicBezTo>
                        <a:pt x="9" y="12"/>
                        <a:pt x="8" y="12"/>
                        <a:pt x="8" y="12"/>
                      </a:cubicBezTo>
                      <a:cubicBezTo>
                        <a:pt x="9" y="14"/>
                        <a:pt x="9" y="15"/>
                        <a:pt x="11" y="15"/>
                      </a:cubicBezTo>
                      <a:cubicBezTo>
                        <a:pt x="14" y="17"/>
                        <a:pt x="13" y="22"/>
                        <a:pt x="13" y="25"/>
                      </a:cubicBezTo>
                      <a:cubicBezTo>
                        <a:pt x="13" y="26"/>
                        <a:pt x="15" y="26"/>
                        <a:pt x="15" y="25"/>
                      </a:cubicBezTo>
                      <a:cubicBezTo>
                        <a:pt x="16" y="22"/>
                        <a:pt x="17" y="19"/>
                        <a:pt x="18" y="16"/>
                      </a:cubicBezTo>
                      <a:cubicBezTo>
                        <a:pt x="19" y="15"/>
                        <a:pt x="17" y="15"/>
                        <a:pt x="17" y="16"/>
                      </a:cubicBezTo>
                      <a:cubicBezTo>
                        <a:pt x="16" y="18"/>
                        <a:pt x="15" y="20"/>
                        <a:pt x="15" y="23"/>
                      </a:cubicBezTo>
                      <a:cubicBezTo>
                        <a:pt x="15" y="24"/>
                        <a:pt x="16" y="24"/>
                        <a:pt x="17" y="23"/>
                      </a:cubicBezTo>
                      <a:cubicBezTo>
                        <a:pt x="19" y="19"/>
                        <a:pt x="21" y="14"/>
                        <a:pt x="20" y="9"/>
                      </a:cubicBezTo>
                      <a:cubicBezTo>
                        <a:pt x="20" y="9"/>
                        <a:pt x="20" y="8"/>
                        <a:pt x="19" y="9"/>
                      </a:cubicBezTo>
                      <a:cubicBezTo>
                        <a:pt x="17" y="10"/>
                        <a:pt x="16" y="12"/>
                        <a:pt x="15" y="14"/>
                      </a:cubicBezTo>
                      <a:cubicBezTo>
                        <a:pt x="15" y="14"/>
                        <a:pt x="15" y="14"/>
                        <a:pt x="16" y="14"/>
                      </a:cubicBezTo>
                      <a:cubicBezTo>
                        <a:pt x="15" y="10"/>
                        <a:pt x="15" y="6"/>
                        <a:pt x="11" y="3"/>
                      </a:cubicBezTo>
                      <a:cubicBezTo>
                        <a:pt x="11" y="3"/>
                        <a:pt x="10" y="3"/>
                        <a:pt x="10" y="3"/>
                      </a:cubicBezTo>
                      <a:cubicBezTo>
                        <a:pt x="9" y="4"/>
                        <a:pt x="8" y="5"/>
                        <a:pt x="7" y="6"/>
                      </a:cubicBezTo>
                      <a:cubicBezTo>
                        <a:pt x="7" y="7"/>
                        <a:pt x="8" y="8"/>
                        <a:pt x="9" y="7"/>
                      </a:cubicBezTo>
                      <a:cubicBezTo>
                        <a:pt x="9" y="6"/>
                        <a:pt x="10" y="5"/>
                        <a:pt x="11" y="4"/>
                      </a:cubicBezTo>
                      <a:cubicBezTo>
                        <a:pt x="10" y="4"/>
                        <a:pt x="10" y="4"/>
                        <a:pt x="9" y="4"/>
                      </a:cubicBezTo>
                      <a:cubicBezTo>
                        <a:pt x="10" y="7"/>
                        <a:pt x="10" y="11"/>
                        <a:pt x="10" y="15"/>
                      </a:cubicBezTo>
                      <a:cubicBezTo>
                        <a:pt x="11" y="15"/>
                        <a:pt x="11" y="15"/>
                        <a:pt x="11" y="15"/>
                      </a:cubicBezTo>
                      <a:cubicBezTo>
                        <a:pt x="12" y="10"/>
                        <a:pt x="12" y="5"/>
                        <a:pt x="11" y="1"/>
                      </a:cubicBezTo>
                      <a:cubicBezTo>
                        <a:pt x="11" y="0"/>
                        <a:pt x="10" y="0"/>
                        <a:pt x="10" y="1"/>
                      </a:cubicBezTo>
                      <a:cubicBezTo>
                        <a:pt x="9" y="4"/>
                        <a:pt x="9" y="8"/>
                        <a:pt x="9" y="12"/>
                      </a:cubicBezTo>
                      <a:cubicBezTo>
                        <a:pt x="9" y="12"/>
                        <a:pt x="10" y="13"/>
                        <a:pt x="11" y="12"/>
                      </a:cubicBezTo>
                      <a:cubicBezTo>
                        <a:pt x="11" y="8"/>
                        <a:pt x="12" y="5"/>
                        <a:pt x="14" y="2"/>
                      </a:cubicBezTo>
                      <a:cubicBezTo>
                        <a:pt x="14" y="2"/>
                        <a:pt x="13" y="2"/>
                        <a:pt x="13" y="2"/>
                      </a:cubicBezTo>
                      <a:cubicBezTo>
                        <a:pt x="14" y="6"/>
                        <a:pt x="13" y="10"/>
                        <a:pt x="13" y="15"/>
                      </a:cubicBezTo>
                      <a:cubicBezTo>
                        <a:pt x="13" y="15"/>
                        <a:pt x="14" y="16"/>
                        <a:pt x="15" y="15"/>
                      </a:cubicBezTo>
                      <a:cubicBezTo>
                        <a:pt x="15" y="11"/>
                        <a:pt x="15" y="7"/>
                        <a:pt x="16" y="3"/>
                      </a:cubicBezTo>
                      <a:cubicBezTo>
                        <a:pt x="16" y="3"/>
                        <a:pt x="16" y="3"/>
                        <a:pt x="15" y="3"/>
                      </a:cubicBezTo>
                      <a:cubicBezTo>
                        <a:pt x="15" y="6"/>
                        <a:pt x="15" y="8"/>
                        <a:pt x="14" y="10"/>
                      </a:cubicBezTo>
                      <a:cubicBezTo>
                        <a:pt x="14" y="11"/>
                        <a:pt x="16" y="11"/>
                        <a:pt x="16" y="10"/>
                      </a:cubicBezTo>
                      <a:cubicBezTo>
                        <a:pt x="16" y="10"/>
                        <a:pt x="18" y="4"/>
                        <a:pt x="19" y="5"/>
                      </a:cubicBezTo>
                      <a:cubicBezTo>
                        <a:pt x="19" y="6"/>
                        <a:pt x="20" y="7"/>
                        <a:pt x="21" y="8"/>
                      </a:cubicBezTo>
                      <a:cubicBezTo>
                        <a:pt x="21" y="9"/>
                        <a:pt x="22" y="9"/>
                        <a:pt x="22" y="8"/>
                      </a:cubicBezTo>
                      <a:cubicBezTo>
                        <a:pt x="23" y="6"/>
                        <a:pt x="24" y="4"/>
                        <a:pt x="24" y="1"/>
                      </a:cubicBezTo>
                      <a:cubicBezTo>
                        <a:pt x="24" y="0"/>
                        <a:pt x="23" y="0"/>
                        <a:pt x="23" y="1"/>
                      </a:cubicBezTo>
                      <a:cubicBezTo>
                        <a:pt x="21" y="5"/>
                        <a:pt x="20" y="9"/>
                        <a:pt x="20" y="14"/>
                      </a:cubicBezTo>
                      <a:cubicBezTo>
                        <a:pt x="20" y="15"/>
                        <a:pt x="22" y="15"/>
                        <a:pt x="22" y="14"/>
                      </a:cubicBezTo>
                      <a:cubicBezTo>
                        <a:pt x="22" y="10"/>
                        <a:pt x="22" y="6"/>
                        <a:pt x="22" y="3"/>
                      </a:cubicBezTo>
                      <a:cubicBezTo>
                        <a:pt x="22" y="2"/>
                        <a:pt x="21" y="2"/>
                        <a:pt x="21" y="3"/>
                      </a:cubicBezTo>
                      <a:cubicBezTo>
                        <a:pt x="20" y="7"/>
                        <a:pt x="19" y="11"/>
                        <a:pt x="18" y="16"/>
                      </a:cubicBezTo>
                      <a:cubicBezTo>
                        <a:pt x="18" y="16"/>
                        <a:pt x="20" y="16"/>
                        <a:pt x="20" y="16"/>
                      </a:cubicBezTo>
                      <a:cubicBezTo>
                        <a:pt x="20" y="12"/>
                        <a:pt x="21" y="9"/>
                        <a:pt x="20" y="5"/>
                      </a:cubicBezTo>
                      <a:cubicBezTo>
                        <a:pt x="20" y="4"/>
                        <a:pt x="19" y="4"/>
                        <a:pt x="19" y="5"/>
                      </a:cubicBezTo>
                      <a:cubicBezTo>
                        <a:pt x="18" y="8"/>
                        <a:pt x="17" y="12"/>
                        <a:pt x="17" y="16"/>
                      </a:cubicBezTo>
                      <a:cubicBezTo>
                        <a:pt x="17" y="17"/>
                        <a:pt x="18" y="17"/>
                        <a:pt x="18" y="16"/>
                      </a:cubicBezTo>
                      <a:cubicBezTo>
                        <a:pt x="20" y="12"/>
                        <a:pt x="20" y="7"/>
                        <a:pt x="20" y="2"/>
                      </a:cubicBezTo>
                      <a:cubicBezTo>
                        <a:pt x="20" y="2"/>
                        <a:pt x="18" y="1"/>
                        <a:pt x="18" y="2"/>
                      </a:cubicBezTo>
                      <a:cubicBezTo>
                        <a:pt x="17" y="7"/>
                        <a:pt x="17" y="12"/>
                        <a:pt x="16" y="17"/>
                      </a:cubicBezTo>
                      <a:cubicBezTo>
                        <a:pt x="16" y="18"/>
                        <a:pt x="18" y="18"/>
                        <a:pt x="18" y="18"/>
                      </a:cubicBezTo>
                      <a:cubicBezTo>
                        <a:pt x="19" y="13"/>
                        <a:pt x="19" y="9"/>
                        <a:pt x="20" y="5"/>
                      </a:cubicBezTo>
                      <a:cubicBezTo>
                        <a:pt x="20" y="4"/>
                        <a:pt x="19" y="4"/>
                        <a:pt x="18" y="5"/>
                      </a:cubicBezTo>
                      <a:cubicBezTo>
                        <a:pt x="16" y="12"/>
                        <a:pt x="15" y="19"/>
                        <a:pt x="14" y="27"/>
                      </a:cubicBezTo>
                      <a:cubicBezTo>
                        <a:pt x="14" y="27"/>
                        <a:pt x="15" y="27"/>
                        <a:pt x="15" y="27"/>
                      </a:cubicBezTo>
                      <a:cubicBezTo>
                        <a:pt x="16" y="19"/>
                        <a:pt x="17" y="11"/>
                        <a:pt x="17" y="3"/>
                      </a:cubicBezTo>
                      <a:cubicBezTo>
                        <a:pt x="17" y="2"/>
                        <a:pt x="16" y="2"/>
                        <a:pt x="16" y="3"/>
                      </a:cubicBezTo>
                      <a:cubicBezTo>
                        <a:pt x="14" y="10"/>
                        <a:pt x="14" y="18"/>
                        <a:pt x="13" y="25"/>
                      </a:cubicBezTo>
                      <a:cubicBezTo>
                        <a:pt x="13" y="26"/>
                        <a:pt x="15" y="26"/>
                        <a:pt x="15" y="25"/>
                      </a:cubicBezTo>
                      <a:cubicBezTo>
                        <a:pt x="15" y="17"/>
                        <a:pt x="16" y="9"/>
                        <a:pt x="16" y="1"/>
                      </a:cubicBezTo>
                      <a:cubicBezTo>
                        <a:pt x="17" y="1"/>
                        <a:pt x="15" y="0"/>
                        <a:pt x="15" y="1"/>
                      </a:cubicBezTo>
                      <a:cubicBezTo>
                        <a:pt x="14" y="8"/>
                        <a:pt x="11" y="15"/>
                        <a:pt x="11" y="22"/>
                      </a:cubicBezTo>
                      <a:cubicBezTo>
                        <a:pt x="11" y="22"/>
                        <a:pt x="12" y="22"/>
                        <a:pt x="12" y="22"/>
                      </a:cubicBezTo>
                      <a:cubicBezTo>
                        <a:pt x="12" y="16"/>
                        <a:pt x="12" y="11"/>
                        <a:pt x="12" y="5"/>
                      </a:cubicBezTo>
                      <a:cubicBezTo>
                        <a:pt x="12" y="4"/>
                        <a:pt x="11" y="4"/>
                        <a:pt x="11" y="5"/>
                      </a:cubicBezTo>
                      <a:cubicBezTo>
                        <a:pt x="10" y="9"/>
                        <a:pt x="9" y="14"/>
                        <a:pt x="8" y="19"/>
                      </a:cubicBezTo>
                      <a:cubicBezTo>
                        <a:pt x="8" y="19"/>
                        <a:pt x="9" y="19"/>
                        <a:pt x="9" y="19"/>
                      </a:cubicBezTo>
                      <a:cubicBezTo>
                        <a:pt x="9" y="13"/>
                        <a:pt x="10" y="8"/>
                        <a:pt x="9" y="3"/>
                      </a:cubicBezTo>
                      <a:cubicBezTo>
                        <a:pt x="9" y="2"/>
                        <a:pt x="8" y="2"/>
                        <a:pt x="8" y="3"/>
                      </a:cubicBezTo>
                      <a:cubicBezTo>
                        <a:pt x="6" y="6"/>
                        <a:pt x="5" y="10"/>
                        <a:pt x="5" y="13"/>
                      </a:cubicBezTo>
                      <a:cubicBezTo>
                        <a:pt x="5" y="13"/>
                        <a:pt x="5" y="14"/>
                        <a:pt x="6" y="14"/>
                      </a:cubicBezTo>
                      <a:cubicBezTo>
                        <a:pt x="7" y="10"/>
                        <a:pt x="8" y="7"/>
                        <a:pt x="8" y="3"/>
                      </a:cubicBezTo>
                      <a:cubicBezTo>
                        <a:pt x="8" y="2"/>
                        <a:pt x="6" y="2"/>
                        <a:pt x="6" y="3"/>
                      </a:cubicBezTo>
                      <a:cubicBezTo>
                        <a:pt x="6" y="4"/>
                        <a:pt x="5" y="5"/>
                        <a:pt x="5" y="6"/>
                      </a:cubicBezTo>
                      <a:cubicBezTo>
                        <a:pt x="5" y="6"/>
                        <a:pt x="6" y="6"/>
                        <a:pt x="6" y="6"/>
                      </a:cubicBezTo>
                      <a:cubicBezTo>
                        <a:pt x="6" y="4"/>
                        <a:pt x="6" y="5"/>
                        <a:pt x="6" y="3"/>
                      </a:cubicBezTo>
                      <a:cubicBezTo>
                        <a:pt x="6" y="3"/>
                        <a:pt x="5" y="2"/>
                        <a:pt x="5" y="3"/>
                      </a:cubicBezTo>
                      <a:cubicBezTo>
                        <a:pt x="3" y="5"/>
                        <a:pt x="3" y="6"/>
                        <a:pt x="2" y="4"/>
                      </a:cubicBezTo>
                      <a:cubicBezTo>
                        <a:pt x="1" y="3"/>
                        <a:pt x="1" y="3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0" y="5"/>
                        <a:pt x="2" y="5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4" name="Freeform 167"/>
                <p:cNvSpPr/>
                <p:nvPr/>
              </p:nvSpPr>
              <p:spPr bwMode="auto">
                <a:xfrm>
                  <a:off x="1460500" y="2222501"/>
                  <a:ext cx="85725" cy="87313"/>
                </a:xfrm>
                <a:custGeom>
                  <a:avLst/>
                  <a:gdLst>
                    <a:gd name="T0" fmla="*/ 47 w 81"/>
                    <a:gd name="T1" fmla="*/ 2 h 82"/>
                    <a:gd name="T2" fmla="*/ 6 w 81"/>
                    <a:gd name="T3" fmla="*/ 34 h 82"/>
                    <a:gd name="T4" fmla="*/ 34 w 81"/>
                    <a:gd name="T5" fmla="*/ 77 h 82"/>
                    <a:gd name="T6" fmla="*/ 81 w 81"/>
                    <a:gd name="T7" fmla="*/ 37 h 82"/>
                    <a:gd name="T8" fmla="*/ 65 w 81"/>
                    <a:gd name="T9" fmla="*/ 13 h 82"/>
                    <a:gd name="T10" fmla="*/ 41 w 81"/>
                    <a:gd name="T11" fmla="*/ 2 h 82"/>
                    <a:gd name="T12" fmla="*/ 41 w 81"/>
                    <a:gd name="T13" fmla="*/ 3 h 82"/>
                    <a:gd name="T14" fmla="*/ 65 w 81"/>
                    <a:gd name="T15" fmla="*/ 16 h 82"/>
                    <a:gd name="T16" fmla="*/ 79 w 81"/>
                    <a:gd name="T17" fmla="*/ 40 h 82"/>
                    <a:gd name="T18" fmla="*/ 59 w 81"/>
                    <a:gd name="T19" fmla="*/ 70 h 82"/>
                    <a:gd name="T20" fmla="*/ 24 w 81"/>
                    <a:gd name="T21" fmla="*/ 72 h 82"/>
                    <a:gd name="T22" fmla="*/ 8 w 81"/>
                    <a:gd name="T23" fmla="*/ 31 h 82"/>
                    <a:gd name="T24" fmla="*/ 47 w 81"/>
                    <a:gd name="T25" fmla="*/ 4 h 82"/>
                    <a:gd name="T26" fmla="*/ 47 w 81"/>
                    <a:gd name="T27" fmla="*/ 2 h 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81" h="82">
                      <a:moveTo>
                        <a:pt x="47" y="2"/>
                      </a:moveTo>
                      <a:cubicBezTo>
                        <a:pt x="27" y="3"/>
                        <a:pt x="10" y="15"/>
                        <a:pt x="6" y="34"/>
                      </a:cubicBezTo>
                      <a:cubicBezTo>
                        <a:pt x="0" y="53"/>
                        <a:pt x="14" y="73"/>
                        <a:pt x="34" y="77"/>
                      </a:cubicBezTo>
                      <a:cubicBezTo>
                        <a:pt x="57" y="82"/>
                        <a:pt x="80" y="59"/>
                        <a:pt x="81" y="37"/>
                      </a:cubicBezTo>
                      <a:cubicBezTo>
                        <a:pt x="81" y="27"/>
                        <a:pt x="71" y="19"/>
                        <a:pt x="65" y="13"/>
                      </a:cubicBezTo>
                      <a:cubicBezTo>
                        <a:pt x="58" y="7"/>
                        <a:pt x="50" y="0"/>
                        <a:pt x="41" y="2"/>
                      </a:cubicBezTo>
                      <a:cubicBezTo>
                        <a:pt x="40" y="2"/>
                        <a:pt x="40" y="3"/>
                        <a:pt x="41" y="3"/>
                      </a:cubicBezTo>
                      <a:cubicBezTo>
                        <a:pt x="50" y="1"/>
                        <a:pt x="59" y="10"/>
                        <a:pt x="65" y="16"/>
                      </a:cubicBezTo>
                      <a:cubicBezTo>
                        <a:pt x="73" y="22"/>
                        <a:pt x="79" y="29"/>
                        <a:pt x="79" y="40"/>
                      </a:cubicBezTo>
                      <a:cubicBezTo>
                        <a:pt x="79" y="52"/>
                        <a:pt x="69" y="64"/>
                        <a:pt x="59" y="70"/>
                      </a:cubicBezTo>
                      <a:cubicBezTo>
                        <a:pt x="49" y="77"/>
                        <a:pt x="35" y="78"/>
                        <a:pt x="24" y="72"/>
                      </a:cubicBezTo>
                      <a:cubicBezTo>
                        <a:pt x="9" y="65"/>
                        <a:pt x="3" y="46"/>
                        <a:pt x="8" y="31"/>
                      </a:cubicBezTo>
                      <a:cubicBezTo>
                        <a:pt x="13" y="14"/>
                        <a:pt x="30" y="4"/>
                        <a:pt x="47" y="4"/>
                      </a:cubicBezTo>
                      <a:cubicBezTo>
                        <a:pt x="48" y="4"/>
                        <a:pt x="48" y="2"/>
                        <a:pt x="47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5" name="Freeform 168"/>
                <p:cNvSpPr/>
                <p:nvPr/>
              </p:nvSpPr>
              <p:spPr bwMode="auto">
                <a:xfrm>
                  <a:off x="1503363" y="2225676"/>
                  <a:ext cx="38100" cy="55563"/>
                </a:xfrm>
                <a:custGeom>
                  <a:avLst/>
                  <a:gdLst>
                    <a:gd name="T0" fmla="*/ 7 w 35"/>
                    <a:gd name="T1" fmla="*/ 1 h 52"/>
                    <a:gd name="T2" fmla="*/ 0 w 35"/>
                    <a:gd name="T3" fmla="*/ 6 h 52"/>
                    <a:gd name="T4" fmla="*/ 3 w 35"/>
                    <a:gd name="T5" fmla="*/ 16 h 52"/>
                    <a:gd name="T6" fmla="*/ 11 w 35"/>
                    <a:gd name="T7" fmla="*/ 18 h 52"/>
                    <a:gd name="T8" fmla="*/ 16 w 35"/>
                    <a:gd name="T9" fmla="*/ 11 h 52"/>
                    <a:gd name="T10" fmla="*/ 19 w 35"/>
                    <a:gd name="T11" fmla="*/ 15 h 52"/>
                    <a:gd name="T12" fmla="*/ 16 w 35"/>
                    <a:gd name="T13" fmla="*/ 18 h 52"/>
                    <a:gd name="T14" fmla="*/ 12 w 35"/>
                    <a:gd name="T15" fmla="*/ 29 h 52"/>
                    <a:gd name="T16" fmla="*/ 18 w 35"/>
                    <a:gd name="T17" fmla="*/ 36 h 52"/>
                    <a:gd name="T18" fmla="*/ 24 w 35"/>
                    <a:gd name="T19" fmla="*/ 36 h 52"/>
                    <a:gd name="T20" fmla="*/ 32 w 35"/>
                    <a:gd name="T21" fmla="*/ 51 h 52"/>
                    <a:gd name="T22" fmla="*/ 34 w 35"/>
                    <a:gd name="T23" fmla="*/ 52 h 52"/>
                    <a:gd name="T24" fmla="*/ 27 w 35"/>
                    <a:gd name="T25" fmla="*/ 33 h 52"/>
                    <a:gd name="T26" fmla="*/ 25 w 35"/>
                    <a:gd name="T27" fmla="*/ 34 h 52"/>
                    <a:gd name="T28" fmla="*/ 17 w 35"/>
                    <a:gd name="T29" fmla="*/ 19 h 52"/>
                    <a:gd name="T30" fmla="*/ 23 w 35"/>
                    <a:gd name="T31" fmla="*/ 12 h 52"/>
                    <a:gd name="T32" fmla="*/ 12 w 35"/>
                    <a:gd name="T33" fmla="*/ 12 h 52"/>
                    <a:gd name="T34" fmla="*/ 10 w 35"/>
                    <a:gd name="T35" fmla="*/ 15 h 52"/>
                    <a:gd name="T36" fmla="*/ 9 w 35"/>
                    <a:gd name="T37" fmla="*/ 19 h 52"/>
                    <a:gd name="T38" fmla="*/ 5 w 35"/>
                    <a:gd name="T39" fmla="*/ 15 h 52"/>
                    <a:gd name="T40" fmla="*/ 6 w 35"/>
                    <a:gd name="T41" fmla="*/ 13 h 52"/>
                    <a:gd name="T42" fmla="*/ 6 w 35"/>
                    <a:gd name="T43" fmla="*/ 11 h 52"/>
                    <a:gd name="T44" fmla="*/ 5 w 35"/>
                    <a:gd name="T45" fmla="*/ 10 h 52"/>
                    <a:gd name="T46" fmla="*/ 5 w 35"/>
                    <a:gd name="T47" fmla="*/ 10 h 52"/>
                    <a:gd name="T48" fmla="*/ 7 w 35"/>
                    <a:gd name="T49" fmla="*/ 2 h 52"/>
                    <a:gd name="T50" fmla="*/ 7 w 35"/>
                    <a:gd name="T51" fmla="*/ 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5" h="52">
                      <a:moveTo>
                        <a:pt x="7" y="1"/>
                      </a:moveTo>
                      <a:cubicBezTo>
                        <a:pt x="4" y="0"/>
                        <a:pt x="0" y="2"/>
                        <a:pt x="0" y="6"/>
                      </a:cubicBezTo>
                      <a:cubicBezTo>
                        <a:pt x="0" y="10"/>
                        <a:pt x="5" y="11"/>
                        <a:pt x="3" y="16"/>
                      </a:cubicBezTo>
                      <a:cubicBezTo>
                        <a:pt x="2" y="22"/>
                        <a:pt x="9" y="24"/>
                        <a:pt x="11" y="18"/>
                      </a:cubicBezTo>
                      <a:cubicBezTo>
                        <a:pt x="12" y="15"/>
                        <a:pt x="12" y="12"/>
                        <a:pt x="16" y="11"/>
                      </a:cubicBezTo>
                      <a:cubicBezTo>
                        <a:pt x="20" y="13"/>
                        <a:pt x="21" y="15"/>
                        <a:pt x="19" y="15"/>
                      </a:cubicBezTo>
                      <a:cubicBezTo>
                        <a:pt x="17" y="16"/>
                        <a:pt x="18" y="16"/>
                        <a:pt x="16" y="18"/>
                      </a:cubicBezTo>
                      <a:cubicBezTo>
                        <a:pt x="13" y="20"/>
                        <a:pt x="11" y="25"/>
                        <a:pt x="12" y="29"/>
                      </a:cubicBezTo>
                      <a:cubicBezTo>
                        <a:pt x="12" y="32"/>
                        <a:pt x="14" y="36"/>
                        <a:pt x="18" y="36"/>
                      </a:cubicBezTo>
                      <a:cubicBezTo>
                        <a:pt x="20" y="37"/>
                        <a:pt x="22" y="37"/>
                        <a:pt x="24" y="36"/>
                      </a:cubicBezTo>
                      <a:cubicBezTo>
                        <a:pt x="33" y="32"/>
                        <a:pt x="34" y="47"/>
                        <a:pt x="32" y="51"/>
                      </a:cubicBezTo>
                      <a:cubicBezTo>
                        <a:pt x="32" y="52"/>
                        <a:pt x="34" y="52"/>
                        <a:pt x="34" y="52"/>
                      </a:cubicBezTo>
                      <a:cubicBezTo>
                        <a:pt x="35" y="47"/>
                        <a:pt x="34" y="33"/>
                        <a:pt x="27" y="33"/>
                      </a:cubicBezTo>
                      <a:cubicBezTo>
                        <a:pt x="27" y="33"/>
                        <a:pt x="26" y="33"/>
                        <a:pt x="25" y="34"/>
                      </a:cubicBezTo>
                      <a:cubicBezTo>
                        <a:pt x="13" y="39"/>
                        <a:pt x="11" y="25"/>
                        <a:pt x="17" y="19"/>
                      </a:cubicBezTo>
                      <a:cubicBezTo>
                        <a:pt x="19" y="16"/>
                        <a:pt x="24" y="16"/>
                        <a:pt x="23" y="12"/>
                      </a:cubicBezTo>
                      <a:cubicBezTo>
                        <a:pt x="23" y="7"/>
                        <a:pt x="14" y="9"/>
                        <a:pt x="12" y="12"/>
                      </a:cubicBezTo>
                      <a:cubicBezTo>
                        <a:pt x="11" y="13"/>
                        <a:pt x="11" y="14"/>
                        <a:pt x="10" y="15"/>
                      </a:cubicBezTo>
                      <a:cubicBezTo>
                        <a:pt x="10" y="16"/>
                        <a:pt x="9" y="18"/>
                        <a:pt x="9" y="19"/>
                      </a:cubicBezTo>
                      <a:cubicBezTo>
                        <a:pt x="8" y="18"/>
                        <a:pt x="7" y="16"/>
                        <a:pt x="5" y="15"/>
                      </a:cubicBezTo>
                      <a:cubicBezTo>
                        <a:pt x="6" y="15"/>
                        <a:pt x="6" y="14"/>
                        <a:pt x="6" y="13"/>
                      </a:cubicBezTo>
                      <a:cubicBezTo>
                        <a:pt x="6" y="13"/>
                        <a:pt x="7" y="12"/>
                        <a:pt x="6" y="11"/>
                      </a:cubicBezTo>
                      <a:cubicBezTo>
                        <a:pt x="6" y="11"/>
                        <a:pt x="6" y="10"/>
                        <a:pt x="5" y="10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1" y="9"/>
                        <a:pt x="2" y="6"/>
                        <a:pt x="7" y="2"/>
                      </a:cubicBezTo>
                      <a:cubicBezTo>
                        <a:pt x="8" y="2"/>
                        <a:pt x="8" y="1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6" name="Freeform 169"/>
                <p:cNvSpPr/>
                <p:nvPr/>
              </p:nvSpPr>
              <p:spPr bwMode="auto">
                <a:xfrm>
                  <a:off x="1465263" y="2232026"/>
                  <a:ext cx="50800" cy="73025"/>
                </a:xfrm>
                <a:custGeom>
                  <a:avLst/>
                  <a:gdLst>
                    <a:gd name="T0" fmla="*/ 15 w 49"/>
                    <a:gd name="T1" fmla="*/ 5 h 68"/>
                    <a:gd name="T2" fmla="*/ 20 w 49"/>
                    <a:gd name="T3" fmla="*/ 3 h 68"/>
                    <a:gd name="T4" fmla="*/ 20 w 49"/>
                    <a:gd name="T5" fmla="*/ 9 h 68"/>
                    <a:gd name="T6" fmla="*/ 18 w 49"/>
                    <a:gd name="T7" fmla="*/ 8 h 68"/>
                    <a:gd name="T8" fmla="*/ 15 w 49"/>
                    <a:gd name="T9" fmla="*/ 9 h 68"/>
                    <a:gd name="T10" fmla="*/ 19 w 49"/>
                    <a:gd name="T11" fmla="*/ 17 h 68"/>
                    <a:gd name="T12" fmla="*/ 17 w 49"/>
                    <a:gd name="T13" fmla="*/ 26 h 68"/>
                    <a:gd name="T14" fmla="*/ 13 w 49"/>
                    <a:gd name="T15" fmla="*/ 37 h 68"/>
                    <a:gd name="T16" fmla="*/ 12 w 49"/>
                    <a:gd name="T17" fmla="*/ 42 h 68"/>
                    <a:gd name="T18" fmla="*/ 25 w 49"/>
                    <a:gd name="T19" fmla="*/ 47 h 68"/>
                    <a:gd name="T20" fmla="*/ 38 w 49"/>
                    <a:gd name="T21" fmla="*/ 47 h 68"/>
                    <a:gd name="T22" fmla="*/ 47 w 49"/>
                    <a:gd name="T23" fmla="*/ 46 h 68"/>
                    <a:gd name="T24" fmla="*/ 45 w 49"/>
                    <a:gd name="T25" fmla="*/ 58 h 68"/>
                    <a:gd name="T26" fmla="*/ 40 w 49"/>
                    <a:gd name="T27" fmla="*/ 65 h 68"/>
                    <a:gd name="T28" fmla="*/ 34 w 49"/>
                    <a:gd name="T29" fmla="*/ 61 h 68"/>
                    <a:gd name="T30" fmla="*/ 21 w 49"/>
                    <a:gd name="T31" fmla="*/ 50 h 68"/>
                    <a:gd name="T32" fmla="*/ 15 w 49"/>
                    <a:gd name="T33" fmla="*/ 44 h 68"/>
                    <a:gd name="T34" fmla="*/ 2 w 49"/>
                    <a:gd name="T35" fmla="*/ 32 h 68"/>
                    <a:gd name="T36" fmla="*/ 0 w 49"/>
                    <a:gd name="T37" fmla="*/ 33 h 68"/>
                    <a:gd name="T38" fmla="*/ 20 w 49"/>
                    <a:gd name="T39" fmla="*/ 51 h 68"/>
                    <a:gd name="T40" fmla="*/ 44 w 49"/>
                    <a:gd name="T41" fmla="*/ 68 h 68"/>
                    <a:gd name="T42" fmla="*/ 44 w 49"/>
                    <a:gd name="T43" fmla="*/ 67 h 68"/>
                    <a:gd name="T44" fmla="*/ 49 w 49"/>
                    <a:gd name="T45" fmla="*/ 44 h 68"/>
                    <a:gd name="T46" fmla="*/ 48 w 49"/>
                    <a:gd name="T47" fmla="*/ 43 h 68"/>
                    <a:gd name="T48" fmla="*/ 28 w 49"/>
                    <a:gd name="T49" fmla="*/ 45 h 68"/>
                    <a:gd name="T50" fmla="*/ 17 w 49"/>
                    <a:gd name="T51" fmla="*/ 43 h 68"/>
                    <a:gd name="T52" fmla="*/ 15 w 49"/>
                    <a:gd name="T53" fmla="*/ 38 h 68"/>
                    <a:gd name="T54" fmla="*/ 20 w 49"/>
                    <a:gd name="T55" fmla="*/ 26 h 68"/>
                    <a:gd name="T56" fmla="*/ 24 w 49"/>
                    <a:gd name="T57" fmla="*/ 18 h 68"/>
                    <a:gd name="T58" fmla="*/ 20 w 49"/>
                    <a:gd name="T59" fmla="*/ 10 h 68"/>
                    <a:gd name="T60" fmla="*/ 27 w 49"/>
                    <a:gd name="T61" fmla="*/ 8 h 68"/>
                    <a:gd name="T62" fmla="*/ 14 w 49"/>
                    <a:gd name="T63" fmla="*/ 4 h 68"/>
                    <a:gd name="T64" fmla="*/ 15 w 49"/>
                    <a:gd name="T65" fmla="*/ 5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49" h="68">
                      <a:moveTo>
                        <a:pt x="15" y="5"/>
                      </a:moveTo>
                      <a:cubicBezTo>
                        <a:pt x="16" y="4"/>
                        <a:pt x="18" y="4"/>
                        <a:pt x="20" y="3"/>
                      </a:cubicBezTo>
                      <a:cubicBezTo>
                        <a:pt x="20" y="5"/>
                        <a:pt x="20" y="7"/>
                        <a:pt x="20" y="9"/>
                      </a:cubicBezTo>
                      <a:cubicBezTo>
                        <a:pt x="20" y="8"/>
                        <a:pt x="19" y="8"/>
                        <a:pt x="18" y="8"/>
                      </a:cubicBezTo>
                      <a:cubicBezTo>
                        <a:pt x="17" y="8"/>
                        <a:pt x="16" y="8"/>
                        <a:pt x="15" y="9"/>
                      </a:cubicBezTo>
                      <a:cubicBezTo>
                        <a:pt x="12" y="12"/>
                        <a:pt x="17" y="16"/>
                        <a:pt x="19" y="17"/>
                      </a:cubicBezTo>
                      <a:cubicBezTo>
                        <a:pt x="24" y="20"/>
                        <a:pt x="20" y="24"/>
                        <a:pt x="17" y="26"/>
                      </a:cubicBezTo>
                      <a:cubicBezTo>
                        <a:pt x="15" y="28"/>
                        <a:pt x="15" y="36"/>
                        <a:pt x="13" y="37"/>
                      </a:cubicBezTo>
                      <a:cubicBezTo>
                        <a:pt x="11" y="37"/>
                        <a:pt x="10" y="40"/>
                        <a:pt x="12" y="42"/>
                      </a:cubicBezTo>
                      <a:cubicBezTo>
                        <a:pt x="15" y="45"/>
                        <a:pt x="21" y="46"/>
                        <a:pt x="25" y="47"/>
                      </a:cubicBezTo>
                      <a:cubicBezTo>
                        <a:pt x="29" y="47"/>
                        <a:pt x="35" y="48"/>
                        <a:pt x="38" y="47"/>
                      </a:cubicBezTo>
                      <a:cubicBezTo>
                        <a:pt x="39" y="46"/>
                        <a:pt x="48" y="43"/>
                        <a:pt x="47" y="46"/>
                      </a:cubicBezTo>
                      <a:cubicBezTo>
                        <a:pt x="47" y="50"/>
                        <a:pt x="46" y="54"/>
                        <a:pt x="45" y="58"/>
                      </a:cubicBezTo>
                      <a:cubicBezTo>
                        <a:pt x="45" y="60"/>
                        <a:pt x="44" y="67"/>
                        <a:pt x="40" y="65"/>
                      </a:cubicBezTo>
                      <a:cubicBezTo>
                        <a:pt x="38" y="64"/>
                        <a:pt x="36" y="62"/>
                        <a:pt x="34" y="61"/>
                      </a:cubicBezTo>
                      <a:cubicBezTo>
                        <a:pt x="30" y="58"/>
                        <a:pt x="25" y="54"/>
                        <a:pt x="21" y="50"/>
                      </a:cubicBezTo>
                      <a:cubicBezTo>
                        <a:pt x="19" y="48"/>
                        <a:pt x="17" y="45"/>
                        <a:pt x="15" y="44"/>
                      </a:cubicBezTo>
                      <a:cubicBezTo>
                        <a:pt x="9" y="40"/>
                        <a:pt x="5" y="38"/>
                        <a:pt x="2" y="32"/>
                      </a:cubicBezTo>
                      <a:cubicBezTo>
                        <a:pt x="1" y="31"/>
                        <a:pt x="0" y="32"/>
                        <a:pt x="0" y="33"/>
                      </a:cubicBezTo>
                      <a:cubicBezTo>
                        <a:pt x="5" y="41"/>
                        <a:pt x="14" y="44"/>
                        <a:pt x="20" y="51"/>
                      </a:cubicBezTo>
                      <a:cubicBezTo>
                        <a:pt x="26" y="58"/>
                        <a:pt x="35" y="64"/>
                        <a:pt x="44" y="68"/>
                      </a:cubicBezTo>
                      <a:cubicBezTo>
                        <a:pt x="44" y="68"/>
                        <a:pt x="44" y="68"/>
                        <a:pt x="44" y="67"/>
                      </a:cubicBezTo>
                      <a:cubicBezTo>
                        <a:pt x="46" y="59"/>
                        <a:pt x="49" y="52"/>
                        <a:pt x="49" y="44"/>
                      </a:cubicBezTo>
                      <a:cubicBezTo>
                        <a:pt x="49" y="43"/>
                        <a:pt x="49" y="43"/>
                        <a:pt x="48" y="43"/>
                      </a:cubicBezTo>
                      <a:cubicBezTo>
                        <a:pt x="41" y="43"/>
                        <a:pt x="35" y="45"/>
                        <a:pt x="28" y="45"/>
                      </a:cubicBezTo>
                      <a:cubicBezTo>
                        <a:pt x="24" y="45"/>
                        <a:pt x="21" y="45"/>
                        <a:pt x="17" y="43"/>
                      </a:cubicBezTo>
                      <a:cubicBezTo>
                        <a:pt x="16" y="42"/>
                        <a:pt x="10" y="39"/>
                        <a:pt x="15" y="38"/>
                      </a:cubicBezTo>
                      <a:cubicBezTo>
                        <a:pt x="16" y="37"/>
                        <a:pt x="19" y="26"/>
                        <a:pt x="20" y="26"/>
                      </a:cubicBezTo>
                      <a:cubicBezTo>
                        <a:pt x="22" y="24"/>
                        <a:pt x="25" y="21"/>
                        <a:pt x="24" y="18"/>
                      </a:cubicBezTo>
                      <a:cubicBezTo>
                        <a:pt x="24" y="18"/>
                        <a:pt x="12" y="9"/>
                        <a:pt x="20" y="10"/>
                      </a:cubicBezTo>
                      <a:cubicBezTo>
                        <a:pt x="22" y="10"/>
                        <a:pt x="25" y="11"/>
                        <a:pt x="27" y="8"/>
                      </a:cubicBezTo>
                      <a:cubicBezTo>
                        <a:pt x="33" y="0"/>
                        <a:pt x="18" y="2"/>
                        <a:pt x="14" y="4"/>
                      </a:cubicBezTo>
                      <a:cubicBezTo>
                        <a:pt x="13" y="4"/>
                        <a:pt x="14" y="5"/>
                        <a:pt x="15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7" name="Freeform 170"/>
                <p:cNvSpPr/>
                <p:nvPr/>
              </p:nvSpPr>
              <p:spPr bwMode="auto">
                <a:xfrm>
                  <a:off x="1466850" y="2235201"/>
                  <a:ext cx="20638" cy="39688"/>
                </a:xfrm>
                <a:custGeom>
                  <a:avLst/>
                  <a:gdLst>
                    <a:gd name="T0" fmla="*/ 5 w 20"/>
                    <a:gd name="T1" fmla="*/ 19 h 38"/>
                    <a:gd name="T2" fmla="*/ 0 w 20"/>
                    <a:gd name="T3" fmla="*/ 29 h 38"/>
                    <a:gd name="T4" fmla="*/ 5 w 20"/>
                    <a:gd name="T5" fmla="*/ 20 h 38"/>
                    <a:gd name="T6" fmla="*/ 2 w 20"/>
                    <a:gd name="T7" fmla="*/ 29 h 38"/>
                    <a:gd name="T8" fmla="*/ 8 w 20"/>
                    <a:gd name="T9" fmla="*/ 18 h 38"/>
                    <a:gd name="T10" fmla="*/ 6 w 20"/>
                    <a:gd name="T11" fmla="*/ 24 h 38"/>
                    <a:gd name="T12" fmla="*/ 7 w 20"/>
                    <a:gd name="T13" fmla="*/ 34 h 38"/>
                    <a:gd name="T14" fmla="*/ 7 w 20"/>
                    <a:gd name="T15" fmla="*/ 21 h 38"/>
                    <a:gd name="T16" fmla="*/ 8 w 20"/>
                    <a:gd name="T17" fmla="*/ 34 h 38"/>
                    <a:gd name="T18" fmla="*/ 7 w 20"/>
                    <a:gd name="T19" fmla="*/ 25 h 38"/>
                    <a:gd name="T20" fmla="*/ 2 w 20"/>
                    <a:gd name="T21" fmla="*/ 29 h 38"/>
                    <a:gd name="T22" fmla="*/ 3 w 20"/>
                    <a:gd name="T23" fmla="*/ 36 h 38"/>
                    <a:gd name="T24" fmla="*/ 4 w 20"/>
                    <a:gd name="T25" fmla="*/ 34 h 38"/>
                    <a:gd name="T26" fmla="*/ 5 w 20"/>
                    <a:gd name="T27" fmla="*/ 38 h 38"/>
                    <a:gd name="T28" fmla="*/ 7 w 20"/>
                    <a:gd name="T29" fmla="*/ 34 h 38"/>
                    <a:gd name="T30" fmla="*/ 7 w 20"/>
                    <a:gd name="T31" fmla="*/ 37 h 38"/>
                    <a:gd name="T32" fmla="*/ 11 w 20"/>
                    <a:gd name="T33" fmla="*/ 21 h 38"/>
                    <a:gd name="T34" fmla="*/ 15 w 20"/>
                    <a:gd name="T35" fmla="*/ 19 h 38"/>
                    <a:gd name="T36" fmla="*/ 11 w 20"/>
                    <a:gd name="T37" fmla="*/ 28 h 38"/>
                    <a:gd name="T38" fmla="*/ 15 w 20"/>
                    <a:gd name="T39" fmla="*/ 19 h 38"/>
                    <a:gd name="T40" fmla="*/ 11 w 20"/>
                    <a:gd name="T41" fmla="*/ 27 h 38"/>
                    <a:gd name="T42" fmla="*/ 14 w 20"/>
                    <a:gd name="T43" fmla="*/ 23 h 38"/>
                    <a:gd name="T44" fmla="*/ 15 w 20"/>
                    <a:gd name="T45" fmla="*/ 17 h 38"/>
                    <a:gd name="T46" fmla="*/ 14 w 20"/>
                    <a:gd name="T47" fmla="*/ 15 h 38"/>
                    <a:gd name="T48" fmla="*/ 9 w 20"/>
                    <a:gd name="T49" fmla="*/ 17 h 38"/>
                    <a:gd name="T50" fmla="*/ 11 w 20"/>
                    <a:gd name="T51" fmla="*/ 14 h 38"/>
                    <a:gd name="T52" fmla="*/ 9 w 20"/>
                    <a:gd name="T53" fmla="*/ 10 h 38"/>
                    <a:gd name="T54" fmla="*/ 11 w 20"/>
                    <a:gd name="T55" fmla="*/ 5 h 38"/>
                    <a:gd name="T56" fmla="*/ 17 w 20"/>
                    <a:gd name="T57" fmla="*/ 3 h 38"/>
                    <a:gd name="T58" fmla="*/ 18 w 20"/>
                    <a:gd name="T59" fmla="*/ 2 h 38"/>
                    <a:gd name="T60" fmla="*/ 20 w 20"/>
                    <a:gd name="T61" fmla="*/ 1 h 38"/>
                    <a:gd name="T62" fmla="*/ 15 w 20"/>
                    <a:gd name="T63" fmla="*/ 2 h 38"/>
                    <a:gd name="T64" fmla="*/ 11 w 20"/>
                    <a:gd name="T65" fmla="*/ 5 h 38"/>
                    <a:gd name="T66" fmla="*/ 8 w 20"/>
                    <a:gd name="T67" fmla="*/ 9 h 38"/>
                    <a:gd name="T68" fmla="*/ 12 w 20"/>
                    <a:gd name="T69" fmla="*/ 4 h 38"/>
                    <a:gd name="T70" fmla="*/ 6 w 20"/>
                    <a:gd name="T71" fmla="*/ 15 h 38"/>
                    <a:gd name="T72" fmla="*/ 9 w 20"/>
                    <a:gd name="T73" fmla="*/ 21 h 38"/>
                    <a:gd name="T74" fmla="*/ 13 w 20"/>
                    <a:gd name="T75" fmla="*/ 10 h 38"/>
                    <a:gd name="T76" fmla="*/ 9 w 20"/>
                    <a:gd name="T77" fmla="*/ 19 h 38"/>
                    <a:gd name="T78" fmla="*/ 12 w 20"/>
                    <a:gd name="T79" fmla="*/ 10 h 38"/>
                    <a:gd name="T80" fmla="*/ 7 w 20"/>
                    <a:gd name="T81" fmla="*/ 20 h 38"/>
                    <a:gd name="T82" fmla="*/ 13 w 20"/>
                    <a:gd name="T83" fmla="*/ 21 h 38"/>
                    <a:gd name="T84" fmla="*/ 17 w 20"/>
                    <a:gd name="T85" fmla="*/ 16 h 38"/>
                    <a:gd name="T86" fmla="*/ 16 w 20"/>
                    <a:gd name="T87" fmla="*/ 16 h 38"/>
                    <a:gd name="T88" fmla="*/ 14 w 20"/>
                    <a:gd name="T89" fmla="*/ 21 h 38"/>
                    <a:gd name="T90" fmla="*/ 12 w 20"/>
                    <a:gd name="T91" fmla="*/ 24 h 38"/>
                    <a:gd name="T92" fmla="*/ 12 w 20"/>
                    <a:gd name="T93" fmla="*/ 31 h 38"/>
                    <a:gd name="T94" fmla="*/ 14 w 20"/>
                    <a:gd name="T95" fmla="*/ 24 h 38"/>
                    <a:gd name="T96" fmla="*/ 10 w 20"/>
                    <a:gd name="T97" fmla="*/ 31 h 38"/>
                    <a:gd name="T98" fmla="*/ 13 w 20"/>
                    <a:gd name="T99" fmla="*/ 19 h 38"/>
                    <a:gd name="T100" fmla="*/ 9 w 20"/>
                    <a:gd name="T101" fmla="*/ 28 h 38"/>
                    <a:gd name="T102" fmla="*/ 7 w 20"/>
                    <a:gd name="T103" fmla="*/ 31 h 38"/>
                    <a:gd name="T104" fmla="*/ 2 w 20"/>
                    <a:gd name="T105" fmla="*/ 30 h 38"/>
                    <a:gd name="T106" fmla="*/ 2 w 20"/>
                    <a:gd name="T107" fmla="*/ 34 h 38"/>
                    <a:gd name="T108" fmla="*/ 8 w 20"/>
                    <a:gd name="T109" fmla="*/ 35 h 38"/>
                    <a:gd name="T110" fmla="*/ 8 w 20"/>
                    <a:gd name="T111" fmla="*/ 28 h 38"/>
                    <a:gd name="T112" fmla="*/ 8 w 20"/>
                    <a:gd name="T113" fmla="*/ 27 h 38"/>
                    <a:gd name="T114" fmla="*/ 7 w 20"/>
                    <a:gd name="T115" fmla="*/ 31 h 38"/>
                    <a:gd name="T116" fmla="*/ 8 w 20"/>
                    <a:gd name="T117" fmla="*/ 15 h 38"/>
                    <a:gd name="T118" fmla="*/ 4 w 20"/>
                    <a:gd name="T119" fmla="*/ 28 h 38"/>
                    <a:gd name="T120" fmla="*/ 4 w 20"/>
                    <a:gd name="T121" fmla="*/ 16 h 38"/>
                    <a:gd name="T122" fmla="*/ 7 w 20"/>
                    <a:gd name="T123" fmla="*/ 17 h 38"/>
                    <a:gd name="T124" fmla="*/ 0 w 20"/>
                    <a:gd name="T125" fmla="*/ 25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20" h="38">
                      <a:moveTo>
                        <a:pt x="2" y="25"/>
                      </a:moveTo>
                      <a:cubicBezTo>
                        <a:pt x="2" y="23"/>
                        <a:pt x="3" y="21"/>
                        <a:pt x="5" y="19"/>
                      </a:cubicBezTo>
                      <a:cubicBezTo>
                        <a:pt x="4" y="18"/>
                        <a:pt x="3" y="18"/>
                        <a:pt x="3" y="20"/>
                      </a:cubicBezTo>
                      <a:cubicBezTo>
                        <a:pt x="1" y="23"/>
                        <a:pt x="1" y="26"/>
                        <a:pt x="0" y="29"/>
                      </a:cubicBezTo>
                      <a:cubicBezTo>
                        <a:pt x="0" y="30"/>
                        <a:pt x="1" y="30"/>
                        <a:pt x="2" y="29"/>
                      </a:cubicBezTo>
                      <a:cubicBezTo>
                        <a:pt x="4" y="27"/>
                        <a:pt x="4" y="24"/>
                        <a:pt x="5" y="20"/>
                      </a:cubicBezTo>
                      <a:cubicBezTo>
                        <a:pt x="6" y="16"/>
                        <a:pt x="4" y="20"/>
                        <a:pt x="4" y="22"/>
                      </a:cubicBezTo>
                      <a:cubicBezTo>
                        <a:pt x="3" y="24"/>
                        <a:pt x="3" y="27"/>
                        <a:pt x="2" y="29"/>
                      </a:cubicBezTo>
                      <a:cubicBezTo>
                        <a:pt x="2" y="30"/>
                        <a:pt x="3" y="31"/>
                        <a:pt x="4" y="30"/>
                      </a:cubicBezTo>
                      <a:cubicBezTo>
                        <a:pt x="6" y="26"/>
                        <a:pt x="7" y="22"/>
                        <a:pt x="8" y="18"/>
                      </a:cubicBezTo>
                      <a:cubicBezTo>
                        <a:pt x="6" y="17"/>
                        <a:pt x="6" y="18"/>
                        <a:pt x="6" y="20"/>
                      </a:cubicBezTo>
                      <a:cubicBezTo>
                        <a:pt x="6" y="21"/>
                        <a:pt x="6" y="23"/>
                        <a:pt x="6" y="24"/>
                      </a:cubicBezTo>
                      <a:cubicBezTo>
                        <a:pt x="5" y="27"/>
                        <a:pt x="6" y="30"/>
                        <a:pt x="6" y="33"/>
                      </a:cubicBezTo>
                      <a:cubicBezTo>
                        <a:pt x="6" y="34"/>
                        <a:pt x="7" y="34"/>
                        <a:pt x="7" y="34"/>
                      </a:cubicBezTo>
                      <a:cubicBezTo>
                        <a:pt x="9" y="29"/>
                        <a:pt x="9" y="25"/>
                        <a:pt x="9" y="21"/>
                      </a:cubicBezTo>
                      <a:cubicBezTo>
                        <a:pt x="8" y="20"/>
                        <a:pt x="7" y="20"/>
                        <a:pt x="7" y="21"/>
                      </a:cubicBezTo>
                      <a:cubicBezTo>
                        <a:pt x="6" y="25"/>
                        <a:pt x="6" y="29"/>
                        <a:pt x="6" y="34"/>
                      </a:cubicBezTo>
                      <a:cubicBezTo>
                        <a:pt x="6" y="34"/>
                        <a:pt x="8" y="35"/>
                        <a:pt x="8" y="34"/>
                      </a:cubicBezTo>
                      <a:cubicBezTo>
                        <a:pt x="8" y="31"/>
                        <a:pt x="9" y="28"/>
                        <a:pt x="9" y="25"/>
                      </a:cubicBezTo>
                      <a:cubicBezTo>
                        <a:pt x="8" y="24"/>
                        <a:pt x="7" y="24"/>
                        <a:pt x="7" y="25"/>
                      </a:cubicBezTo>
                      <a:cubicBezTo>
                        <a:pt x="7" y="27"/>
                        <a:pt x="6" y="32"/>
                        <a:pt x="8" y="33"/>
                      </a:cubicBezTo>
                      <a:cubicBezTo>
                        <a:pt x="6" y="31"/>
                        <a:pt x="4" y="30"/>
                        <a:pt x="2" y="29"/>
                      </a:cubicBezTo>
                      <a:cubicBezTo>
                        <a:pt x="2" y="28"/>
                        <a:pt x="1" y="29"/>
                        <a:pt x="1" y="29"/>
                      </a:cubicBezTo>
                      <a:cubicBezTo>
                        <a:pt x="1" y="32"/>
                        <a:pt x="2" y="34"/>
                        <a:pt x="3" y="36"/>
                      </a:cubicBezTo>
                      <a:cubicBezTo>
                        <a:pt x="3" y="37"/>
                        <a:pt x="4" y="36"/>
                        <a:pt x="4" y="36"/>
                      </a:cubicBezTo>
                      <a:cubicBezTo>
                        <a:pt x="4" y="35"/>
                        <a:pt x="4" y="34"/>
                        <a:pt x="4" y="34"/>
                      </a:cubicBezTo>
                      <a:cubicBezTo>
                        <a:pt x="4" y="32"/>
                        <a:pt x="3" y="31"/>
                        <a:pt x="2" y="32"/>
                      </a:cubicBezTo>
                      <a:cubicBezTo>
                        <a:pt x="3" y="34"/>
                        <a:pt x="4" y="36"/>
                        <a:pt x="5" y="38"/>
                      </a:cubicBezTo>
                      <a:cubicBezTo>
                        <a:pt x="6" y="38"/>
                        <a:pt x="7" y="38"/>
                        <a:pt x="7" y="38"/>
                      </a:cubicBezTo>
                      <a:cubicBezTo>
                        <a:pt x="7" y="36"/>
                        <a:pt x="7" y="35"/>
                        <a:pt x="7" y="34"/>
                      </a:cubicBezTo>
                      <a:cubicBezTo>
                        <a:pt x="7" y="34"/>
                        <a:pt x="7" y="34"/>
                        <a:pt x="6" y="34"/>
                      </a:cubicBezTo>
                      <a:cubicBezTo>
                        <a:pt x="7" y="35"/>
                        <a:pt x="7" y="36"/>
                        <a:pt x="7" y="37"/>
                      </a:cubicBezTo>
                      <a:cubicBezTo>
                        <a:pt x="7" y="38"/>
                        <a:pt x="9" y="38"/>
                        <a:pt x="9" y="37"/>
                      </a:cubicBezTo>
                      <a:cubicBezTo>
                        <a:pt x="10" y="32"/>
                        <a:pt x="11" y="27"/>
                        <a:pt x="11" y="21"/>
                      </a:cubicBezTo>
                      <a:cubicBezTo>
                        <a:pt x="11" y="22"/>
                        <a:pt x="10" y="34"/>
                        <a:pt x="12" y="27"/>
                      </a:cubicBezTo>
                      <a:cubicBezTo>
                        <a:pt x="13" y="24"/>
                        <a:pt x="14" y="22"/>
                        <a:pt x="15" y="19"/>
                      </a:cubicBezTo>
                      <a:cubicBezTo>
                        <a:pt x="15" y="18"/>
                        <a:pt x="14" y="17"/>
                        <a:pt x="14" y="18"/>
                      </a:cubicBezTo>
                      <a:cubicBezTo>
                        <a:pt x="13" y="21"/>
                        <a:pt x="12" y="25"/>
                        <a:pt x="11" y="28"/>
                      </a:cubicBezTo>
                      <a:cubicBezTo>
                        <a:pt x="12" y="29"/>
                        <a:pt x="13" y="29"/>
                        <a:pt x="13" y="26"/>
                      </a:cubicBezTo>
                      <a:cubicBezTo>
                        <a:pt x="13" y="24"/>
                        <a:pt x="14" y="22"/>
                        <a:pt x="15" y="19"/>
                      </a:cubicBezTo>
                      <a:cubicBezTo>
                        <a:pt x="15" y="18"/>
                        <a:pt x="13" y="18"/>
                        <a:pt x="13" y="19"/>
                      </a:cubicBezTo>
                      <a:cubicBezTo>
                        <a:pt x="12" y="22"/>
                        <a:pt x="12" y="24"/>
                        <a:pt x="11" y="27"/>
                      </a:cubicBezTo>
                      <a:cubicBezTo>
                        <a:pt x="11" y="28"/>
                        <a:pt x="12" y="29"/>
                        <a:pt x="12" y="28"/>
                      </a:cubicBezTo>
                      <a:cubicBezTo>
                        <a:pt x="14" y="25"/>
                        <a:pt x="13" y="26"/>
                        <a:pt x="14" y="23"/>
                      </a:cubicBezTo>
                      <a:cubicBezTo>
                        <a:pt x="15" y="22"/>
                        <a:pt x="15" y="22"/>
                        <a:pt x="15" y="21"/>
                      </a:cubicBezTo>
                      <a:cubicBezTo>
                        <a:pt x="16" y="19"/>
                        <a:pt x="16" y="18"/>
                        <a:pt x="15" y="17"/>
                      </a:cubicBezTo>
                      <a:cubicBezTo>
                        <a:pt x="14" y="18"/>
                        <a:pt x="15" y="19"/>
                        <a:pt x="16" y="18"/>
                      </a:cubicBezTo>
                      <a:cubicBezTo>
                        <a:pt x="14" y="22"/>
                        <a:pt x="14" y="17"/>
                        <a:pt x="14" y="15"/>
                      </a:cubicBezTo>
                      <a:cubicBezTo>
                        <a:pt x="14" y="15"/>
                        <a:pt x="13" y="15"/>
                        <a:pt x="13" y="15"/>
                      </a:cubicBezTo>
                      <a:cubicBezTo>
                        <a:pt x="11" y="16"/>
                        <a:pt x="11" y="15"/>
                        <a:pt x="9" y="17"/>
                      </a:cubicBezTo>
                      <a:cubicBezTo>
                        <a:pt x="5" y="21"/>
                        <a:pt x="10" y="14"/>
                        <a:pt x="11" y="12"/>
                      </a:cubicBezTo>
                      <a:cubicBezTo>
                        <a:pt x="10" y="19"/>
                        <a:pt x="13" y="7"/>
                        <a:pt x="11" y="14"/>
                      </a:cubicBezTo>
                      <a:cubicBezTo>
                        <a:pt x="10" y="20"/>
                        <a:pt x="10" y="12"/>
                        <a:pt x="10" y="11"/>
                      </a:cubicBezTo>
                      <a:cubicBezTo>
                        <a:pt x="10" y="10"/>
                        <a:pt x="9" y="10"/>
                        <a:pt x="9" y="10"/>
                      </a:cubicBezTo>
                      <a:cubicBezTo>
                        <a:pt x="4" y="16"/>
                        <a:pt x="10" y="7"/>
                        <a:pt x="12" y="6"/>
                      </a:cubicBezTo>
                      <a:cubicBezTo>
                        <a:pt x="12" y="6"/>
                        <a:pt x="11" y="6"/>
                        <a:pt x="11" y="5"/>
                      </a:cubicBezTo>
                      <a:cubicBezTo>
                        <a:pt x="12" y="7"/>
                        <a:pt x="13" y="7"/>
                        <a:pt x="14" y="5"/>
                      </a:cubicBezTo>
                      <a:cubicBezTo>
                        <a:pt x="16" y="4"/>
                        <a:pt x="16" y="4"/>
                        <a:pt x="17" y="3"/>
                      </a:cubicBezTo>
                      <a:cubicBezTo>
                        <a:pt x="18" y="2"/>
                        <a:pt x="17" y="1"/>
                        <a:pt x="17" y="2"/>
                      </a:cubicBezTo>
                      <a:cubicBezTo>
                        <a:pt x="14" y="2"/>
                        <a:pt x="17" y="2"/>
                        <a:pt x="18" y="2"/>
                      </a:cubicBezTo>
                      <a:cubicBezTo>
                        <a:pt x="17" y="3"/>
                        <a:pt x="18" y="3"/>
                        <a:pt x="19" y="3"/>
                      </a:cubicBezTo>
                      <a:cubicBezTo>
                        <a:pt x="19" y="2"/>
                        <a:pt x="20" y="1"/>
                        <a:pt x="20" y="1"/>
                      </a:cubicBezTo>
                      <a:cubicBezTo>
                        <a:pt x="20" y="0"/>
                        <a:pt x="19" y="0"/>
                        <a:pt x="19" y="0"/>
                      </a:cubicBezTo>
                      <a:cubicBezTo>
                        <a:pt x="18" y="1"/>
                        <a:pt x="16" y="1"/>
                        <a:pt x="15" y="2"/>
                      </a:cubicBezTo>
                      <a:cubicBezTo>
                        <a:pt x="14" y="2"/>
                        <a:pt x="15" y="4"/>
                        <a:pt x="16" y="3"/>
                      </a:cubicBezTo>
                      <a:cubicBezTo>
                        <a:pt x="18" y="2"/>
                        <a:pt x="11" y="5"/>
                        <a:pt x="11" y="5"/>
                      </a:cubicBezTo>
                      <a:cubicBezTo>
                        <a:pt x="10" y="6"/>
                        <a:pt x="9" y="7"/>
                        <a:pt x="8" y="8"/>
                      </a:cubicBezTo>
                      <a:cubicBezTo>
                        <a:pt x="7" y="8"/>
                        <a:pt x="8" y="9"/>
                        <a:pt x="8" y="9"/>
                      </a:cubicBezTo>
                      <a:cubicBezTo>
                        <a:pt x="11" y="8"/>
                        <a:pt x="12" y="7"/>
                        <a:pt x="14" y="5"/>
                      </a:cubicBezTo>
                      <a:cubicBezTo>
                        <a:pt x="14" y="4"/>
                        <a:pt x="13" y="3"/>
                        <a:pt x="12" y="4"/>
                      </a:cubicBezTo>
                      <a:cubicBezTo>
                        <a:pt x="9" y="7"/>
                        <a:pt x="5" y="9"/>
                        <a:pt x="5" y="14"/>
                      </a:cubicBezTo>
                      <a:cubicBezTo>
                        <a:pt x="5" y="15"/>
                        <a:pt x="6" y="15"/>
                        <a:pt x="6" y="15"/>
                      </a:cubicBezTo>
                      <a:cubicBezTo>
                        <a:pt x="7" y="14"/>
                        <a:pt x="8" y="11"/>
                        <a:pt x="8" y="13"/>
                      </a:cubicBezTo>
                      <a:cubicBezTo>
                        <a:pt x="8" y="16"/>
                        <a:pt x="8" y="18"/>
                        <a:pt x="9" y="21"/>
                      </a:cubicBezTo>
                      <a:cubicBezTo>
                        <a:pt x="9" y="22"/>
                        <a:pt x="10" y="22"/>
                        <a:pt x="10" y="21"/>
                      </a:cubicBezTo>
                      <a:cubicBezTo>
                        <a:pt x="12" y="17"/>
                        <a:pt x="13" y="14"/>
                        <a:pt x="13" y="10"/>
                      </a:cubicBezTo>
                      <a:cubicBezTo>
                        <a:pt x="13" y="9"/>
                        <a:pt x="12" y="9"/>
                        <a:pt x="12" y="10"/>
                      </a:cubicBezTo>
                      <a:cubicBezTo>
                        <a:pt x="10" y="13"/>
                        <a:pt x="9" y="15"/>
                        <a:pt x="9" y="19"/>
                      </a:cubicBezTo>
                      <a:cubicBezTo>
                        <a:pt x="9" y="19"/>
                        <a:pt x="10" y="20"/>
                        <a:pt x="10" y="19"/>
                      </a:cubicBezTo>
                      <a:cubicBezTo>
                        <a:pt x="11" y="16"/>
                        <a:pt x="12" y="14"/>
                        <a:pt x="12" y="10"/>
                      </a:cubicBezTo>
                      <a:cubicBezTo>
                        <a:pt x="13" y="10"/>
                        <a:pt x="12" y="9"/>
                        <a:pt x="11" y="10"/>
                      </a:cubicBezTo>
                      <a:cubicBezTo>
                        <a:pt x="9" y="13"/>
                        <a:pt x="7" y="16"/>
                        <a:pt x="7" y="20"/>
                      </a:cubicBezTo>
                      <a:cubicBezTo>
                        <a:pt x="7" y="21"/>
                        <a:pt x="7" y="21"/>
                        <a:pt x="8" y="21"/>
                      </a:cubicBezTo>
                      <a:cubicBezTo>
                        <a:pt x="10" y="18"/>
                        <a:pt x="13" y="15"/>
                        <a:pt x="13" y="21"/>
                      </a:cubicBezTo>
                      <a:cubicBezTo>
                        <a:pt x="13" y="22"/>
                        <a:pt x="14" y="22"/>
                        <a:pt x="14" y="22"/>
                      </a:cubicBezTo>
                      <a:cubicBezTo>
                        <a:pt x="16" y="20"/>
                        <a:pt x="17" y="18"/>
                        <a:pt x="17" y="16"/>
                      </a:cubicBezTo>
                      <a:cubicBezTo>
                        <a:pt x="18" y="15"/>
                        <a:pt x="17" y="15"/>
                        <a:pt x="16" y="15"/>
                      </a:cubicBezTo>
                      <a:cubicBezTo>
                        <a:pt x="13" y="19"/>
                        <a:pt x="17" y="14"/>
                        <a:pt x="16" y="16"/>
                      </a:cubicBezTo>
                      <a:cubicBezTo>
                        <a:pt x="17" y="16"/>
                        <a:pt x="15" y="15"/>
                        <a:pt x="15" y="16"/>
                      </a:cubicBezTo>
                      <a:cubicBezTo>
                        <a:pt x="15" y="18"/>
                        <a:pt x="14" y="19"/>
                        <a:pt x="14" y="21"/>
                      </a:cubicBezTo>
                      <a:cubicBezTo>
                        <a:pt x="13" y="22"/>
                        <a:pt x="12" y="29"/>
                        <a:pt x="14" y="22"/>
                      </a:cubicBezTo>
                      <a:cubicBezTo>
                        <a:pt x="12" y="21"/>
                        <a:pt x="12" y="21"/>
                        <a:pt x="12" y="24"/>
                      </a:cubicBezTo>
                      <a:cubicBezTo>
                        <a:pt x="11" y="26"/>
                        <a:pt x="11" y="28"/>
                        <a:pt x="10" y="31"/>
                      </a:cubicBezTo>
                      <a:cubicBezTo>
                        <a:pt x="10" y="32"/>
                        <a:pt x="11" y="32"/>
                        <a:pt x="12" y="31"/>
                      </a:cubicBezTo>
                      <a:cubicBezTo>
                        <a:pt x="12" y="29"/>
                        <a:pt x="12" y="28"/>
                        <a:pt x="13" y="26"/>
                      </a:cubicBezTo>
                      <a:cubicBezTo>
                        <a:pt x="13" y="25"/>
                        <a:pt x="13" y="24"/>
                        <a:pt x="14" y="24"/>
                      </a:cubicBezTo>
                      <a:cubicBezTo>
                        <a:pt x="15" y="22"/>
                        <a:pt x="15" y="21"/>
                        <a:pt x="13" y="20"/>
                      </a:cubicBezTo>
                      <a:cubicBezTo>
                        <a:pt x="12" y="24"/>
                        <a:pt x="10" y="27"/>
                        <a:pt x="10" y="31"/>
                      </a:cubicBezTo>
                      <a:cubicBezTo>
                        <a:pt x="10" y="32"/>
                        <a:pt x="11" y="32"/>
                        <a:pt x="11" y="31"/>
                      </a:cubicBezTo>
                      <a:cubicBezTo>
                        <a:pt x="12" y="27"/>
                        <a:pt x="13" y="23"/>
                        <a:pt x="13" y="19"/>
                      </a:cubicBezTo>
                      <a:cubicBezTo>
                        <a:pt x="13" y="18"/>
                        <a:pt x="12" y="18"/>
                        <a:pt x="12" y="19"/>
                      </a:cubicBezTo>
                      <a:cubicBezTo>
                        <a:pt x="10" y="22"/>
                        <a:pt x="9" y="24"/>
                        <a:pt x="9" y="28"/>
                      </a:cubicBezTo>
                      <a:cubicBezTo>
                        <a:pt x="8" y="30"/>
                        <a:pt x="8" y="32"/>
                        <a:pt x="8" y="35"/>
                      </a:cubicBezTo>
                      <a:cubicBezTo>
                        <a:pt x="8" y="36"/>
                        <a:pt x="7" y="32"/>
                        <a:pt x="7" y="31"/>
                      </a:cubicBezTo>
                      <a:cubicBezTo>
                        <a:pt x="7" y="31"/>
                        <a:pt x="6" y="31"/>
                        <a:pt x="6" y="32"/>
                      </a:cubicBezTo>
                      <a:cubicBezTo>
                        <a:pt x="6" y="38"/>
                        <a:pt x="4" y="32"/>
                        <a:pt x="2" y="30"/>
                      </a:cubicBezTo>
                      <a:cubicBezTo>
                        <a:pt x="2" y="29"/>
                        <a:pt x="1" y="29"/>
                        <a:pt x="1" y="30"/>
                      </a:cubicBezTo>
                      <a:cubicBezTo>
                        <a:pt x="1" y="31"/>
                        <a:pt x="2" y="33"/>
                        <a:pt x="2" y="34"/>
                      </a:cubicBezTo>
                      <a:cubicBezTo>
                        <a:pt x="1" y="30"/>
                        <a:pt x="2" y="29"/>
                        <a:pt x="4" y="33"/>
                      </a:cubicBezTo>
                      <a:cubicBezTo>
                        <a:pt x="5" y="34"/>
                        <a:pt x="7" y="34"/>
                        <a:pt x="8" y="35"/>
                      </a:cubicBezTo>
                      <a:cubicBezTo>
                        <a:pt x="9" y="35"/>
                        <a:pt x="9" y="35"/>
                        <a:pt x="9" y="34"/>
                      </a:cubicBezTo>
                      <a:cubicBezTo>
                        <a:pt x="9" y="32"/>
                        <a:pt x="8" y="30"/>
                        <a:pt x="8" y="28"/>
                      </a:cubicBezTo>
                      <a:cubicBezTo>
                        <a:pt x="7" y="28"/>
                        <a:pt x="6" y="29"/>
                        <a:pt x="8" y="32"/>
                      </a:cubicBezTo>
                      <a:cubicBezTo>
                        <a:pt x="8" y="30"/>
                        <a:pt x="8" y="29"/>
                        <a:pt x="8" y="27"/>
                      </a:cubicBezTo>
                      <a:cubicBezTo>
                        <a:pt x="8" y="26"/>
                        <a:pt x="7" y="19"/>
                        <a:pt x="7" y="25"/>
                      </a:cubicBezTo>
                      <a:cubicBezTo>
                        <a:pt x="8" y="27"/>
                        <a:pt x="7" y="29"/>
                        <a:pt x="7" y="31"/>
                      </a:cubicBezTo>
                      <a:cubicBezTo>
                        <a:pt x="7" y="30"/>
                        <a:pt x="7" y="28"/>
                        <a:pt x="7" y="27"/>
                      </a:cubicBezTo>
                      <a:cubicBezTo>
                        <a:pt x="7" y="23"/>
                        <a:pt x="8" y="19"/>
                        <a:pt x="8" y="15"/>
                      </a:cubicBezTo>
                      <a:cubicBezTo>
                        <a:pt x="8" y="15"/>
                        <a:pt x="7" y="14"/>
                        <a:pt x="7" y="15"/>
                      </a:cubicBezTo>
                      <a:cubicBezTo>
                        <a:pt x="6" y="19"/>
                        <a:pt x="5" y="24"/>
                        <a:pt x="4" y="28"/>
                      </a:cubicBezTo>
                      <a:cubicBezTo>
                        <a:pt x="5" y="25"/>
                        <a:pt x="5" y="20"/>
                        <a:pt x="6" y="17"/>
                      </a:cubicBezTo>
                      <a:cubicBezTo>
                        <a:pt x="6" y="16"/>
                        <a:pt x="5" y="15"/>
                        <a:pt x="4" y="16"/>
                      </a:cubicBezTo>
                      <a:cubicBezTo>
                        <a:pt x="4" y="20"/>
                        <a:pt x="3" y="24"/>
                        <a:pt x="2" y="27"/>
                      </a:cubicBezTo>
                      <a:cubicBezTo>
                        <a:pt x="3" y="24"/>
                        <a:pt x="4" y="20"/>
                        <a:pt x="7" y="17"/>
                      </a:cubicBezTo>
                      <a:cubicBezTo>
                        <a:pt x="7" y="16"/>
                        <a:pt x="6" y="16"/>
                        <a:pt x="5" y="16"/>
                      </a:cubicBezTo>
                      <a:cubicBezTo>
                        <a:pt x="2" y="19"/>
                        <a:pt x="1" y="21"/>
                        <a:pt x="0" y="25"/>
                      </a:cubicBezTo>
                      <a:cubicBezTo>
                        <a:pt x="0" y="26"/>
                        <a:pt x="1" y="26"/>
                        <a:pt x="2" y="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8" name="Freeform 171"/>
                <p:cNvSpPr/>
                <p:nvPr/>
              </p:nvSpPr>
              <p:spPr bwMode="auto">
                <a:xfrm>
                  <a:off x="1482725" y="2279651"/>
                  <a:ext cx="22225" cy="20638"/>
                </a:xfrm>
                <a:custGeom>
                  <a:avLst/>
                  <a:gdLst>
                    <a:gd name="T0" fmla="*/ 9 w 21"/>
                    <a:gd name="T1" fmla="*/ 4 h 19"/>
                    <a:gd name="T2" fmla="*/ 8 w 21"/>
                    <a:gd name="T3" fmla="*/ 2 h 19"/>
                    <a:gd name="T4" fmla="*/ 7 w 21"/>
                    <a:gd name="T5" fmla="*/ 3 h 19"/>
                    <a:gd name="T6" fmla="*/ 11 w 21"/>
                    <a:gd name="T7" fmla="*/ 7 h 19"/>
                    <a:gd name="T8" fmla="*/ 12 w 21"/>
                    <a:gd name="T9" fmla="*/ 6 h 19"/>
                    <a:gd name="T10" fmla="*/ 2 w 21"/>
                    <a:gd name="T11" fmla="*/ 0 h 19"/>
                    <a:gd name="T12" fmla="*/ 1 w 21"/>
                    <a:gd name="T13" fmla="*/ 2 h 19"/>
                    <a:gd name="T14" fmla="*/ 9 w 21"/>
                    <a:gd name="T15" fmla="*/ 8 h 19"/>
                    <a:gd name="T16" fmla="*/ 10 w 21"/>
                    <a:gd name="T17" fmla="*/ 7 h 19"/>
                    <a:gd name="T18" fmla="*/ 4 w 21"/>
                    <a:gd name="T19" fmla="*/ 2 h 19"/>
                    <a:gd name="T20" fmla="*/ 3 w 21"/>
                    <a:gd name="T21" fmla="*/ 3 h 19"/>
                    <a:gd name="T22" fmla="*/ 12 w 21"/>
                    <a:gd name="T23" fmla="*/ 10 h 19"/>
                    <a:gd name="T24" fmla="*/ 13 w 21"/>
                    <a:gd name="T25" fmla="*/ 9 h 19"/>
                    <a:gd name="T26" fmla="*/ 10 w 21"/>
                    <a:gd name="T27" fmla="*/ 6 h 19"/>
                    <a:gd name="T28" fmla="*/ 9 w 21"/>
                    <a:gd name="T29" fmla="*/ 7 h 19"/>
                    <a:gd name="T30" fmla="*/ 19 w 21"/>
                    <a:gd name="T31" fmla="*/ 12 h 19"/>
                    <a:gd name="T32" fmla="*/ 20 w 21"/>
                    <a:gd name="T33" fmla="*/ 11 h 19"/>
                    <a:gd name="T34" fmla="*/ 11 w 21"/>
                    <a:gd name="T35" fmla="*/ 3 h 19"/>
                    <a:gd name="T36" fmla="*/ 10 w 21"/>
                    <a:gd name="T37" fmla="*/ 4 h 19"/>
                    <a:gd name="T38" fmla="*/ 20 w 21"/>
                    <a:gd name="T39" fmla="*/ 18 h 19"/>
                    <a:gd name="T40" fmla="*/ 21 w 21"/>
                    <a:gd name="T41" fmla="*/ 17 h 19"/>
                    <a:gd name="T42" fmla="*/ 9 w 21"/>
                    <a:gd name="T43" fmla="*/ 7 h 19"/>
                    <a:gd name="T44" fmla="*/ 8 w 21"/>
                    <a:gd name="T45" fmla="*/ 8 h 19"/>
                    <a:gd name="T46" fmla="*/ 18 w 21"/>
                    <a:gd name="T47" fmla="*/ 16 h 19"/>
                    <a:gd name="T48" fmla="*/ 19 w 21"/>
                    <a:gd name="T49" fmla="*/ 15 h 19"/>
                    <a:gd name="T50" fmla="*/ 16 w 21"/>
                    <a:gd name="T51" fmla="*/ 9 h 19"/>
                    <a:gd name="T52" fmla="*/ 15 w 21"/>
                    <a:gd name="T53" fmla="*/ 8 h 19"/>
                    <a:gd name="T54" fmla="*/ 18 w 21"/>
                    <a:gd name="T55" fmla="*/ 16 h 19"/>
                    <a:gd name="T56" fmla="*/ 19 w 21"/>
                    <a:gd name="T57" fmla="*/ 15 h 19"/>
                    <a:gd name="T58" fmla="*/ 9 w 21"/>
                    <a:gd name="T59" fmla="*/ 7 h 19"/>
                    <a:gd name="T60" fmla="*/ 8 w 21"/>
                    <a:gd name="T61" fmla="*/ 8 h 19"/>
                    <a:gd name="T62" fmla="*/ 20 w 21"/>
                    <a:gd name="T63" fmla="*/ 18 h 19"/>
                    <a:gd name="T64" fmla="*/ 21 w 21"/>
                    <a:gd name="T65" fmla="*/ 18 h 19"/>
                    <a:gd name="T66" fmla="*/ 11 w 21"/>
                    <a:gd name="T67" fmla="*/ 3 h 19"/>
                    <a:gd name="T68" fmla="*/ 10 w 21"/>
                    <a:gd name="T69" fmla="*/ 4 h 19"/>
                    <a:gd name="T70" fmla="*/ 19 w 21"/>
                    <a:gd name="T71" fmla="*/ 12 h 19"/>
                    <a:gd name="T72" fmla="*/ 20 w 21"/>
                    <a:gd name="T73" fmla="*/ 11 h 19"/>
                    <a:gd name="T74" fmla="*/ 9 w 21"/>
                    <a:gd name="T75" fmla="*/ 5 h 19"/>
                    <a:gd name="T76" fmla="*/ 9 w 21"/>
                    <a:gd name="T77" fmla="*/ 7 h 19"/>
                    <a:gd name="T78" fmla="*/ 12 w 21"/>
                    <a:gd name="T79" fmla="*/ 10 h 19"/>
                    <a:gd name="T80" fmla="*/ 13 w 21"/>
                    <a:gd name="T81" fmla="*/ 9 h 19"/>
                    <a:gd name="T82" fmla="*/ 4 w 21"/>
                    <a:gd name="T83" fmla="*/ 2 h 19"/>
                    <a:gd name="T84" fmla="*/ 3 w 21"/>
                    <a:gd name="T85" fmla="*/ 3 h 19"/>
                    <a:gd name="T86" fmla="*/ 9 w 21"/>
                    <a:gd name="T87" fmla="*/ 8 h 19"/>
                    <a:gd name="T88" fmla="*/ 10 w 21"/>
                    <a:gd name="T89" fmla="*/ 7 h 19"/>
                    <a:gd name="T90" fmla="*/ 2 w 21"/>
                    <a:gd name="T91" fmla="*/ 1 h 19"/>
                    <a:gd name="T92" fmla="*/ 1 w 21"/>
                    <a:gd name="T93" fmla="*/ 2 h 19"/>
                    <a:gd name="T94" fmla="*/ 12 w 21"/>
                    <a:gd name="T95" fmla="*/ 7 h 19"/>
                    <a:gd name="T96" fmla="*/ 12 w 21"/>
                    <a:gd name="T97" fmla="*/ 6 h 19"/>
                    <a:gd name="T98" fmla="*/ 8 w 21"/>
                    <a:gd name="T99" fmla="*/ 2 h 19"/>
                    <a:gd name="T100" fmla="*/ 6 w 21"/>
                    <a:gd name="T101" fmla="*/ 3 h 19"/>
                    <a:gd name="T102" fmla="*/ 8 w 21"/>
                    <a:gd name="T103" fmla="*/ 5 h 19"/>
                    <a:gd name="T104" fmla="*/ 9 w 21"/>
                    <a:gd name="T105" fmla="*/ 4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21" h="19">
                      <a:moveTo>
                        <a:pt x="9" y="4"/>
                      </a:moveTo>
                      <a:cubicBezTo>
                        <a:pt x="8" y="3"/>
                        <a:pt x="8" y="3"/>
                        <a:pt x="8" y="2"/>
                      </a:cubicBezTo>
                      <a:cubicBezTo>
                        <a:pt x="7" y="2"/>
                        <a:pt x="7" y="3"/>
                        <a:pt x="7" y="3"/>
                      </a:cubicBezTo>
                      <a:cubicBezTo>
                        <a:pt x="8" y="4"/>
                        <a:pt x="10" y="6"/>
                        <a:pt x="11" y="7"/>
                      </a:cubicBezTo>
                      <a:cubicBezTo>
                        <a:pt x="12" y="7"/>
                        <a:pt x="12" y="6"/>
                        <a:pt x="12" y="6"/>
                      </a:cubicBezTo>
                      <a:cubicBezTo>
                        <a:pt x="8" y="4"/>
                        <a:pt x="5" y="2"/>
                        <a:pt x="2" y="0"/>
                      </a:cubicBezTo>
                      <a:cubicBezTo>
                        <a:pt x="1" y="0"/>
                        <a:pt x="0" y="1"/>
                        <a:pt x="1" y="2"/>
                      </a:cubicBezTo>
                      <a:cubicBezTo>
                        <a:pt x="3" y="4"/>
                        <a:pt x="6" y="6"/>
                        <a:pt x="9" y="8"/>
                      </a:cubicBezTo>
                      <a:cubicBezTo>
                        <a:pt x="10" y="9"/>
                        <a:pt x="11" y="8"/>
                        <a:pt x="10" y="7"/>
                      </a:cubicBezTo>
                      <a:cubicBezTo>
                        <a:pt x="8" y="5"/>
                        <a:pt x="6" y="4"/>
                        <a:pt x="4" y="2"/>
                      </a:cubicBezTo>
                      <a:cubicBezTo>
                        <a:pt x="3" y="2"/>
                        <a:pt x="3" y="3"/>
                        <a:pt x="3" y="3"/>
                      </a:cubicBezTo>
                      <a:cubicBezTo>
                        <a:pt x="6" y="5"/>
                        <a:pt x="9" y="8"/>
                        <a:pt x="12" y="10"/>
                      </a:cubicBezTo>
                      <a:cubicBezTo>
                        <a:pt x="13" y="10"/>
                        <a:pt x="14" y="9"/>
                        <a:pt x="13" y="9"/>
                      </a:cubicBezTo>
                      <a:cubicBezTo>
                        <a:pt x="12" y="8"/>
                        <a:pt x="11" y="7"/>
                        <a:pt x="10" y="6"/>
                      </a:cubicBezTo>
                      <a:cubicBezTo>
                        <a:pt x="10" y="6"/>
                        <a:pt x="9" y="6"/>
                        <a:pt x="9" y="7"/>
                      </a:cubicBezTo>
                      <a:cubicBezTo>
                        <a:pt x="13" y="8"/>
                        <a:pt x="16" y="10"/>
                        <a:pt x="19" y="12"/>
                      </a:cubicBezTo>
                      <a:cubicBezTo>
                        <a:pt x="20" y="12"/>
                        <a:pt x="21" y="11"/>
                        <a:pt x="20" y="11"/>
                      </a:cubicBezTo>
                      <a:cubicBezTo>
                        <a:pt x="17" y="9"/>
                        <a:pt x="14" y="6"/>
                        <a:pt x="11" y="3"/>
                      </a:cubicBezTo>
                      <a:cubicBezTo>
                        <a:pt x="11" y="3"/>
                        <a:pt x="11" y="4"/>
                        <a:pt x="10" y="4"/>
                      </a:cubicBezTo>
                      <a:cubicBezTo>
                        <a:pt x="14" y="8"/>
                        <a:pt x="18" y="13"/>
                        <a:pt x="20" y="18"/>
                      </a:cubicBezTo>
                      <a:cubicBezTo>
                        <a:pt x="20" y="18"/>
                        <a:pt x="20" y="17"/>
                        <a:pt x="21" y="17"/>
                      </a:cubicBezTo>
                      <a:cubicBezTo>
                        <a:pt x="16" y="14"/>
                        <a:pt x="12" y="11"/>
                        <a:pt x="9" y="7"/>
                      </a:cubicBezTo>
                      <a:cubicBezTo>
                        <a:pt x="9" y="7"/>
                        <a:pt x="8" y="8"/>
                        <a:pt x="8" y="8"/>
                      </a:cubicBezTo>
                      <a:cubicBezTo>
                        <a:pt x="11" y="11"/>
                        <a:pt x="14" y="14"/>
                        <a:pt x="18" y="16"/>
                      </a:cubicBezTo>
                      <a:cubicBezTo>
                        <a:pt x="19" y="16"/>
                        <a:pt x="19" y="15"/>
                        <a:pt x="19" y="15"/>
                      </a:cubicBezTo>
                      <a:cubicBezTo>
                        <a:pt x="17" y="13"/>
                        <a:pt x="14" y="12"/>
                        <a:pt x="16" y="9"/>
                      </a:cubicBezTo>
                      <a:cubicBezTo>
                        <a:pt x="17" y="8"/>
                        <a:pt x="15" y="7"/>
                        <a:pt x="15" y="8"/>
                      </a:cubicBezTo>
                      <a:cubicBezTo>
                        <a:pt x="12" y="11"/>
                        <a:pt x="15" y="13"/>
                        <a:pt x="18" y="16"/>
                      </a:cubicBezTo>
                      <a:cubicBezTo>
                        <a:pt x="18" y="15"/>
                        <a:pt x="18" y="15"/>
                        <a:pt x="19" y="15"/>
                      </a:cubicBezTo>
                      <a:cubicBezTo>
                        <a:pt x="15" y="13"/>
                        <a:pt x="12" y="10"/>
                        <a:pt x="9" y="7"/>
                      </a:cubicBezTo>
                      <a:cubicBezTo>
                        <a:pt x="8" y="6"/>
                        <a:pt x="7" y="7"/>
                        <a:pt x="8" y="8"/>
                      </a:cubicBezTo>
                      <a:cubicBezTo>
                        <a:pt x="11" y="12"/>
                        <a:pt x="15" y="16"/>
                        <a:pt x="20" y="18"/>
                      </a:cubicBezTo>
                      <a:cubicBezTo>
                        <a:pt x="20" y="19"/>
                        <a:pt x="21" y="18"/>
                        <a:pt x="21" y="18"/>
                      </a:cubicBezTo>
                      <a:cubicBezTo>
                        <a:pt x="19" y="12"/>
                        <a:pt x="15" y="7"/>
                        <a:pt x="11" y="3"/>
                      </a:cubicBezTo>
                      <a:cubicBezTo>
                        <a:pt x="11" y="2"/>
                        <a:pt x="10" y="3"/>
                        <a:pt x="10" y="4"/>
                      </a:cubicBezTo>
                      <a:cubicBezTo>
                        <a:pt x="13" y="7"/>
                        <a:pt x="16" y="10"/>
                        <a:pt x="19" y="12"/>
                      </a:cubicBezTo>
                      <a:cubicBezTo>
                        <a:pt x="19" y="12"/>
                        <a:pt x="20" y="11"/>
                        <a:pt x="20" y="11"/>
                      </a:cubicBezTo>
                      <a:cubicBezTo>
                        <a:pt x="17" y="9"/>
                        <a:pt x="13" y="7"/>
                        <a:pt x="9" y="5"/>
                      </a:cubicBezTo>
                      <a:cubicBezTo>
                        <a:pt x="9" y="5"/>
                        <a:pt x="8" y="6"/>
                        <a:pt x="9" y="7"/>
                      </a:cubicBezTo>
                      <a:cubicBezTo>
                        <a:pt x="10" y="8"/>
                        <a:pt x="11" y="9"/>
                        <a:pt x="12" y="10"/>
                      </a:cubicBezTo>
                      <a:cubicBezTo>
                        <a:pt x="12" y="9"/>
                        <a:pt x="13" y="9"/>
                        <a:pt x="13" y="9"/>
                      </a:cubicBezTo>
                      <a:cubicBezTo>
                        <a:pt x="10" y="7"/>
                        <a:pt x="7" y="4"/>
                        <a:pt x="4" y="2"/>
                      </a:cubicBezTo>
                      <a:cubicBezTo>
                        <a:pt x="3" y="1"/>
                        <a:pt x="2" y="2"/>
                        <a:pt x="3" y="3"/>
                      </a:cubicBezTo>
                      <a:cubicBezTo>
                        <a:pt x="5" y="5"/>
                        <a:pt x="7" y="6"/>
                        <a:pt x="9" y="8"/>
                      </a:cubicBezTo>
                      <a:cubicBezTo>
                        <a:pt x="9" y="8"/>
                        <a:pt x="10" y="7"/>
                        <a:pt x="10" y="7"/>
                      </a:cubicBezTo>
                      <a:cubicBezTo>
                        <a:pt x="7" y="5"/>
                        <a:pt x="4" y="3"/>
                        <a:pt x="2" y="1"/>
                      </a:cubicBezTo>
                      <a:cubicBezTo>
                        <a:pt x="2" y="1"/>
                        <a:pt x="2" y="1"/>
                        <a:pt x="1" y="2"/>
                      </a:cubicBezTo>
                      <a:cubicBezTo>
                        <a:pt x="5" y="3"/>
                        <a:pt x="8" y="6"/>
                        <a:pt x="12" y="7"/>
                      </a:cubicBezTo>
                      <a:cubicBezTo>
                        <a:pt x="12" y="7"/>
                        <a:pt x="13" y="6"/>
                        <a:pt x="12" y="6"/>
                      </a:cubicBezTo>
                      <a:cubicBezTo>
                        <a:pt x="11" y="5"/>
                        <a:pt x="9" y="3"/>
                        <a:pt x="8" y="2"/>
                      </a:cubicBezTo>
                      <a:cubicBezTo>
                        <a:pt x="7" y="1"/>
                        <a:pt x="6" y="2"/>
                        <a:pt x="6" y="3"/>
                      </a:cubicBezTo>
                      <a:cubicBezTo>
                        <a:pt x="7" y="4"/>
                        <a:pt x="7" y="4"/>
                        <a:pt x="8" y="5"/>
                      </a:cubicBezTo>
                      <a:cubicBezTo>
                        <a:pt x="9" y="5"/>
                        <a:pt x="10" y="4"/>
                        <a:pt x="9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9" name="Freeform 172"/>
                <p:cNvSpPr/>
                <p:nvPr/>
              </p:nvSpPr>
              <p:spPr bwMode="auto">
                <a:xfrm>
                  <a:off x="1477963" y="2270126"/>
                  <a:ext cx="38100" cy="34925"/>
                </a:xfrm>
                <a:custGeom>
                  <a:avLst/>
                  <a:gdLst>
                    <a:gd name="T0" fmla="*/ 2 w 37"/>
                    <a:gd name="T1" fmla="*/ 9 h 33"/>
                    <a:gd name="T2" fmla="*/ 15 w 37"/>
                    <a:gd name="T3" fmla="*/ 4 h 33"/>
                    <a:gd name="T4" fmla="*/ 22 w 37"/>
                    <a:gd name="T5" fmla="*/ 9 h 33"/>
                    <a:gd name="T6" fmla="*/ 31 w 37"/>
                    <a:gd name="T7" fmla="*/ 10 h 33"/>
                    <a:gd name="T8" fmla="*/ 32 w 37"/>
                    <a:gd name="T9" fmla="*/ 15 h 33"/>
                    <a:gd name="T10" fmla="*/ 31 w 37"/>
                    <a:gd name="T11" fmla="*/ 17 h 33"/>
                    <a:gd name="T12" fmla="*/ 29 w 37"/>
                    <a:gd name="T13" fmla="*/ 20 h 33"/>
                    <a:gd name="T14" fmla="*/ 30 w 37"/>
                    <a:gd name="T15" fmla="*/ 29 h 33"/>
                    <a:gd name="T16" fmla="*/ 29 w 37"/>
                    <a:gd name="T17" fmla="*/ 31 h 33"/>
                    <a:gd name="T18" fmla="*/ 32 w 37"/>
                    <a:gd name="T19" fmla="*/ 26 h 33"/>
                    <a:gd name="T20" fmla="*/ 34 w 37"/>
                    <a:gd name="T21" fmla="*/ 15 h 33"/>
                    <a:gd name="T22" fmla="*/ 36 w 37"/>
                    <a:gd name="T23" fmla="*/ 10 h 33"/>
                    <a:gd name="T24" fmla="*/ 32 w 37"/>
                    <a:gd name="T25" fmla="*/ 8 h 33"/>
                    <a:gd name="T26" fmla="*/ 25 w 37"/>
                    <a:gd name="T27" fmla="*/ 9 h 33"/>
                    <a:gd name="T28" fmla="*/ 19 w 37"/>
                    <a:gd name="T29" fmla="*/ 5 h 33"/>
                    <a:gd name="T30" fmla="*/ 1 w 37"/>
                    <a:gd name="T31" fmla="*/ 8 h 33"/>
                    <a:gd name="T32" fmla="*/ 2 w 37"/>
                    <a:gd name="T33" fmla="*/ 9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37" h="33">
                      <a:moveTo>
                        <a:pt x="2" y="9"/>
                      </a:moveTo>
                      <a:cubicBezTo>
                        <a:pt x="6" y="6"/>
                        <a:pt x="9" y="3"/>
                        <a:pt x="15" y="4"/>
                      </a:cubicBezTo>
                      <a:cubicBezTo>
                        <a:pt x="17" y="5"/>
                        <a:pt x="20" y="7"/>
                        <a:pt x="22" y="9"/>
                      </a:cubicBezTo>
                      <a:cubicBezTo>
                        <a:pt x="25" y="11"/>
                        <a:pt x="28" y="11"/>
                        <a:pt x="31" y="10"/>
                      </a:cubicBezTo>
                      <a:cubicBezTo>
                        <a:pt x="35" y="11"/>
                        <a:pt x="35" y="13"/>
                        <a:pt x="32" y="15"/>
                      </a:cubicBezTo>
                      <a:cubicBezTo>
                        <a:pt x="32" y="15"/>
                        <a:pt x="31" y="16"/>
                        <a:pt x="31" y="17"/>
                      </a:cubicBezTo>
                      <a:cubicBezTo>
                        <a:pt x="30" y="18"/>
                        <a:pt x="29" y="19"/>
                        <a:pt x="29" y="20"/>
                      </a:cubicBezTo>
                      <a:cubicBezTo>
                        <a:pt x="29" y="21"/>
                        <a:pt x="30" y="30"/>
                        <a:pt x="30" y="29"/>
                      </a:cubicBezTo>
                      <a:cubicBezTo>
                        <a:pt x="29" y="29"/>
                        <a:pt x="28" y="30"/>
                        <a:pt x="29" y="31"/>
                      </a:cubicBezTo>
                      <a:cubicBezTo>
                        <a:pt x="32" y="33"/>
                        <a:pt x="32" y="27"/>
                        <a:pt x="32" y="26"/>
                      </a:cubicBezTo>
                      <a:cubicBezTo>
                        <a:pt x="31" y="21"/>
                        <a:pt x="31" y="18"/>
                        <a:pt x="34" y="15"/>
                      </a:cubicBezTo>
                      <a:cubicBezTo>
                        <a:pt x="36" y="13"/>
                        <a:pt x="37" y="12"/>
                        <a:pt x="36" y="10"/>
                      </a:cubicBezTo>
                      <a:cubicBezTo>
                        <a:pt x="36" y="8"/>
                        <a:pt x="34" y="8"/>
                        <a:pt x="32" y="8"/>
                      </a:cubicBezTo>
                      <a:cubicBezTo>
                        <a:pt x="29" y="8"/>
                        <a:pt x="28" y="10"/>
                        <a:pt x="25" y="9"/>
                      </a:cubicBezTo>
                      <a:cubicBezTo>
                        <a:pt x="23" y="9"/>
                        <a:pt x="21" y="6"/>
                        <a:pt x="19" y="5"/>
                      </a:cubicBezTo>
                      <a:cubicBezTo>
                        <a:pt x="12" y="0"/>
                        <a:pt x="6" y="4"/>
                        <a:pt x="1" y="8"/>
                      </a:cubicBezTo>
                      <a:cubicBezTo>
                        <a:pt x="0" y="9"/>
                        <a:pt x="1" y="10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0" name="Freeform 173"/>
                <p:cNvSpPr/>
                <p:nvPr/>
              </p:nvSpPr>
              <p:spPr bwMode="auto">
                <a:xfrm>
                  <a:off x="1508125" y="2286001"/>
                  <a:ext cx="4763" cy="14288"/>
                </a:xfrm>
                <a:custGeom>
                  <a:avLst/>
                  <a:gdLst>
                    <a:gd name="T0" fmla="*/ 2 w 5"/>
                    <a:gd name="T1" fmla="*/ 12 h 13"/>
                    <a:gd name="T2" fmla="*/ 3 w 5"/>
                    <a:gd name="T3" fmla="*/ 8 h 13"/>
                    <a:gd name="T4" fmla="*/ 5 w 5"/>
                    <a:gd name="T5" fmla="*/ 3 h 13"/>
                    <a:gd name="T6" fmla="*/ 3 w 5"/>
                    <a:gd name="T7" fmla="*/ 3 h 13"/>
                    <a:gd name="T8" fmla="*/ 0 w 5"/>
                    <a:gd name="T9" fmla="*/ 9 h 13"/>
                    <a:gd name="T10" fmla="*/ 1 w 5"/>
                    <a:gd name="T11" fmla="*/ 10 h 13"/>
                    <a:gd name="T12" fmla="*/ 3 w 5"/>
                    <a:gd name="T13" fmla="*/ 2 h 13"/>
                    <a:gd name="T14" fmla="*/ 2 w 5"/>
                    <a:gd name="T15" fmla="*/ 1 h 13"/>
                    <a:gd name="T16" fmla="*/ 0 w 5"/>
                    <a:gd name="T17" fmla="*/ 8 h 13"/>
                    <a:gd name="T18" fmla="*/ 2 w 5"/>
                    <a:gd name="T19" fmla="*/ 8 h 13"/>
                    <a:gd name="T20" fmla="*/ 3 w 5"/>
                    <a:gd name="T21" fmla="*/ 1 h 13"/>
                    <a:gd name="T22" fmla="*/ 2 w 5"/>
                    <a:gd name="T23" fmla="*/ 1 h 13"/>
                    <a:gd name="T24" fmla="*/ 0 w 5"/>
                    <a:gd name="T25" fmla="*/ 8 h 13"/>
                    <a:gd name="T26" fmla="*/ 2 w 5"/>
                    <a:gd name="T27" fmla="*/ 8 h 13"/>
                    <a:gd name="T28" fmla="*/ 3 w 5"/>
                    <a:gd name="T29" fmla="*/ 2 h 13"/>
                    <a:gd name="T30" fmla="*/ 2 w 5"/>
                    <a:gd name="T31" fmla="*/ 1 h 13"/>
                    <a:gd name="T32" fmla="*/ 0 w 5"/>
                    <a:gd name="T33" fmla="*/ 10 h 13"/>
                    <a:gd name="T34" fmla="*/ 1 w 5"/>
                    <a:gd name="T35" fmla="*/ 10 h 13"/>
                    <a:gd name="T36" fmla="*/ 5 w 5"/>
                    <a:gd name="T37" fmla="*/ 3 h 13"/>
                    <a:gd name="T38" fmla="*/ 3 w 5"/>
                    <a:gd name="T39" fmla="*/ 3 h 13"/>
                    <a:gd name="T40" fmla="*/ 1 w 5"/>
                    <a:gd name="T41" fmla="*/ 8 h 13"/>
                    <a:gd name="T42" fmla="*/ 1 w 5"/>
                    <a:gd name="T43" fmla="*/ 12 h 13"/>
                    <a:gd name="T44" fmla="*/ 2 w 5"/>
                    <a:gd name="T45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5" h="13">
                      <a:moveTo>
                        <a:pt x="2" y="12"/>
                      </a:moveTo>
                      <a:cubicBezTo>
                        <a:pt x="2" y="10"/>
                        <a:pt x="3" y="9"/>
                        <a:pt x="3" y="8"/>
                      </a:cubicBezTo>
                      <a:cubicBezTo>
                        <a:pt x="3" y="6"/>
                        <a:pt x="4" y="4"/>
                        <a:pt x="5" y="3"/>
                      </a:cubicBezTo>
                      <a:cubicBezTo>
                        <a:pt x="4" y="3"/>
                        <a:pt x="4" y="3"/>
                        <a:pt x="3" y="3"/>
                      </a:cubicBezTo>
                      <a:cubicBezTo>
                        <a:pt x="2" y="5"/>
                        <a:pt x="1" y="7"/>
                        <a:pt x="0" y="9"/>
                      </a:cubicBezTo>
                      <a:cubicBezTo>
                        <a:pt x="0" y="10"/>
                        <a:pt x="1" y="10"/>
                        <a:pt x="1" y="10"/>
                      </a:cubicBezTo>
                      <a:cubicBezTo>
                        <a:pt x="1" y="7"/>
                        <a:pt x="2" y="4"/>
                        <a:pt x="3" y="2"/>
                      </a:cubicBezTo>
                      <a:cubicBezTo>
                        <a:pt x="3" y="2"/>
                        <a:pt x="2" y="1"/>
                        <a:pt x="2" y="1"/>
                      </a:cubicBezTo>
                      <a:cubicBezTo>
                        <a:pt x="1" y="3"/>
                        <a:pt x="1" y="5"/>
                        <a:pt x="0" y="8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2" y="6"/>
                        <a:pt x="2" y="3"/>
                        <a:pt x="3" y="1"/>
                      </a:cubicBezTo>
                      <a:cubicBezTo>
                        <a:pt x="3" y="1"/>
                        <a:pt x="2" y="0"/>
                        <a:pt x="2" y="1"/>
                      </a:cubicBezTo>
                      <a:cubicBezTo>
                        <a:pt x="1" y="3"/>
                        <a:pt x="0" y="6"/>
                        <a:pt x="0" y="8"/>
                      </a:cubicBezTo>
                      <a:cubicBezTo>
                        <a:pt x="0" y="8"/>
                        <a:pt x="1" y="9"/>
                        <a:pt x="2" y="8"/>
                      </a:cubicBezTo>
                      <a:cubicBezTo>
                        <a:pt x="2" y="6"/>
                        <a:pt x="3" y="4"/>
                        <a:pt x="3" y="2"/>
                      </a:cubicBezTo>
                      <a:cubicBezTo>
                        <a:pt x="3" y="1"/>
                        <a:pt x="2" y="0"/>
                        <a:pt x="2" y="1"/>
                      </a:cubicBezTo>
                      <a:cubicBezTo>
                        <a:pt x="1" y="4"/>
                        <a:pt x="0" y="7"/>
                        <a:pt x="0" y="10"/>
                      </a:cubicBezTo>
                      <a:cubicBezTo>
                        <a:pt x="0" y="10"/>
                        <a:pt x="1" y="11"/>
                        <a:pt x="1" y="10"/>
                      </a:cubicBezTo>
                      <a:cubicBezTo>
                        <a:pt x="2" y="8"/>
                        <a:pt x="4" y="5"/>
                        <a:pt x="5" y="3"/>
                      </a:cubicBezTo>
                      <a:cubicBezTo>
                        <a:pt x="5" y="2"/>
                        <a:pt x="4" y="2"/>
                        <a:pt x="3" y="3"/>
                      </a:cubicBezTo>
                      <a:cubicBezTo>
                        <a:pt x="3" y="4"/>
                        <a:pt x="2" y="6"/>
                        <a:pt x="1" y="8"/>
                      </a:cubicBezTo>
                      <a:cubicBezTo>
                        <a:pt x="1" y="9"/>
                        <a:pt x="1" y="11"/>
                        <a:pt x="1" y="12"/>
                      </a:cubicBezTo>
                      <a:cubicBezTo>
                        <a:pt x="1" y="13"/>
                        <a:pt x="3" y="13"/>
                        <a:pt x="2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1" name="Freeform 174"/>
                <p:cNvSpPr/>
                <p:nvPr/>
              </p:nvSpPr>
              <p:spPr bwMode="auto">
                <a:xfrm>
                  <a:off x="1481138" y="2273301"/>
                  <a:ext cx="31750" cy="25400"/>
                </a:xfrm>
                <a:custGeom>
                  <a:avLst/>
                  <a:gdLst>
                    <a:gd name="T0" fmla="*/ 23 w 30"/>
                    <a:gd name="T1" fmla="*/ 23 h 24"/>
                    <a:gd name="T2" fmla="*/ 27 w 30"/>
                    <a:gd name="T3" fmla="*/ 16 h 24"/>
                    <a:gd name="T4" fmla="*/ 22 w 30"/>
                    <a:gd name="T5" fmla="*/ 17 h 24"/>
                    <a:gd name="T6" fmla="*/ 21 w 30"/>
                    <a:gd name="T7" fmla="*/ 12 h 24"/>
                    <a:gd name="T8" fmla="*/ 22 w 30"/>
                    <a:gd name="T9" fmla="*/ 19 h 24"/>
                    <a:gd name="T10" fmla="*/ 23 w 30"/>
                    <a:gd name="T11" fmla="*/ 18 h 24"/>
                    <a:gd name="T12" fmla="*/ 25 w 30"/>
                    <a:gd name="T13" fmla="*/ 9 h 24"/>
                    <a:gd name="T14" fmla="*/ 24 w 30"/>
                    <a:gd name="T15" fmla="*/ 10 h 24"/>
                    <a:gd name="T16" fmla="*/ 22 w 30"/>
                    <a:gd name="T17" fmla="*/ 13 h 24"/>
                    <a:gd name="T18" fmla="*/ 17 w 30"/>
                    <a:gd name="T19" fmla="*/ 12 h 24"/>
                    <a:gd name="T20" fmla="*/ 14 w 30"/>
                    <a:gd name="T21" fmla="*/ 9 h 24"/>
                    <a:gd name="T22" fmla="*/ 1 w 30"/>
                    <a:gd name="T23" fmla="*/ 5 h 24"/>
                    <a:gd name="T24" fmla="*/ 7 w 30"/>
                    <a:gd name="T25" fmla="*/ 5 h 24"/>
                    <a:gd name="T26" fmla="*/ 6 w 30"/>
                    <a:gd name="T27" fmla="*/ 4 h 24"/>
                    <a:gd name="T28" fmla="*/ 12 w 30"/>
                    <a:gd name="T29" fmla="*/ 3 h 24"/>
                    <a:gd name="T30" fmla="*/ 11 w 30"/>
                    <a:gd name="T31" fmla="*/ 9 h 24"/>
                    <a:gd name="T32" fmla="*/ 18 w 30"/>
                    <a:gd name="T33" fmla="*/ 10 h 24"/>
                    <a:gd name="T34" fmla="*/ 26 w 30"/>
                    <a:gd name="T35" fmla="*/ 11 h 24"/>
                    <a:gd name="T36" fmla="*/ 24 w 30"/>
                    <a:gd name="T37" fmla="*/ 8 h 24"/>
                    <a:gd name="T38" fmla="*/ 23 w 30"/>
                    <a:gd name="T39" fmla="*/ 13 h 24"/>
                    <a:gd name="T40" fmla="*/ 22 w 30"/>
                    <a:gd name="T41" fmla="*/ 15 h 24"/>
                    <a:gd name="T42" fmla="*/ 24 w 30"/>
                    <a:gd name="T43" fmla="*/ 8 h 24"/>
                    <a:gd name="T44" fmla="*/ 27 w 30"/>
                    <a:gd name="T45" fmla="*/ 11 h 24"/>
                    <a:gd name="T46" fmla="*/ 17 w 30"/>
                    <a:gd name="T47" fmla="*/ 9 h 24"/>
                    <a:gd name="T48" fmla="*/ 20 w 30"/>
                    <a:gd name="T49" fmla="*/ 14 h 24"/>
                    <a:gd name="T50" fmla="*/ 12 w 30"/>
                    <a:gd name="T51" fmla="*/ 8 h 24"/>
                    <a:gd name="T52" fmla="*/ 18 w 30"/>
                    <a:gd name="T53" fmla="*/ 13 h 24"/>
                    <a:gd name="T54" fmla="*/ 11 w 30"/>
                    <a:gd name="T55" fmla="*/ 11 h 24"/>
                    <a:gd name="T56" fmla="*/ 18 w 30"/>
                    <a:gd name="T57" fmla="*/ 13 h 24"/>
                    <a:gd name="T58" fmla="*/ 11 w 30"/>
                    <a:gd name="T59" fmla="*/ 9 h 24"/>
                    <a:gd name="T60" fmla="*/ 11 w 30"/>
                    <a:gd name="T61" fmla="*/ 4 h 24"/>
                    <a:gd name="T62" fmla="*/ 4 w 30"/>
                    <a:gd name="T63" fmla="*/ 4 h 24"/>
                    <a:gd name="T64" fmla="*/ 13 w 30"/>
                    <a:gd name="T65" fmla="*/ 6 h 24"/>
                    <a:gd name="T66" fmla="*/ 1 w 30"/>
                    <a:gd name="T67" fmla="*/ 5 h 24"/>
                    <a:gd name="T68" fmla="*/ 11 w 30"/>
                    <a:gd name="T69" fmla="*/ 4 h 24"/>
                    <a:gd name="T70" fmla="*/ 3 w 30"/>
                    <a:gd name="T71" fmla="*/ 4 h 24"/>
                    <a:gd name="T72" fmla="*/ 12 w 30"/>
                    <a:gd name="T73" fmla="*/ 5 h 24"/>
                    <a:gd name="T74" fmla="*/ 6 w 30"/>
                    <a:gd name="T75" fmla="*/ 3 h 24"/>
                    <a:gd name="T76" fmla="*/ 12 w 30"/>
                    <a:gd name="T77" fmla="*/ 7 h 24"/>
                    <a:gd name="T78" fmla="*/ 7 w 30"/>
                    <a:gd name="T79" fmla="*/ 5 h 24"/>
                    <a:gd name="T80" fmla="*/ 14 w 30"/>
                    <a:gd name="T81" fmla="*/ 10 h 24"/>
                    <a:gd name="T82" fmla="*/ 11 w 30"/>
                    <a:gd name="T83" fmla="*/ 9 h 24"/>
                    <a:gd name="T84" fmla="*/ 21 w 30"/>
                    <a:gd name="T85" fmla="*/ 10 h 24"/>
                    <a:gd name="T86" fmla="*/ 15 w 30"/>
                    <a:gd name="T87" fmla="*/ 13 h 24"/>
                    <a:gd name="T88" fmla="*/ 27 w 30"/>
                    <a:gd name="T89" fmla="*/ 8 h 24"/>
                    <a:gd name="T90" fmla="*/ 22 w 30"/>
                    <a:gd name="T91" fmla="*/ 15 h 24"/>
                    <a:gd name="T92" fmla="*/ 27 w 30"/>
                    <a:gd name="T93" fmla="*/ 8 h 24"/>
                    <a:gd name="T94" fmla="*/ 21 w 30"/>
                    <a:gd name="T95" fmla="*/ 16 h 24"/>
                    <a:gd name="T96" fmla="*/ 27 w 30"/>
                    <a:gd name="T97" fmla="*/ 10 h 24"/>
                    <a:gd name="T98" fmla="*/ 21 w 30"/>
                    <a:gd name="T99" fmla="*/ 19 h 24"/>
                    <a:gd name="T100" fmla="*/ 24 w 30"/>
                    <a:gd name="T101" fmla="*/ 11 h 24"/>
                    <a:gd name="T102" fmla="*/ 22 w 30"/>
                    <a:gd name="T103" fmla="*/ 22 h 24"/>
                    <a:gd name="T104" fmla="*/ 23 w 30"/>
                    <a:gd name="T105" fmla="*/ 11 h 24"/>
                    <a:gd name="T106" fmla="*/ 23 w 30"/>
                    <a:gd name="T107" fmla="*/ 21 h 24"/>
                    <a:gd name="T108" fmla="*/ 23 w 30"/>
                    <a:gd name="T109" fmla="*/ 13 h 24"/>
                    <a:gd name="T110" fmla="*/ 27 w 30"/>
                    <a:gd name="T111" fmla="*/ 16 h 24"/>
                    <a:gd name="T112" fmla="*/ 23 w 30"/>
                    <a:gd name="T113" fmla="*/ 23 h 24"/>
                    <a:gd name="T114" fmla="*/ 29 w 30"/>
                    <a:gd name="T115" fmla="*/ 13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30" h="24">
                      <a:moveTo>
                        <a:pt x="28" y="12"/>
                      </a:moveTo>
                      <a:cubicBezTo>
                        <a:pt x="26" y="16"/>
                        <a:pt x="25" y="19"/>
                        <a:pt x="23" y="23"/>
                      </a:cubicBezTo>
                      <a:cubicBezTo>
                        <a:pt x="24" y="23"/>
                        <a:pt x="24" y="23"/>
                        <a:pt x="25" y="23"/>
                      </a:cubicBezTo>
                      <a:cubicBezTo>
                        <a:pt x="25" y="21"/>
                        <a:pt x="26" y="18"/>
                        <a:pt x="27" y="16"/>
                      </a:cubicBezTo>
                      <a:cubicBezTo>
                        <a:pt x="27" y="15"/>
                        <a:pt x="26" y="15"/>
                        <a:pt x="25" y="15"/>
                      </a:cubicBezTo>
                      <a:cubicBezTo>
                        <a:pt x="24" y="16"/>
                        <a:pt x="23" y="16"/>
                        <a:pt x="22" y="17"/>
                      </a:cubicBezTo>
                      <a:cubicBezTo>
                        <a:pt x="22" y="15"/>
                        <a:pt x="22" y="13"/>
                        <a:pt x="23" y="12"/>
                      </a:cubicBezTo>
                      <a:cubicBezTo>
                        <a:pt x="22" y="12"/>
                        <a:pt x="22" y="12"/>
                        <a:pt x="21" y="12"/>
                      </a:cubicBezTo>
                      <a:cubicBezTo>
                        <a:pt x="22" y="13"/>
                        <a:pt x="22" y="14"/>
                        <a:pt x="23" y="14"/>
                      </a:cubicBezTo>
                      <a:cubicBezTo>
                        <a:pt x="23" y="16"/>
                        <a:pt x="23" y="18"/>
                        <a:pt x="22" y="19"/>
                      </a:cubicBezTo>
                      <a:cubicBezTo>
                        <a:pt x="20" y="15"/>
                        <a:pt x="26" y="12"/>
                        <a:pt x="21" y="18"/>
                      </a:cubicBezTo>
                      <a:cubicBezTo>
                        <a:pt x="22" y="18"/>
                        <a:pt x="22" y="18"/>
                        <a:pt x="23" y="18"/>
                      </a:cubicBezTo>
                      <a:cubicBezTo>
                        <a:pt x="22" y="15"/>
                        <a:pt x="23" y="12"/>
                        <a:pt x="26" y="10"/>
                      </a:cubicBezTo>
                      <a:cubicBezTo>
                        <a:pt x="26" y="10"/>
                        <a:pt x="26" y="10"/>
                        <a:pt x="25" y="9"/>
                      </a:cubicBezTo>
                      <a:cubicBezTo>
                        <a:pt x="25" y="10"/>
                        <a:pt x="25" y="10"/>
                        <a:pt x="25" y="11"/>
                      </a:cubicBezTo>
                      <a:cubicBezTo>
                        <a:pt x="23" y="15"/>
                        <a:pt x="23" y="15"/>
                        <a:pt x="24" y="10"/>
                      </a:cubicBezTo>
                      <a:cubicBezTo>
                        <a:pt x="24" y="11"/>
                        <a:pt x="25" y="12"/>
                        <a:pt x="25" y="12"/>
                      </a:cubicBezTo>
                      <a:cubicBezTo>
                        <a:pt x="24" y="11"/>
                        <a:pt x="23" y="11"/>
                        <a:pt x="22" y="13"/>
                      </a:cubicBezTo>
                      <a:cubicBezTo>
                        <a:pt x="21" y="13"/>
                        <a:pt x="20" y="13"/>
                        <a:pt x="19" y="14"/>
                      </a:cubicBezTo>
                      <a:cubicBezTo>
                        <a:pt x="20" y="11"/>
                        <a:pt x="19" y="10"/>
                        <a:pt x="17" y="12"/>
                      </a:cubicBezTo>
                      <a:cubicBezTo>
                        <a:pt x="16" y="12"/>
                        <a:pt x="10" y="11"/>
                        <a:pt x="14" y="10"/>
                      </a:cubicBezTo>
                      <a:cubicBezTo>
                        <a:pt x="15" y="10"/>
                        <a:pt x="14" y="9"/>
                        <a:pt x="14" y="9"/>
                      </a:cubicBezTo>
                      <a:cubicBezTo>
                        <a:pt x="10" y="9"/>
                        <a:pt x="9" y="7"/>
                        <a:pt x="10" y="5"/>
                      </a:cubicBezTo>
                      <a:cubicBezTo>
                        <a:pt x="7" y="7"/>
                        <a:pt x="4" y="7"/>
                        <a:pt x="1" y="5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3" y="6"/>
                        <a:pt x="5" y="5"/>
                        <a:pt x="7" y="5"/>
                      </a:cubicBezTo>
                      <a:cubicBezTo>
                        <a:pt x="7" y="5"/>
                        <a:pt x="8" y="5"/>
                        <a:pt x="8" y="5"/>
                      </a:cubicBezTo>
                      <a:cubicBezTo>
                        <a:pt x="13" y="6"/>
                        <a:pt x="12" y="5"/>
                        <a:pt x="6" y="4"/>
                      </a:cubicBezTo>
                      <a:cubicBezTo>
                        <a:pt x="7" y="3"/>
                        <a:pt x="8" y="2"/>
                        <a:pt x="9" y="2"/>
                      </a:cubicBezTo>
                      <a:cubicBezTo>
                        <a:pt x="10" y="2"/>
                        <a:pt x="11" y="2"/>
                        <a:pt x="12" y="3"/>
                      </a:cubicBezTo>
                      <a:cubicBezTo>
                        <a:pt x="13" y="4"/>
                        <a:pt x="15" y="8"/>
                        <a:pt x="11" y="8"/>
                      </a:cubicBezTo>
                      <a:cubicBezTo>
                        <a:pt x="11" y="8"/>
                        <a:pt x="11" y="9"/>
                        <a:pt x="11" y="9"/>
                      </a:cubicBezTo>
                      <a:cubicBezTo>
                        <a:pt x="13" y="8"/>
                        <a:pt x="14" y="9"/>
                        <a:pt x="13" y="11"/>
                      </a:cubicBezTo>
                      <a:cubicBezTo>
                        <a:pt x="15" y="9"/>
                        <a:pt x="17" y="8"/>
                        <a:pt x="18" y="10"/>
                      </a:cubicBezTo>
                      <a:cubicBezTo>
                        <a:pt x="19" y="10"/>
                        <a:pt x="20" y="10"/>
                        <a:pt x="20" y="10"/>
                      </a:cubicBezTo>
                      <a:cubicBezTo>
                        <a:pt x="23" y="9"/>
                        <a:pt x="25" y="9"/>
                        <a:pt x="26" y="11"/>
                      </a:cubicBezTo>
                      <a:cubicBezTo>
                        <a:pt x="27" y="10"/>
                        <a:pt x="27" y="10"/>
                        <a:pt x="27" y="10"/>
                      </a:cubicBezTo>
                      <a:cubicBezTo>
                        <a:pt x="26" y="9"/>
                        <a:pt x="25" y="9"/>
                        <a:pt x="24" y="8"/>
                      </a:cubicBezTo>
                      <a:cubicBezTo>
                        <a:pt x="23" y="8"/>
                        <a:pt x="23" y="9"/>
                        <a:pt x="23" y="9"/>
                      </a:cubicBezTo>
                      <a:cubicBezTo>
                        <a:pt x="23" y="10"/>
                        <a:pt x="23" y="12"/>
                        <a:pt x="23" y="13"/>
                      </a:cubicBezTo>
                      <a:cubicBezTo>
                        <a:pt x="23" y="12"/>
                        <a:pt x="21" y="12"/>
                        <a:pt x="21" y="13"/>
                      </a:cubicBezTo>
                      <a:cubicBezTo>
                        <a:pt x="22" y="14"/>
                        <a:pt x="22" y="14"/>
                        <a:pt x="22" y="15"/>
                      </a:cubicBezTo>
                      <a:cubicBezTo>
                        <a:pt x="22" y="15"/>
                        <a:pt x="23" y="15"/>
                        <a:pt x="23" y="15"/>
                      </a:cubicBezTo>
                      <a:cubicBezTo>
                        <a:pt x="26" y="13"/>
                        <a:pt x="27" y="10"/>
                        <a:pt x="24" y="8"/>
                      </a:cubicBezTo>
                      <a:cubicBezTo>
                        <a:pt x="24" y="9"/>
                        <a:pt x="23" y="9"/>
                        <a:pt x="23" y="9"/>
                      </a:cubicBezTo>
                      <a:cubicBezTo>
                        <a:pt x="24" y="10"/>
                        <a:pt x="25" y="10"/>
                        <a:pt x="27" y="11"/>
                      </a:cubicBezTo>
                      <a:cubicBezTo>
                        <a:pt x="27" y="11"/>
                        <a:pt x="28" y="10"/>
                        <a:pt x="27" y="10"/>
                      </a:cubicBezTo>
                      <a:cubicBezTo>
                        <a:pt x="24" y="7"/>
                        <a:pt x="20" y="8"/>
                        <a:pt x="17" y="9"/>
                      </a:cubicBezTo>
                      <a:cubicBezTo>
                        <a:pt x="17" y="9"/>
                        <a:pt x="16" y="10"/>
                        <a:pt x="16" y="10"/>
                      </a:cubicBezTo>
                      <a:cubicBezTo>
                        <a:pt x="17" y="13"/>
                        <a:pt x="17" y="13"/>
                        <a:pt x="20" y="14"/>
                      </a:cubicBezTo>
                      <a:cubicBezTo>
                        <a:pt x="20" y="14"/>
                        <a:pt x="21" y="14"/>
                        <a:pt x="21" y="13"/>
                      </a:cubicBezTo>
                      <a:cubicBezTo>
                        <a:pt x="21" y="10"/>
                        <a:pt x="15" y="5"/>
                        <a:pt x="12" y="8"/>
                      </a:cubicBezTo>
                      <a:cubicBezTo>
                        <a:pt x="8" y="12"/>
                        <a:pt x="14" y="16"/>
                        <a:pt x="18" y="14"/>
                      </a:cubicBezTo>
                      <a:cubicBezTo>
                        <a:pt x="18" y="14"/>
                        <a:pt x="18" y="14"/>
                        <a:pt x="18" y="13"/>
                      </a:cubicBezTo>
                      <a:cubicBezTo>
                        <a:pt x="18" y="10"/>
                        <a:pt x="15" y="9"/>
                        <a:pt x="11" y="10"/>
                      </a:cubicBezTo>
                      <a:cubicBezTo>
                        <a:pt x="11" y="10"/>
                        <a:pt x="10" y="11"/>
                        <a:pt x="11" y="11"/>
                      </a:cubicBezTo>
                      <a:cubicBezTo>
                        <a:pt x="12" y="14"/>
                        <a:pt x="15" y="14"/>
                        <a:pt x="18" y="13"/>
                      </a:cubicBezTo>
                      <a:cubicBezTo>
                        <a:pt x="18" y="13"/>
                        <a:pt x="18" y="13"/>
                        <a:pt x="18" y="13"/>
                      </a:cubicBezTo>
                      <a:cubicBezTo>
                        <a:pt x="18" y="8"/>
                        <a:pt x="14" y="7"/>
                        <a:pt x="10" y="8"/>
                      </a:cubicBezTo>
                      <a:cubicBezTo>
                        <a:pt x="10" y="8"/>
                        <a:pt x="10" y="9"/>
                        <a:pt x="11" y="9"/>
                      </a:cubicBezTo>
                      <a:cubicBezTo>
                        <a:pt x="19" y="10"/>
                        <a:pt x="13" y="0"/>
                        <a:pt x="8" y="0"/>
                      </a:cubicBezTo>
                      <a:cubicBezTo>
                        <a:pt x="1" y="1"/>
                        <a:pt x="6" y="9"/>
                        <a:pt x="11" y="4"/>
                      </a:cubicBezTo>
                      <a:cubicBezTo>
                        <a:pt x="11" y="4"/>
                        <a:pt x="11" y="4"/>
                        <a:pt x="10" y="3"/>
                      </a:cubicBezTo>
                      <a:cubicBezTo>
                        <a:pt x="8" y="1"/>
                        <a:pt x="6" y="2"/>
                        <a:pt x="4" y="4"/>
                      </a:cubicBezTo>
                      <a:cubicBezTo>
                        <a:pt x="3" y="4"/>
                        <a:pt x="4" y="5"/>
                        <a:pt x="4" y="5"/>
                      </a:cubicBezTo>
                      <a:cubicBezTo>
                        <a:pt x="6" y="8"/>
                        <a:pt x="10" y="8"/>
                        <a:pt x="13" y="6"/>
                      </a:cubicBezTo>
                      <a:cubicBezTo>
                        <a:pt x="13" y="5"/>
                        <a:pt x="13" y="5"/>
                        <a:pt x="13" y="4"/>
                      </a:cubicBezTo>
                      <a:cubicBezTo>
                        <a:pt x="9" y="3"/>
                        <a:pt x="5" y="4"/>
                        <a:pt x="1" y="5"/>
                      </a:cubicBezTo>
                      <a:cubicBezTo>
                        <a:pt x="0" y="5"/>
                        <a:pt x="0" y="6"/>
                        <a:pt x="1" y="6"/>
                      </a:cubicBezTo>
                      <a:cubicBezTo>
                        <a:pt x="5" y="9"/>
                        <a:pt x="9" y="8"/>
                        <a:pt x="11" y="4"/>
                      </a:cubicBezTo>
                      <a:cubicBezTo>
                        <a:pt x="11" y="4"/>
                        <a:pt x="11" y="4"/>
                        <a:pt x="11" y="3"/>
                      </a:cubicBezTo>
                      <a:cubicBezTo>
                        <a:pt x="8" y="1"/>
                        <a:pt x="6" y="1"/>
                        <a:pt x="3" y="4"/>
                      </a:cubicBezTo>
                      <a:cubicBezTo>
                        <a:pt x="3" y="4"/>
                        <a:pt x="3" y="5"/>
                        <a:pt x="3" y="5"/>
                      </a:cubicBezTo>
                      <a:cubicBezTo>
                        <a:pt x="6" y="8"/>
                        <a:pt x="9" y="8"/>
                        <a:pt x="12" y="5"/>
                      </a:cubicBezTo>
                      <a:cubicBezTo>
                        <a:pt x="12" y="5"/>
                        <a:pt x="12" y="4"/>
                        <a:pt x="11" y="4"/>
                      </a:cubicBezTo>
                      <a:cubicBezTo>
                        <a:pt x="10" y="3"/>
                        <a:pt x="8" y="3"/>
                        <a:pt x="6" y="3"/>
                      </a:cubicBezTo>
                      <a:cubicBezTo>
                        <a:pt x="6" y="3"/>
                        <a:pt x="6" y="4"/>
                        <a:pt x="6" y="4"/>
                      </a:cubicBezTo>
                      <a:cubicBezTo>
                        <a:pt x="7" y="7"/>
                        <a:pt x="10" y="11"/>
                        <a:pt x="12" y="7"/>
                      </a:cubicBezTo>
                      <a:cubicBezTo>
                        <a:pt x="13" y="7"/>
                        <a:pt x="13" y="7"/>
                        <a:pt x="12" y="7"/>
                      </a:cubicBezTo>
                      <a:cubicBezTo>
                        <a:pt x="10" y="5"/>
                        <a:pt x="9" y="4"/>
                        <a:pt x="7" y="5"/>
                      </a:cubicBezTo>
                      <a:cubicBezTo>
                        <a:pt x="6" y="5"/>
                        <a:pt x="6" y="6"/>
                        <a:pt x="6" y="6"/>
                      </a:cubicBezTo>
                      <a:cubicBezTo>
                        <a:pt x="8" y="9"/>
                        <a:pt x="10" y="11"/>
                        <a:pt x="14" y="10"/>
                      </a:cubicBezTo>
                      <a:cubicBezTo>
                        <a:pt x="14" y="10"/>
                        <a:pt x="14" y="9"/>
                        <a:pt x="14" y="9"/>
                      </a:cubicBezTo>
                      <a:cubicBezTo>
                        <a:pt x="12" y="9"/>
                        <a:pt x="11" y="9"/>
                        <a:pt x="11" y="9"/>
                      </a:cubicBezTo>
                      <a:cubicBezTo>
                        <a:pt x="10" y="10"/>
                        <a:pt x="10" y="10"/>
                        <a:pt x="10" y="11"/>
                      </a:cubicBezTo>
                      <a:cubicBezTo>
                        <a:pt x="13" y="13"/>
                        <a:pt x="19" y="15"/>
                        <a:pt x="21" y="10"/>
                      </a:cubicBezTo>
                      <a:cubicBezTo>
                        <a:pt x="21" y="10"/>
                        <a:pt x="20" y="9"/>
                        <a:pt x="20" y="9"/>
                      </a:cubicBezTo>
                      <a:cubicBezTo>
                        <a:pt x="17" y="10"/>
                        <a:pt x="16" y="11"/>
                        <a:pt x="15" y="13"/>
                      </a:cubicBezTo>
                      <a:cubicBezTo>
                        <a:pt x="15" y="13"/>
                        <a:pt x="15" y="14"/>
                        <a:pt x="15" y="14"/>
                      </a:cubicBezTo>
                      <a:cubicBezTo>
                        <a:pt x="20" y="17"/>
                        <a:pt x="27" y="13"/>
                        <a:pt x="27" y="8"/>
                      </a:cubicBezTo>
                      <a:cubicBezTo>
                        <a:pt x="27" y="7"/>
                        <a:pt x="27" y="7"/>
                        <a:pt x="27" y="7"/>
                      </a:cubicBezTo>
                      <a:cubicBezTo>
                        <a:pt x="22" y="7"/>
                        <a:pt x="18" y="11"/>
                        <a:pt x="22" y="15"/>
                      </a:cubicBezTo>
                      <a:cubicBezTo>
                        <a:pt x="22" y="15"/>
                        <a:pt x="23" y="15"/>
                        <a:pt x="23" y="15"/>
                      </a:cubicBezTo>
                      <a:cubicBezTo>
                        <a:pt x="26" y="14"/>
                        <a:pt x="28" y="12"/>
                        <a:pt x="27" y="8"/>
                      </a:cubicBezTo>
                      <a:cubicBezTo>
                        <a:pt x="27" y="8"/>
                        <a:pt x="27" y="8"/>
                        <a:pt x="26" y="8"/>
                      </a:cubicBezTo>
                      <a:cubicBezTo>
                        <a:pt x="22" y="8"/>
                        <a:pt x="19" y="12"/>
                        <a:pt x="21" y="16"/>
                      </a:cubicBezTo>
                      <a:cubicBezTo>
                        <a:pt x="21" y="16"/>
                        <a:pt x="21" y="17"/>
                        <a:pt x="22" y="16"/>
                      </a:cubicBezTo>
                      <a:cubicBezTo>
                        <a:pt x="25" y="15"/>
                        <a:pt x="26" y="13"/>
                        <a:pt x="27" y="10"/>
                      </a:cubicBezTo>
                      <a:cubicBezTo>
                        <a:pt x="27" y="9"/>
                        <a:pt x="26" y="9"/>
                        <a:pt x="26" y="9"/>
                      </a:cubicBezTo>
                      <a:cubicBezTo>
                        <a:pt x="22" y="11"/>
                        <a:pt x="20" y="15"/>
                        <a:pt x="21" y="19"/>
                      </a:cubicBezTo>
                      <a:cubicBezTo>
                        <a:pt x="22" y="19"/>
                        <a:pt x="22" y="19"/>
                        <a:pt x="23" y="19"/>
                      </a:cubicBezTo>
                      <a:cubicBezTo>
                        <a:pt x="24" y="16"/>
                        <a:pt x="25" y="14"/>
                        <a:pt x="24" y="11"/>
                      </a:cubicBezTo>
                      <a:cubicBezTo>
                        <a:pt x="23" y="11"/>
                        <a:pt x="23" y="11"/>
                        <a:pt x="22" y="11"/>
                      </a:cubicBezTo>
                      <a:cubicBezTo>
                        <a:pt x="19" y="14"/>
                        <a:pt x="20" y="18"/>
                        <a:pt x="22" y="22"/>
                      </a:cubicBezTo>
                      <a:cubicBezTo>
                        <a:pt x="22" y="22"/>
                        <a:pt x="23" y="22"/>
                        <a:pt x="23" y="22"/>
                      </a:cubicBezTo>
                      <a:cubicBezTo>
                        <a:pt x="25" y="18"/>
                        <a:pt x="24" y="15"/>
                        <a:pt x="23" y="11"/>
                      </a:cubicBezTo>
                      <a:cubicBezTo>
                        <a:pt x="22" y="11"/>
                        <a:pt x="22" y="11"/>
                        <a:pt x="21" y="11"/>
                      </a:cubicBezTo>
                      <a:cubicBezTo>
                        <a:pt x="20" y="15"/>
                        <a:pt x="21" y="18"/>
                        <a:pt x="23" y="21"/>
                      </a:cubicBezTo>
                      <a:cubicBezTo>
                        <a:pt x="24" y="21"/>
                        <a:pt x="24" y="21"/>
                        <a:pt x="25" y="20"/>
                      </a:cubicBezTo>
                      <a:cubicBezTo>
                        <a:pt x="26" y="18"/>
                        <a:pt x="26" y="15"/>
                        <a:pt x="23" y="13"/>
                      </a:cubicBezTo>
                      <a:cubicBezTo>
                        <a:pt x="23" y="13"/>
                        <a:pt x="23" y="13"/>
                        <a:pt x="22" y="13"/>
                      </a:cubicBezTo>
                      <a:cubicBezTo>
                        <a:pt x="17" y="18"/>
                        <a:pt x="23" y="22"/>
                        <a:pt x="27" y="16"/>
                      </a:cubicBezTo>
                      <a:cubicBezTo>
                        <a:pt x="26" y="16"/>
                        <a:pt x="26" y="16"/>
                        <a:pt x="25" y="16"/>
                      </a:cubicBezTo>
                      <a:cubicBezTo>
                        <a:pt x="25" y="18"/>
                        <a:pt x="24" y="20"/>
                        <a:pt x="23" y="23"/>
                      </a:cubicBezTo>
                      <a:cubicBezTo>
                        <a:pt x="23" y="24"/>
                        <a:pt x="24" y="24"/>
                        <a:pt x="25" y="23"/>
                      </a:cubicBezTo>
                      <a:cubicBezTo>
                        <a:pt x="26" y="20"/>
                        <a:pt x="27" y="16"/>
                        <a:pt x="29" y="13"/>
                      </a:cubicBezTo>
                      <a:cubicBezTo>
                        <a:pt x="30" y="12"/>
                        <a:pt x="28" y="11"/>
                        <a:pt x="28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2" name="Freeform 175"/>
                <p:cNvSpPr/>
                <p:nvPr/>
              </p:nvSpPr>
              <p:spPr bwMode="auto">
                <a:xfrm>
                  <a:off x="1501775" y="2225676"/>
                  <a:ext cx="42863" cy="52388"/>
                </a:xfrm>
                <a:custGeom>
                  <a:avLst/>
                  <a:gdLst>
                    <a:gd name="T0" fmla="*/ 13 w 41"/>
                    <a:gd name="T1" fmla="*/ 6 h 49"/>
                    <a:gd name="T2" fmla="*/ 8 w 41"/>
                    <a:gd name="T3" fmla="*/ 12 h 49"/>
                    <a:gd name="T4" fmla="*/ 9 w 41"/>
                    <a:gd name="T5" fmla="*/ 19 h 49"/>
                    <a:gd name="T6" fmla="*/ 13 w 41"/>
                    <a:gd name="T7" fmla="*/ 6 h 49"/>
                    <a:gd name="T8" fmla="*/ 18 w 41"/>
                    <a:gd name="T9" fmla="*/ 6 h 49"/>
                    <a:gd name="T10" fmla="*/ 10 w 41"/>
                    <a:gd name="T11" fmla="*/ 17 h 49"/>
                    <a:gd name="T12" fmla="*/ 20 w 41"/>
                    <a:gd name="T13" fmla="*/ 8 h 49"/>
                    <a:gd name="T14" fmla="*/ 26 w 41"/>
                    <a:gd name="T15" fmla="*/ 27 h 49"/>
                    <a:gd name="T16" fmla="*/ 17 w 41"/>
                    <a:gd name="T17" fmla="*/ 24 h 49"/>
                    <a:gd name="T18" fmla="*/ 22 w 41"/>
                    <a:gd name="T19" fmla="*/ 26 h 49"/>
                    <a:gd name="T20" fmla="*/ 27 w 41"/>
                    <a:gd name="T21" fmla="*/ 18 h 49"/>
                    <a:gd name="T22" fmla="*/ 23 w 41"/>
                    <a:gd name="T23" fmla="*/ 30 h 49"/>
                    <a:gd name="T24" fmla="*/ 22 w 41"/>
                    <a:gd name="T25" fmla="*/ 34 h 49"/>
                    <a:gd name="T26" fmla="*/ 26 w 41"/>
                    <a:gd name="T27" fmla="*/ 32 h 49"/>
                    <a:gd name="T28" fmla="*/ 30 w 41"/>
                    <a:gd name="T29" fmla="*/ 28 h 49"/>
                    <a:gd name="T30" fmla="*/ 30 w 41"/>
                    <a:gd name="T31" fmla="*/ 31 h 49"/>
                    <a:gd name="T32" fmla="*/ 34 w 41"/>
                    <a:gd name="T33" fmla="*/ 24 h 49"/>
                    <a:gd name="T34" fmla="*/ 30 w 41"/>
                    <a:gd name="T35" fmla="*/ 18 h 49"/>
                    <a:gd name="T36" fmla="*/ 36 w 41"/>
                    <a:gd name="T37" fmla="*/ 47 h 49"/>
                    <a:gd name="T38" fmla="*/ 36 w 41"/>
                    <a:gd name="T39" fmla="*/ 44 h 49"/>
                    <a:gd name="T40" fmla="*/ 33 w 41"/>
                    <a:gd name="T41" fmla="*/ 23 h 49"/>
                    <a:gd name="T42" fmla="*/ 33 w 41"/>
                    <a:gd name="T43" fmla="*/ 21 h 49"/>
                    <a:gd name="T44" fmla="*/ 36 w 41"/>
                    <a:gd name="T45" fmla="*/ 31 h 49"/>
                    <a:gd name="T46" fmla="*/ 32 w 41"/>
                    <a:gd name="T47" fmla="*/ 31 h 49"/>
                    <a:gd name="T48" fmla="*/ 33 w 41"/>
                    <a:gd name="T49" fmla="*/ 35 h 49"/>
                    <a:gd name="T50" fmla="*/ 31 w 41"/>
                    <a:gd name="T51" fmla="*/ 33 h 49"/>
                    <a:gd name="T52" fmla="*/ 26 w 41"/>
                    <a:gd name="T53" fmla="*/ 29 h 49"/>
                    <a:gd name="T54" fmla="*/ 25 w 41"/>
                    <a:gd name="T55" fmla="*/ 33 h 49"/>
                    <a:gd name="T56" fmla="*/ 28 w 41"/>
                    <a:gd name="T57" fmla="*/ 30 h 49"/>
                    <a:gd name="T58" fmla="*/ 29 w 41"/>
                    <a:gd name="T59" fmla="*/ 19 h 49"/>
                    <a:gd name="T60" fmla="*/ 25 w 41"/>
                    <a:gd name="T61" fmla="*/ 16 h 49"/>
                    <a:gd name="T62" fmla="*/ 28 w 41"/>
                    <a:gd name="T63" fmla="*/ 13 h 49"/>
                    <a:gd name="T64" fmla="*/ 26 w 41"/>
                    <a:gd name="T65" fmla="*/ 16 h 49"/>
                    <a:gd name="T66" fmla="*/ 24 w 41"/>
                    <a:gd name="T67" fmla="*/ 18 h 49"/>
                    <a:gd name="T68" fmla="*/ 24 w 41"/>
                    <a:gd name="T69" fmla="*/ 20 h 49"/>
                    <a:gd name="T70" fmla="*/ 22 w 41"/>
                    <a:gd name="T71" fmla="*/ 20 h 49"/>
                    <a:gd name="T72" fmla="*/ 18 w 41"/>
                    <a:gd name="T73" fmla="*/ 20 h 49"/>
                    <a:gd name="T74" fmla="*/ 18 w 41"/>
                    <a:gd name="T75" fmla="*/ 30 h 49"/>
                    <a:gd name="T76" fmla="*/ 28 w 41"/>
                    <a:gd name="T77" fmla="*/ 26 h 49"/>
                    <a:gd name="T78" fmla="*/ 24 w 41"/>
                    <a:gd name="T79" fmla="*/ 21 h 49"/>
                    <a:gd name="T80" fmla="*/ 19 w 41"/>
                    <a:gd name="T81" fmla="*/ 25 h 49"/>
                    <a:gd name="T82" fmla="*/ 19 w 41"/>
                    <a:gd name="T83" fmla="*/ 21 h 49"/>
                    <a:gd name="T84" fmla="*/ 9 w 41"/>
                    <a:gd name="T85" fmla="*/ 16 h 49"/>
                    <a:gd name="T86" fmla="*/ 10 w 41"/>
                    <a:gd name="T87" fmla="*/ 13 h 49"/>
                    <a:gd name="T88" fmla="*/ 6 w 41"/>
                    <a:gd name="T89" fmla="*/ 2 h 49"/>
                    <a:gd name="T90" fmla="*/ 17 w 41"/>
                    <a:gd name="T91" fmla="*/ 9 h 49"/>
                    <a:gd name="T92" fmla="*/ 15 w 41"/>
                    <a:gd name="T93" fmla="*/ 4 h 49"/>
                    <a:gd name="T94" fmla="*/ 14 w 41"/>
                    <a:gd name="T95" fmla="*/ 3 h 49"/>
                    <a:gd name="T96" fmla="*/ 10 w 41"/>
                    <a:gd name="T97" fmla="*/ 14 h 49"/>
                    <a:gd name="T98" fmla="*/ 13 w 41"/>
                    <a:gd name="T99" fmla="*/ 11 h 49"/>
                    <a:gd name="T100" fmla="*/ 8 w 41"/>
                    <a:gd name="T101" fmla="*/ 16 h 49"/>
                    <a:gd name="T102" fmla="*/ 9 w 41"/>
                    <a:gd name="T103" fmla="*/ 17 h 49"/>
                    <a:gd name="T104" fmla="*/ 12 w 41"/>
                    <a:gd name="T105" fmla="*/ 12 h 49"/>
                    <a:gd name="T106" fmla="*/ 5 w 41"/>
                    <a:gd name="T107" fmla="*/ 10 h 49"/>
                    <a:gd name="T108" fmla="*/ 6 w 41"/>
                    <a:gd name="T109" fmla="*/ 5 h 49"/>
                    <a:gd name="T110" fmla="*/ 11 w 41"/>
                    <a:gd name="T111" fmla="*/ 4 h 49"/>
                    <a:gd name="T112" fmla="*/ 11 w 41"/>
                    <a:gd name="T113" fmla="*/ 6 h 49"/>
                    <a:gd name="T114" fmla="*/ 9 w 41"/>
                    <a:gd name="T115" fmla="*/ 7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41" h="49">
                      <a:moveTo>
                        <a:pt x="10" y="6"/>
                      </a:moveTo>
                      <a:cubicBezTo>
                        <a:pt x="10" y="6"/>
                        <a:pt x="9" y="6"/>
                        <a:pt x="9" y="6"/>
                      </a:cubicBezTo>
                      <a:cubicBezTo>
                        <a:pt x="9" y="6"/>
                        <a:pt x="10" y="6"/>
                        <a:pt x="12" y="6"/>
                      </a:cubicBezTo>
                      <a:cubicBezTo>
                        <a:pt x="11" y="6"/>
                        <a:pt x="11" y="6"/>
                        <a:pt x="13" y="6"/>
                      </a:cubicBezTo>
                      <a:cubicBezTo>
                        <a:pt x="16" y="7"/>
                        <a:pt x="14" y="13"/>
                        <a:pt x="11" y="9"/>
                      </a:cubicBezTo>
                      <a:cubicBezTo>
                        <a:pt x="10" y="8"/>
                        <a:pt x="10" y="8"/>
                        <a:pt x="9" y="9"/>
                      </a:cubicBezTo>
                      <a:cubicBezTo>
                        <a:pt x="9" y="12"/>
                        <a:pt x="10" y="11"/>
                        <a:pt x="8" y="11"/>
                      </a:cubicBezTo>
                      <a:cubicBezTo>
                        <a:pt x="8" y="11"/>
                        <a:pt x="8" y="12"/>
                        <a:pt x="8" y="12"/>
                      </a:cubicBezTo>
                      <a:cubicBezTo>
                        <a:pt x="8" y="14"/>
                        <a:pt x="8" y="15"/>
                        <a:pt x="9" y="14"/>
                      </a:cubicBezTo>
                      <a:cubicBezTo>
                        <a:pt x="9" y="13"/>
                        <a:pt x="8" y="13"/>
                        <a:pt x="7" y="14"/>
                      </a:cubicBezTo>
                      <a:cubicBezTo>
                        <a:pt x="8" y="16"/>
                        <a:pt x="8" y="18"/>
                        <a:pt x="8" y="20"/>
                      </a:cubicBezTo>
                      <a:cubicBezTo>
                        <a:pt x="8" y="20"/>
                        <a:pt x="9" y="20"/>
                        <a:pt x="9" y="19"/>
                      </a:cubicBezTo>
                      <a:cubicBezTo>
                        <a:pt x="9" y="14"/>
                        <a:pt x="12" y="10"/>
                        <a:pt x="14" y="5"/>
                      </a:cubicBezTo>
                      <a:cubicBezTo>
                        <a:pt x="14" y="5"/>
                        <a:pt x="14" y="5"/>
                        <a:pt x="13" y="5"/>
                      </a:cubicBezTo>
                      <a:cubicBezTo>
                        <a:pt x="8" y="4"/>
                        <a:pt x="16" y="3"/>
                        <a:pt x="13" y="5"/>
                      </a:cubicBezTo>
                      <a:cubicBezTo>
                        <a:pt x="12" y="5"/>
                        <a:pt x="12" y="6"/>
                        <a:pt x="13" y="6"/>
                      </a:cubicBezTo>
                      <a:cubicBezTo>
                        <a:pt x="14" y="6"/>
                        <a:pt x="18" y="9"/>
                        <a:pt x="19" y="9"/>
                      </a:cubicBezTo>
                      <a:cubicBezTo>
                        <a:pt x="20" y="9"/>
                        <a:pt x="20" y="8"/>
                        <a:pt x="19" y="8"/>
                      </a:cubicBezTo>
                      <a:cubicBezTo>
                        <a:pt x="17" y="7"/>
                        <a:pt x="16" y="7"/>
                        <a:pt x="18" y="8"/>
                      </a:cubicBezTo>
                      <a:cubicBezTo>
                        <a:pt x="18" y="8"/>
                        <a:pt x="19" y="7"/>
                        <a:pt x="18" y="6"/>
                      </a:cubicBezTo>
                      <a:cubicBezTo>
                        <a:pt x="15" y="5"/>
                        <a:pt x="12" y="3"/>
                        <a:pt x="9" y="2"/>
                      </a:cubicBezTo>
                      <a:cubicBezTo>
                        <a:pt x="12" y="3"/>
                        <a:pt x="9" y="12"/>
                        <a:pt x="8" y="14"/>
                      </a:cubicBezTo>
                      <a:cubicBezTo>
                        <a:pt x="8" y="15"/>
                        <a:pt x="9" y="16"/>
                        <a:pt x="9" y="15"/>
                      </a:cubicBezTo>
                      <a:cubicBezTo>
                        <a:pt x="11" y="14"/>
                        <a:pt x="10" y="16"/>
                        <a:pt x="10" y="17"/>
                      </a:cubicBezTo>
                      <a:cubicBezTo>
                        <a:pt x="10" y="18"/>
                        <a:pt x="11" y="18"/>
                        <a:pt x="12" y="18"/>
                      </a:cubicBezTo>
                      <a:cubicBezTo>
                        <a:pt x="12" y="16"/>
                        <a:pt x="12" y="15"/>
                        <a:pt x="12" y="14"/>
                      </a:cubicBezTo>
                      <a:cubicBezTo>
                        <a:pt x="12" y="13"/>
                        <a:pt x="11" y="13"/>
                        <a:pt x="11" y="14"/>
                      </a:cubicBezTo>
                      <a:cubicBezTo>
                        <a:pt x="13" y="10"/>
                        <a:pt x="16" y="8"/>
                        <a:pt x="20" y="8"/>
                      </a:cubicBezTo>
                      <a:cubicBezTo>
                        <a:pt x="29" y="8"/>
                        <a:pt x="29" y="13"/>
                        <a:pt x="20" y="23"/>
                      </a:cubicBezTo>
                      <a:cubicBezTo>
                        <a:pt x="22" y="22"/>
                        <a:pt x="24" y="22"/>
                        <a:pt x="24" y="25"/>
                      </a:cubicBezTo>
                      <a:cubicBezTo>
                        <a:pt x="24" y="25"/>
                        <a:pt x="14" y="29"/>
                        <a:pt x="21" y="23"/>
                      </a:cubicBezTo>
                      <a:cubicBezTo>
                        <a:pt x="24" y="21"/>
                        <a:pt x="26" y="23"/>
                        <a:pt x="26" y="27"/>
                      </a:cubicBezTo>
                      <a:cubicBezTo>
                        <a:pt x="22" y="32"/>
                        <a:pt x="20" y="32"/>
                        <a:pt x="19" y="27"/>
                      </a:cubicBezTo>
                      <a:cubicBezTo>
                        <a:pt x="22" y="20"/>
                        <a:pt x="23" y="19"/>
                        <a:pt x="20" y="24"/>
                      </a:cubicBezTo>
                      <a:cubicBezTo>
                        <a:pt x="18" y="28"/>
                        <a:pt x="18" y="28"/>
                        <a:pt x="19" y="25"/>
                      </a:cubicBezTo>
                      <a:cubicBezTo>
                        <a:pt x="19" y="24"/>
                        <a:pt x="18" y="24"/>
                        <a:pt x="17" y="24"/>
                      </a:cubicBezTo>
                      <a:cubicBezTo>
                        <a:pt x="16" y="27"/>
                        <a:pt x="16" y="26"/>
                        <a:pt x="19" y="23"/>
                      </a:cubicBezTo>
                      <a:cubicBezTo>
                        <a:pt x="19" y="26"/>
                        <a:pt x="20" y="28"/>
                        <a:pt x="20" y="31"/>
                      </a:cubicBezTo>
                      <a:cubicBezTo>
                        <a:pt x="20" y="32"/>
                        <a:pt x="21" y="32"/>
                        <a:pt x="21" y="31"/>
                      </a:cubicBezTo>
                      <a:cubicBezTo>
                        <a:pt x="22" y="24"/>
                        <a:pt x="22" y="22"/>
                        <a:pt x="22" y="26"/>
                      </a:cubicBezTo>
                      <a:cubicBezTo>
                        <a:pt x="23" y="30"/>
                        <a:pt x="24" y="29"/>
                        <a:pt x="24" y="23"/>
                      </a:cubicBezTo>
                      <a:cubicBezTo>
                        <a:pt x="24" y="25"/>
                        <a:pt x="24" y="26"/>
                        <a:pt x="24" y="28"/>
                      </a:cubicBezTo>
                      <a:cubicBezTo>
                        <a:pt x="24" y="28"/>
                        <a:pt x="26" y="25"/>
                        <a:pt x="26" y="24"/>
                      </a:cubicBezTo>
                      <a:cubicBezTo>
                        <a:pt x="26" y="22"/>
                        <a:pt x="27" y="20"/>
                        <a:pt x="27" y="18"/>
                      </a:cubicBezTo>
                      <a:cubicBezTo>
                        <a:pt x="29" y="22"/>
                        <a:pt x="29" y="29"/>
                        <a:pt x="28" y="18"/>
                      </a:cubicBezTo>
                      <a:cubicBezTo>
                        <a:pt x="29" y="20"/>
                        <a:pt x="30" y="22"/>
                        <a:pt x="31" y="24"/>
                      </a:cubicBezTo>
                      <a:cubicBezTo>
                        <a:pt x="33" y="33"/>
                        <a:pt x="26" y="29"/>
                        <a:pt x="23" y="28"/>
                      </a:cubicBezTo>
                      <a:cubicBezTo>
                        <a:pt x="23" y="28"/>
                        <a:pt x="22" y="30"/>
                        <a:pt x="23" y="30"/>
                      </a:cubicBezTo>
                      <a:cubicBezTo>
                        <a:pt x="26" y="31"/>
                        <a:pt x="25" y="31"/>
                        <a:pt x="29" y="31"/>
                      </a:cubicBezTo>
                      <a:cubicBezTo>
                        <a:pt x="29" y="31"/>
                        <a:pt x="29" y="29"/>
                        <a:pt x="28" y="29"/>
                      </a:cubicBezTo>
                      <a:cubicBezTo>
                        <a:pt x="25" y="30"/>
                        <a:pt x="24" y="30"/>
                        <a:pt x="22" y="33"/>
                      </a:cubicBezTo>
                      <a:cubicBezTo>
                        <a:pt x="21" y="33"/>
                        <a:pt x="22" y="33"/>
                        <a:pt x="22" y="34"/>
                      </a:cubicBezTo>
                      <a:cubicBezTo>
                        <a:pt x="22" y="33"/>
                        <a:pt x="21" y="32"/>
                        <a:pt x="19" y="33"/>
                      </a:cubicBezTo>
                      <a:cubicBezTo>
                        <a:pt x="18" y="33"/>
                        <a:pt x="18" y="35"/>
                        <a:pt x="19" y="35"/>
                      </a:cubicBezTo>
                      <a:cubicBezTo>
                        <a:pt x="22" y="35"/>
                        <a:pt x="24" y="34"/>
                        <a:pt x="27" y="33"/>
                      </a:cubicBezTo>
                      <a:cubicBezTo>
                        <a:pt x="27" y="33"/>
                        <a:pt x="27" y="32"/>
                        <a:pt x="26" y="32"/>
                      </a:cubicBezTo>
                      <a:cubicBezTo>
                        <a:pt x="25" y="32"/>
                        <a:pt x="25" y="32"/>
                        <a:pt x="24" y="33"/>
                      </a:cubicBezTo>
                      <a:cubicBezTo>
                        <a:pt x="23" y="33"/>
                        <a:pt x="23" y="34"/>
                        <a:pt x="24" y="34"/>
                      </a:cubicBezTo>
                      <a:cubicBezTo>
                        <a:pt x="28" y="34"/>
                        <a:pt x="30" y="32"/>
                        <a:pt x="31" y="28"/>
                      </a:cubicBezTo>
                      <a:cubicBezTo>
                        <a:pt x="31" y="28"/>
                        <a:pt x="30" y="27"/>
                        <a:pt x="30" y="28"/>
                      </a:cubicBezTo>
                      <a:cubicBezTo>
                        <a:pt x="25" y="29"/>
                        <a:pt x="31" y="27"/>
                        <a:pt x="31" y="30"/>
                      </a:cubicBezTo>
                      <a:cubicBezTo>
                        <a:pt x="33" y="30"/>
                        <a:pt x="33" y="29"/>
                        <a:pt x="32" y="27"/>
                      </a:cubicBezTo>
                      <a:cubicBezTo>
                        <a:pt x="34" y="32"/>
                        <a:pt x="33" y="33"/>
                        <a:pt x="30" y="30"/>
                      </a:cubicBezTo>
                      <a:cubicBezTo>
                        <a:pt x="30" y="31"/>
                        <a:pt x="30" y="31"/>
                        <a:pt x="30" y="31"/>
                      </a:cubicBezTo>
                      <a:cubicBezTo>
                        <a:pt x="31" y="33"/>
                        <a:pt x="33" y="35"/>
                        <a:pt x="34" y="36"/>
                      </a:cubicBezTo>
                      <a:cubicBezTo>
                        <a:pt x="37" y="35"/>
                        <a:pt x="38" y="36"/>
                        <a:pt x="38" y="39"/>
                      </a:cubicBezTo>
                      <a:cubicBezTo>
                        <a:pt x="37" y="38"/>
                        <a:pt x="37" y="34"/>
                        <a:pt x="37" y="32"/>
                      </a:cubicBezTo>
                      <a:cubicBezTo>
                        <a:pt x="36" y="29"/>
                        <a:pt x="36" y="26"/>
                        <a:pt x="34" y="24"/>
                      </a:cubicBezTo>
                      <a:cubicBezTo>
                        <a:pt x="39" y="30"/>
                        <a:pt x="39" y="32"/>
                        <a:pt x="34" y="28"/>
                      </a:cubicBezTo>
                      <a:cubicBezTo>
                        <a:pt x="32" y="22"/>
                        <a:pt x="35" y="30"/>
                        <a:pt x="35" y="30"/>
                      </a:cubicBezTo>
                      <a:cubicBezTo>
                        <a:pt x="35" y="31"/>
                        <a:pt x="37" y="30"/>
                        <a:pt x="36" y="30"/>
                      </a:cubicBezTo>
                      <a:cubicBezTo>
                        <a:pt x="35" y="25"/>
                        <a:pt x="33" y="21"/>
                        <a:pt x="30" y="18"/>
                      </a:cubicBezTo>
                      <a:cubicBezTo>
                        <a:pt x="29" y="17"/>
                        <a:pt x="28" y="17"/>
                        <a:pt x="29" y="18"/>
                      </a:cubicBezTo>
                      <a:cubicBezTo>
                        <a:pt x="29" y="21"/>
                        <a:pt x="31" y="22"/>
                        <a:pt x="33" y="24"/>
                      </a:cubicBezTo>
                      <a:cubicBezTo>
                        <a:pt x="36" y="28"/>
                        <a:pt x="38" y="29"/>
                        <a:pt x="38" y="35"/>
                      </a:cubicBezTo>
                      <a:cubicBezTo>
                        <a:pt x="39" y="37"/>
                        <a:pt x="36" y="45"/>
                        <a:pt x="36" y="47"/>
                      </a:cubicBezTo>
                      <a:cubicBezTo>
                        <a:pt x="36" y="48"/>
                        <a:pt x="37" y="49"/>
                        <a:pt x="37" y="48"/>
                      </a:cubicBezTo>
                      <a:cubicBezTo>
                        <a:pt x="38" y="45"/>
                        <a:pt x="38" y="43"/>
                        <a:pt x="37" y="39"/>
                      </a:cubicBezTo>
                      <a:cubicBezTo>
                        <a:pt x="37" y="39"/>
                        <a:pt x="36" y="39"/>
                        <a:pt x="36" y="40"/>
                      </a:cubicBezTo>
                      <a:cubicBezTo>
                        <a:pt x="36" y="41"/>
                        <a:pt x="36" y="42"/>
                        <a:pt x="36" y="44"/>
                      </a:cubicBezTo>
                      <a:cubicBezTo>
                        <a:pt x="37" y="45"/>
                        <a:pt x="38" y="44"/>
                        <a:pt x="38" y="44"/>
                      </a:cubicBezTo>
                      <a:cubicBezTo>
                        <a:pt x="40" y="38"/>
                        <a:pt x="41" y="33"/>
                        <a:pt x="38" y="28"/>
                      </a:cubicBezTo>
                      <a:cubicBezTo>
                        <a:pt x="36" y="26"/>
                        <a:pt x="34" y="24"/>
                        <a:pt x="32" y="22"/>
                      </a:cubicBezTo>
                      <a:cubicBezTo>
                        <a:pt x="27" y="16"/>
                        <a:pt x="39" y="35"/>
                        <a:pt x="33" y="23"/>
                      </a:cubicBezTo>
                      <a:cubicBezTo>
                        <a:pt x="33" y="23"/>
                        <a:pt x="32" y="23"/>
                        <a:pt x="32" y="24"/>
                      </a:cubicBezTo>
                      <a:cubicBezTo>
                        <a:pt x="33" y="28"/>
                        <a:pt x="33" y="33"/>
                        <a:pt x="37" y="35"/>
                      </a:cubicBezTo>
                      <a:cubicBezTo>
                        <a:pt x="38" y="35"/>
                        <a:pt x="38" y="35"/>
                        <a:pt x="39" y="34"/>
                      </a:cubicBezTo>
                      <a:cubicBezTo>
                        <a:pt x="39" y="29"/>
                        <a:pt x="37" y="25"/>
                        <a:pt x="33" y="21"/>
                      </a:cubicBezTo>
                      <a:cubicBezTo>
                        <a:pt x="32" y="21"/>
                        <a:pt x="31" y="22"/>
                        <a:pt x="32" y="22"/>
                      </a:cubicBezTo>
                      <a:cubicBezTo>
                        <a:pt x="36" y="28"/>
                        <a:pt x="36" y="35"/>
                        <a:pt x="38" y="41"/>
                      </a:cubicBezTo>
                      <a:cubicBezTo>
                        <a:pt x="38" y="42"/>
                        <a:pt x="40" y="41"/>
                        <a:pt x="39" y="41"/>
                      </a:cubicBezTo>
                      <a:cubicBezTo>
                        <a:pt x="39" y="37"/>
                        <a:pt x="38" y="34"/>
                        <a:pt x="36" y="31"/>
                      </a:cubicBezTo>
                      <a:cubicBezTo>
                        <a:pt x="36" y="30"/>
                        <a:pt x="35" y="31"/>
                        <a:pt x="35" y="31"/>
                      </a:cubicBezTo>
                      <a:cubicBezTo>
                        <a:pt x="34" y="35"/>
                        <a:pt x="34" y="37"/>
                        <a:pt x="37" y="40"/>
                      </a:cubicBezTo>
                      <a:cubicBezTo>
                        <a:pt x="37" y="41"/>
                        <a:pt x="38" y="40"/>
                        <a:pt x="38" y="39"/>
                      </a:cubicBezTo>
                      <a:cubicBezTo>
                        <a:pt x="37" y="38"/>
                        <a:pt x="32" y="31"/>
                        <a:pt x="32" y="31"/>
                      </a:cubicBezTo>
                      <a:cubicBezTo>
                        <a:pt x="33" y="30"/>
                        <a:pt x="33" y="30"/>
                        <a:pt x="32" y="30"/>
                      </a:cubicBezTo>
                      <a:cubicBezTo>
                        <a:pt x="31" y="28"/>
                        <a:pt x="32" y="28"/>
                        <a:pt x="30" y="28"/>
                      </a:cubicBezTo>
                      <a:cubicBezTo>
                        <a:pt x="29" y="27"/>
                        <a:pt x="29" y="28"/>
                        <a:pt x="29" y="28"/>
                      </a:cubicBezTo>
                      <a:cubicBezTo>
                        <a:pt x="30" y="31"/>
                        <a:pt x="30" y="33"/>
                        <a:pt x="33" y="35"/>
                      </a:cubicBezTo>
                      <a:cubicBezTo>
                        <a:pt x="33" y="35"/>
                        <a:pt x="34" y="35"/>
                        <a:pt x="34" y="34"/>
                      </a:cubicBezTo>
                      <a:cubicBezTo>
                        <a:pt x="34" y="30"/>
                        <a:pt x="34" y="26"/>
                        <a:pt x="32" y="22"/>
                      </a:cubicBezTo>
                      <a:cubicBezTo>
                        <a:pt x="32" y="22"/>
                        <a:pt x="31" y="22"/>
                        <a:pt x="31" y="22"/>
                      </a:cubicBezTo>
                      <a:cubicBezTo>
                        <a:pt x="30" y="26"/>
                        <a:pt x="30" y="29"/>
                        <a:pt x="31" y="33"/>
                      </a:cubicBezTo>
                      <a:cubicBezTo>
                        <a:pt x="31" y="33"/>
                        <a:pt x="33" y="33"/>
                        <a:pt x="33" y="32"/>
                      </a:cubicBezTo>
                      <a:cubicBezTo>
                        <a:pt x="33" y="29"/>
                        <a:pt x="33" y="27"/>
                        <a:pt x="31" y="24"/>
                      </a:cubicBezTo>
                      <a:cubicBezTo>
                        <a:pt x="31" y="23"/>
                        <a:pt x="31" y="23"/>
                        <a:pt x="30" y="24"/>
                      </a:cubicBezTo>
                      <a:cubicBezTo>
                        <a:pt x="29" y="25"/>
                        <a:pt x="27" y="27"/>
                        <a:pt x="26" y="29"/>
                      </a:cubicBezTo>
                      <a:cubicBezTo>
                        <a:pt x="25" y="30"/>
                        <a:pt x="26" y="31"/>
                        <a:pt x="27" y="30"/>
                      </a:cubicBezTo>
                      <a:cubicBezTo>
                        <a:pt x="27" y="34"/>
                        <a:pt x="26" y="35"/>
                        <a:pt x="24" y="33"/>
                      </a:cubicBezTo>
                      <a:cubicBezTo>
                        <a:pt x="21" y="35"/>
                        <a:pt x="21" y="35"/>
                        <a:pt x="25" y="35"/>
                      </a:cubicBezTo>
                      <a:cubicBezTo>
                        <a:pt x="26" y="35"/>
                        <a:pt x="26" y="34"/>
                        <a:pt x="25" y="33"/>
                      </a:cubicBezTo>
                      <a:cubicBezTo>
                        <a:pt x="24" y="32"/>
                        <a:pt x="23" y="31"/>
                        <a:pt x="23" y="30"/>
                      </a:cubicBezTo>
                      <a:cubicBezTo>
                        <a:pt x="22" y="30"/>
                        <a:pt x="22" y="31"/>
                        <a:pt x="23" y="31"/>
                      </a:cubicBezTo>
                      <a:cubicBezTo>
                        <a:pt x="24" y="32"/>
                        <a:pt x="26" y="31"/>
                        <a:pt x="27" y="31"/>
                      </a:cubicBezTo>
                      <a:cubicBezTo>
                        <a:pt x="28" y="31"/>
                        <a:pt x="28" y="30"/>
                        <a:pt x="28" y="30"/>
                      </a:cubicBezTo>
                      <a:cubicBezTo>
                        <a:pt x="23" y="28"/>
                        <a:pt x="26" y="32"/>
                        <a:pt x="29" y="32"/>
                      </a:cubicBezTo>
                      <a:cubicBezTo>
                        <a:pt x="31" y="32"/>
                        <a:pt x="33" y="32"/>
                        <a:pt x="34" y="31"/>
                      </a:cubicBezTo>
                      <a:cubicBezTo>
                        <a:pt x="36" y="26"/>
                        <a:pt x="34" y="22"/>
                        <a:pt x="30" y="19"/>
                      </a:cubicBezTo>
                      <a:cubicBezTo>
                        <a:pt x="30" y="19"/>
                        <a:pt x="30" y="19"/>
                        <a:pt x="29" y="19"/>
                      </a:cubicBezTo>
                      <a:cubicBezTo>
                        <a:pt x="28" y="23"/>
                        <a:pt x="28" y="25"/>
                        <a:pt x="31" y="28"/>
                      </a:cubicBezTo>
                      <a:cubicBezTo>
                        <a:pt x="32" y="28"/>
                        <a:pt x="32" y="28"/>
                        <a:pt x="32" y="28"/>
                      </a:cubicBezTo>
                      <a:cubicBezTo>
                        <a:pt x="32" y="22"/>
                        <a:pt x="31" y="18"/>
                        <a:pt x="26" y="15"/>
                      </a:cubicBezTo>
                      <a:cubicBezTo>
                        <a:pt x="25" y="15"/>
                        <a:pt x="24" y="16"/>
                        <a:pt x="25" y="16"/>
                      </a:cubicBezTo>
                      <a:cubicBezTo>
                        <a:pt x="26" y="18"/>
                        <a:pt x="27" y="19"/>
                        <a:pt x="29" y="19"/>
                      </a:cubicBezTo>
                      <a:cubicBezTo>
                        <a:pt x="30" y="19"/>
                        <a:pt x="30" y="19"/>
                        <a:pt x="30" y="18"/>
                      </a:cubicBezTo>
                      <a:cubicBezTo>
                        <a:pt x="30" y="15"/>
                        <a:pt x="30" y="16"/>
                        <a:pt x="29" y="13"/>
                      </a:cubicBezTo>
                      <a:cubicBezTo>
                        <a:pt x="29" y="12"/>
                        <a:pt x="28" y="12"/>
                        <a:pt x="28" y="13"/>
                      </a:cubicBezTo>
                      <a:cubicBezTo>
                        <a:pt x="26" y="18"/>
                        <a:pt x="27" y="22"/>
                        <a:pt x="28" y="26"/>
                      </a:cubicBezTo>
                      <a:cubicBezTo>
                        <a:pt x="28" y="27"/>
                        <a:pt x="30" y="27"/>
                        <a:pt x="30" y="26"/>
                      </a:cubicBezTo>
                      <a:cubicBezTo>
                        <a:pt x="29" y="22"/>
                        <a:pt x="29" y="19"/>
                        <a:pt x="28" y="16"/>
                      </a:cubicBezTo>
                      <a:cubicBezTo>
                        <a:pt x="27" y="15"/>
                        <a:pt x="26" y="15"/>
                        <a:pt x="26" y="16"/>
                      </a:cubicBezTo>
                      <a:cubicBezTo>
                        <a:pt x="25" y="20"/>
                        <a:pt x="25" y="23"/>
                        <a:pt x="26" y="28"/>
                      </a:cubicBezTo>
                      <a:cubicBezTo>
                        <a:pt x="26" y="28"/>
                        <a:pt x="27" y="28"/>
                        <a:pt x="27" y="28"/>
                      </a:cubicBezTo>
                      <a:cubicBezTo>
                        <a:pt x="27" y="24"/>
                        <a:pt x="27" y="21"/>
                        <a:pt x="26" y="18"/>
                      </a:cubicBezTo>
                      <a:cubicBezTo>
                        <a:pt x="26" y="17"/>
                        <a:pt x="24" y="17"/>
                        <a:pt x="24" y="18"/>
                      </a:cubicBezTo>
                      <a:cubicBezTo>
                        <a:pt x="24" y="22"/>
                        <a:pt x="24" y="27"/>
                        <a:pt x="24" y="31"/>
                      </a:cubicBezTo>
                      <a:cubicBezTo>
                        <a:pt x="24" y="32"/>
                        <a:pt x="25" y="32"/>
                        <a:pt x="25" y="31"/>
                      </a:cubicBezTo>
                      <a:cubicBezTo>
                        <a:pt x="25" y="27"/>
                        <a:pt x="26" y="23"/>
                        <a:pt x="25" y="20"/>
                      </a:cubicBezTo>
                      <a:cubicBezTo>
                        <a:pt x="25" y="19"/>
                        <a:pt x="24" y="19"/>
                        <a:pt x="24" y="20"/>
                      </a:cubicBezTo>
                      <a:cubicBezTo>
                        <a:pt x="22" y="24"/>
                        <a:pt x="22" y="27"/>
                        <a:pt x="22" y="31"/>
                      </a:cubicBezTo>
                      <a:cubicBezTo>
                        <a:pt x="22" y="32"/>
                        <a:pt x="23" y="32"/>
                        <a:pt x="23" y="31"/>
                      </a:cubicBezTo>
                      <a:cubicBezTo>
                        <a:pt x="24" y="28"/>
                        <a:pt x="24" y="24"/>
                        <a:pt x="23" y="20"/>
                      </a:cubicBezTo>
                      <a:cubicBezTo>
                        <a:pt x="23" y="20"/>
                        <a:pt x="22" y="20"/>
                        <a:pt x="22" y="20"/>
                      </a:cubicBezTo>
                      <a:cubicBezTo>
                        <a:pt x="21" y="23"/>
                        <a:pt x="20" y="25"/>
                        <a:pt x="20" y="27"/>
                      </a:cubicBezTo>
                      <a:cubicBezTo>
                        <a:pt x="20" y="28"/>
                        <a:pt x="20" y="28"/>
                        <a:pt x="21" y="28"/>
                      </a:cubicBezTo>
                      <a:cubicBezTo>
                        <a:pt x="21" y="26"/>
                        <a:pt x="20" y="23"/>
                        <a:pt x="19" y="21"/>
                      </a:cubicBezTo>
                      <a:cubicBezTo>
                        <a:pt x="19" y="20"/>
                        <a:pt x="18" y="20"/>
                        <a:pt x="18" y="20"/>
                      </a:cubicBezTo>
                      <a:cubicBezTo>
                        <a:pt x="15" y="23"/>
                        <a:pt x="15" y="24"/>
                        <a:pt x="15" y="27"/>
                      </a:cubicBezTo>
                      <a:cubicBezTo>
                        <a:pt x="15" y="28"/>
                        <a:pt x="16" y="28"/>
                        <a:pt x="17" y="28"/>
                      </a:cubicBezTo>
                      <a:cubicBezTo>
                        <a:pt x="18" y="25"/>
                        <a:pt x="17" y="28"/>
                        <a:pt x="17" y="29"/>
                      </a:cubicBezTo>
                      <a:cubicBezTo>
                        <a:pt x="17" y="30"/>
                        <a:pt x="18" y="30"/>
                        <a:pt x="18" y="30"/>
                      </a:cubicBezTo>
                      <a:cubicBezTo>
                        <a:pt x="21" y="26"/>
                        <a:pt x="23" y="23"/>
                        <a:pt x="24" y="19"/>
                      </a:cubicBezTo>
                      <a:cubicBezTo>
                        <a:pt x="24" y="19"/>
                        <a:pt x="24" y="18"/>
                        <a:pt x="23" y="19"/>
                      </a:cubicBezTo>
                      <a:cubicBezTo>
                        <a:pt x="17" y="21"/>
                        <a:pt x="15" y="26"/>
                        <a:pt x="19" y="31"/>
                      </a:cubicBezTo>
                      <a:cubicBezTo>
                        <a:pt x="23" y="36"/>
                        <a:pt x="28" y="30"/>
                        <a:pt x="28" y="26"/>
                      </a:cubicBezTo>
                      <a:cubicBezTo>
                        <a:pt x="28" y="15"/>
                        <a:pt x="8" y="27"/>
                        <a:pt x="20" y="34"/>
                      </a:cubicBezTo>
                      <a:cubicBezTo>
                        <a:pt x="20" y="34"/>
                        <a:pt x="20" y="34"/>
                        <a:pt x="20" y="34"/>
                      </a:cubicBezTo>
                      <a:cubicBezTo>
                        <a:pt x="24" y="31"/>
                        <a:pt x="27" y="27"/>
                        <a:pt x="25" y="22"/>
                      </a:cubicBezTo>
                      <a:cubicBezTo>
                        <a:pt x="25" y="22"/>
                        <a:pt x="24" y="21"/>
                        <a:pt x="24" y="21"/>
                      </a:cubicBezTo>
                      <a:cubicBezTo>
                        <a:pt x="20" y="22"/>
                        <a:pt x="18" y="24"/>
                        <a:pt x="18" y="28"/>
                      </a:cubicBezTo>
                      <a:cubicBezTo>
                        <a:pt x="18" y="28"/>
                        <a:pt x="18" y="28"/>
                        <a:pt x="18" y="28"/>
                      </a:cubicBezTo>
                      <a:cubicBezTo>
                        <a:pt x="32" y="32"/>
                        <a:pt x="20" y="12"/>
                        <a:pt x="18" y="24"/>
                      </a:cubicBezTo>
                      <a:cubicBezTo>
                        <a:pt x="18" y="25"/>
                        <a:pt x="18" y="25"/>
                        <a:pt x="19" y="25"/>
                      </a:cubicBezTo>
                      <a:cubicBezTo>
                        <a:pt x="23" y="24"/>
                        <a:pt x="25" y="22"/>
                        <a:pt x="24" y="17"/>
                      </a:cubicBezTo>
                      <a:cubicBezTo>
                        <a:pt x="24" y="17"/>
                        <a:pt x="23" y="17"/>
                        <a:pt x="23" y="17"/>
                      </a:cubicBezTo>
                      <a:cubicBezTo>
                        <a:pt x="20" y="18"/>
                        <a:pt x="20" y="18"/>
                        <a:pt x="19" y="20"/>
                      </a:cubicBezTo>
                      <a:cubicBezTo>
                        <a:pt x="18" y="21"/>
                        <a:pt x="19" y="21"/>
                        <a:pt x="19" y="21"/>
                      </a:cubicBezTo>
                      <a:cubicBezTo>
                        <a:pt x="24" y="20"/>
                        <a:pt x="26" y="18"/>
                        <a:pt x="25" y="13"/>
                      </a:cubicBezTo>
                      <a:cubicBezTo>
                        <a:pt x="25" y="12"/>
                        <a:pt x="24" y="13"/>
                        <a:pt x="24" y="13"/>
                      </a:cubicBezTo>
                      <a:cubicBezTo>
                        <a:pt x="23" y="20"/>
                        <a:pt x="32" y="17"/>
                        <a:pt x="30" y="12"/>
                      </a:cubicBezTo>
                      <a:cubicBezTo>
                        <a:pt x="26" y="3"/>
                        <a:pt x="9" y="5"/>
                        <a:pt x="9" y="16"/>
                      </a:cubicBezTo>
                      <a:cubicBezTo>
                        <a:pt x="9" y="16"/>
                        <a:pt x="10" y="17"/>
                        <a:pt x="11" y="16"/>
                      </a:cubicBezTo>
                      <a:cubicBezTo>
                        <a:pt x="11" y="16"/>
                        <a:pt x="11" y="16"/>
                        <a:pt x="12" y="15"/>
                      </a:cubicBezTo>
                      <a:cubicBezTo>
                        <a:pt x="10" y="17"/>
                        <a:pt x="12" y="15"/>
                        <a:pt x="11" y="13"/>
                      </a:cubicBezTo>
                      <a:cubicBezTo>
                        <a:pt x="11" y="13"/>
                        <a:pt x="11" y="12"/>
                        <a:pt x="10" y="13"/>
                      </a:cubicBezTo>
                      <a:cubicBezTo>
                        <a:pt x="8" y="14"/>
                        <a:pt x="11" y="12"/>
                        <a:pt x="11" y="10"/>
                      </a:cubicBezTo>
                      <a:cubicBezTo>
                        <a:pt x="11" y="9"/>
                        <a:pt x="11" y="7"/>
                        <a:pt x="11" y="6"/>
                      </a:cubicBezTo>
                      <a:cubicBezTo>
                        <a:pt x="10" y="3"/>
                        <a:pt x="9" y="2"/>
                        <a:pt x="6" y="1"/>
                      </a:cubicBezTo>
                      <a:cubicBezTo>
                        <a:pt x="5" y="1"/>
                        <a:pt x="5" y="2"/>
                        <a:pt x="6" y="2"/>
                      </a:cubicBezTo>
                      <a:cubicBezTo>
                        <a:pt x="3" y="1"/>
                        <a:pt x="17" y="6"/>
                        <a:pt x="15" y="7"/>
                      </a:cubicBezTo>
                      <a:cubicBezTo>
                        <a:pt x="14" y="8"/>
                        <a:pt x="14" y="9"/>
                        <a:pt x="15" y="9"/>
                      </a:cubicBezTo>
                      <a:cubicBezTo>
                        <a:pt x="16" y="9"/>
                        <a:pt x="17" y="9"/>
                        <a:pt x="18" y="8"/>
                      </a:cubicBezTo>
                      <a:cubicBezTo>
                        <a:pt x="17" y="8"/>
                        <a:pt x="17" y="9"/>
                        <a:pt x="17" y="9"/>
                      </a:cubicBezTo>
                      <a:cubicBezTo>
                        <a:pt x="19" y="9"/>
                        <a:pt x="20" y="9"/>
                        <a:pt x="22" y="10"/>
                      </a:cubicBezTo>
                      <a:cubicBezTo>
                        <a:pt x="22" y="10"/>
                        <a:pt x="22" y="8"/>
                        <a:pt x="22" y="8"/>
                      </a:cubicBezTo>
                      <a:cubicBezTo>
                        <a:pt x="21" y="8"/>
                        <a:pt x="12" y="6"/>
                        <a:pt x="16" y="5"/>
                      </a:cubicBezTo>
                      <a:cubicBezTo>
                        <a:pt x="16" y="4"/>
                        <a:pt x="16" y="4"/>
                        <a:pt x="15" y="4"/>
                      </a:cubicBezTo>
                      <a:cubicBezTo>
                        <a:pt x="14" y="3"/>
                        <a:pt x="12" y="3"/>
                        <a:pt x="10" y="4"/>
                      </a:cubicBezTo>
                      <a:cubicBezTo>
                        <a:pt x="9" y="4"/>
                        <a:pt x="9" y="5"/>
                        <a:pt x="10" y="5"/>
                      </a:cubicBezTo>
                      <a:cubicBezTo>
                        <a:pt x="11" y="5"/>
                        <a:pt x="13" y="5"/>
                        <a:pt x="14" y="5"/>
                      </a:cubicBezTo>
                      <a:cubicBezTo>
                        <a:pt x="15" y="5"/>
                        <a:pt x="15" y="3"/>
                        <a:pt x="14" y="3"/>
                      </a:cubicBezTo>
                      <a:cubicBezTo>
                        <a:pt x="11" y="4"/>
                        <a:pt x="12" y="3"/>
                        <a:pt x="9" y="4"/>
                      </a:cubicBezTo>
                      <a:cubicBezTo>
                        <a:pt x="8" y="5"/>
                        <a:pt x="8" y="6"/>
                        <a:pt x="9" y="6"/>
                      </a:cubicBezTo>
                      <a:cubicBezTo>
                        <a:pt x="14" y="6"/>
                        <a:pt x="10" y="10"/>
                        <a:pt x="10" y="13"/>
                      </a:cubicBezTo>
                      <a:cubicBezTo>
                        <a:pt x="9" y="13"/>
                        <a:pt x="10" y="14"/>
                        <a:pt x="10" y="14"/>
                      </a:cubicBezTo>
                      <a:cubicBezTo>
                        <a:pt x="14" y="13"/>
                        <a:pt x="16" y="12"/>
                        <a:pt x="18" y="9"/>
                      </a:cubicBezTo>
                      <a:cubicBezTo>
                        <a:pt x="18" y="8"/>
                        <a:pt x="18" y="7"/>
                        <a:pt x="17" y="7"/>
                      </a:cubicBezTo>
                      <a:cubicBezTo>
                        <a:pt x="14" y="8"/>
                        <a:pt x="12" y="8"/>
                        <a:pt x="11" y="11"/>
                      </a:cubicBezTo>
                      <a:cubicBezTo>
                        <a:pt x="11" y="12"/>
                        <a:pt x="13" y="12"/>
                        <a:pt x="13" y="11"/>
                      </a:cubicBezTo>
                      <a:cubicBezTo>
                        <a:pt x="13" y="9"/>
                        <a:pt x="13" y="10"/>
                        <a:pt x="13" y="8"/>
                      </a:cubicBezTo>
                      <a:cubicBezTo>
                        <a:pt x="13" y="7"/>
                        <a:pt x="13" y="7"/>
                        <a:pt x="12" y="7"/>
                      </a:cubicBezTo>
                      <a:cubicBezTo>
                        <a:pt x="10" y="9"/>
                        <a:pt x="9" y="11"/>
                        <a:pt x="8" y="14"/>
                      </a:cubicBezTo>
                      <a:cubicBezTo>
                        <a:pt x="7" y="16"/>
                        <a:pt x="9" y="19"/>
                        <a:pt x="8" y="16"/>
                      </a:cubicBezTo>
                      <a:cubicBezTo>
                        <a:pt x="7" y="15"/>
                        <a:pt x="6" y="16"/>
                        <a:pt x="6" y="16"/>
                      </a:cubicBezTo>
                      <a:cubicBezTo>
                        <a:pt x="6" y="18"/>
                        <a:pt x="6" y="18"/>
                        <a:pt x="7" y="20"/>
                      </a:cubicBezTo>
                      <a:cubicBezTo>
                        <a:pt x="7" y="21"/>
                        <a:pt x="8" y="20"/>
                        <a:pt x="8" y="20"/>
                      </a:cubicBezTo>
                      <a:cubicBezTo>
                        <a:pt x="7" y="22"/>
                        <a:pt x="9" y="17"/>
                        <a:pt x="9" y="17"/>
                      </a:cubicBezTo>
                      <a:cubicBezTo>
                        <a:pt x="9" y="17"/>
                        <a:pt x="10" y="17"/>
                        <a:pt x="10" y="16"/>
                      </a:cubicBezTo>
                      <a:cubicBezTo>
                        <a:pt x="10" y="16"/>
                        <a:pt x="9" y="13"/>
                        <a:pt x="10" y="13"/>
                      </a:cubicBezTo>
                      <a:cubicBezTo>
                        <a:pt x="10" y="13"/>
                        <a:pt x="11" y="12"/>
                        <a:pt x="11" y="12"/>
                      </a:cubicBezTo>
                      <a:cubicBezTo>
                        <a:pt x="11" y="10"/>
                        <a:pt x="10" y="11"/>
                        <a:pt x="12" y="12"/>
                      </a:cubicBezTo>
                      <a:cubicBezTo>
                        <a:pt x="12" y="12"/>
                        <a:pt x="12" y="12"/>
                        <a:pt x="13" y="12"/>
                      </a:cubicBezTo>
                      <a:cubicBezTo>
                        <a:pt x="26" y="5"/>
                        <a:pt x="1" y="2"/>
                        <a:pt x="10" y="11"/>
                      </a:cubicBezTo>
                      <a:cubicBezTo>
                        <a:pt x="11" y="11"/>
                        <a:pt x="11" y="11"/>
                        <a:pt x="11" y="11"/>
                      </a:cubicBezTo>
                      <a:cubicBezTo>
                        <a:pt x="22" y="5"/>
                        <a:pt x="0" y="0"/>
                        <a:pt x="5" y="10"/>
                      </a:cubicBezTo>
                      <a:cubicBezTo>
                        <a:pt x="5" y="11"/>
                        <a:pt x="6" y="11"/>
                        <a:pt x="6" y="11"/>
                      </a:cubicBezTo>
                      <a:cubicBezTo>
                        <a:pt x="9" y="9"/>
                        <a:pt x="10" y="9"/>
                        <a:pt x="10" y="5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7" y="4"/>
                        <a:pt x="8" y="4"/>
                        <a:pt x="6" y="5"/>
                      </a:cubicBezTo>
                      <a:cubicBezTo>
                        <a:pt x="5" y="5"/>
                        <a:pt x="5" y="6"/>
                        <a:pt x="5" y="6"/>
                      </a:cubicBezTo>
                      <a:cubicBezTo>
                        <a:pt x="5" y="7"/>
                        <a:pt x="5" y="7"/>
                        <a:pt x="6" y="8"/>
                      </a:cubicBezTo>
                      <a:cubicBezTo>
                        <a:pt x="6" y="8"/>
                        <a:pt x="6" y="8"/>
                        <a:pt x="6" y="8"/>
                      </a:cubicBezTo>
                      <a:cubicBezTo>
                        <a:pt x="9" y="7"/>
                        <a:pt x="10" y="7"/>
                        <a:pt x="11" y="4"/>
                      </a:cubicBezTo>
                      <a:cubicBezTo>
                        <a:pt x="11" y="4"/>
                        <a:pt x="10" y="3"/>
                        <a:pt x="10" y="4"/>
                      </a:cubicBezTo>
                      <a:cubicBezTo>
                        <a:pt x="8" y="5"/>
                        <a:pt x="8" y="5"/>
                        <a:pt x="7" y="7"/>
                      </a:cubicBezTo>
                      <a:cubicBezTo>
                        <a:pt x="7" y="8"/>
                        <a:pt x="8" y="8"/>
                        <a:pt x="9" y="8"/>
                      </a:cubicBezTo>
                      <a:cubicBezTo>
                        <a:pt x="9" y="7"/>
                        <a:pt x="10" y="7"/>
                        <a:pt x="11" y="6"/>
                      </a:cubicBezTo>
                      <a:cubicBezTo>
                        <a:pt x="11" y="6"/>
                        <a:pt x="11" y="5"/>
                        <a:pt x="10" y="5"/>
                      </a:cubicBezTo>
                      <a:cubicBezTo>
                        <a:pt x="10" y="5"/>
                        <a:pt x="9" y="5"/>
                        <a:pt x="9" y="5"/>
                      </a:cubicBezTo>
                      <a:cubicBezTo>
                        <a:pt x="9" y="5"/>
                        <a:pt x="8" y="6"/>
                        <a:pt x="9" y="6"/>
                      </a:cubicBezTo>
                      <a:cubicBezTo>
                        <a:pt x="9" y="6"/>
                        <a:pt x="9" y="7"/>
                        <a:pt x="9" y="7"/>
                      </a:cubicBezTo>
                      <a:cubicBezTo>
                        <a:pt x="9" y="8"/>
                        <a:pt x="11" y="7"/>
                        <a:pt x="10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3" name="Freeform 184"/>
                <p:cNvSpPr>
                  <a:spLocks noEditPoints="1"/>
                </p:cNvSpPr>
                <p:nvPr/>
              </p:nvSpPr>
              <p:spPr bwMode="auto">
                <a:xfrm>
                  <a:off x="1401763" y="2203451"/>
                  <a:ext cx="58738" cy="28575"/>
                </a:xfrm>
                <a:custGeom>
                  <a:avLst/>
                  <a:gdLst>
                    <a:gd name="T0" fmla="*/ 54 w 55"/>
                    <a:gd name="T1" fmla="*/ 21 h 26"/>
                    <a:gd name="T2" fmla="*/ 49 w 55"/>
                    <a:gd name="T3" fmla="*/ 17 h 26"/>
                    <a:gd name="T4" fmla="*/ 49 w 55"/>
                    <a:gd name="T5" fmla="*/ 16 h 26"/>
                    <a:gd name="T6" fmla="*/ 49 w 55"/>
                    <a:gd name="T7" fmla="*/ 16 h 26"/>
                    <a:gd name="T8" fmla="*/ 50 w 55"/>
                    <a:gd name="T9" fmla="*/ 15 h 26"/>
                    <a:gd name="T10" fmla="*/ 50 w 55"/>
                    <a:gd name="T11" fmla="*/ 14 h 26"/>
                    <a:gd name="T12" fmla="*/ 50 w 55"/>
                    <a:gd name="T13" fmla="*/ 12 h 26"/>
                    <a:gd name="T14" fmla="*/ 49 w 55"/>
                    <a:gd name="T15" fmla="*/ 11 h 26"/>
                    <a:gd name="T16" fmla="*/ 49 w 55"/>
                    <a:gd name="T17" fmla="*/ 12 h 26"/>
                    <a:gd name="T18" fmla="*/ 49 w 55"/>
                    <a:gd name="T19" fmla="*/ 12 h 26"/>
                    <a:gd name="T20" fmla="*/ 42 w 55"/>
                    <a:gd name="T21" fmla="*/ 15 h 26"/>
                    <a:gd name="T22" fmla="*/ 42 w 55"/>
                    <a:gd name="T23" fmla="*/ 16 h 26"/>
                    <a:gd name="T24" fmla="*/ 40 w 55"/>
                    <a:gd name="T25" fmla="*/ 19 h 26"/>
                    <a:gd name="T26" fmla="*/ 36 w 55"/>
                    <a:gd name="T27" fmla="*/ 16 h 26"/>
                    <a:gd name="T28" fmla="*/ 36 w 55"/>
                    <a:gd name="T29" fmla="*/ 13 h 26"/>
                    <a:gd name="T30" fmla="*/ 35 w 55"/>
                    <a:gd name="T31" fmla="*/ 12 h 26"/>
                    <a:gd name="T32" fmla="*/ 32 w 55"/>
                    <a:gd name="T33" fmla="*/ 21 h 26"/>
                    <a:gd name="T34" fmla="*/ 27 w 55"/>
                    <a:gd name="T35" fmla="*/ 18 h 26"/>
                    <a:gd name="T36" fmla="*/ 34 w 55"/>
                    <a:gd name="T37" fmla="*/ 1 h 26"/>
                    <a:gd name="T38" fmla="*/ 33 w 55"/>
                    <a:gd name="T39" fmla="*/ 1 h 26"/>
                    <a:gd name="T40" fmla="*/ 27 w 55"/>
                    <a:gd name="T41" fmla="*/ 11 h 26"/>
                    <a:gd name="T42" fmla="*/ 26 w 55"/>
                    <a:gd name="T43" fmla="*/ 12 h 26"/>
                    <a:gd name="T44" fmla="*/ 25 w 55"/>
                    <a:gd name="T45" fmla="*/ 12 h 26"/>
                    <a:gd name="T46" fmla="*/ 23 w 55"/>
                    <a:gd name="T47" fmla="*/ 13 h 26"/>
                    <a:gd name="T48" fmla="*/ 18 w 55"/>
                    <a:gd name="T49" fmla="*/ 18 h 26"/>
                    <a:gd name="T50" fmla="*/ 18 w 55"/>
                    <a:gd name="T51" fmla="*/ 20 h 26"/>
                    <a:gd name="T52" fmla="*/ 12 w 55"/>
                    <a:gd name="T53" fmla="*/ 19 h 26"/>
                    <a:gd name="T54" fmla="*/ 15 w 55"/>
                    <a:gd name="T55" fmla="*/ 11 h 26"/>
                    <a:gd name="T56" fmla="*/ 14 w 55"/>
                    <a:gd name="T57" fmla="*/ 10 h 26"/>
                    <a:gd name="T58" fmla="*/ 10 w 55"/>
                    <a:gd name="T59" fmla="*/ 20 h 26"/>
                    <a:gd name="T60" fmla="*/ 0 w 55"/>
                    <a:gd name="T61" fmla="*/ 23 h 26"/>
                    <a:gd name="T62" fmla="*/ 0 w 55"/>
                    <a:gd name="T63" fmla="*/ 25 h 26"/>
                    <a:gd name="T64" fmla="*/ 10 w 55"/>
                    <a:gd name="T65" fmla="*/ 21 h 26"/>
                    <a:gd name="T66" fmla="*/ 11 w 55"/>
                    <a:gd name="T67" fmla="*/ 25 h 26"/>
                    <a:gd name="T68" fmla="*/ 18 w 55"/>
                    <a:gd name="T69" fmla="*/ 24 h 26"/>
                    <a:gd name="T70" fmla="*/ 19 w 55"/>
                    <a:gd name="T71" fmla="*/ 23 h 26"/>
                    <a:gd name="T72" fmla="*/ 20 w 55"/>
                    <a:gd name="T73" fmla="*/ 24 h 26"/>
                    <a:gd name="T74" fmla="*/ 25 w 55"/>
                    <a:gd name="T75" fmla="*/ 21 h 26"/>
                    <a:gd name="T76" fmla="*/ 26 w 55"/>
                    <a:gd name="T77" fmla="*/ 24 h 26"/>
                    <a:gd name="T78" fmla="*/ 33 w 55"/>
                    <a:gd name="T79" fmla="*/ 22 h 26"/>
                    <a:gd name="T80" fmla="*/ 37 w 55"/>
                    <a:gd name="T81" fmla="*/ 23 h 26"/>
                    <a:gd name="T82" fmla="*/ 39 w 55"/>
                    <a:gd name="T83" fmla="*/ 22 h 26"/>
                    <a:gd name="T84" fmla="*/ 39 w 55"/>
                    <a:gd name="T85" fmla="*/ 22 h 26"/>
                    <a:gd name="T86" fmla="*/ 43 w 55"/>
                    <a:gd name="T87" fmla="*/ 25 h 26"/>
                    <a:gd name="T88" fmla="*/ 47 w 55"/>
                    <a:gd name="T89" fmla="*/ 21 h 26"/>
                    <a:gd name="T90" fmla="*/ 47 w 55"/>
                    <a:gd name="T91" fmla="*/ 22 h 26"/>
                    <a:gd name="T92" fmla="*/ 55 w 55"/>
                    <a:gd name="T93" fmla="*/ 22 h 26"/>
                    <a:gd name="T94" fmla="*/ 54 w 55"/>
                    <a:gd name="T95" fmla="*/ 21 h 26"/>
                    <a:gd name="T96" fmla="*/ 24 w 55"/>
                    <a:gd name="T97" fmla="*/ 19 h 26"/>
                    <a:gd name="T98" fmla="*/ 21 w 55"/>
                    <a:gd name="T99" fmla="*/ 18 h 26"/>
                    <a:gd name="T100" fmla="*/ 23 w 55"/>
                    <a:gd name="T101" fmla="*/ 15 h 26"/>
                    <a:gd name="T102" fmla="*/ 25 w 55"/>
                    <a:gd name="T103" fmla="*/ 14 h 26"/>
                    <a:gd name="T104" fmla="*/ 26 w 55"/>
                    <a:gd name="T105" fmla="*/ 13 h 26"/>
                    <a:gd name="T106" fmla="*/ 25 w 55"/>
                    <a:gd name="T107" fmla="*/ 18 h 26"/>
                    <a:gd name="T108" fmla="*/ 24 w 55"/>
                    <a:gd name="T109" fmla="*/ 19 h 26"/>
                    <a:gd name="T110" fmla="*/ 45 w 55"/>
                    <a:gd name="T111" fmla="*/ 21 h 26"/>
                    <a:gd name="T112" fmla="*/ 43 w 55"/>
                    <a:gd name="T113" fmla="*/ 17 h 26"/>
                    <a:gd name="T114" fmla="*/ 44 w 55"/>
                    <a:gd name="T115" fmla="*/ 17 h 26"/>
                    <a:gd name="T116" fmla="*/ 48 w 55"/>
                    <a:gd name="T117" fmla="*/ 14 h 26"/>
                    <a:gd name="T118" fmla="*/ 47 w 55"/>
                    <a:gd name="T119" fmla="*/ 16 h 26"/>
                    <a:gd name="T120" fmla="*/ 45 w 55"/>
                    <a:gd name="T121" fmla="*/ 21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55" h="26">
                      <a:moveTo>
                        <a:pt x="54" y="21"/>
                      </a:moveTo>
                      <a:cubicBezTo>
                        <a:pt x="50" y="20"/>
                        <a:pt x="48" y="19"/>
                        <a:pt x="49" y="17"/>
                      </a:cubicBezTo>
                      <a:cubicBezTo>
                        <a:pt x="49" y="17"/>
                        <a:pt x="49" y="16"/>
                        <a:pt x="49" y="16"/>
                      </a:cubicBezTo>
                      <a:cubicBezTo>
                        <a:pt x="49" y="16"/>
                        <a:pt x="49" y="16"/>
                        <a:pt x="49" y="16"/>
                      </a:cubicBezTo>
                      <a:cubicBezTo>
                        <a:pt x="49" y="15"/>
                        <a:pt x="49" y="15"/>
                        <a:pt x="50" y="15"/>
                      </a:cubicBezTo>
                      <a:cubicBezTo>
                        <a:pt x="50" y="14"/>
                        <a:pt x="50" y="14"/>
                        <a:pt x="50" y="14"/>
                      </a:cubicBezTo>
                      <a:cubicBezTo>
                        <a:pt x="50" y="13"/>
                        <a:pt x="50" y="12"/>
                        <a:pt x="50" y="12"/>
                      </a:cubicBezTo>
                      <a:cubicBezTo>
                        <a:pt x="51" y="11"/>
                        <a:pt x="49" y="11"/>
                        <a:pt x="49" y="11"/>
                      </a:cubicBezTo>
                      <a:cubicBezTo>
                        <a:pt x="49" y="12"/>
                        <a:pt x="49" y="12"/>
                        <a:pt x="49" y="12"/>
                      </a:cubicBezTo>
                      <a:cubicBezTo>
                        <a:pt x="49" y="12"/>
                        <a:pt x="49" y="12"/>
                        <a:pt x="49" y="12"/>
                      </a:cubicBezTo>
                      <a:cubicBezTo>
                        <a:pt x="46" y="12"/>
                        <a:pt x="44" y="13"/>
                        <a:pt x="42" y="15"/>
                      </a:cubicBezTo>
                      <a:cubicBezTo>
                        <a:pt x="42" y="15"/>
                        <a:pt x="42" y="16"/>
                        <a:pt x="42" y="16"/>
                      </a:cubicBezTo>
                      <a:cubicBezTo>
                        <a:pt x="41" y="17"/>
                        <a:pt x="40" y="18"/>
                        <a:pt x="40" y="19"/>
                      </a:cubicBezTo>
                      <a:cubicBezTo>
                        <a:pt x="38" y="19"/>
                        <a:pt x="37" y="18"/>
                        <a:pt x="36" y="16"/>
                      </a:cubicBezTo>
                      <a:cubicBezTo>
                        <a:pt x="36" y="15"/>
                        <a:pt x="36" y="14"/>
                        <a:pt x="36" y="13"/>
                      </a:cubicBezTo>
                      <a:cubicBezTo>
                        <a:pt x="36" y="12"/>
                        <a:pt x="36" y="12"/>
                        <a:pt x="35" y="12"/>
                      </a:cubicBezTo>
                      <a:cubicBezTo>
                        <a:pt x="31" y="14"/>
                        <a:pt x="30" y="19"/>
                        <a:pt x="32" y="21"/>
                      </a:cubicBezTo>
                      <a:cubicBezTo>
                        <a:pt x="31" y="22"/>
                        <a:pt x="29" y="21"/>
                        <a:pt x="27" y="18"/>
                      </a:cubicBezTo>
                      <a:cubicBezTo>
                        <a:pt x="31" y="13"/>
                        <a:pt x="33" y="5"/>
                        <a:pt x="34" y="1"/>
                      </a:cubicBezTo>
                      <a:cubicBezTo>
                        <a:pt x="34" y="0"/>
                        <a:pt x="33" y="0"/>
                        <a:pt x="33" y="1"/>
                      </a:cubicBezTo>
                      <a:cubicBezTo>
                        <a:pt x="32" y="3"/>
                        <a:pt x="29" y="7"/>
                        <a:pt x="27" y="11"/>
                      </a:cubicBezTo>
                      <a:cubicBezTo>
                        <a:pt x="27" y="12"/>
                        <a:pt x="26" y="12"/>
                        <a:pt x="26" y="12"/>
                      </a:cubicBezTo>
                      <a:cubicBezTo>
                        <a:pt x="26" y="12"/>
                        <a:pt x="25" y="12"/>
                        <a:pt x="25" y="12"/>
                      </a:cubicBezTo>
                      <a:cubicBezTo>
                        <a:pt x="24" y="12"/>
                        <a:pt x="23" y="13"/>
                        <a:pt x="23" y="13"/>
                      </a:cubicBezTo>
                      <a:cubicBezTo>
                        <a:pt x="21" y="14"/>
                        <a:pt x="19" y="16"/>
                        <a:pt x="18" y="18"/>
                      </a:cubicBezTo>
                      <a:cubicBezTo>
                        <a:pt x="18" y="19"/>
                        <a:pt x="18" y="20"/>
                        <a:pt x="18" y="20"/>
                      </a:cubicBezTo>
                      <a:cubicBezTo>
                        <a:pt x="17" y="21"/>
                        <a:pt x="15" y="21"/>
                        <a:pt x="12" y="19"/>
                      </a:cubicBezTo>
                      <a:cubicBezTo>
                        <a:pt x="13" y="17"/>
                        <a:pt x="15" y="14"/>
                        <a:pt x="15" y="11"/>
                      </a:cubicBezTo>
                      <a:cubicBezTo>
                        <a:pt x="15" y="10"/>
                        <a:pt x="14" y="9"/>
                        <a:pt x="14" y="10"/>
                      </a:cubicBezTo>
                      <a:cubicBezTo>
                        <a:pt x="13" y="12"/>
                        <a:pt x="10" y="16"/>
                        <a:pt x="10" y="20"/>
                      </a:cubicBezTo>
                      <a:cubicBezTo>
                        <a:pt x="7" y="22"/>
                        <a:pt x="4" y="23"/>
                        <a:pt x="0" y="23"/>
                      </a:cubicBezTo>
                      <a:cubicBezTo>
                        <a:pt x="0" y="23"/>
                        <a:pt x="0" y="25"/>
                        <a:pt x="0" y="25"/>
                      </a:cubicBezTo>
                      <a:cubicBezTo>
                        <a:pt x="4" y="24"/>
                        <a:pt x="7" y="23"/>
                        <a:pt x="10" y="21"/>
                      </a:cubicBezTo>
                      <a:cubicBezTo>
                        <a:pt x="10" y="23"/>
                        <a:pt x="10" y="24"/>
                        <a:pt x="11" y="25"/>
                      </a:cubicBezTo>
                      <a:cubicBezTo>
                        <a:pt x="14" y="26"/>
                        <a:pt x="16" y="25"/>
                        <a:pt x="18" y="24"/>
                      </a:cubicBezTo>
                      <a:cubicBezTo>
                        <a:pt x="18" y="23"/>
                        <a:pt x="18" y="23"/>
                        <a:pt x="19" y="23"/>
                      </a:cubicBezTo>
                      <a:cubicBezTo>
                        <a:pt x="19" y="23"/>
                        <a:pt x="20" y="24"/>
                        <a:pt x="20" y="24"/>
                      </a:cubicBezTo>
                      <a:cubicBezTo>
                        <a:pt x="22" y="24"/>
                        <a:pt x="24" y="23"/>
                        <a:pt x="25" y="21"/>
                      </a:cubicBezTo>
                      <a:cubicBezTo>
                        <a:pt x="25" y="22"/>
                        <a:pt x="26" y="23"/>
                        <a:pt x="26" y="24"/>
                      </a:cubicBezTo>
                      <a:cubicBezTo>
                        <a:pt x="29" y="26"/>
                        <a:pt x="31" y="25"/>
                        <a:pt x="33" y="22"/>
                      </a:cubicBezTo>
                      <a:cubicBezTo>
                        <a:pt x="34" y="23"/>
                        <a:pt x="35" y="23"/>
                        <a:pt x="37" y="23"/>
                      </a:cubicBezTo>
                      <a:cubicBezTo>
                        <a:pt x="38" y="23"/>
                        <a:pt x="38" y="22"/>
                        <a:pt x="39" y="22"/>
                      </a:cubicBezTo>
                      <a:cubicBezTo>
                        <a:pt x="39" y="22"/>
                        <a:pt x="39" y="22"/>
                        <a:pt x="39" y="22"/>
                      </a:cubicBezTo>
                      <a:cubicBezTo>
                        <a:pt x="39" y="24"/>
                        <a:pt x="42" y="25"/>
                        <a:pt x="43" y="25"/>
                      </a:cubicBezTo>
                      <a:cubicBezTo>
                        <a:pt x="45" y="24"/>
                        <a:pt x="46" y="23"/>
                        <a:pt x="47" y="21"/>
                      </a:cubicBezTo>
                      <a:cubicBezTo>
                        <a:pt x="47" y="21"/>
                        <a:pt x="47" y="22"/>
                        <a:pt x="47" y="22"/>
                      </a:cubicBezTo>
                      <a:cubicBezTo>
                        <a:pt x="50" y="25"/>
                        <a:pt x="52" y="25"/>
                        <a:pt x="55" y="22"/>
                      </a:cubicBezTo>
                      <a:cubicBezTo>
                        <a:pt x="55" y="21"/>
                        <a:pt x="54" y="20"/>
                        <a:pt x="54" y="21"/>
                      </a:cubicBezTo>
                      <a:close/>
                      <a:moveTo>
                        <a:pt x="24" y="19"/>
                      </a:moveTo>
                      <a:cubicBezTo>
                        <a:pt x="22" y="23"/>
                        <a:pt x="21" y="22"/>
                        <a:pt x="21" y="18"/>
                      </a:cubicBezTo>
                      <a:cubicBezTo>
                        <a:pt x="22" y="17"/>
                        <a:pt x="22" y="16"/>
                        <a:pt x="23" y="15"/>
                      </a:cubicBezTo>
                      <a:cubicBezTo>
                        <a:pt x="24" y="15"/>
                        <a:pt x="24" y="14"/>
                        <a:pt x="25" y="14"/>
                      </a:cubicBezTo>
                      <a:cubicBezTo>
                        <a:pt x="25" y="14"/>
                        <a:pt x="26" y="13"/>
                        <a:pt x="26" y="13"/>
                      </a:cubicBezTo>
                      <a:cubicBezTo>
                        <a:pt x="25" y="15"/>
                        <a:pt x="25" y="17"/>
                        <a:pt x="25" y="18"/>
                      </a:cubicBezTo>
                      <a:cubicBezTo>
                        <a:pt x="25" y="19"/>
                        <a:pt x="24" y="19"/>
                        <a:pt x="24" y="19"/>
                      </a:cubicBezTo>
                      <a:close/>
                      <a:moveTo>
                        <a:pt x="45" y="21"/>
                      </a:moveTo>
                      <a:cubicBezTo>
                        <a:pt x="45" y="20"/>
                        <a:pt x="44" y="18"/>
                        <a:pt x="43" y="17"/>
                      </a:cubicBezTo>
                      <a:cubicBezTo>
                        <a:pt x="43" y="17"/>
                        <a:pt x="43" y="17"/>
                        <a:pt x="44" y="17"/>
                      </a:cubicBezTo>
                      <a:cubicBezTo>
                        <a:pt x="45" y="15"/>
                        <a:pt x="47" y="14"/>
                        <a:pt x="48" y="14"/>
                      </a:cubicBezTo>
                      <a:cubicBezTo>
                        <a:pt x="48" y="15"/>
                        <a:pt x="48" y="15"/>
                        <a:pt x="47" y="16"/>
                      </a:cubicBezTo>
                      <a:cubicBezTo>
                        <a:pt x="47" y="18"/>
                        <a:pt x="46" y="20"/>
                        <a:pt x="45" y="2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4" name="Freeform 185"/>
                <p:cNvSpPr/>
                <p:nvPr/>
              </p:nvSpPr>
              <p:spPr bwMode="auto">
                <a:xfrm>
                  <a:off x="1417638" y="2205038"/>
                  <a:ext cx="3175" cy="3175"/>
                </a:xfrm>
                <a:custGeom>
                  <a:avLst/>
                  <a:gdLst>
                    <a:gd name="T0" fmla="*/ 2 w 3"/>
                    <a:gd name="T1" fmla="*/ 1 h 3"/>
                    <a:gd name="T2" fmla="*/ 1 w 3"/>
                    <a:gd name="T3" fmla="*/ 1 h 3"/>
                    <a:gd name="T4" fmla="*/ 0 w 3"/>
                    <a:gd name="T5" fmla="*/ 2 h 3"/>
                    <a:gd name="T6" fmla="*/ 1 w 3"/>
                    <a:gd name="T7" fmla="*/ 2 h 3"/>
                    <a:gd name="T8" fmla="*/ 2 w 3"/>
                    <a:gd name="T9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3">
                      <a:moveTo>
                        <a:pt x="2" y="1"/>
                      </a:moveTo>
                      <a:cubicBezTo>
                        <a:pt x="2" y="1"/>
                        <a:pt x="2" y="1"/>
                        <a:pt x="1" y="1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2" y="3"/>
                        <a:pt x="3" y="2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5" name="Freeform 186"/>
                <p:cNvSpPr/>
                <p:nvPr/>
              </p:nvSpPr>
              <p:spPr bwMode="auto">
                <a:xfrm>
                  <a:off x="1401763" y="2225676"/>
                  <a:ext cx="31750" cy="53975"/>
                </a:xfrm>
                <a:custGeom>
                  <a:avLst/>
                  <a:gdLst>
                    <a:gd name="T0" fmla="*/ 1 w 31"/>
                    <a:gd name="T1" fmla="*/ 5 h 50"/>
                    <a:gd name="T2" fmla="*/ 21 w 31"/>
                    <a:gd name="T3" fmla="*/ 19 h 50"/>
                    <a:gd name="T4" fmla="*/ 27 w 31"/>
                    <a:gd name="T5" fmla="*/ 49 h 50"/>
                    <a:gd name="T6" fmla="*/ 29 w 31"/>
                    <a:gd name="T7" fmla="*/ 49 h 50"/>
                    <a:gd name="T8" fmla="*/ 29 w 31"/>
                    <a:gd name="T9" fmla="*/ 47 h 50"/>
                    <a:gd name="T10" fmla="*/ 28 w 31"/>
                    <a:gd name="T11" fmla="*/ 46 h 50"/>
                    <a:gd name="T12" fmla="*/ 1 w 31"/>
                    <a:gd name="T13" fmla="*/ 3 h 50"/>
                    <a:gd name="T14" fmla="*/ 1 w 31"/>
                    <a:gd name="T15" fmla="*/ 5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1" h="50">
                      <a:moveTo>
                        <a:pt x="1" y="5"/>
                      </a:moveTo>
                      <a:cubicBezTo>
                        <a:pt x="10" y="3"/>
                        <a:pt x="17" y="13"/>
                        <a:pt x="21" y="19"/>
                      </a:cubicBezTo>
                      <a:cubicBezTo>
                        <a:pt x="26" y="28"/>
                        <a:pt x="27" y="39"/>
                        <a:pt x="27" y="49"/>
                      </a:cubicBezTo>
                      <a:cubicBezTo>
                        <a:pt x="27" y="49"/>
                        <a:pt x="28" y="50"/>
                        <a:pt x="29" y="49"/>
                      </a:cubicBezTo>
                      <a:cubicBezTo>
                        <a:pt x="29" y="48"/>
                        <a:pt x="29" y="47"/>
                        <a:pt x="29" y="47"/>
                      </a:cubicBezTo>
                      <a:cubicBezTo>
                        <a:pt x="29" y="46"/>
                        <a:pt x="28" y="46"/>
                        <a:pt x="28" y="46"/>
                      </a:cubicBezTo>
                      <a:cubicBezTo>
                        <a:pt x="31" y="33"/>
                        <a:pt x="20" y="0"/>
                        <a:pt x="1" y="3"/>
                      </a:cubicBezTo>
                      <a:cubicBezTo>
                        <a:pt x="0" y="4"/>
                        <a:pt x="0" y="5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6" name="Freeform 187"/>
                <p:cNvSpPr/>
                <p:nvPr/>
              </p:nvSpPr>
              <p:spPr bwMode="auto">
                <a:xfrm>
                  <a:off x="1433513" y="2225676"/>
                  <a:ext cx="25400" cy="50800"/>
                </a:xfrm>
                <a:custGeom>
                  <a:avLst/>
                  <a:gdLst>
                    <a:gd name="T0" fmla="*/ 23 w 24"/>
                    <a:gd name="T1" fmla="*/ 0 h 48"/>
                    <a:gd name="T2" fmla="*/ 0 w 24"/>
                    <a:gd name="T3" fmla="*/ 47 h 48"/>
                    <a:gd name="T4" fmla="*/ 1 w 24"/>
                    <a:gd name="T5" fmla="*/ 47 h 48"/>
                    <a:gd name="T6" fmla="*/ 23 w 24"/>
                    <a:gd name="T7" fmla="*/ 2 h 48"/>
                    <a:gd name="T8" fmla="*/ 23 w 24"/>
                    <a:gd name="T9" fmla="*/ 0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8">
                      <a:moveTo>
                        <a:pt x="23" y="0"/>
                      </a:moveTo>
                      <a:cubicBezTo>
                        <a:pt x="5" y="11"/>
                        <a:pt x="0" y="28"/>
                        <a:pt x="0" y="47"/>
                      </a:cubicBezTo>
                      <a:cubicBezTo>
                        <a:pt x="0" y="48"/>
                        <a:pt x="1" y="48"/>
                        <a:pt x="1" y="47"/>
                      </a:cubicBezTo>
                      <a:cubicBezTo>
                        <a:pt x="1" y="29"/>
                        <a:pt x="6" y="12"/>
                        <a:pt x="23" y="2"/>
                      </a:cubicBezTo>
                      <a:cubicBezTo>
                        <a:pt x="24" y="1"/>
                        <a:pt x="23" y="0"/>
                        <a:pt x="2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7" name="Freeform 188"/>
                <p:cNvSpPr/>
                <p:nvPr/>
              </p:nvSpPr>
              <p:spPr bwMode="auto">
                <a:xfrm>
                  <a:off x="1395413" y="2182813"/>
                  <a:ext cx="76200" cy="98425"/>
                </a:xfrm>
                <a:custGeom>
                  <a:avLst/>
                  <a:gdLst>
                    <a:gd name="T0" fmla="*/ 21 w 73"/>
                    <a:gd name="T1" fmla="*/ 90 h 93"/>
                    <a:gd name="T2" fmla="*/ 18 w 73"/>
                    <a:gd name="T3" fmla="*/ 69 h 93"/>
                    <a:gd name="T4" fmla="*/ 7 w 73"/>
                    <a:gd name="T5" fmla="*/ 46 h 93"/>
                    <a:gd name="T6" fmla="*/ 39 w 73"/>
                    <a:gd name="T7" fmla="*/ 4 h 93"/>
                    <a:gd name="T8" fmla="*/ 65 w 73"/>
                    <a:gd name="T9" fmla="*/ 23 h 93"/>
                    <a:gd name="T10" fmla="*/ 61 w 73"/>
                    <a:gd name="T11" fmla="*/ 50 h 93"/>
                    <a:gd name="T12" fmla="*/ 50 w 73"/>
                    <a:gd name="T13" fmla="*/ 66 h 93"/>
                    <a:gd name="T14" fmla="*/ 44 w 73"/>
                    <a:gd name="T15" fmla="*/ 92 h 93"/>
                    <a:gd name="T16" fmla="*/ 45 w 73"/>
                    <a:gd name="T17" fmla="*/ 93 h 93"/>
                    <a:gd name="T18" fmla="*/ 53 w 73"/>
                    <a:gd name="T19" fmla="*/ 64 h 93"/>
                    <a:gd name="T20" fmla="*/ 67 w 73"/>
                    <a:gd name="T21" fmla="*/ 40 h 93"/>
                    <a:gd name="T22" fmla="*/ 42 w 73"/>
                    <a:gd name="T23" fmla="*/ 3 h 93"/>
                    <a:gd name="T24" fmla="*/ 5 w 73"/>
                    <a:gd name="T25" fmla="*/ 32 h 93"/>
                    <a:gd name="T26" fmla="*/ 10 w 73"/>
                    <a:gd name="T27" fmla="*/ 57 h 93"/>
                    <a:gd name="T28" fmla="*/ 17 w 73"/>
                    <a:gd name="T29" fmla="*/ 79 h 93"/>
                    <a:gd name="T30" fmla="*/ 20 w 73"/>
                    <a:gd name="T31" fmla="*/ 91 h 93"/>
                    <a:gd name="T32" fmla="*/ 21 w 73"/>
                    <a:gd name="T33" fmla="*/ 90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73" h="93">
                      <a:moveTo>
                        <a:pt x="21" y="90"/>
                      </a:moveTo>
                      <a:cubicBezTo>
                        <a:pt x="16" y="84"/>
                        <a:pt x="19" y="76"/>
                        <a:pt x="18" y="69"/>
                      </a:cubicBezTo>
                      <a:cubicBezTo>
                        <a:pt x="16" y="61"/>
                        <a:pt x="9" y="54"/>
                        <a:pt x="7" y="46"/>
                      </a:cubicBezTo>
                      <a:cubicBezTo>
                        <a:pt x="0" y="26"/>
                        <a:pt x="19" y="4"/>
                        <a:pt x="39" y="4"/>
                      </a:cubicBezTo>
                      <a:cubicBezTo>
                        <a:pt x="51" y="4"/>
                        <a:pt x="61" y="13"/>
                        <a:pt x="65" y="23"/>
                      </a:cubicBezTo>
                      <a:cubicBezTo>
                        <a:pt x="69" y="33"/>
                        <a:pt x="66" y="42"/>
                        <a:pt x="61" y="50"/>
                      </a:cubicBezTo>
                      <a:cubicBezTo>
                        <a:pt x="57" y="55"/>
                        <a:pt x="53" y="60"/>
                        <a:pt x="50" y="66"/>
                      </a:cubicBezTo>
                      <a:cubicBezTo>
                        <a:pt x="47" y="74"/>
                        <a:pt x="50" y="85"/>
                        <a:pt x="44" y="92"/>
                      </a:cubicBezTo>
                      <a:cubicBezTo>
                        <a:pt x="43" y="92"/>
                        <a:pt x="44" y="93"/>
                        <a:pt x="45" y="93"/>
                      </a:cubicBezTo>
                      <a:cubicBezTo>
                        <a:pt x="52" y="85"/>
                        <a:pt x="48" y="74"/>
                        <a:pt x="53" y="64"/>
                      </a:cubicBezTo>
                      <a:cubicBezTo>
                        <a:pt x="57" y="56"/>
                        <a:pt x="64" y="50"/>
                        <a:pt x="67" y="40"/>
                      </a:cubicBezTo>
                      <a:cubicBezTo>
                        <a:pt x="73" y="23"/>
                        <a:pt x="59" y="5"/>
                        <a:pt x="42" y="3"/>
                      </a:cubicBezTo>
                      <a:cubicBezTo>
                        <a:pt x="24" y="0"/>
                        <a:pt x="9" y="16"/>
                        <a:pt x="5" y="32"/>
                      </a:cubicBezTo>
                      <a:cubicBezTo>
                        <a:pt x="3" y="41"/>
                        <a:pt x="6" y="49"/>
                        <a:pt x="10" y="57"/>
                      </a:cubicBezTo>
                      <a:cubicBezTo>
                        <a:pt x="15" y="64"/>
                        <a:pt x="17" y="70"/>
                        <a:pt x="17" y="79"/>
                      </a:cubicBezTo>
                      <a:cubicBezTo>
                        <a:pt x="16" y="84"/>
                        <a:pt x="17" y="87"/>
                        <a:pt x="20" y="91"/>
                      </a:cubicBezTo>
                      <a:cubicBezTo>
                        <a:pt x="20" y="92"/>
                        <a:pt x="21" y="91"/>
                        <a:pt x="21" y="9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8" name="Freeform 189"/>
                <p:cNvSpPr/>
                <p:nvPr/>
              </p:nvSpPr>
              <p:spPr bwMode="auto">
                <a:xfrm>
                  <a:off x="1411288" y="2281238"/>
                  <a:ext cx="34925" cy="4763"/>
                </a:xfrm>
                <a:custGeom>
                  <a:avLst/>
                  <a:gdLst>
                    <a:gd name="T0" fmla="*/ 3 w 33"/>
                    <a:gd name="T1" fmla="*/ 4 h 4"/>
                    <a:gd name="T2" fmla="*/ 30 w 33"/>
                    <a:gd name="T3" fmla="*/ 4 h 4"/>
                    <a:gd name="T4" fmla="*/ 30 w 33"/>
                    <a:gd name="T5" fmla="*/ 0 h 4"/>
                    <a:gd name="T6" fmla="*/ 3 w 33"/>
                    <a:gd name="T7" fmla="*/ 0 h 4"/>
                    <a:gd name="T8" fmla="*/ 3 w 33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4">
                      <a:moveTo>
                        <a:pt x="3" y="4"/>
                      </a:moveTo>
                      <a:cubicBezTo>
                        <a:pt x="12" y="4"/>
                        <a:pt x="21" y="4"/>
                        <a:pt x="30" y="4"/>
                      </a:cubicBezTo>
                      <a:cubicBezTo>
                        <a:pt x="33" y="4"/>
                        <a:pt x="33" y="0"/>
                        <a:pt x="30" y="0"/>
                      </a:cubicBezTo>
                      <a:cubicBezTo>
                        <a:pt x="21" y="0"/>
                        <a:pt x="12" y="0"/>
                        <a:pt x="3" y="0"/>
                      </a:cubicBezTo>
                      <a:cubicBezTo>
                        <a:pt x="0" y="0"/>
                        <a:pt x="0" y="4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9" name="Freeform 190"/>
                <p:cNvSpPr/>
                <p:nvPr/>
              </p:nvSpPr>
              <p:spPr bwMode="auto">
                <a:xfrm>
                  <a:off x="1411288" y="2287588"/>
                  <a:ext cx="34925" cy="4763"/>
                </a:xfrm>
                <a:custGeom>
                  <a:avLst/>
                  <a:gdLst>
                    <a:gd name="T0" fmla="*/ 3 w 33"/>
                    <a:gd name="T1" fmla="*/ 4 h 4"/>
                    <a:gd name="T2" fmla="*/ 30 w 33"/>
                    <a:gd name="T3" fmla="*/ 4 h 4"/>
                    <a:gd name="T4" fmla="*/ 30 w 33"/>
                    <a:gd name="T5" fmla="*/ 0 h 4"/>
                    <a:gd name="T6" fmla="*/ 3 w 33"/>
                    <a:gd name="T7" fmla="*/ 0 h 4"/>
                    <a:gd name="T8" fmla="*/ 3 w 33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4">
                      <a:moveTo>
                        <a:pt x="3" y="4"/>
                      </a:moveTo>
                      <a:cubicBezTo>
                        <a:pt x="12" y="4"/>
                        <a:pt x="21" y="4"/>
                        <a:pt x="30" y="4"/>
                      </a:cubicBezTo>
                      <a:cubicBezTo>
                        <a:pt x="33" y="4"/>
                        <a:pt x="33" y="0"/>
                        <a:pt x="30" y="0"/>
                      </a:cubicBezTo>
                      <a:cubicBezTo>
                        <a:pt x="21" y="0"/>
                        <a:pt x="12" y="0"/>
                        <a:pt x="3" y="0"/>
                      </a:cubicBezTo>
                      <a:cubicBezTo>
                        <a:pt x="0" y="0"/>
                        <a:pt x="0" y="4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0" name="Freeform 191"/>
                <p:cNvSpPr/>
                <p:nvPr/>
              </p:nvSpPr>
              <p:spPr bwMode="auto">
                <a:xfrm>
                  <a:off x="1412875" y="2293938"/>
                  <a:ext cx="33338" cy="4763"/>
                </a:xfrm>
                <a:custGeom>
                  <a:avLst/>
                  <a:gdLst>
                    <a:gd name="T0" fmla="*/ 3 w 31"/>
                    <a:gd name="T1" fmla="*/ 5 h 5"/>
                    <a:gd name="T2" fmla="*/ 28 w 31"/>
                    <a:gd name="T3" fmla="*/ 5 h 5"/>
                    <a:gd name="T4" fmla="*/ 28 w 31"/>
                    <a:gd name="T5" fmla="*/ 0 h 5"/>
                    <a:gd name="T6" fmla="*/ 3 w 31"/>
                    <a:gd name="T7" fmla="*/ 0 h 5"/>
                    <a:gd name="T8" fmla="*/ 3 w 31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5">
                      <a:moveTo>
                        <a:pt x="3" y="5"/>
                      </a:moveTo>
                      <a:cubicBezTo>
                        <a:pt x="11" y="5"/>
                        <a:pt x="20" y="5"/>
                        <a:pt x="28" y="5"/>
                      </a:cubicBezTo>
                      <a:cubicBezTo>
                        <a:pt x="31" y="5"/>
                        <a:pt x="31" y="0"/>
                        <a:pt x="28" y="0"/>
                      </a:cubicBezTo>
                      <a:cubicBezTo>
                        <a:pt x="20" y="0"/>
                        <a:pt x="11" y="0"/>
                        <a:pt x="3" y="0"/>
                      </a:cubicBezTo>
                      <a:cubicBezTo>
                        <a:pt x="0" y="0"/>
                        <a:pt x="0" y="5"/>
                        <a:pt x="3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1" name="Freeform 192"/>
                <p:cNvSpPr/>
                <p:nvPr/>
              </p:nvSpPr>
              <p:spPr bwMode="auto">
                <a:xfrm>
                  <a:off x="1417638" y="2301876"/>
                  <a:ext cx="25400" cy="4763"/>
                </a:xfrm>
                <a:custGeom>
                  <a:avLst/>
                  <a:gdLst>
                    <a:gd name="T0" fmla="*/ 4 w 25"/>
                    <a:gd name="T1" fmla="*/ 5 h 5"/>
                    <a:gd name="T2" fmla="*/ 21 w 25"/>
                    <a:gd name="T3" fmla="*/ 5 h 5"/>
                    <a:gd name="T4" fmla="*/ 21 w 25"/>
                    <a:gd name="T5" fmla="*/ 0 h 5"/>
                    <a:gd name="T6" fmla="*/ 4 w 25"/>
                    <a:gd name="T7" fmla="*/ 0 h 5"/>
                    <a:gd name="T8" fmla="*/ 4 w 25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5">
                      <a:moveTo>
                        <a:pt x="4" y="5"/>
                      </a:moveTo>
                      <a:cubicBezTo>
                        <a:pt x="10" y="5"/>
                        <a:pt x="15" y="5"/>
                        <a:pt x="21" y="5"/>
                      </a:cubicBezTo>
                      <a:cubicBezTo>
                        <a:pt x="25" y="5"/>
                        <a:pt x="25" y="0"/>
                        <a:pt x="21" y="0"/>
                      </a:cubicBezTo>
                      <a:cubicBezTo>
                        <a:pt x="15" y="0"/>
                        <a:pt x="10" y="0"/>
                        <a:pt x="4" y="0"/>
                      </a:cubicBezTo>
                      <a:cubicBezTo>
                        <a:pt x="0" y="0"/>
                        <a:pt x="0" y="5"/>
                        <a:pt x="4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2" name="Freeform 197"/>
                <p:cNvSpPr/>
                <p:nvPr/>
              </p:nvSpPr>
              <p:spPr bwMode="auto">
                <a:xfrm>
                  <a:off x="1052513" y="2039938"/>
                  <a:ext cx="76200" cy="85725"/>
                </a:xfrm>
                <a:custGeom>
                  <a:avLst/>
                  <a:gdLst>
                    <a:gd name="T0" fmla="*/ 24 w 72"/>
                    <a:gd name="T1" fmla="*/ 63 h 80"/>
                    <a:gd name="T2" fmla="*/ 2 w 72"/>
                    <a:gd name="T3" fmla="*/ 65 h 80"/>
                    <a:gd name="T4" fmla="*/ 14 w 72"/>
                    <a:gd name="T5" fmla="*/ 78 h 80"/>
                    <a:gd name="T6" fmla="*/ 26 w 72"/>
                    <a:gd name="T7" fmla="*/ 43 h 80"/>
                    <a:gd name="T8" fmla="*/ 28 w 72"/>
                    <a:gd name="T9" fmla="*/ 16 h 80"/>
                    <a:gd name="T10" fmla="*/ 58 w 72"/>
                    <a:gd name="T11" fmla="*/ 9 h 80"/>
                    <a:gd name="T12" fmla="*/ 69 w 72"/>
                    <a:gd name="T13" fmla="*/ 6 h 80"/>
                    <a:gd name="T14" fmla="*/ 66 w 72"/>
                    <a:gd name="T15" fmla="*/ 25 h 80"/>
                    <a:gd name="T16" fmla="*/ 65 w 72"/>
                    <a:gd name="T17" fmla="*/ 59 h 80"/>
                    <a:gd name="T18" fmla="*/ 65 w 72"/>
                    <a:gd name="T19" fmla="*/ 67 h 80"/>
                    <a:gd name="T20" fmla="*/ 65 w 72"/>
                    <a:gd name="T21" fmla="*/ 65 h 80"/>
                    <a:gd name="T22" fmla="*/ 53 w 72"/>
                    <a:gd name="T23" fmla="*/ 62 h 80"/>
                    <a:gd name="T24" fmla="*/ 48 w 72"/>
                    <a:gd name="T25" fmla="*/ 75 h 80"/>
                    <a:gd name="T26" fmla="*/ 69 w 72"/>
                    <a:gd name="T27" fmla="*/ 70 h 80"/>
                    <a:gd name="T28" fmla="*/ 67 w 72"/>
                    <a:gd name="T29" fmla="*/ 68 h 80"/>
                    <a:gd name="T30" fmla="*/ 60 w 72"/>
                    <a:gd name="T31" fmla="*/ 72 h 80"/>
                    <a:gd name="T32" fmla="*/ 66 w 72"/>
                    <a:gd name="T33" fmla="*/ 70 h 80"/>
                    <a:gd name="T34" fmla="*/ 69 w 72"/>
                    <a:gd name="T35" fmla="*/ 69 h 80"/>
                    <a:gd name="T36" fmla="*/ 71 w 72"/>
                    <a:gd name="T37" fmla="*/ 2 h 80"/>
                    <a:gd name="T38" fmla="*/ 69 w 72"/>
                    <a:gd name="T39" fmla="*/ 0 h 80"/>
                    <a:gd name="T40" fmla="*/ 24 w 72"/>
                    <a:gd name="T41" fmla="*/ 12 h 80"/>
                    <a:gd name="T42" fmla="*/ 22 w 72"/>
                    <a:gd name="T43" fmla="*/ 14 h 80"/>
                    <a:gd name="T44" fmla="*/ 23 w 72"/>
                    <a:gd name="T45" fmla="*/ 48 h 80"/>
                    <a:gd name="T46" fmla="*/ 22 w 72"/>
                    <a:gd name="T47" fmla="*/ 61 h 80"/>
                    <a:gd name="T48" fmla="*/ 18 w 72"/>
                    <a:gd name="T49" fmla="*/ 65 h 80"/>
                    <a:gd name="T50" fmla="*/ 23 w 72"/>
                    <a:gd name="T51" fmla="*/ 66 h 80"/>
                    <a:gd name="T52" fmla="*/ 24 w 72"/>
                    <a:gd name="T53" fmla="*/ 63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72" h="80">
                      <a:moveTo>
                        <a:pt x="24" y="63"/>
                      </a:moveTo>
                      <a:cubicBezTo>
                        <a:pt x="18" y="62"/>
                        <a:pt x="5" y="58"/>
                        <a:pt x="2" y="65"/>
                      </a:cubicBezTo>
                      <a:cubicBezTo>
                        <a:pt x="0" y="72"/>
                        <a:pt x="6" y="80"/>
                        <a:pt x="14" y="78"/>
                      </a:cubicBezTo>
                      <a:cubicBezTo>
                        <a:pt x="27" y="73"/>
                        <a:pt x="26" y="55"/>
                        <a:pt x="26" y="43"/>
                      </a:cubicBezTo>
                      <a:cubicBezTo>
                        <a:pt x="26" y="39"/>
                        <a:pt x="20" y="15"/>
                        <a:pt x="28" y="16"/>
                      </a:cubicBezTo>
                      <a:cubicBezTo>
                        <a:pt x="39" y="17"/>
                        <a:pt x="48" y="14"/>
                        <a:pt x="58" y="9"/>
                      </a:cubicBezTo>
                      <a:cubicBezTo>
                        <a:pt x="59" y="9"/>
                        <a:pt x="69" y="2"/>
                        <a:pt x="69" y="6"/>
                      </a:cubicBezTo>
                      <a:cubicBezTo>
                        <a:pt x="69" y="12"/>
                        <a:pt x="67" y="18"/>
                        <a:pt x="66" y="25"/>
                      </a:cubicBezTo>
                      <a:cubicBezTo>
                        <a:pt x="65" y="36"/>
                        <a:pt x="66" y="47"/>
                        <a:pt x="65" y="59"/>
                      </a:cubicBezTo>
                      <a:cubicBezTo>
                        <a:pt x="65" y="61"/>
                        <a:pt x="65" y="64"/>
                        <a:pt x="65" y="67"/>
                      </a:cubicBezTo>
                      <a:cubicBezTo>
                        <a:pt x="65" y="66"/>
                        <a:pt x="71" y="68"/>
                        <a:pt x="65" y="65"/>
                      </a:cubicBezTo>
                      <a:cubicBezTo>
                        <a:pt x="61" y="63"/>
                        <a:pt x="57" y="61"/>
                        <a:pt x="53" y="62"/>
                      </a:cubicBezTo>
                      <a:cubicBezTo>
                        <a:pt x="47" y="64"/>
                        <a:pt x="44" y="70"/>
                        <a:pt x="48" y="75"/>
                      </a:cubicBezTo>
                      <a:cubicBezTo>
                        <a:pt x="53" y="80"/>
                        <a:pt x="66" y="74"/>
                        <a:pt x="69" y="70"/>
                      </a:cubicBezTo>
                      <a:cubicBezTo>
                        <a:pt x="70" y="68"/>
                        <a:pt x="68" y="66"/>
                        <a:pt x="67" y="68"/>
                      </a:cubicBezTo>
                      <a:cubicBezTo>
                        <a:pt x="65" y="70"/>
                        <a:pt x="63" y="72"/>
                        <a:pt x="60" y="72"/>
                      </a:cubicBezTo>
                      <a:cubicBezTo>
                        <a:pt x="55" y="74"/>
                        <a:pt x="56" y="55"/>
                        <a:pt x="66" y="70"/>
                      </a:cubicBezTo>
                      <a:cubicBezTo>
                        <a:pt x="67" y="72"/>
                        <a:pt x="69" y="71"/>
                        <a:pt x="69" y="69"/>
                      </a:cubicBezTo>
                      <a:cubicBezTo>
                        <a:pt x="63" y="47"/>
                        <a:pt x="72" y="24"/>
                        <a:pt x="71" y="2"/>
                      </a:cubicBezTo>
                      <a:cubicBezTo>
                        <a:pt x="71" y="0"/>
                        <a:pt x="70" y="0"/>
                        <a:pt x="69" y="0"/>
                      </a:cubicBezTo>
                      <a:cubicBezTo>
                        <a:pt x="54" y="7"/>
                        <a:pt x="42" y="17"/>
                        <a:pt x="24" y="12"/>
                      </a:cubicBezTo>
                      <a:cubicBezTo>
                        <a:pt x="23" y="12"/>
                        <a:pt x="22" y="13"/>
                        <a:pt x="22" y="14"/>
                      </a:cubicBezTo>
                      <a:cubicBezTo>
                        <a:pt x="21" y="25"/>
                        <a:pt x="23" y="36"/>
                        <a:pt x="23" y="48"/>
                      </a:cubicBezTo>
                      <a:cubicBezTo>
                        <a:pt x="23" y="52"/>
                        <a:pt x="23" y="57"/>
                        <a:pt x="22" y="61"/>
                      </a:cubicBezTo>
                      <a:cubicBezTo>
                        <a:pt x="14" y="63"/>
                        <a:pt x="13" y="64"/>
                        <a:pt x="18" y="65"/>
                      </a:cubicBezTo>
                      <a:cubicBezTo>
                        <a:pt x="20" y="65"/>
                        <a:pt x="21" y="66"/>
                        <a:pt x="23" y="66"/>
                      </a:cubicBezTo>
                      <a:cubicBezTo>
                        <a:pt x="25" y="66"/>
                        <a:pt x="25" y="64"/>
                        <a:pt x="24" y="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3" name="Freeform 198"/>
                <p:cNvSpPr/>
                <p:nvPr/>
              </p:nvSpPr>
              <p:spPr bwMode="auto">
                <a:xfrm>
                  <a:off x="1073150" y="2051051"/>
                  <a:ext cx="57150" cy="20638"/>
                </a:xfrm>
                <a:custGeom>
                  <a:avLst/>
                  <a:gdLst>
                    <a:gd name="T0" fmla="*/ 2 w 53"/>
                    <a:gd name="T1" fmla="*/ 19 h 20"/>
                    <a:gd name="T2" fmla="*/ 21 w 53"/>
                    <a:gd name="T3" fmla="*/ 14 h 20"/>
                    <a:gd name="T4" fmla="*/ 51 w 53"/>
                    <a:gd name="T5" fmla="*/ 3 h 20"/>
                    <a:gd name="T6" fmla="*/ 50 w 53"/>
                    <a:gd name="T7" fmla="*/ 1 h 20"/>
                    <a:gd name="T8" fmla="*/ 28 w 53"/>
                    <a:gd name="T9" fmla="*/ 9 h 20"/>
                    <a:gd name="T10" fmla="*/ 3 w 53"/>
                    <a:gd name="T11" fmla="*/ 16 h 20"/>
                    <a:gd name="T12" fmla="*/ 2 w 53"/>
                    <a:gd name="T13" fmla="*/ 19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3" h="20">
                      <a:moveTo>
                        <a:pt x="2" y="19"/>
                      </a:moveTo>
                      <a:cubicBezTo>
                        <a:pt x="8" y="20"/>
                        <a:pt x="16" y="16"/>
                        <a:pt x="21" y="14"/>
                      </a:cubicBezTo>
                      <a:cubicBezTo>
                        <a:pt x="31" y="11"/>
                        <a:pt x="42" y="8"/>
                        <a:pt x="51" y="3"/>
                      </a:cubicBezTo>
                      <a:cubicBezTo>
                        <a:pt x="53" y="2"/>
                        <a:pt x="51" y="0"/>
                        <a:pt x="50" y="1"/>
                      </a:cubicBezTo>
                      <a:cubicBezTo>
                        <a:pt x="43" y="5"/>
                        <a:pt x="35" y="7"/>
                        <a:pt x="28" y="9"/>
                      </a:cubicBezTo>
                      <a:cubicBezTo>
                        <a:pt x="21" y="11"/>
                        <a:pt x="10" y="18"/>
                        <a:pt x="3" y="16"/>
                      </a:cubicBezTo>
                      <a:cubicBezTo>
                        <a:pt x="1" y="16"/>
                        <a:pt x="0" y="18"/>
                        <a:pt x="2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4" name="Freeform 199"/>
                <p:cNvSpPr/>
                <p:nvPr/>
              </p:nvSpPr>
              <p:spPr bwMode="auto">
                <a:xfrm>
                  <a:off x="1111250" y="2106613"/>
                  <a:ext cx="11113" cy="12700"/>
                </a:xfrm>
                <a:custGeom>
                  <a:avLst/>
                  <a:gdLst>
                    <a:gd name="T0" fmla="*/ 1 w 10"/>
                    <a:gd name="T1" fmla="*/ 4 h 11"/>
                    <a:gd name="T2" fmla="*/ 1 w 10"/>
                    <a:gd name="T3" fmla="*/ 5 h 11"/>
                    <a:gd name="T4" fmla="*/ 3 w 10"/>
                    <a:gd name="T5" fmla="*/ 5 h 11"/>
                    <a:gd name="T6" fmla="*/ 3 w 10"/>
                    <a:gd name="T7" fmla="*/ 1 h 11"/>
                    <a:gd name="T8" fmla="*/ 0 w 10"/>
                    <a:gd name="T9" fmla="*/ 1 h 11"/>
                    <a:gd name="T10" fmla="*/ 2 w 10"/>
                    <a:gd name="T11" fmla="*/ 5 h 11"/>
                    <a:gd name="T12" fmla="*/ 4 w 10"/>
                    <a:gd name="T13" fmla="*/ 5 h 11"/>
                    <a:gd name="T14" fmla="*/ 3 w 10"/>
                    <a:gd name="T15" fmla="*/ 4 h 11"/>
                    <a:gd name="T16" fmla="*/ 4 w 10"/>
                    <a:gd name="T17" fmla="*/ 5 h 11"/>
                    <a:gd name="T18" fmla="*/ 2 w 10"/>
                    <a:gd name="T19" fmla="*/ 5 h 11"/>
                    <a:gd name="T20" fmla="*/ 3 w 10"/>
                    <a:gd name="T21" fmla="*/ 6 h 11"/>
                    <a:gd name="T22" fmla="*/ 6 w 10"/>
                    <a:gd name="T23" fmla="*/ 5 h 11"/>
                    <a:gd name="T24" fmla="*/ 3 w 10"/>
                    <a:gd name="T25" fmla="*/ 7 h 11"/>
                    <a:gd name="T26" fmla="*/ 4 w 10"/>
                    <a:gd name="T27" fmla="*/ 9 h 11"/>
                    <a:gd name="T28" fmla="*/ 8 w 10"/>
                    <a:gd name="T29" fmla="*/ 7 h 11"/>
                    <a:gd name="T30" fmla="*/ 7 w 10"/>
                    <a:gd name="T31" fmla="*/ 6 h 11"/>
                    <a:gd name="T32" fmla="*/ 5 w 10"/>
                    <a:gd name="T33" fmla="*/ 7 h 11"/>
                    <a:gd name="T34" fmla="*/ 3 w 10"/>
                    <a:gd name="T35" fmla="*/ 9 h 11"/>
                    <a:gd name="T36" fmla="*/ 9 w 10"/>
                    <a:gd name="T37" fmla="*/ 5 h 11"/>
                    <a:gd name="T38" fmla="*/ 8 w 10"/>
                    <a:gd name="T39" fmla="*/ 4 h 11"/>
                    <a:gd name="T40" fmla="*/ 1 w 10"/>
                    <a:gd name="T41" fmla="*/ 7 h 11"/>
                    <a:gd name="T42" fmla="*/ 2 w 10"/>
                    <a:gd name="T43" fmla="*/ 9 h 11"/>
                    <a:gd name="T44" fmla="*/ 9 w 10"/>
                    <a:gd name="T45" fmla="*/ 3 h 11"/>
                    <a:gd name="T46" fmla="*/ 3 w 10"/>
                    <a:gd name="T47" fmla="*/ 2 h 11"/>
                    <a:gd name="T48" fmla="*/ 1 w 10"/>
                    <a:gd name="T49" fmla="*/ 7 h 11"/>
                    <a:gd name="T50" fmla="*/ 2 w 10"/>
                    <a:gd name="T51" fmla="*/ 8 h 11"/>
                    <a:gd name="T52" fmla="*/ 6 w 10"/>
                    <a:gd name="T53" fmla="*/ 7 h 11"/>
                    <a:gd name="T54" fmla="*/ 6 w 10"/>
                    <a:gd name="T55" fmla="*/ 3 h 11"/>
                    <a:gd name="T56" fmla="*/ 4 w 10"/>
                    <a:gd name="T57" fmla="*/ 2 h 11"/>
                    <a:gd name="T58" fmla="*/ 1 w 10"/>
                    <a:gd name="T59" fmla="*/ 5 h 11"/>
                    <a:gd name="T60" fmla="*/ 4 w 10"/>
                    <a:gd name="T61" fmla="*/ 4 h 11"/>
                    <a:gd name="T62" fmla="*/ 3 w 10"/>
                    <a:gd name="T63" fmla="*/ 1 h 11"/>
                    <a:gd name="T64" fmla="*/ 0 w 10"/>
                    <a:gd name="T65" fmla="*/ 1 h 11"/>
                    <a:gd name="T66" fmla="*/ 1 w 10"/>
                    <a:gd name="T67" fmla="*/ 6 h 11"/>
                    <a:gd name="T68" fmla="*/ 3 w 10"/>
                    <a:gd name="T69" fmla="*/ 6 h 11"/>
                    <a:gd name="T70" fmla="*/ 4 w 10"/>
                    <a:gd name="T71" fmla="*/ 5 h 11"/>
                    <a:gd name="T72" fmla="*/ 1 w 10"/>
                    <a:gd name="T73" fmla="*/ 4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0" h="11">
                      <a:moveTo>
                        <a:pt x="1" y="4"/>
                      </a:move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2" y="5"/>
                        <a:pt x="2" y="5"/>
                        <a:pt x="3" y="5"/>
                      </a:cubicBezTo>
                      <a:cubicBezTo>
                        <a:pt x="3" y="4"/>
                        <a:pt x="3" y="3"/>
                        <a:pt x="3" y="1"/>
                      </a:cubicBezTo>
                      <a:cubicBezTo>
                        <a:pt x="2" y="1"/>
                        <a:pt x="1" y="1"/>
                        <a:pt x="0" y="1"/>
                      </a:cubicBezTo>
                      <a:cubicBezTo>
                        <a:pt x="0" y="3"/>
                        <a:pt x="1" y="4"/>
                        <a:pt x="2" y="5"/>
                      </a:cubicBezTo>
                      <a:cubicBezTo>
                        <a:pt x="2" y="7"/>
                        <a:pt x="4" y="6"/>
                        <a:pt x="4" y="5"/>
                      </a:cubicBezTo>
                      <a:cubicBezTo>
                        <a:pt x="4" y="3"/>
                        <a:pt x="4" y="5"/>
                        <a:pt x="3" y="4"/>
                      </a:cubicBezTo>
                      <a:cubicBezTo>
                        <a:pt x="3" y="4"/>
                        <a:pt x="4" y="5"/>
                        <a:pt x="4" y="5"/>
                      </a:cubicBezTo>
                      <a:cubicBezTo>
                        <a:pt x="4" y="6"/>
                        <a:pt x="3" y="5"/>
                        <a:pt x="2" y="5"/>
                      </a:cubicBezTo>
                      <a:cubicBezTo>
                        <a:pt x="3" y="6"/>
                        <a:pt x="3" y="6"/>
                        <a:pt x="3" y="6"/>
                      </a:cubicBezTo>
                      <a:cubicBezTo>
                        <a:pt x="3" y="5"/>
                        <a:pt x="6" y="4"/>
                        <a:pt x="6" y="5"/>
                      </a:cubicBezTo>
                      <a:cubicBezTo>
                        <a:pt x="6" y="6"/>
                        <a:pt x="4" y="7"/>
                        <a:pt x="3" y="7"/>
                      </a:cubicBezTo>
                      <a:cubicBezTo>
                        <a:pt x="3" y="8"/>
                        <a:pt x="3" y="8"/>
                        <a:pt x="4" y="9"/>
                      </a:cubicBezTo>
                      <a:cubicBezTo>
                        <a:pt x="4" y="8"/>
                        <a:pt x="6" y="7"/>
                        <a:pt x="8" y="7"/>
                      </a:cubicBezTo>
                      <a:cubicBezTo>
                        <a:pt x="7" y="6"/>
                        <a:pt x="7" y="6"/>
                        <a:pt x="7" y="6"/>
                      </a:cubicBezTo>
                      <a:cubicBezTo>
                        <a:pt x="7" y="7"/>
                        <a:pt x="6" y="7"/>
                        <a:pt x="5" y="7"/>
                      </a:cubicBezTo>
                      <a:cubicBezTo>
                        <a:pt x="3" y="6"/>
                        <a:pt x="2" y="9"/>
                        <a:pt x="3" y="9"/>
                      </a:cubicBezTo>
                      <a:cubicBezTo>
                        <a:pt x="7" y="11"/>
                        <a:pt x="10" y="9"/>
                        <a:pt x="9" y="5"/>
                      </a:cubicBezTo>
                      <a:cubicBezTo>
                        <a:pt x="9" y="5"/>
                        <a:pt x="9" y="4"/>
                        <a:pt x="8" y="4"/>
                      </a:cubicBezTo>
                      <a:cubicBezTo>
                        <a:pt x="5" y="4"/>
                        <a:pt x="3" y="5"/>
                        <a:pt x="1" y="7"/>
                      </a:cubicBezTo>
                      <a:cubicBezTo>
                        <a:pt x="1" y="8"/>
                        <a:pt x="1" y="9"/>
                        <a:pt x="2" y="9"/>
                      </a:cubicBezTo>
                      <a:cubicBezTo>
                        <a:pt x="5" y="11"/>
                        <a:pt x="10" y="7"/>
                        <a:pt x="9" y="3"/>
                      </a:cubicBezTo>
                      <a:cubicBezTo>
                        <a:pt x="8" y="1"/>
                        <a:pt x="5" y="1"/>
                        <a:pt x="3" y="2"/>
                      </a:cubicBezTo>
                      <a:cubicBezTo>
                        <a:pt x="1" y="3"/>
                        <a:pt x="0" y="5"/>
                        <a:pt x="1" y="7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3" y="8"/>
                        <a:pt x="5" y="8"/>
                        <a:pt x="6" y="7"/>
                      </a:cubicBezTo>
                      <a:cubicBezTo>
                        <a:pt x="7" y="6"/>
                        <a:pt x="7" y="5"/>
                        <a:pt x="6" y="3"/>
                      </a:cubicBezTo>
                      <a:cubicBezTo>
                        <a:pt x="6" y="2"/>
                        <a:pt x="5" y="2"/>
                        <a:pt x="4" y="2"/>
                      </a:cubicBezTo>
                      <a:cubicBezTo>
                        <a:pt x="2" y="1"/>
                        <a:pt x="2" y="3"/>
                        <a:pt x="1" y="5"/>
                      </a:cubicBezTo>
                      <a:cubicBezTo>
                        <a:pt x="2" y="4"/>
                        <a:pt x="3" y="4"/>
                        <a:pt x="4" y="4"/>
                      </a:cubicBezTo>
                      <a:cubicBezTo>
                        <a:pt x="4" y="3"/>
                        <a:pt x="3" y="2"/>
                        <a:pt x="3" y="1"/>
                      </a:cubicBezTo>
                      <a:cubicBezTo>
                        <a:pt x="3" y="0"/>
                        <a:pt x="0" y="0"/>
                        <a:pt x="0" y="1"/>
                      </a:cubicBezTo>
                      <a:cubicBezTo>
                        <a:pt x="0" y="3"/>
                        <a:pt x="0" y="5"/>
                        <a:pt x="1" y="6"/>
                      </a:cubicBezTo>
                      <a:cubicBezTo>
                        <a:pt x="1" y="7"/>
                        <a:pt x="3" y="7"/>
                        <a:pt x="3" y="6"/>
                      </a:cubicBezTo>
                      <a:cubicBezTo>
                        <a:pt x="4" y="6"/>
                        <a:pt x="4" y="6"/>
                        <a:pt x="4" y="5"/>
                      </a:cubicBezTo>
                      <a:cubicBezTo>
                        <a:pt x="5" y="3"/>
                        <a:pt x="2" y="3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9" name="组合 18"/>
              <p:cNvGrpSpPr/>
              <p:nvPr/>
            </p:nvGrpSpPr>
            <p:grpSpPr>
              <a:xfrm>
                <a:off x="1341438" y="2374901"/>
                <a:ext cx="174625" cy="404812"/>
                <a:chOff x="1341438" y="2374901"/>
                <a:chExt cx="174625" cy="404812"/>
              </a:xfrm>
              <a:grpFill/>
            </p:grpSpPr>
            <p:sp>
              <p:nvSpPr>
                <p:cNvPr id="344" name="Freeform 92"/>
                <p:cNvSpPr/>
                <p:nvPr/>
              </p:nvSpPr>
              <p:spPr bwMode="auto">
                <a:xfrm>
                  <a:off x="1470025" y="2381251"/>
                  <a:ext cx="44450" cy="47625"/>
                </a:xfrm>
                <a:custGeom>
                  <a:avLst/>
                  <a:gdLst>
                    <a:gd name="T0" fmla="*/ 36 w 42"/>
                    <a:gd name="T1" fmla="*/ 2 h 46"/>
                    <a:gd name="T2" fmla="*/ 11 w 42"/>
                    <a:gd name="T3" fmla="*/ 7 h 46"/>
                    <a:gd name="T4" fmla="*/ 17 w 42"/>
                    <a:gd name="T5" fmla="*/ 17 h 46"/>
                    <a:gd name="T6" fmla="*/ 29 w 42"/>
                    <a:gd name="T7" fmla="*/ 19 h 46"/>
                    <a:gd name="T8" fmla="*/ 32 w 42"/>
                    <a:gd name="T9" fmla="*/ 34 h 46"/>
                    <a:gd name="T10" fmla="*/ 11 w 42"/>
                    <a:gd name="T11" fmla="*/ 22 h 46"/>
                    <a:gd name="T12" fmla="*/ 8 w 42"/>
                    <a:gd name="T13" fmla="*/ 21 h 46"/>
                    <a:gd name="T14" fmla="*/ 37 w 42"/>
                    <a:gd name="T15" fmla="*/ 33 h 46"/>
                    <a:gd name="T16" fmla="*/ 29 w 42"/>
                    <a:gd name="T17" fmla="*/ 16 h 46"/>
                    <a:gd name="T18" fmla="*/ 17 w 42"/>
                    <a:gd name="T19" fmla="*/ 14 h 46"/>
                    <a:gd name="T20" fmla="*/ 14 w 42"/>
                    <a:gd name="T21" fmla="*/ 8 h 46"/>
                    <a:gd name="T22" fmla="*/ 23 w 42"/>
                    <a:gd name="T23" fmla="*/ 4 h 46"/>
                    <a:gd name="T24" fmla="*/ 36 w 42"/>
                    <a:gd name="T25" fmla="*/ 5 h 46"/>
                    <a:gd name="T26" fmla="*/ 36 w 42"/>
                    <a:gd name="T27" fmla="*/ 2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42" h="46">
                      <a:moveTo>
                        <a:pt x="36" y="2"/>
                      </a:moveTo>
                      <a:cubicBezTo>
                        <a:pt x="27" y="2"/>
                        <a:pt x="18" y="0"/>
                        <a:pt x="11" y="7"/>
                      </a:cubicBezTo>
                      <a:cubicBezTo>
                        <a:pt x="7" y="12"/>
                        <a:pt x="13" y="16"/>
                        <a:pt x="17" y="17"/>
                      </a:cubicBezTo>
                      <a:cubicBezTo>
                        <a:pt x="21" y="18"/>
                        <a:pt x="25" y="17"/>
                        <a:pt x="29" y="19"/>
                      </a:cubicBezTo>
                      <a:cubicBezTo>
                        <a:pt x="35" y="22"/>
                        <a:pt x="39" y="30"/>
                        <a:pt x="32" y="34"/>
                      </a:cubicBezTo>
                      <a:cubicBezTo>
                        <a:pt x="24" y="39"/>
                        <a:pt x="5" y="33"/>
                        <a:pt x="11" y="22"/>
                      </a:cubicBezTo>
                      <a:cubicBezTo>
                        <a:pt x="12" y="20"/>
                        <a:pt x="9" y="19"/>
                        <a:pt x="8" y="21"/>
                      </a:cubicBezTo>
                      <a:cubicBezTo>
                        <a:pt x="0" y="36"/>
                        <a:pt x="29" y="46"/>
                        <a:pt x="37" y="33"/>
                      </a:cubicBezTo>
                      <a:cubicBezTo>
                        <a:pt x="42" y="26"/>
                        <a:pt x="35" y="19"/>
                        <a:pt x="29" y="16"/>
                      </a:cubicBezTo>
                      <a:cubicBezTo>
                        <a:pt x="25" y="14"/>
                        <a:pt x="21" y="15"/>
                        <a:pt x="17" y="14"/>
                      </a:cubicBezTo>
                      <a:cubicBezTo>
                        <a:pt x="14" y="14"/>
                        <a:pt x="13" y="12"/>
                        <a:pt x="14" y="8"/>
                      </a:cubicBezTo>
                      <a:cubicBezTo>
                        <a:pt x="16" y="6"/>
                        <a:pt x="21" y="5"/>
                        <a:pt x="23" y="4"/>
                      </a:cubicBezTo>
                      <a:cubicBezTo>
                        <a:pt x="27" y="4"/>
                        <a:pt x="32" y="5"/>
                        <a:pt x="36" y="5"/>
                      </a:cubicBezTo>
                      <a:cubicBezTo>
                        <a:pt x="38" y="5"/>
                        <a:pt x="38" y="2"/>
                        <a:pt x="36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5" name="Freeform 93"/>
                <p:cNvSpPr/>
                <p:nvPr/>
              </p:nvSpPr>
              <p:spPr bwMode="auto">
                <a:xfrm>
                  <a:off x="1487488" y="2374901"/>
                  <a:ext cx="9525" cy="57150"/>
                </a:xfrm>
                <a:custGeom>
                  <a:avLst/>
                  <a:gdLst>
                    <a:gd name="T0" fmla="*/ 8 w 9"/>
                    <a:gd name="T1" fmla="*/ 2 h 53"/>
                    <a:gd name="T2" fmla="*/ 7 w 9"/>
                    <a:gd name="T3" fmla="*/ 0 h 53"/>
                    <a:gd name="T4" fmla="*/ 4 w 9"/>
                    <a:gd name="T5" fmla="*/ 1 h 53"/>
                    <a:gd name="T6" fmla="*/ 4 w 9"/>
                    <a:gd name="T7" fmla="*/ 51 h 53"/>
                    <a:gd name="T8" fmla="*/ 7 w 9"/>
                    <a:gd name="T9" fmla="*/ 51 h 53"/>
                    <a:gd name="T10" fmla="*/ 7 w 9"/>
                    <a:gd name="T11" fmla="*/ 49 h 53"/>
                    <a:gd name="T12" fmla="*/ 4 w 9"/>
                    <a:gd name="T13" fmla="*/ 49 h 53"/>
                    <a:gd name="T14" fmla="*/ 4 w 9"/>
                    <a:gd name="T15" fmla="*/ 51 h 53"/>
                    <a:gd name="T16" fmla="*/ 7 w 9"/>
                    <a:gd name="T17" fmla="*/ 51 h 53"/>
                    <a:gd name="T18" fmla="*/ 7 w 9"/>
                    <a:gd name="T19" fmla="*/ 2 h 53"/>
                    <a:gd name="T20" fmla="*/ 5 w 9"/>
                    <a:gd name="T21" fmla="*/ 2 h 53"/>
                    <a:gd name="T22" fmla="*/ 6 w 9"/>
                    <a:gd name="T23" fmla="*/ 4 h 53"/>
                    <a:gd name="T24" fmla="*/ 8 w 9"/>
                    <a:gd name="T25" fmla="*/ 2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9" h="53">
                      <a:moveTo>
                        <a:pt x="8" y="2"/>
                      </a:moveTo>
                      <a:cubicBezTo>
                        <a:pt x="8" y="1"/>
                        <a:pt x="7" y="1"/>
                        <a:pt x="7" y="0"/>
                      </a:cubicBezTo>
                      <a:cubicBezTo>
                        <a:pt x="6" y="0"/>
                        <a:pt x="4" y="0"/>
                        <a:pt x="4" y="1"/>
                      </a:cubicBezTo>
                      <a:cubicBezTo>
                        <a:pt x="0" y="17"/>
                        <a:pt x="5" y="34"/>
                        <a:pt x="4" y="51"/>
                      </a:cubicBezTo>
                      <a:cubicBezTo>
                        <a:pt x="5" y="51"/>
                        <a:pt x="6" y="51"/>
                        <a:pt x="7" y="51"/>
                      </a:cubicBezTo>
                      <a:cubicBezTo>
                        <a:pt x="7" y="51"/>
                        <a:pt x="7" y="50"/>
                        <a:pt x="7" y="49"/>
                      </a:cubicBezTo>
                      <a:cubicBezTo>
                        <a:pt x="7" y="48"/>
                        <a:pt x="4" y="48"/>
                        <a:pt x="4" y="49"/>
                      </a:cubicBezTo>
                      <a:cubicBezTo>
                        <a:pt x="4" y="50"/>
                        <a:pt x="4" y="51"/>
                        <a:pt x="4" y="51"/>
                      </a:cubicBezTo>
                      <a:cubicBezTo>
                        <a:pt x="4" y="53"/>
                        <a:pt x="7" y="53"/>
                        <a:pt x="7" y="51"/>
                      </a:cubicBezTo>
                      <a:cubicBezTo>
                        <a:pt x="7" y="35"/>
                        <a:pt x="3" y="18"/>
                        <a:pt x="7" y="2"/>
                      </a:cubicBezTo>
                      <a:cubicBezTo>
                        <a:pt x="6" y="2"/>
                        <a:pt x="5" y="2"/>
                        <a:pt x="5" y="2"/>
                      </a:cubicBezTo>
                      <a:cubicBezTo>
                        <a:pt x="5" y="3"/>
                        <a:pt x="6" y="3"/>
                        <a:pt x="6" y="4"/>
                      </a:cubicBezTo>
                      <a:cubicBezTo>
                        <a:pt x="7" y="5"/>
                        <a:pt x="9" y="3"/>
                        <a:pt x="8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6" name="Freeform 94"/>
                <p:cNvSpPr/>
                <p:nvPr/>
              </p:nvSpPr>
              <p:spPr bwMode="auto">
                <a:xfrm>
                  <a:off x="1493838" y="2376488"/>
                  <a:ext cx="9525" cy="55563"/>
                </a:xfrm>
                <a:custGeom>
                  <a:avLst/>
                  <a:gdLst>
                    <a:gd name="T0" fmla="*/ 4 w 8"/>
                    <a:gd name="T1" fmla="*/ 1 h 53"/>
                    <a:gd name="T2" fmla="*/ 2 w 8"/>
                    <a:gd name="T3" fmla="*/ 22 h 53"/>
                    <a:gd name="T4" fmla="*/ 2 w 8"/>
                    <a:gd name="T5" fmla="*/ 51 h 53"/>
                    <a:gd name="T6" fmla="*/ 5 w 8"/>
                    <a:gd name="T7" fmla="*/ 51 h 53"/>
                    <a:gd name="T8" fmla="*/ 5 w 8"/>
                    <a:gd name="T9" fmla="*/ 29 h 53"/>
                    <a:gd name="T10" fmla="*/ 6 w 8"/>
                    <a:gd name="T11" fmla="*/ 3 h 53"/>
                    <a:gd name="T12" fmla="*/ 4 w 8"/>
                    <a:gd name="T13" fmla="*/ 1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" h="53">
                      <a:moveTo>
                        <a:pt x="4" y="1"/>
                      </a:moveTo>
                      <a:cubicBezTo>
                        <a:pt x="0" y="7"/>
                        <a:pt x="1" y="16"/>
                        <a:pt x="2" y="22"/>
                      </a:cubicBezTo>
                      <a:cubicBezTo>
                        <a:pt x="2" y="32"/>
                        <a:pt x="2" y="42"/>
                        <a:pt x="2" y="51"/>
                      </a:cubicBezTo>
                      <a:cubicBezTo>
                        <a:pt x="2" y="53"/>
                        <a:pt x="5" y="53"/>
                        <a:pt x="5" y="51"/>
                      </a:cubicBezTo>
                      <a:cubicBezTo>
                        <a:pt x="5" y="44"/>
                        <a:pt x="6" y="36"/>
                        <a:pt x="5" y="29"/>
                      </a:cubicBezTo>
                      <a:cubicBezTo>
                        <a:pt x="5" y="21"/>
                        <a:pt x="2" y="9"/>
                        <a:pt x="6" y="3"/>
                      </a:cubicBezTo>
                      <a:cubicBezTo>
                        <a:pt x="8" y="1"/>
                        <a:pt x="5" y="0"/>
                        <a:pt x="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7" name="Freeform 101"/>
                <p:cNvSpPr/>
                <p:nvPr/>
              </p:nvSpPr>
              <p:spPr bwMode="auto">
                <a:xfrm>
                  <a:off x="1341438" y="2697163"/>
                  <a:ext cx="85725" cy="82550"/>
                </a:xfrm>
                <a:custGeom>
                  <a:avLst/>
                  <a:gdLst>
                    <a:gd name="T0" fmla="*/ 54 w 80"/>
                    <a:gd name="T1" fmla="*/ 8 h 77"/>
                    <a:gd name="T2" fmla="*/ 6 w 80"/>
                    <a:gd name="T3" fmla="*/ 25 h 77"/>
                    <a:gd name="T4" fmla="*/ 28 w 80"/>
                    <a:gd name="T5" fmla="*/ 71 h 77"/>
                    <a:gd name="T6" fmla="*/ 75 w 80"/>
                    <a:gd name="T7" fmla="*/ 48 h 77"/>
                    <a:gd name="T8" fmla="*/ 47 w 80"/>
                    <a:gd name="T9" fmla="*/ 7 h 77"/>
                    <a:gd name="T10" fmla="*/ 47 w 80"/>
                    <a:gd name="T11" fmla="*/ 8 h 77"/>
                    <a:gd name="T12" fmla="*/ 75 w 80"/>
                    <a:gd name="T13" fmla="*/ 44 h 77"/>
                    <a:gd name="T14" fmla="*/ 34 w 80"/>
                    <a:gd name="T15" fmla="*/ 71 h 77"/>
                    <a:gd name="T16" fmla="*/ 6 w 80"/>
                    <a:gd name="T17" fmla="*/ 33 h 77"/>
                    <a:gd name="T18" fmla="*/ 53 w 80"/>
                    <a:gd name="T19" fmla="*/ 9 h 77"/>
                    <a:gd name="T20" fmla="*/ 54 w 80"/>
                    <a:gd name="T21" fmla="*/ 8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80" h="77">
                      <a:moveTo>
                        <a:pt x="54" y="8"/>
                      </a:moveTo>
                      <a:cubicBezTo>
                        <a:pt x="37" y="0"/>
                        <a:pt x="12" y="7"/>
                        <a:pt x="6" y="25"/>
                      </a:cubicBezTo>
                      <a:cubicBezTo>
                        <a:pt x="0" y="43"/>
                        <a:pt x="11" y="65"/>
                        <a:pt x="28" y="71"/>
                      </a:cubicBezTo>
                      <a:cubicBezTo>
                        <a:pt x="45" y="77"/>
                        <a:pt x="70" y="64"/>
                        <a:pt x="75" y="48"/>
                      </a:cubicBezTo>
                      <a:cubicBezTo>
                        <a:pt x="80" y="30"/>
                        <a:pt x="65" y="9"/>
                        <a:pt x="47" y="7"/>
                      </a:cubicBezTo>
                      <a:cubicBezTo>
                        <a:pt x="46" y="7"/>
                        <a:pt x="46" y="8"/>
                        <a:pt x="47" y="8"/>
                      </a:cubicBezTo>
                      <a:cubicBezTo>
                        <a:pt x="64" y="11"/>
                        <a:pt x="75" y="27"/>
                        <a:pt x="75" y="44"/>
                      </a:cubicBezTo>
                      <a:cubicBezTo>
                        <a:pt x="73" y="62"/>
                        <a:pt x="50" y="71"/>
                        <a:pt x="34" y="71"/>
                      </a:cubicBezTo>
                      <a:cubicBezTo>
                        <a:pt x="16" y="70"/>
                        <a:pt x="5" y="49"/>
                        <a:pt x="6" y="33"/>
                      </a:cubicBezTo>
                      <a:cubicBezTo>
                        <a:pt x="6" y="12"/>
                        <a:pt x="35" y="1"/>
                        <a:pt x="53" y="9"/>
                      </a:cubicBezTo>
                      <a:cubicBezTo>
                        <a:pt x="54" y="9"/>
                        <a:pt x="55" y="8"/>
                        <a:pt x="54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8" name="Freeform 102"/>
                <p:cNvSpPr/>
                <p:nvPr/>
              </p:nvSpPr>
              <p:spPr bwMode="auto">
                <a:xfrm>
                  <a:off x="1347788" y="2703513"/>
                  <a:ext cx="66675" cy="69850"/>
                </a:xfrm>
                <a:custGeom>
                  <a:avLst/>
                  <a:gdLst>
                    <a:gd name="T0" fmla="*/ 33 w 63"/>
                    <a:gd name="T1" fmla="*/ 0 h 66"/>
                    <a:gd name="T2" fmla="*/ 16 w 63"/>
                    <a:gd name="T3" fmla="*/ 13 h 66"/>
                    <a:gd name="T4" fmla="*/ 6 w 63"/>
                    <a:gd name="T5" fmla="*/ 23 h 66"/>
                    <a:gd name="T6" fmla="*/ 16 w 63"/>
                    <a:gd name="T7" fmla="*/ 29 h 66"/>
                    <a:gd name="T8" fmla="*/ 19 w 63"/>
                    <a:gd name="T9" fmla="*/ 30 h 66"/>
                    <a:gd name="T10" fmla="*/ 12 w 63"/>
                    <a:gd name="T11" fmla="*/ 31 h 66"/>
                    <a:gd name="T12" fmla="*/ 7 w 63"/>
                    <a:gd name="T13" fmla="*/ 32 h 66"/>
                    <a:gd name="T14" fmla="*/ 5 w 63"/>
                    <a:gd name="T15" fmla="*/ 42 h 66"/>
                    <a:gd name="T16" fmla="*/ 17 w 63"/>
                    <a:gd name="T17" fmla="*/ 51 h 66"/>
                    <a:gd name="T18" fmla="*/ 34 w 63"/>
                    <a:gd name="T19" fmla="*/ 64 h 66"/>
                    <a:gd name="T20" fmla="*/ 38 w 63"/>
                    <a:gd name="T21" fmla="*/ 50 h 66"/>
                    <a:gd name="T22" fmla="*/ 38 w 63"/>
                    <a:gd name="T23" fmla="*/ 38 h 66"/>
                    <a:gd name="T24" fmla="*/ 37 w 63"/>
                    <a:gd name="T25" fmla="*/ 34 h 66"/>
                    <a:gd name="T26" fmla="*/ 38 w 63"/>
                    <a:gd name="T27" fmla="*/ 29 h 66"/>
                    <a:gd name="T28" fmla="*/ 45 w 63"/>
                    <a:gd name="T29" fmla="*/ 34 h 66"/>
                    <a:gd name="T30" fmla="*/ 51 w 63"/>
                    <a:gd name="T31" fmla="*/ 35 h 66"/>
                    <a:gd name="T32" fmla="*/ 55 w 63"/>
                    <a:gd name="T33" fmla="*/ 26 h 66"/>
                    <a:gd name="T34" fmla="*/ 54 w 63"/>
                    <a:gd name="T35" fmla="*/ 8 h 66"/>
                    <a:gd name="T36" fmla="*/ 53 w 63"/>
                    <a:gd name="T37" fmla="*/ 9 h 66"/>
                    <a:gd name="T38" fmla="*/ 56 w 63"/>
                    <a:gd name="T39" fmla="*/ 19 h 66"/>
                    <a:gd name="T40" fmla="*/ 51 w 63"/>
                    <a:gd name="T41" fmla="*/ 24 h 66"/>
                    <a:gd name="T42" fmla="*/ 49 w 63"/>
                    <a:gd name="T43" fmla="*/ 25 h 66"/>
                    <a:gd name="T44" fmla="*/ 48 w 63"/>
                    <a:gd name="T45" fmla="*/ 34 h 66"/>
                    <a:gd name="T46" fmla="*/ 33 w 63"/>
                    <a:gd name="T47" fmla="*/ 28 h 66"/>
                    <a:gd name="T48" fmla="*/ 36 w 63"/>
                    <a:gd name="T49" fmla="*/ 40 h 66"/>
                    <a:gd name="T50" fmla="*/ 38 w 63"/>
                    <a:gd name="T51" fmla="*/ 58 h 66"/>
                    <a:gd name="T52" fmla="*/ 30 w 63"/>
                    <a:gd name="T53" fmla="*/ 61 h 66"/>
                    <a:gd name="T54" fmla="*/ 25 w 63"/>
                    <a:gd name="T55" fmla="*/ 55 h 66"/>
                    <a:gd name="T56" fmla="*/ 19 w 63"/>
                    <a:gd name="T57" fmla="*/ 50 h 66"/>
                    <a:gd name="T58" fmla="*/ 15 w 63"/>
                    <a:gd name="T59" fmla="*/ 49 h 66"/>
                    <a:gd name="T60" fmla="*/ 11 w 63"/>
                    <a:gd name="T61" fmla="*/ 47 h 66"/>
                    <a:gd name="T62" fmla="*/ 12 w 63"/>
                    <a:gd name="T63" fmla="*/ 32 h 66"/>
                    <a:gd name="T64" fmla="*/ 21 w 63"/>
                    <a:gd name="T65" fmla="*/ 31 h 66"/>
                    <a:gd name="T66" fmla="*/ 22 w 63"/>
                    <a:gd name="T67" fmla="*/ 30 h 66"/>
                    <a:gd name="T68" fmla="*/ 18 w 63"/>
                    <a:gd name="T69" fmla="*/ 27 h 66"/>
                    <a:gd name="T70" fmla="*/ 11 w 63"/>
                    <a:gd name="T71" fmla="*/ 29 h 66"/>
                    <a:gd name="T72" fmla="*/ 12 w 63"/>
                    <a:gd name="T73" fmla="*/ 17 h 66"/>
                    <a:gd name="T74" fmla="*/ 35 w 63"/>
                    <a:gd name="T75" fmla="*/ 0 h 66"/>
                    <a:gd name="T76" fmla="*/ 33 w 63"/>
                    <a:gd name="T77" fmla="*/ 0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63" h="66">
                      <a:moveTo>
                        <a:pt x="33" y="0"/>
                      </a:moveTo>
                      <a:cubicBezTo>
                        <a:pt x="33" y="9"/>
                        <a:pt x="23" y="11"/>
                        <a:pt x="16" y="13"/>
                      </a:cubicBezTo>
                      <a:cubicBezTo>
                        <a:pt x="12" y="15"/>
                        <a:pt x="9" y="19"/>
                        <a:pt x="6" y="23"/>
                      </a:cubicBezTo>
                      <a:cubicBezTo>
                        <a:pt x="0" y="32"/>
                        <a:pt x="9" y="31"/>
                        <a:pt x="16" y="29"/>
                      </a:cubicBezTo>
                      <a:cubicBezTo>
                        <a:pt x="17" y="28"/>
                        <a:pt x="18" y="29"/>
                        <a:pt x="19" y="30"/>
                      </a:cubicBezTo>
                      <a:cubicBezTo>
                        <a:pt x="17" y="31"/>
                        <a:pt x="14" y="31"/>
                        <a:pt x="12" y="31"/>
                      </a:cubicBezTo>
                      <a:cubicBezTo>
                        <a:pt x="10" y="30"/>
                        <a:pt x="8" y="31"/>
                        <a:pt x="7" y="32"/>
                      </a:cubicBezTo>
                      <a:cubicBezTo>
                        <a:pt x="4" y="34"/>
                        <a:pt x="3" y="40"/>
                        <a:pt x="5" y="42"/>
                      </a:cubicBezTo>
                      <a:cubicBezTo>
                        <a:pt x="7" y="47"/>
                        <a:pt x="12" y="49"/>
                        <a:pt x="17" y="51"/>
                      </a:cubicBezTo>
                      <a:cubicBezTo>
                        <a:pt x="24" y="53"/>
                        <a:pt x="26" y="61"/>
                        <a:pt x="34" y="64"/>
                      </a:cubicBezTo>
                      <a:cubicBezTo>
                        <a:pt x="41" y="66"/>
                        <a:pt x="39" y="54"/>
                        <a:pt x="38" y="50"/>
                      </a:cubicBezTo>
                      <a:cubicBezTo>
                        <a:pt x="37" y="46"/>
                        <a:pt x="37" y="43"/>
                        <a:pt x="38" y="38"/>
                      </a:cubicBezTo>
                      <a:cubicBezTo>
                        <a:pt x="39" y="36"/>
                        <a:pt x="38" y="36"/>
                        <a:pt x="37" y="34"/>
                      </a:cubicBezTo>
                      <a:cubicBezTo>
                        <a:pt x="36" y="33"/>
                        <a:pt x="31" y="25"/>
                        <a:pt x="38" y="29"/>
                      </a:cubicBezTo>
                      <a:cubicBezTo>
                        <a:pt x="40" y="30"/>
                        <a:pt x="43" y="32"/>
                        <a:pt x="45" y="34"/>
                      </a:cubicBezTo>
                      <a:cubicBezTo>
                        <a:pt x="46" y="35"/>
                        <a:pt x="49" y="36"/>
                        <a:pt x="51" y="35"/>
                      </a:cubicBezTo>
                      <a:cubicBezTo>
                        <a:pt x="55" y="33"/>
                        <a:pt x="45" y="24"/>
                        <a:pt x="55" y="26"/>
                      </a:cubicBezTo>
                      <a:cubicBezTo>
                        <a:pt x="63" y="28"/>
                        <a:pt x="55" y="10"/>
                        <a:pt x="54" y="8"/>
                      </a:cubicBezTo>
                      <a:cubicBezTo>
                        <a:pt x="53" y="7"/>
                        <a:pt x="52" y="8"/>
                        <a:pt x="53" y="9"/>
                      </a:cubicBezTo>
                      <a:cubicBezTo>
                        <a:pt x="55" y="12"/>
                        <a:pt x="55" y="15"/>
                        <a:pt x="56" y="19"/>
                      </a:cubicBezTo>
                      <a:cubicBezTo>
                        <a:pt x="58" y="24"/>
                        <a:pt x="54" y="23"/>
                        <a:pt x="51" y="24"/>
                      </a:cubicBezTo>
                      <a:cubicBezTo>
                        <a:pt x="50" y="24"/>
                        <a:pt x="50" y="25"/>
                        <a:pt x="49" y="25"/>
                      </a:cubicBezTo>
                      <a:cubicBezTo>
                        <a:pt x="49" y="27"/>
                        <a:pt x="50" y="35"/>
                        <a:pt x="48" y="34"/>
                      </a:cubicBezTo>
                      <a:cubicBezTo>
                        <a:pt x="45" y="33"/>
                        <a:pt x="35" y="23"/>
                        <a:pt x="33" y="28"/>
                      </a:cubicBezTo>
                      <a:cubicBezTo>
                        <a:pt x="31" y="32"/>
                        <a:pt x="38" y="35"/>
                        <a:pt x="36" y="40"/>
                      </a:cubicBezTo>
                      <a:cubicBezTo>
                        <a:pt x="34" y="45"/>
                        <a:pt x="37" y="53"/>
                        <a:pt x="38" y="58"/>
                      </a:cubicBezTo>
                      <a:cubicBezTo>
                        <a:pt x="38" y="62"/>
                        <a:pt x="36" y="63"/>
                        <a:pt x="30" y="61"/>
                      </a:cubicBezTo>
                      <a:cubicBezTo>
                        <a:pt x="27" y="59"/>
                        <a:pt x="27" y="57"/>
                        <a:pt x="25" y="55"/>
                      </a:cubicBezTo>
                      <a:cubicBezTo>
                        <a:pt x="23" y="53"/>
                        <a:pt x="21" y="51"/>
                        <a:pt x="19" y="50"/>
                      </a:cubicBezTo>
                      <a:cubicBezTo>
                        <a:pt x="17" y="50"/>
                        <a:pt x="16" y="49"/>
                        <a:pt x="15" y="49"/>
                      </a:cubicBezTo>
                      <a:cubicBezTo>
                        <a:pt x="14" y="48"/>
                        <a:pt x="12" y="48"/>
                        <a:pt x="11" y="47"/>
                      </a:cubicBezTo>
                      <a:cubicBezTo>
                        <a:pt x="5" y="44"/>
                        <a:pt x="5" y="39"/>
                        <a:pt x="12" y="32"/>
                      </a:cubicBezTo>
                      <a:cubicBezTo>
                        <a:pt x="15" y="32"/>
                        <a:pt x="18" y="32"/>
                        <a:pt x="21" y="31"/>
                      </a:cubicBezTo>
                      <a:cubicBezTo>
                        <a:pt x="21" y="31"/>
                        <a:pt x="22" y="30"/>
                        <a:pt x="22" y="30"/>
                      </a:cubicBezTo>
                      <a:cubicBezTo>
                        <a:pt x="21" y="28"/>
                        <a:pt x="20" y="27"/>
                        <a:pt x="18" y="27"/>
                      </a:cubicBezTo>
                      <a:cubicBezTo>
                        <a:pt x="15" y="28"/>
                        <a:pt x="13" y="29"/>
                        <a:pt x="11" y="29"/>
                      </a:cubicBezTo>
                      <a:cubicBezTo>
                        <a:pt x="1" y="33"/>
                        <a:pt x="10" y="20"/>
                        <a:pt x="12" y="17"/>
                      </a:cubicBezTo>
                      <a:cubicBezTo>
                        <a:pt x="19" y="11"/>
                        <a:pt x="34" y="12"/>
                        <a:pt x="35" y="0"/>
                      </a:cubicBezTo>
                      <a:cubicBezTo>
                        <a:pt x="35" y="0"/>
                        <a:pt x="33" y="0"/>
                        <a:pt x="3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9" name="Freeform 103"/>
                <p:cNvSpPr/>
                <p:nvPr/>
              </p:nvSpPr>
              <p:spPr bwMode="auto">
                <a:xfrm>
                  <a:off x="1354138" y="2735263"/>
                  <a:ext cx="6350" cy="12700"/>
                </a:xfrm>
                <a:custGeom>
                  <a:avLst/>
                  <a:gdLst>
                    <a:gd name="T0" fmla="*/ 2 w 7"/>
                    <a:gd name="T1" fmla="*/ 9 h 11"/>
                    <a:gd name="T2" fmla="*/ 1 w 7"/>
                    <a:gd name="T3" fmla="*/ 10 h 11"/>
                    <a:gd name="T4" fmla="*/ 2 w 7"/>
                    <a:gd name="T5" fmla="*/ 11 h 11"/>
                    <a:gd name="T6" fmla="*/ 7 w 7"/>
                    <a:gd name="T7" fmla="*/ 2 h 11"/>
                    <a:gd name="T8" fmla="*/ 6 w 7"/>
                    <a:gd name="T9" fmla="*/ 1 h 11"/>
                    <a:gd name="T10" fmla="*/ 0 w 7"/>
                    <a:gd name="T11" fmla="*/ 10 h 11"/>
                    <a:gd name="T12" fmla="*/ 1 w 7"/>
                    <a:gd name="T13" fmla="*/ 11 h 11"/>
                    <a:gd name="T14" fmla="*/ 3 w 7"/>
                    <a:gd name="T15" fmla="*/ 10 h 11"/>
                    <a:gd name="T16" fmla="*/ 2 w 7"/>
                    <a:gd name="T17" fmla="*/ 9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" h="11">
                      <a:moveTo>
                        <a:pt x="2" y="9"/>
                      </a:moveTo>
                      <a:cubicBezTo>
                        <a:pt x="1" y="9"/>
                        <a:pt x="1" y="10"/>
                        <a:pt x="1" y="10"/>
                      </a:cubicBezTo>
                      <a:cubicBezTo>
                        <a:pt x="1" y="10"/>
                        <a:pt x="1" y="10"/>
                        <a:pt x="2" y="11"/>
                      </a:cubicBezTo>
                      <a:cubicBezTo>
                        <a:pt x="3" y="7"/>
                        <a:pt x="4" y="4"/>
                        <a:pt x="7" y="2"/>
                      </a:cubicBezTo>
                      <a:cubicBezTo>
                        <a:pt x="7" y="1"/>
                        <a:pt x="6" y="0"/>
                        <a:pt x="6" y="1"/>
                      </a:cubicBezTo>
                      <a:cubicBezTo>
                        <a:pt x="3" y="3"/>
                        <a:pt x="2" y="7"/>
                        <a:pt x="0" y="10"/>
                      </a:cubicBezTo>
                      <a:cubicBezTo>
                        <a:pt x="0" y="11"/>
                        <a:pt x="1" y="11"/>
                        <a:pt x="1" y="11"/>
                      </a:cubicBezTo>
                      <a:cubicBezTo>
                        <a:pt x="2" y="11"/>
                        <a:pt x="2" y="10"/>
                        <a:pt x="3" y="10"/>
                      </a:cubicBezTo>
                      <a:cubicBezTo>
                        <a:pt x="3" y="9"/>
                        <a:pt x="2" y="8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0" name="Freeform 104"/>
                <p:cNvSpPr/>
                <p:nvPr/>
              </p:nvSpPr>
              <p:spPr bwMode="auto">
                <a:xfrm>
                  <a:off x="1355725" y="2735263"/>
                  <a:ext cx="9525" cy="15875"/>
                </a:xfrm>
                <a:custGeom>
                  <a:avLst/>
                  <a:gdLst>
                    <a:gd name="T0" fmla="*/ 1 w 9"/>
                    <a:gd name="T1" fmla="*/ 14 h 15"/>
                    <a:gd name="T2" fmla="*/ 8 w 9"/>
                    <a:gd name="T3" fmla="*/ 1 h 15"/>
                    <a:gd name="T4" fmla="*/ 7 w 9"/>
                    <a:gd name="T5" fmla="*/ 1 h 15"/>
                    <a:gd name="T6" fmla="*/ 0 w 9"/>
                    <a:gd name="T7" fmla="*/ 14 h 15"/>
                    <a:gd name="T8" fmla="*/ 1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1" y="14"/>
                      </a:moveTo>
                      <a:cubicBezTo>
                        <a:pt x="4" y="10"/>
                        <a:pt x="6" y="6"/>
                        <a:pt x="8" y="1"/>
                      </a:cubicBezTo>
                      <a:cubicBezTo>
                        <a:pt x="9" y="1"/>
                        <a:pt x="7" y="0"/>
                        <a:pt x="7" y="1"/>
                      </a:cubicBezTo>
                      <a:cubicBezTo>
                        <a:pt x="5" y="5"/>
                        <a:pt x="3" y="10"/>
                        <a:pt x="0" y="14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1" name="Freeform 105"/>
                <p:cNvSpPr/>
                <p:nvPr/>
              </p:nvSpPr>
              <p:spPr bwMode="auto">
                <a:xfrm>
                  <a:off x="1357313" y="2735263"/>
                  <a:ext cx="9525" cy="15875"/>
                </a:xfrm>
                <a:custGeom>
                  <a:avLst/>
                  <a:gdLst>
                    <a:gd name="T0" fmla="*/ 1 w 10"/>
                    <a:gd name="T1" fmla="*/ 14 h 15"/>
                    <a:gd name="T2" fmla="*/ 3 w 10"/>
                    <a:gd name="T3" fmla="*/ 12 h 15"/>
                    <a:gd name="T4" fmla="*/ 6 w 10"/>
                    <a:gd name="T5" fmla="*/ 8 h 15"/>
                    <a:gd name="T6" fmla="*/ 8 w 10"/>
                    <a:gd name="T7" fmla="*/ 4 h 15"/>
                    <a:gd name="T8" fmla="*/ 10 w 10"/>
                    <a:gd name="T9" fmla="*/ 1 h 15"/>
                    <a:gd name="T10" fmla="*/ 9 w 10"/>
                    <a:gd name="T11" fmla="*/ 1 h 15"/>
                    <a:gd name="T12" fmla="*/ 8 w 10"/>
                    <a:gd name="T13" fmla="*/ 1 h 15"/>
                    <a:gd name="T14" fmla="*/ 10 w 10"/>
                    <a:gd name="T15" fmla="*/ 1 h 15"/>
                    <a:gd name="T16" fmla="*/ 10 w 10"/>
                    <a:gd name="T17" fmla="*/ 0 h 15"/>
                    <a:gd name="T18" fmla="*/ 9 w 10"/>
                    <a:gd name="T19" fmla="*/ 0 h 15"/>
                    <a:gd name="T20" fmla="*/ 5 w 10"/>
                    <a:gd name="T21" fmla="*/ 6 h 15"/>
                    <a:gd name="T22" fmla="*/ 3 w 10"/>
                    <a:gd name="T23" fmla="*/ 9 h 15"/>
                    <a:gd name="T24" fmla="*/ 1 w 10"/>
                    <a:gd name="T25" fmla="*/ 13 h 15"/>
                    <a:gd name="T26" fmla="*/ 1 w 10"/>
                    <a:gd name="T27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0" h="15">
                      <a:moveTo>
                        <a:pt x="1" y="14"/>
                      </a:moveTo>
                      <a:cubicBezTo>
                        <a:pt x="2" y="14"/>
                        <a:pt x="3" y="12"/>
                        <a:pt x="3" y="12"/>
                      </a:cubicBezTo>
                      <a:cubicBezTo>
                        <a:pt x="4" y="10"/>
                        <a:pt x="5" y="9"/>
                        <a:pt x="6" y="8"/>
                      </a:cubicBezTo>
                      <a:cubicBezTo>
                        <a:pt x="6" y="6"/>
                        <a:pt x="7" y="5"/>
                        <a:pt x="8" y="4"/>
                      </a:cubicBezTo>
                      <a:cubicBezTo>
                        <a:pt x="8" y="3"/>
                        <a:pt x="9" y="2"/>
                        <a:pt x="10" y="1"/>
                      </a:cubicBezTo>
                      <a:cubicBezTo>
                        <a:pt x="9" y="1"/>
                        <a:pt x="9" y="1"/>
                        <a:pt x="9" y="1"/>
                      </a:cubicBezTo>
                      <a:cubicBezTo>
                        <a:pt x="8" y="1"/>
                        <a:pt x="9" y="1"/>
                        <a:pt x="8" y="1"/>
                      </a:cubicBezTo>
                      <a:cubicBezTo>
                        <a:pt x="8" y="2"/>
                        <a:pt x="9" y="2"/>
                        <a:pt x="10" y="1"/>
                      </a:cubicBezTo>
                      <a:cubicBezTo>
                        <a:pt x="10" y="1"/>
                        <a:pt x="10" y="1"/>
                        <a:pt x="10" y="0"/>
                      </a:cubicBezTo>
                      <a:cubicBezTo>
                        <a:pt x="10" y="0"/>
                        <a:pt x="9" y="0"/>
                        <a:pt x="9" y="0"/>
                      </a:cubicBezTo>
                      <a:cubicBezTo>
                        <a:pt x="7" y="1"/>
                        <a:pt x="6" y="4"/>
                        <a:pt x="5" y="6"/>
                      </a:cubicBezTo>
                      <a:cubicBezTo>
                        <a:pt x="5" y="7"/>
                        <a:pt x="4" y="8"/>
                        <a:pt x="3" y="9"/>
                      </a:cubicBezTo>
                      <a:cubicBezTo>
                        <a:pt x="3" y="10"/>
                        <a:pt x="2" y="13"/>
                        <a:pt x="1" y="13"/>
                      </a:cubicBezTo>
                      <a:cubicBezTo>
                        <a:pt x="0" y="14"/>
                        <a:pt x="0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2" name="Freeform 106"/>
                <p:cNvSpPr/>
                <p:nvPr/>
              </p:nvSpPr>
              <p:spPr bwMode="auto">
                <a:xfrm>
                  <a:off x="1358900" y="2735263"/>
                  <a:ext cx="11113" cy="17463"/>
                </a:xfrm>
                <a:custGeom>
                  <a:avLst/>
                  <a:gdLst>
                    <a:gd name="T0" fmla="*/ 2 w 10"/>
                    <a:gd name="T1" fmla="*/ 16 h 17"/>
                    <a:gd name="T2" fmla="*/ 10 w 10"/>
                    <a:gd name="T3" fmla="*/ 1 h 17"/>
                    <a:gd name="T4" fmla="*/ 9 w 10"/>
                    <a:gd name="T5" fmla="*/ 1 h 17"/>
                    <a:gd name="T6" fmla="*/ 1 w 10"/>
                    <a:gd name="T7" fmla="*/ 16 h 17"/>
                    <a:gd name="T8" fmla="*/ 2 w 10"/>
                    <a:gd name="T9" fmla="*/ 16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7">
                      <a:moveTo>
                        <a:pt x="2" y="16"/>
                      </a:moveTo>
                      <a:cubicBezTo>
                        <a:pt x="4" y="11"/>
                        <a:pt x="8" y="7"/>
                        <a:pt x="10" y="1"/>
                      </a:cubicBezTo>
                      <a:cubicBezTo>
                        <a:pt x="10" y="1"/>
                        <a:pt x="9" y="0"/>
                        <a:pt x="9" y="1"/>
                      </a:cubicBezTo>
                      <a:cubicBezTo>
                        <a:pt x="7" y="6"/>
                        <a:pt x="3" y="11"/>
                        <a:pt x="1" y="16"/>
                      </a:cubicBezTo>
                      <a:cubicBezTo>
                        <a:pt x="0" y="16"/>
                        <a:pt x="1" y="17"/>
                        <a:pt x="2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3" name="Freeform 107"/>
                <p:cNvSpPr/>
                <p:nvPr/>
              </p:nvSpPr>
              <p:spPr bwMode="auto">
                <a:xfrm>
                  <a:off x="1362075" y="2735263"/>
                  <a:ext cx="9525" cy="15875"/>
                </a:xfrm>
                <a:custGeom>
                  <a:avLst/>
                  <a:gdLst>
                    <a:gd name="T0" fmla="*/ 1 w 9"/>
                    <a:gd name="T1" fmla="*/ 14 h 15"/>
                    <a:gd name="T2" fmla="*/ 9 w 9"/>
                    <a:gd name="T3" fmla="*/ 2 h 15"/>
                    <a:gd name="T4" fmla="*/ 8 w 9"/>
                    <a:gd name="T5" fmla="*/ 1 h 15"/>
                    <a:gd name="T6" fmla="*/ 0 w 9"/>
                    <a:gd name="T7" fmla="*/ 14 h 15"/>
                    <a:gd name="T8" fmla="*/ 1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1" y="14"/>
                      </a:moveTo>
                      <a:cubicBezTo>
                        <a:pt x="4" y="10"/>
                        <a:pt x="6" y="6"/>
                        <a:pt x="9" y="2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5"/>
                        <a:pt x="3" y="9"/>
                        <a:pt x="0" y="14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4" name="Freeform 108"/>
                <p:cNvSpPr/>
                <p:nvPr/>
              </p:nvSpPr>
              <p:spPr bwMode="auto">
                <a:xfrm>
                  <a:off x="1363663" y="2735263"/>
                  <a:ext cx="12700" cy="19050"/>
                </a:xfrm>
                <a:custGeom>
                  <a:avLst/>
                  <a:gdLst>
                    <a:gd name="T0" fmla="*/ 2 w 12"/>
                    <a:gd name="T1" fmla="*/ 18 h 19"/>
                    <a:gd name="T2" fmla="*/ 11 w 12"/>
                    <a:gd name="T3" fmla="*/ 2 h 19"/>
                    <a:gd name="T4" fmla="*/ 10 w 12"/>
                    <a:gd name="T5" fmla="*/ 1 h 19"/>
                    <a:gd name="T6" fmla="*/ 1 w 12"/>
                    <a:gd name="T7" fmla="*/ 18 h 19"/>
                    <a:gd name="T8" fmla="*/ 2 w 12"/>
                    <a:gd name="T9" fmla="*/ 18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9">
                      <a:moveTo>
                        <a:pt x="2" y="18"/>
                      </a:moveTo>
                      <a:cubicBezTo>
                        <a:pt x="4" y="12"/>
                        <a:pt x="7" y="6"/>
                        <a:pt x="11" y="2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6" y="6"/>
                        <a:pt x="2" y="11"/>
                        <a:pt x="1" y="18"/>
                      </a:cubicBezTo>
                      <a:cubicBezTo>
                        <a:pt x="0" y="18"/>
                        <a:pt x="2" y="19"/>
                        <a:pt x="2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5" name="Freeform 109"/>
                <p:cNvSpPr/>
                <p:nvPr/>
              </p:nvSpPr>
              <p:spPr bwMode="auto">
                <a:xfrm>
                  <a:off x="1365250" y="2738438"/>
                  <a:ext cx="11113" cy="17463"/>
                </a:xfrm>
                <a:custGeom>
                  <a:avLst/>
                  <a:gdLst>
                    <a:gd name="T0" fmla="*/ 2 w 11"/>
                    <a:gd name="T1" fmla="*/ 16 h 17"/>
                    <a:gd name="T2" fmla="*/ 11 w 11"/>
                    <a:gd name="T3" fmla="*/ 1 h 17"/>
                    <a:gd name="T4" fmla="*/ 10 w 11"/>
                    <a:gd name="T5" fmla="*/ 1 h 17"/>
                    <a:gd name="T6" fmla="*/ 0 w 11"/>
                    <a:gd name="T7" fmla="*/ 16 h 17"/>
                    <a:gd name="T8" fmla="*/ 2 w 11"/>
                    <a:gd name="T9" fmla="*/ 16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7">
                      <a:moveTo>
                        <a:pt x="2" y="16"/>
                      </a:moveTo>
                      <a:cubicBezTo>
                        <a:pt x="5" y="11"/>
                        <a:pt x="7" y="6"/>
                        <a:pt x="11" y="1"/>
                      </a:cubicBezTo>
                      <a:cubicBezTo>
                        <a:pt x="11" y="1"/>
                        <a:pt x="10" y="0"/>
                        <a:pt x="10" y="1"/>
                      </a:cubicBezTo>
                      <a:cubicBezTo>
                        <a:pt x="6" y="5"/>
                        <a:pt x="4" y="11"/>
                        <a:pt x="0" y="16"/>
                      </a:cubicBezTo>
                      <a:cubicBezTo>
                        <a:pt x="0" y="16"/>
                        <a:pt x="1" y="17"/>
                        <a:pt x="2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6" name="Freeform 110"/>
                <p:cNvSpPr/>
                <p:nvPr/>
              </p:nvSpPr>
              <p:spPr bwMode="auto">
                <a:xfrm>
                  <a:off x="1368425" y="2740026"/>
                  <a:ext cx="9525" cy="15875"/>
                </a:xfrm>
                <a:custGeom>
                  <a:avLst/>
                  <a:gdLst>
                    <a:gd name="T0" fmla="*/ 2 w 9"/>
                    <a:gd name="T1" fmla="*/ 14 h 15"/>
                    <a:gd name="T2" fmla="*/ 9 w 9"/>
                    <a:gd name="T3" fmla="*/ 1 h 15"/>
                    <a:gd name="T4" fmla="*/ 7 w 9"/>
                    <a:gd name="T5" fmla="*/ 0 h 15"/>
                    <a:gd name="T6" fmla="*/ 0 w 9"/>
                    <a:gd name="T7" fmla="*/ 14 h 15"/>
                    <a:gd name="T8" fmla="*/ 2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2" y="14"/>
                      </a:moveTo>
                      <a:cubicBezTo>
                        <a:pt x="3" y="9"/>
                        <a:pt x="6" y="5"/>
                        <a:pt x="9" y="1"/>
                      </a:cubicBezTo>
                      <a:cubicBezTo>
                        <a:pt x="9" y="0"/>
                        <a:pt x="8" y="0"/>
                        <a:pt x="7" y="0"/>
                      </a:cubicBezTo>
                      <a:cubicBezTo>
                        <a:pt x="5" y="5"/>
                        <a:pt x="2" y="9"/>
                        <a:pt x="0" y="14"/>
                      </a:cubicBezTo>
                      <a:cubicBezTo>
                        <a:pt x="0" y="14"/>
                        <a:pt x="1" y="15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7" name="Freeform 111"/>
                <p:cNvSpPr/>
                <p:nvPr/>
              </p:nvSpPr>
              <p:spPr bwMode="auto">
                <a:xfrm>
                  <a:off x="1370013" y="2743201"/>
                  <a:ext cx="9525" cy="17463"/>
                </a:xfrm>
                <a:custGeom>
                  <a:avLst/>
                  <a:gdLst>
                    <a:gd name="T0" fmla="*/ 1 w 8"/>
                    <a:gd name="T1" fmla="*/ 16 h 16"/>
                    <a:gd name="T2" fmla="*/ 8 w 8"/>
                    <a:gd name="T3" fmla="*/ 1 h 16"/>
                    <a:gd name="T4" fmla="*/ 7 w 8"/>
                    <a:gd name="T5" fmla="*/ 1 h 16"/>
                    <a:gd name="T6" fmla="*/ 0 w 8"/>
                    <a:gd name="T7" fmla="*/ 15 h 16"/>
                    <a:gd name="T8" fmla="*/ 1 w 8"/>
                    <a:gd name="T9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6">
                      <a:moveTo>
                        <a:pt x="1" y="16"/>
                      </a:moveTo>
                      <a:cubicBezTo>
                        <a:pt x="3" y="11"/>
                        <a:pt x="6" y="6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4" y="6"/>
                        <a:pt x="2" y="10"/>
                        <a:pt x="0" y="15"/>
                      </a:cubicBezTo>
                      <a:cubicBezTo>
                        <a:pt x="0" y="16"/>
                        <a:pt x="1" y="16"/>
                        <a:pt x="1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8" name="Freeform 112"/>
                <p:cNvSpPr/>
                <p:nvPr/>
              </p:nvSpPr>
              <p:spPr bwMode="auto">
                <a:xfrm>
                  <a:off x="1373188" y="2743201"/>
                  <a:ext cx="7938" cy="17463"/>
                </a:xfrm>
                <a:custGeom>
                  <a:avLst/>
                  <a:gdLst>
                    <a:gd name="T0" fmla="*/ 2 w 8"/>
                    <a:gd name="T1" fmla="*/ 15 h 16"/>
                    <a:gd name="T2" fmla="*/ 8 w 8"/>
                    <a:gd name="T3" fmla="*/ 1 h 16"/>
                    <a:gd name="T4" fmla="*/ 7 w 8"/>
                    <a:gd name="T5" fmla="*/ 1 h 16"/>
                    <a:gd name="T6" fmla="*/ 1 w 8"/>
                    <a:gd name="T7" fmla="*/ 14 h 16"/>
                    <a:gd name="T8" fmla="*/ 2 w 8"/>
                    <a:gd name="T9" fmla="*/ 15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6">
                      <a:moveTo>
                        <a:pt x="2" y="15"/>
                      </a:moveTo>
                      <a:cubicBezTo>
                        <a:pt x="4" y="11"/>
                        <a:pt x="6" y="6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5"/>
                        <a:pt x="3" y="10"/>
                        <a:pt x="1" y="14"/>
                      </a:cubicBezTo>
                      <a:cubicBezTo>
                        <a:pt x="0" y="15"/>
                        <a:pt x="1" y="16"/>
                        <a:pt x="2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9" name="Freeform 113"/>
                <p:cNvSpPr/>
                <p:nvPr/>
              </p:nvSpPr>
              <p:spPr bwMode="auto">
                <a:xfrm>
                  <a:off x="1376363" y="2744788"/>
                  <a:ext cx="6350" cy="20638"/>
                </a:xfrm>
                <a:custGeom>
                  <a:avLst/>
                  <a:gdLst>
                    <a:gd name="T0" fmla="*/ 2 w 6"/>
                    <a:gd name="T1" fmla="*/ 19 h 19"/>
                    <a:gd name="T2" fmla="*/ 6 w 6"/>
                    <a:gd name="T3" fmla="*/ 1 h 19"/>
                    <a:gd name="T4" fmla="*/ 5 w 6"/>
                    <a:gd name="T5" fmla="*/ 1 h 19"/>
                    <a:gd name="T6" fmla="*/ 0 w 6"/>
                    <a:gd name="T7" fmla="*/ 19 h 19"/>
                    <a:gd name="T8" fmla="*/ 2 w 6"/>
                    <a:gd name="T9" fmla="*/ 1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19">
                      <a:moveTo>
                        <a:pt x="2" y="19"/>
                      </a:moveTo>
                      <a:cubicBezTo>
                        <a:pt x="2" y="12"/>
                        <a:pt x="5" y="7"/>
                        <a:pt x="6" y="1"/>
                      </a:cubicBezTo>
                      <a:cubicBezTo>
                        <a:pt x="6" y="0"/>
                        <a:pt x="5" y="0"/>
                        <a:pt x="5" y="1"/>
                      </a:cubicBezTo>
                      <a:cubicBezTo>
                        <a:pt x="4" y="7"/>
                        <a:pt x="1" y="12"/>
                        <a:pt x="0" y="19"/>
                      </a:cubicBezTo>
                      <a:cubicBezTo>
                        <a:pt x="0" y="19"/>
                        <a:pt x="2" y="19"/>
                        <a:pt x="2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0" name="Freeform 114"/>
                <p:cNvSpPr/>
                <p:nvPr/>
              </p:nvSpPr>
              <p:spPr bwMode="auto">
                <a:xfrm>
                  <a:off x="1376363" y="2751138"/>
                  <a:ext cx="6350" cy="15875"/>
                </a:xfrm>
                <a:custGeom>
                  <a:avLst/>
                  <a:gdLst>
                    <a:gd name="T0" fmla="*/ 1 w 6"/>
                    <a:gd name="T1" fmla="*/ 14 h 15"/>
                    <a:gd name="T2" fmla="*/ 5 w 6"/>
                    <a:gd name="T3" fmla="*/ 1 h 15"/>
                    <a:gd name="T4" fmla="*/ 4 w 6"/>
                    <a:gd name="T5" fmla="*/ 1 h 15"/>
                    <a:gd name="T6" fmla="*/ 0 w 6"/>
                    <a:gd name="T7" fmla="*/ 13 h 15"/>
                    <a:gd name="T8" fmla="*/ 1 w 6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15">
                      <a:moveTo>
                        <a:pt x="1" y="14"/>
                      </a:moveTo>
                      <a:cubicBezTo>
                        <a:pt x="2" y="10"/>
                        <a:pt x="4" y="6"/>
                        <a:pt x="5" y="1"/>
                      </a:cubicBezTo>
                      <a:cubicBezTo>
                        <a:pt x="6" y="0"/>
                        <a:pt x="4" y="0"/>
                        <a:pt x="4" y="1"/>
                      </a:cubicBezTo>
                      <a:cubicBezTo>
                        <a:pt x="3" y="5"/>
                        <a:pt x="1" y="9"/>
                        <a:pt x="0" y="13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1" name="Freeform 115"/>
                <p:cNvSpPr/>
                <p:nvPr/>
              </p:nvSpPr>
              <p:spPr bwMode="auto">
                <a:xfrm>
                  <a:off x="1379538" y="2754313"/>
                  <a:ext cx="4763" cy="14288"/>
                </a:xfrm>
                <a:custGeom>
                  <a:avLst/>
                  <a:gdLst>
                    <a:gd name="T0" fmla="*/ 2 w 4"/>
                    <a:gd name="T1" fmla="*/ 13 h 14"/>
                    <a:gd name="T2" fmla="*/ 3 w 4"/>
                    <a:gd name="T3" fmla="*/ 2 h 14"/>
                    <a:gd name="T4" fmla="*/ 2 w 4"/>
                    <a:gd name="T5" fmla="*/ 1 h 14"/>
                    <a:gd name="T6" fmla="*/ 0 w 4"/>
                    <a:gd name="T7" fmla="*/ 13 h 14"/>
                    <a:gd name="T8" fmla="*/ 2 w 4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14">
                      <a:moveTo>
                        <a:pt x="2" y="13"/>
                      </a:moveTo>
                      <a:cubicBezTo>
                        <a:pt x="2" y="9"/>
                        <a:pt x="3" y="5"/>
                        <a:pt x="3" y="2"/>
                      </a:cubicBezTo>
                      <a:cubicBezTo>
                        <a:pt x="4" y="1"/>
                        <a:pt x="2" y="0"/>
                        <a:pt x="2" y="1"/>
                      </a:cubicBezTo>
                      <a:cubicBezTo>
                        <a:pt x="1" y="5"/>
                        <a:pt x="1" y="9"/>
                        <a:pt x="0" y="13"/>
                      </a:cubicBezTo>
                      <a:cubicBezTo>
                        <a:pt x="0" y="14"/>
                        <a:pt x="2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2" name="Freeform 116"/>
                <p:cNvSpPr/>
                <p:nvPr/>
              </p:nvSpPr>
              <p:spPr bwMode="auto">
                <a:xfrm>
                  <a:off x="1382713" y="2754313"/>
                  <a:ext cx="1588" cy="15875"/>
                </a:xfrm>
                <a:custGeom>
                  <a:avLst/>
                  <a:gdLst>
                    <a:gd name="T0" fmla="*/ 2 w 2"/>
                    <a:gd name="T1" fmla="*/ 14 h 14"/>
                    <a:gd name="T2" fmla="*/ 2 w 2"/>
                    <a:gd name="T3" fmla="*/ 1 h 14"/>
                    <a:gd name="T4" fmla="*/ 1 w 2"/>
                    <a:gd name="T5" fmla="*/ 1 h 14"/>
                    <a:gd name="T6" fmla="*/ 0 w 2"/>
                    <a:gd name="T7" fmla="*/ 14 h 14"/>
                    <a:gd name="T8" fmla="*/ 2 w 2"/>
                    <a:gd name="T9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14">
                      <a:moveTo>
                        <a:pt x="2" y="14"/>
                      </a:moveTo>
                      <a:cubicBezTo>
                        <a:pt x="2" y="9"/>
                        <a:pt x="1" y="5"/>
                        <a:pt x="2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5"/>
                        <a:pt x="0" y="9"/>
                        <a:pt x="0" y="14"/>
                      </a:cubicBezTo>
                      <a:cubicBezTo>
                        <a:pt x="0" y="14"/>
                        <a:pt x="2" y="14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3" name="Freeform 117"/>
                <p:cNvSpPr/>
                <p:nvPr/>
              </p:nvSpPr>
              <p:spPr bwMode="auto">
                <a:xfrm>
                  <a:off x="1384300" y="2755901"/>
                  <a:ext cx="1588" cy="14288"/>
                </a:xfrm>
                <a:custGeom>
                  <a:avLst/>
                  <a:gdLst>
                    <a:gd name="T0" fmla="*/ 1 w 2"/>
                    <a:gd name="T1" fmla="*/ 12 h 13"/>
                    <a:gd name="T2" fmla="*/ 2 w 2"/>
                    <a:gd name="T3" fmla="*/ 1 h 13"/>
                    <a:gd name="T4" fmla="*/ 1 w 2"/>
                    <a:gd name="T5" fmla="*/ 1 h 13"/>
                    <a:gd name="T6" fmla="*/ 0 w 2"/>
                    <a:gd name="T7" fmla="*/ 12 h 13"/>
                    <a:gd name="T8" fmla="*/ 1 w 2"/>
                    <a:gd name="T9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13">
                      <a:moveTo>
                        <a:pt x="1" y="12"/>
                      </a:moveTo>
                      <a:cubicBezTo>
                        <a:pt x="2" y="8"/>
                        <a:pt x="2" y="4"/>
                        <a:pt x="2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1" y="4"/>
                        <a:pt x="1" y="8"/>
                        <a:pt x="0" y="12"/>
                      </a:cubicBezTo>
                      <a:cubicBezTo>
                        <a:pt x="0" y="13"/>
                        <a:pt x="1" y="13"/>
                        <a:pt x="1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4" name="Freeform 118"/>
                <p:cNvSpPr/>
                <p:nvPr/>
              </p:nvSpPr>
              <p:spPr bwMode="auto">
                <a:xfrm>
                  <a:off x="1385888" y="2751138"/>
                  <a:ext cx="0" cy="15875"/>
                </a:xfrm>
                <a:custGeom>
                  <a:avLst/>
                  <a:gdLst>
                    <a:gd name="T0" fmla="*/ 1 w 1"/>
                    <a:gd name="T1" fmla="*/ 13 h 14"/>
                    <a:gd name="T2" fmla="*/ 1 w 1"/>
                    <a:gd name="T3" fmla="*/ 1 h 14"/>
                    <a:gd name="T4" fmla="*/ 0 w 1"/>
                    <a:gd name="T5" fmla="*/ 1 h 14"/>
                    <a:gd name="T6" fmla="*/ 0 w 1"/>
                    <a:gd name="T7" fmla="*/ 13 h 14"/>
                    <a:gd name="T8" fmla="*/ 1 w 1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" h="14">
                      <a:moveTo>
                        <a:pt x="1" y="13"/>
                      </a:moveTo>
                      <a:cubicBezTo>
                        <a:pt x="1" y="9"/>
                        <a:pt x="1" y="5"/>
                        <a:pt x="1" y="1"/>
                      </a:cubicBez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5"/>
                        <a:pt x="0" y="9"/>
                        <a:pt x="0" y="13"/>
                      </a:cubicBezTo>
                      <a:cubicBezTo>
                        <a:pt x="0" y="14"/>
                        <a:pt x="1" y="14"/>
                        <a:pt x="1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5" name="Freeform 119"/>
                <p:cNvSpPr/>
                <p:nvPr/>
              </p:nvSpPr>
              <p:spPr bwMode="auto">
                <a:xfrm>
                  <a:off x="1354138" y="2720976"/>
                  <a:ext cx="9525" cy="12700"/>
                </a:xfrm>
                <a:custGeom>
                  <a:avLst/>
                  <a:gdLst>
                    <a:gd name="T0" fmla="*/ 1 w 9"/>
                    <a:gd name="T1" fmla="*/ 11 h 12"/>
                    <a:gd name="T2" fmla="*/ 9 w 9"/>
                    <a:gd name="T3" fmla="*/ 1 h 12"/>
                    <a:gd name="T4" fmla="*/ 8 w 9"/>
                    <a:gd name="T5" fmla="*/ 1 h 12"/>
                    <a:gd name="T6" fmla="*/ 0 w 9"/>
                    <a:gd name="T7" fmla="*/ 10 h 12"/>
                    <a:gd name="T8" fmla="*/ 1 w 9"/>
                    <a:gd name="T9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2">
                      <a:moveTo>
                        <a:pt x="1" y="11"/>
                      </a:moveTo>
                      <a:cubicBezTo>
                        <a:pt x="4" y="8"/>
                        <a:pt x="6" y="4"/>
                        <a:pt x="9" y="1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4"/>
                        <a:pt x="3" y="7"/>
                        <a:pt x="0" y="10"/>
                      </a:cubicBezTo>
                      <a:cubicBezTo>
                        <a:pt x="0" y="11"/>
                        <a:pt x="0" y="12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6" name="Freeform 120"/>
                <p:cNvSpPr/>
                <p:nvPr/>
              </p:nvSpPr>
              <p:spPr bwMode="auto">
                <a:xfrm>
                  <a:off x="1355725" y="2720976"/>
                  <a:ext cx="11113" cy="12700"/>
                </a:xfrm>
                <a:custGeom>
                  <a:avLst/>
                  <a:gdLst>
                    <a:gd name="T0" fmla="*/ 1 w 10"/>
                    <a:gd name="T1" fmla="*/ 11 h 12"/>
                    <a:gd name="T2" fmla="*/ 9 w 10"/>
                    <a:gd name="T3" fmla="*/ 1 h 12"/>
                    <a:gd name="T4" fmla="*/ 8 w 10"/>
                    <a:gd name="T5" fmla="*/ 1 h 12"/>
                    <a:gd name="T6" fmla="*/ 0 w 10"/>
                    <a:gd name="T7" fmla="*/ 11 h 12"/>
                    <a:gd name="T8" fmla="*/ 1 w 10"/>
                    <a:gd name="T9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2">
                      <a:moveTo>
                        <a:pt x="1" y="11"/>
                      </a:moveTo>
                      <a:cubicBezTo>
                        <a:pt x="3" y="7"/>
                        <a:pt x="6" y="4"/>
                        <a:pt x="9" y="1"/>
                      </a:cubicBezTo>
                      <a:cubicBezTo>
                        <a:pt x="10" y="1"/>
                        <a:pt x="9" y="0"/>
                        <a:pt x="8" y="1"/>
                      </a:cubicBezTo>
                      <a:cubicBezTo>
                        <a:pt x="5" y="3"/>
                        <a:pt x="2" y="7"/>
                        <a:pt x="0" y="11"/>
                      </a:cubicBezTo>
                      <a:cubicBezTo>
                        <a:pt x="0" y="11"/>
                        <a:pt x="1" y="12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7" name="Freeform 121"/>
                <p:cNvSpPr/>
                <p:nvPr/>
              </p:nvSpPr>
              <p:spPr bwMode="auto">
                <a:xfrm>
                  <a:off x="1360488" y="2720976"/>
                  <a:ext cx="9525" cy="11113"/>
                </a:xfrm>
                <a:custGeom>
                  <a:avLst/>
                  <a:gdLst>
                    <a:gd name="T0" fmla="*/ 2 w 8"/>
                    <a:gd name="T1" fmla="*/ 9 h 10"/>
                    <a:gd name="T2" fmla="*/ 8 w 8"/>
                    <a:gd name="T3" fmla="*/ 1 h 10"/>
                    <a:gd name="T4" fmla="*/ 7 w 8"/>
                    <a:gd name="T5" fmla="*/ 1 h 10"/>
                    <a:gd name="T6" fmla="*/ 1 w 8"/>
                    <a:gd name="T7" fmla="*/ 9 h 10"/>
                    <a:gd name="T8" fmla="*/ 2 w 8"/>
                    <a:gd name="T9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0">
                      <a:moveTo>
                        <a:pt x="2" y="9"/>
                      </a:moveTo>
                      <a:cubicBezTo>
                        <a:pt x="4" y="7"/>
                        <a:pt x="6" y="4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3"/>
                        <a:pt x="3" y="6"/>
                        <a:pt x="1" y="9"/>
                      </a:cubicBezTo>
                      <a:cubicBezTo>
                        <a:pt x="0" y="9"/>
                        <a:pt x="2" y="10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8" name="Freeform 122"/>
                <p:cNvSpPr/>
                <p:nvPr/>
              </p:nvSpPr>
              <p:spPr bwMode="auto">
                <a:xfrm>
                  <a:off x="1362075" y="2720976"/>
                  <a:ext cx="7938" cy="11113"/>
                </a:xfrm>
                <a:custGeom>
                  <a:avLst/>
                  <a:gdLst>
                    <a:gd name="T0" fmla="*/ 1 w 8"/>
                    <a:gd name="T1" fmla="*/ 10 h 11"/>
                    <a:gd name="T2" fmla="*/ 7 w 8"/>
                    <a:gd name="T3" fmla="*/ 1 h 11"/>
                    <a:gd name="T4" fmla="*/ 7 w 8"/>
                    <a:gd name="T5" fmla="*/ 1 h 11"/>
                    <a:gd name="T6" fmla="*/ 0 w 8"/>
                    <a:gd name="T7" fmla="*/ 9 h 11"/>
                    <a:gd name="T8" fmla="*/ 1 w 8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1">
                      <a:moveTo>
                        <a:pt x="1" y="10"/>
                      </a:moveTo>
                      <a:cubicBezTo>
                        <a:pt x="3" y="7"/>
                        <a:pt x="5" y="4"/>
                        <a:pt x="7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4" y="3"/>
                        <a:pt x="2" y="6"/>
                        <a:pt x="0" y="9"/>
                      </a:cubicBezTo>
                      <a:cubicBezTo>
                        <a:pt x="0" y="10"/>
                        <a:pt x="1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9" name="Freeform 123"/>
                <p:cNvSpPr/>
                <p:nvPr/>
              </p:nvSpPr>
              <p:spPr bwMode="auto">
                <a:xfrm>
                  <a:off x="1363663" y="2719388"/>
                  <a:ext cx="12700" cy="11113"/>
                </a:xfrm>
                <a:custGeom>
                  <a:avLst/>
                  <a:gdLst>
                    <a:gd name="T0" fmla="*/ 1 w 11"/>
                    <a:gd name="T1" fmla="*/ 10 h 11"/>
                    <a:gd name="T2" fmla="*/ 10 w 11"/>
                    <a:gd name="T3" fmla="*/ 2 h 11"/>
                    <a:gd name="T4" fmla="*/ 9 w 11"/>
                    <a:gd name="T5" fmla="*/ 1 h 11"/>
                    <a:gd name="T6" fmla="*/ 1 w 11"/>
                    <a:gd name="T7" fmla="*/ 9 h 11"/>
                    <a:gd name="T8" fmla="*/ 1 w 11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1">
                      <a:moveTo>
                        <a:pt x="1" y="10"/>
                      </a:moveTo>
                      <a:cubicBezTo>
                        <a:pt x="5" y="8"/>
                        <a:pt x="8" y="5"/>
                        <a:pt x="10" y="2"/>
                      </a:cubicBezTo>
                      <a:cubicBezTo>
                        <a:pt x="11" y="1"/>
                        <a:pt x="10" y="0"/>
                        <a:pt x="9" y="1"/>
                      </a:cubicBezTo>
                      <a:cubicBezTo>
                        <a:pt x="7" y="4"/>
                        <a:pt x="4" y="7"/>
                        <a:pt x="1" y="9"/>
                      </a:cubicBezTo>
                      <a:cubicBezTo>
                        <a:pt x="0" y="10"/>
                        <a:pt x="0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0" name="Freeform 124"/>
                <p:cNvSpPr/>
                <p:nvPr/>
              </p:nvSpPr>
              <p:spPr bwMode="auto">
                <a:xfrm>
                  <a:off x="1368425" y="2722563"/>
                  <a:ext cx="7938" cy="9525"/>
                </a:xfrm>
                <a:custGeom>
                  <a:avLst/>
                  <a:gdLst>
                    <a:gd name="T0" fmla="*/ 1 w 8"/>
                    <a:gd name="T1" fmla="*/ 9 h 9"/>
                    <a:gd name="T2" fmla="*/ 8 w 8"/>
                    <a:gd name="T3" fmla="*/ 2 h 9"/>
                    <a:gd name="T4" fmla="*/ 7 w 8"/>
                    <a:gd name="T5" fmla="*/ 1 h 9"/>
                    <a:gd name="T6" fmla="*/ 1 w 8"/>
                    <a:gd name="T7" fmla="*/ 8 h 9"/>
                    <a:gd name="T8" fmla="*/ 1 w 8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9">
                      <a:moveTo>
                        <a:pt x="1" y="9"/>
                      </a:moveTo>
                      <a:cubicBezTo>
                        <a:pt x="4" y="7"/>
                        <a:pt x="6" y="4"/>
                        <a:pt x="8" y="2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4"/>
                        <a:pt x="3" y="6"/>
                        <a:pt x="1" y="8"/>
                      </a:cubicBezTo>
                      <a:cubicBezTo>
                        <a:pt x="0" y="8"/>
                        <a:pt x="1" y="9"/>
                        <a:pt x="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1" name="Freeform 125"/>
                <p:cNvSpPr/>
                <p:nvPr/>
              </p:nvSpPr>
              <p:spPr bwMode="auto">
                <a:xfrm>
                  <a:off x="1370013" y="2724151"/>
                  <a:ext cx="9525" cy="11113"/>
                </a:xfrm>
                <a:custGeom>
                  <a:avLst/>
                  <a:gdLst>
                    <a:gd name="T0" fmla="*/ 1 w 9"/>
                    <a:gd name="T1" fmla="*/ 10 h 11"/>
                    <a:gd name="T2" fmla="*/ 9 w 9"/>
                    <a:gd name="T3" fmla="*/ 1 h 11"/>
                    <a:gd name="T4" fmla="*/ 8 w 9"/>
                    <a:gd name="T5" fmla="*/ 0 h 11"/>
                    <a:gd name="T6" fmla="*/ 0 w 9"/>
                    <a:gd name="T7" fmla="*/ 9 h 11"/>
                    <a:gd name="T8" fmla="*/ 1 w 9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1">
                      <a:moveTo>
                        <a:pt x="1" y="10"/>
                      </a:moveTo>
                      <a:cubicBezTo>
                        <a:pt x="4" y="7"/>
                        <a:pt x="6" y="4"/>
                        <a:pt x="9" y="1"/>
                      </a:cubicBezTo>
                      <a:cubicBezTo>
                        <a:pt x="9" y="1"/>
                        <a:pt x="9" y="0"/>
                        <a:pt x="8" y="0"/>
                      </a:cubicBezTo>
                      <a:cubicBezTo>
                        <a:pt x="5" y="3"/>
                        <a:pt x="3" y="6"/>
                        <a:pt x="0" y="9"/>
                      </a:cubicBezTo>
                      <a:cubicBezTo>
                        <a:pt x="0" y="10"/>
                        <a:pt x="1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2" name="Freeform 126"/>
                <p:cNvSpPr/>
                <p:nvPr/>
              </p:nvSpPr>
              <p:spPr bwMode="auto">
                <a:xfrm>
                  <a:off x="1370013" y="2727326"/>
                  <a:ext cx="12700" cy="15875"/>
                </a:xfrm>
                <a:custGeom>
                  <a:avLst/>
                  <a:gdLst>
                    <a:gd name="T0" fmla="*/ 2 w 11"/>
                    <a:gd name="T1" fmla="*/ 14 h 15"/>
                    <a:gd name="T2" fmla="*/ 10 w 11"/>
                    <a:gd name="T3" fmla="*/ 2 h 15"/>
                    <a:gd name="T4" fmla="*/ 9 w 11"/>
                    <a:gd name="T5" fmla="*/ 1 h 15"/>
                    <a:gd name="T6" fmla="*/ 1 w 11"/>
                    <a:gd name="T7" fmla="*/ 14 h 15"/>
                    <a:gd name="T8" fmla="*/ 2 w 11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5">
                      <a:moveTo>
                        <a:pt x="2" y="14"/>
                      </a:moveTo>
                      <a:cubicBezTo>
                        <a:pt x="4" y="10"/>
                        <a:pt x="7" y="6"/>
                        <a:pt x="10" y="2"/>
                      </a:cubicBezTo>
                      <a:cubicBezTo>
                        <a:pt x="11" y="1"/>
                        <a:pt x="9" y="0"/>
                        <a:pt x="9" y="1"/>
                      </a:cubicBezTo>
                      <a:cubicBezTo>
                        <a:pt x="6" y="5"/>
                        <a:pt x="3" y="9"/>
                        <a:pt x="1" y="14"/>
                      </a:cubicBezTo>
                      <a:cubicBezTo>
                        <a:pt x="0" y="14"/>
                        <a:pt x="2" y="15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3" name="Freeform 127"/>
                <p:cNvSpPr/>
                <p:nvPr/>
              </p:nvSpPr>
              <p:spPr bwMode="auto">
                <a:xfrm>
                  <a:off x="1374775" y="2725738"/>
                  <a:ext cx="9525" cy="17463"/>
                </a:xfrm>
                <a:custGeom>
                  <a:avLst/>
                  <a:gdLst>
                    <a:gd name="T0" fmla="*/ 1 w 9"/>
                    <a:gd name="T1" fmla="*/ 17 h 17"/>
                    <a:gd name="T2" fmla="*/ 9 w 9"/>
                    <a:gd name="T3" fmla="*/ 1 h 17"/>
                    <a:gd name="T4" fmla="*/ 8 w 9"/>
                    <a:gd name="T5" fmla="*/ 1 h 17"/>
                    <a:gd name="T6" fmla="*/ 0 w 9"/>
                    <a:gd name="T7" fmla="*/ 16 h 17"/>
                    <a:gd name="T8" fmla="*/ 1 w 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7">
                      <a:moveTo>
                        <a:pt x="1" y="17"/>
                      </a:moveTo>
                      <a:cubicBezTo>
                        <a:pt x="4" y="12"/>
                        <a:pt x="6" y="6"/>
                        <a:pt x="9" y="1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6"/>
                        <a:pt x="3" y="11"/>
                        <a:pt x="0" y="16"/>
                      </a:cubicBezTo>
                      <a:cubicBezTo>
                        <a:pt x="0" y="17"/>
                        <a:pt x="1" y="17"/>
                        <a:pt x="1" y="1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4" name="Freeform 128"/>
                <p:cNvSpPr/>
                <p:nvPr/>
              </p:nvSpPr>
              <p:spPr bwMode="auto">
                <a:xfrm>
                  <a:off x="1373188" y="2713038"/>
                  <a:ext cx="9525" cy="12700"/>
                </a:xfrm>
                <a:custGeom>
                  <a:avLst/>
                  <a:gdLst>
                    <a:gd name="T0" fmla="*/ 1 w 10"/>
                    <a:gd name="T1" fmla="*/ 13 h 13"/>
                    <a:gd name="T2" fmla="*/ 9 w 10"/>
                    <a:gd name="T3" fmla="*/ 2 h 13"/>
                    <a:gd name="T4" fmla="*/ 8 w 10"/>
                    <a:gd name="T5" fmla="*/ 1 h 13"/>
                    <a:gd name="T6" fmla="*/ 0 w 10"/>
                    <a:gd name="T7" fmla="*/ 12 h 13"/>
                    <a:gd name="T8" fmla="*/ 1 w 10"/>
                    <a:gd name="T9" fmla="*/ 13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3">
                      <a:moveTo>
                        <a:pt x="1" y="13"/>
                      </a:moveTo>
                      <a:cubicBezTo>
                        <a:pt x="3" y="8"/>
                        <a:pt x="6" y="5"/>
                        <a:pt x="9" y="2"/>
                      </a:cubicBezTo>
                      <a:cubicBezTo>
                        <a:pt x="10" y="1"/>
                        <a:pt x="9" y="0"/>
                        <a:pt x="8" y="1"/>
                      </a:cubicBezTo>
                      <a:cubicBezTo>
                        <a:pt x="5" y="4"/>
                        <a:pt x="1" y="8"/>
                        <a:pt x="0" y="12"/>
                      </a:cubicBezTo>
                      <a:cubicBezTo>
                        <a:pt x="0" y="13"/>
                        <a:pt x="1" y="13"/>
                        <a:pt x="1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5" name="Freeform 129"/>
                <p:cNvSpPr/>
                <p:nvPr/>
              </p:nvSpPr>
              <p:spPr bwMode="auto">
                <a:xfrm>
                  <a:off x="1370013" y="2709863"/>
                  <a:ext cx="12700" cy="14288"/>
                </a:xfrm>
                <a:custGeom>
                  <a:avLst/>
                  <a:gdLst>
                    <a:gd name="T0" fmla="*/ 2 w 12"/>
                    <a:gd name="T1" fmla="*/ 12 h 13"/>
                    <a:gd name="T2" fmla="*/ 11 w 12"/>
                    <a:gd name="T3" fmla="*/ 2 h 13"/>
                    <a:gd name="T4" fmla="*/ 10 w 12"/>
                    <a:gd name="T5" fmla="*/ 1 h 13"/>
                    <a:gd name="T6" fmla="*/ 1 w 12"/>
                    <a:gd name="T7" fmla="*/ 11 h 13"/>
                    <a:gd name="T8" fmla="*/ 2 w 12"/>
                    <a:gd name="T9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3">
                      <a:moveTo>
                        <a:pt x="2" y="12"/>
                      </a:moveTo>
                      <a:cubicBezTo>
                        <a:pt x="4" y="8"/>
                        <a:pt x="8" y="5"/>
                        <a:pt x="11" y="2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7" y="5"/>
                        <a:pt x="3" y="7"/>
                        <a:pt x="1" y="11"/>
                      </a:cubicBezTo>
                      <a:cubicBezTo>
                        <a:pt x="0" y="12"/>
                        <a:pt x="1" y="13"/>
                        <a:pt x="2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6" name="Freeform 130"/>
                <p:cNvSpPr/>
                <p:nvPr/>
              </p:nvSpPr>
              <p:spPr bwMode="auto">
                <a:xfrm>
                  <a:off x="1363663" y="2714626"/>
                  <a:ext cx="9525" cy="11113"/>
                </a:xfrm>
                <a:custGeom>
                  <a:avLst/>
                  <a:gdLst>
                    <a:gd name="T0" fmla="*/ 1 w 9"/>
                    <a:gd name="T1" fmla="*/ 9 h 10"/>
                    <a:gd name="T2" fmla="*/ 9 w 9"/>
                    <a:gd name="T3" fmla="*/ 2 h 10"/>
                    <a:gd name="T4" fmla="*/ 8 w 9"/>
                    <a:gd name="T5" fmla="*/ 1 h 10"/>
                    <a:gd name="T6" fmla="*/ 0 w 9"/>
                    <a:gd name="T7" fmla="*/ 8 h 10"/>
                    <a:gd name="T8" fmla="*/ 1 w 9"/>
                    <a:gd name="T9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0">
                      <a:moveTo>
                        <a:pt x="1" y="9"/>
                      </a:moveTo>
                      <a:cubicBezTo>
                        <a:pt x="3" y="6"/>
                        <a:pt x="6" y="4"/>
                        <a:pt x="9" y="2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3"/>
                        <a:pt x="2" y="6"/>
                        <a:pt x="0" y="8"/>
                      </a:cubicBezTo>
                      <a:cubicBezTo>
                        <a:pt x="0" y="9"/>
                        <a:pt x="1" y="10"/>
                        <a:pt x="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7" name="Freeform 131"/>
                <p:cNvSpPr/>
                <p:nvPr/>
              </p:nvSpPr>
              <p:spPr bwMode="auto">
                <a:xfrm>
                  <a:off x="1370013" y="2708276"/>
                  <a:ext cx="15875" cy="11113"/>
                </a:xfrm>
                <a:custGeom>
                  <a:avLst/>
                  <a:gdLst>
                    <a:gd name="T0" fmla="*/ 1 w 15"/>
                    <a:gd name="T1" fmla="*/ 11 h 11"/>
                    <a:gd name="T2" fmla="*/ 15 w 15"/>
                    <a:gd name="T3" fmla="*/ 2 h 11"/>
                    <a:gd name="T4" fmla="*/ 14 w 15"/>
                    <a:gd name="T5" fmla="*/ 1 h 11"/>
                    <a:gd name="T6" fmla="*/ 0 w 15"/>
                    <a:gd name="T7" fmla="*/ 10 h 11"/>
                    <a:gd name="T8" fmla="*/ 1 w 15"/>
                    <a:gd name="T9" fmla="*/ 1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11">
                      <a:moveTo>
                        <a:pt x="1" y="11"/>
                      </a:moveTo>
                      <a:cubicBezTo>
                        <a:pt x="6" y="8"/>
                        <a:pt x="10" y="5"/>
                        <a:pt x="15" y="2"/>
                      </a:cubicBezTo>
                      <a:cubicBezTo>
                        <a:pt x="15" y="1"/>
                        <a:pt x="15" y="0"/>
                        <a:pt x="14" y="1"/>
                      </a:cubicBezTo>
                      <a:cubicBezTo>
                        <a:pt x="10" y="4"/>
                        <a:pt x="5" y="7"/>
                        <a:pt x="0" y="10"/>
                      </a:cubicBezTo>
                      <a:cubicBezTo>
                        <a:pt x="0" y="10"/>
                        <a:pt x="0" y="11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8" name="Freeform 132"/>
                <p:cNvSpPr/>
                <p:nvPr/>
              </p:nvSpPr>
              <p:spPr bwMode="auto">
                <a:xfrm>
                  <a:off x="1376363" y="2701926"/>
                  <a:ext cx="9525" cy="14288"/>
                </a:xfrm>
                <a:custGeom>
                  <a:avLst/>
                  <a:gdLst>
                    <a:gd name="T0" fmla="*/ 2 w 9"/>
                    <a:gd name="T1" fmla="*/ 13 h 14"/>
                    <a:gd name="T2" fmla="*/ 9 w 9"/>
                    <a:gd name="T3" fmla="*/ 1 h 14"/>
                    <a:gd name="T4" fmla="*/ 8 w 9"/>
                    <a:gd name="T5" fmla="*/ 1 h 14"/>
                    <a:gd name="T6" fmla="*/ 1 w 9"/>
                    <a:gd name="T7" fmla="*/ 12 h 14"/>
                    <a:gd name="T8" fmla="*/ 2 w 9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4">
                      <a:moveTo>
                        <a:pt x="2" y="13"/>
                      </a:moveTo>
                      <a:cubicBezTo>
                        <a:pt x="4" y="9"/>
                        <a:pt x="7" y="5"/>
                        <a:pt x="9" y="1"/>
                      </a:cubicBezTo>
                      <a:cubicBezTo>
                        <a:pt x="9" y="0"/>
                        <a:pt x="8" y="0"/>
                        <a:pt x="8" y="1"/>
                      </a:cubicBezTo>
                      <a:cubicBezTo>
                        <a:pt x="6" y="5"/>
                        <a:pt x="3" y="8"/>
                        <a:pt x="1" y="12"/>
                      </a:cubicBezTo>
                      <a:cubicBezTo>
                        <a:pt x="0" y="13"/>
                        <a:pt x="1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9" name="Freeform 133"/>
                <p:cNvSpPr/>
                <p:nvPr/>
              </p:nvSpPr>
              <p:spPr bwMode="auto">
                <a:xfrm>
                  <a:off x="1377950" y="2703513"/>
                  <a:ext cx="7938" cy="20638"/>
                </a:xfrm>
                <a:custGeom>
                  <a:avLst/>
                  <a:gdLst>
                    <a:gd name="T0" fmla="*/ 7 w 8"/>
                    <a:gd name="T1" fmla="*/ 1 h 19"/>
                    <a:gd name="T2" fmla="*/ 0 w 8"/>
                    <a:gd name="T3" fmla="*/ 17 h 19"/>
                    <a:gd name="T4" fmla="*/ 1 w 8"/>
                    <a:gd name="T5" fmla="*/ 18 h 19"/>
                    <a:gd name="T6" fmla="*/ 8 w 8"/>
                    <a:gd name="T7" fmla="*/ 1 h 19"/>
                    <a:gd name="T8" fmla="*/ 7 w 8"/>
                    <a:gd name="T9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9">
                      <a:moveTo>
                        <a:pt x="7" y="1"/>
                      </a:moveTo>
                      <a:cubicBezTo>
                        <a:pt x="7" y="7"/>
                        <a:pt x="3" y="12"/>
                        <a:pt x="0" y="17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5" y="13"/>
                        <a:pt x="8" y="7"/>
                        <a:pt x="8" y="1"/>
                      </a:cubicBezTo>
                      <a:cubicBezTo>
                        <a:pt x="8" y="0"/>
                        <a:pt x="7" y="0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0" name="Freeform 134"/>
                <p:cNvSpPr/>
                <p:nvPr/>
              </p:nvSpPr>
              <p:spPr bwMode="auto">
                <a:xfrm>
                  <a:off x="1379538" y="2703513"/>
                  <a:ext cx="9525" cy="22225"/>
                </a:xfrm>
                <a:custGeom>
                  <a:avLst/>
                  <a:gdLst>
                    <a:gd name="T0" fmla="*/ 7 w 9"/>
                    <a:gd name="T1" fmla="*/ 1 h 20"/>
                    <a:gd name="T2" fmla="*/ 0 w 9"/>
                    <a:gd name="T3" fmla="*/ 19 h 20"/>
                    <a:gd name="T4" fmla="*/ 2 w 9"/>
                    <a:gd name="T5" fmla="*/ 20 h 20"/>
                    <a:gd name="T6" fmla="*/ 9 w 9"/>
                    <a:gd name="T7" fmla="*/ 1 h 20"/>
                    <a:gd name="T8" fmla="*/ 7 w 9"/>
                    <a:gd name="T9" fmla="*/ 1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20">
                      <a:moveTo>
                        <a:pt x="7" y="1"/>
                      </a:moveTo>
                      <a:cubicBezTo>
                        <a:pt x="7" y="7"/>
                        <a:pt x="3" y="13"/>
                        <a:pt x="0" y="19"/>
                      </a:cubicBezTo>
                      <a:cubicBezTo>
                        <a:pt x="0" y="20"/>
                        <a:pt x="1" y="20"/>
                        <a:pt x="2" y="20"/>
                      </a:cubicBezTo>
                      <a:cubicBezTo>
                        <a:pt x="5" y="14"/>
                        <a:pt x="8" y="7"/>
                        <a:pt x="9" y="1"/>
                      </a:cubicBezTo>
                      <a:cubicBezTo>
                        <a:pt x="9" y="0"/>
                        <a:pt x="7" y="0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1" name="Freeform 135"/>
                <p:cNvSpPr/>
                <p:nvPr/>
              </p:nvSpPr>
              <p:spPr bwMode="auto">
                <a:xfrm>
                  <a:off x="1384300" y="2703513"/>
                  <a:ext cx="7938" cy="19050"/>
                </a:xfrm>
                <a:custGeom>
                  <a:avLst/>
                  <a:gdLst>
                    <a:gd name="T0" fmla="*/ 5 w 7"/>
                    <a:gd name="T1" fmla="*/ 2 h 19"/>
                    <a:gd name="T2" fmla="*/ 6 w 7"/>
                    <a:gd name="T3" fmla="*/ 1 h 19"/>
                    <a:gd name="T4" fmla="*/ 5 w 7"/>
                    <a:gd name="T5" fmla="*/ 2 h 19"/>
                    <a:gd name="T6" fmla="*/ 4 w 7"/>
                    <a:gd name="T7" fmla="*/ 9 h 19"/>
                    <a:gd name="T8" fmla="*/ 2 w 7"/>
                    <a:gd name="T9" fmla="*/ 14 h 19"/>
                    <a:gd name="T10" fmla="*/ 1 w 7"/>
                    <a:gd name="T11" fmla="*/ 16 h 19"/>
                    <a:gd name="T12" fmla="*/ 0 w 7"/>
                    <a:gd name="T13" fmla="*/ 18 h 19"/>
                    <a:gd name="T14" fmla="*/ 1 w 7"/>
                    <a:gd name="T15" fmla="*/ 18 h 19"/>
                    <a:gd name="T16" fmla="*/ 0 w 7"/>
                    <a:gd name="T17" fmla="*/ 17 h 19"/>
                    <a:gd name="T18" fmla="*/ 0 w 7"/>
                    <a:gd name="T19" fmla="*/ 18 h 19"/>
                    <a:gd name="T20" fmla="*/ 0 w 7"/>
                    <a:gd name="T21" fmla="*/ 19 h 19"/>
                    <a:gd name="T22" fmla="*/ 1 w 7"/>
                    <a:gd name="T23" fmla="*/ 19 h 19"/>
                    <a:gd name="T24" fmla="*/ 1 w 7"/>
                    <a:gd name="T25" fmla="*/ 19 h 19"/>
                    <a:gd name="T26" fmla="*/ 3 w 7"/>
                    <a:gd name="T27" fmla="*/ 13 h 19"/>
                    <a:gd name="T28" fmla="*/ 6 w 7"/>
                    <a:gd name="T29" fmla="*/ 5 h 19"/>
                    <a:gd name="T30" fmla="*/ 5 w 7"/>
                    <a:gd name="T31" fmla="*/ 1 h 19"/>
                    <a:gd name="T32" fmla="*/ 4 w 7"/>
                    <a:gd name="T33" fmla="*/ 1 h 19"/>
                    <a:gd name="T34" fmla="*/ 4 w 7"/>
                    <a:gd name="T35" fmla="*/ 2 h 19"/>
                    <a:gd name="T36" fmla="*/ 5 w 7"/>
                    <a:gd name="T37" fmla="*/ 2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7" h="19">
                      <a:moveTo>
                        <a:pt x="5" y="2"/>
                      </a:moveTo>
                      <a:cubicBezTo>
                        <a:pt x="6" y="2"/>
                        <a:pt x="5" y="2"/>
                        <a:pt x="6" y="1"/>
                      </a:cubicBezTo>
                      <a:cubicBezTo>
                        <a:pt x="5" y="1"/>
                        <a:pt x="5" y="1"/>
                        <a:pt x="5" y="2"/>
                      </a:cubicBezTo>
                      <a:cubicBezTo>
                        <a:pt x="6" y="3"/>
                        <a:pt x="4" y="7"/>
                        <a:pt x="4" y="9"/>
                      </a:cubicBezTo>
                      <a:cubicBezTo>
                        <a:pt x="3" y="11"/>
                        <a:pt x="2" y="12"/>
                        <a:pt x="2" y="14"/>
                      </a:cubicBezTo>
                      <a:cubicBezTo>
                        <a:pt x="1" y="15"/>
                        <a:pt x="1" y="16"/>
                        <a:pt x="1" y="16"/>
                      </a:cubicBezTo>
                      <a:cubicBezTo>
                        <a:pt x="1" y="17"/>
                        <a:pt x="0" y="17"/>
                        <a:pt x="0" y="18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1" y="17"/>
                        <a:pt x="0" y="16"/>
                        <a:pt x="0" y="17"/>
                      </a:cubicBez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1" y="19"/>
                        <a:pt x="1" y="19"/>
                        <a:pt x="1" y="19"/>
                      </a:cubicBezTo>
                      <a:cubicBezTo>
                        <a:pt x="1" y="19"/>
                        <a:pt x="1" y="19"/>
                        <a:pt x="1" y="19"/>
                      </a:cubicBezTo>
                      <a:cubicBezTo>
                        <a:pt x="2" y="17"/>
                        <a:pt x="3" y="15"/>
                        <a:pt x="3" y="13"/>
                      </a:cubicBezTo>
                      <a:cubicBezTo>
                        <a:pt x="5" y="11"/>
                        <a:pt x="5" y="8"/>
                        <a:pt x="6" y="5"/>
                      </a:cubicBezTo>
                      <a:cubicBezTo>
                        <a:pt x="6" y="4"/>
                        <a:pt x="7" y="2"/>
                        <a:pt x="5" y="1"/>
                      </a:cubicBezTo>
                      <a:cubicBezTo>
                        <a:pt x="5" y="0"/>
                        <a:pt x="5" y="0"/>
                        <a:pt x="4" y="1"/>
                      </a:cubicBezTo>
                      <a:cubicBezTo>
                        <a:pt x="4" y="1"/>
                        <a:pt x="4" y="2"/>
                        <a:pt x="4" y="2"/>
                      </a:cubicBezTo>
                      <a:cubicBezTo>
                        <a:pt x="4" y="2"/>
                        <a:pt x="5" y="3"/>
                        <a:pt x="5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2" name="Freeform 136"/>
                <p:cNvSpPr/>
                <p:nvPr/>
              </p:nvSpPr>
              <p:spPr bwMode="auto">
                <a:xfrm>
                  <a:off x="1385888" y="2705101"/>
                  <a:ext cx="7938" cy="19050"/>
                </a:xfrm>
                <a:custGeom>
                  <a:avLst/>
                  <a:gdLst>
                    <a:gd name="T0" fmla="*/ 5 w 7"/>
                    <a:gd name="T1" fmla="*/ 1 h 18"/>
                    <a:gd name="T2" fmla="*/ 0 w 7"/>
                    <a:gd name="T3" fmla="*/ 17 h 18"/>
                    <a:gd name="T4" fmla="*/ 2 w 7"/>
                    <a:gd name="T5" fmla="*/ 17 h 18"/>
                    <a:gd name="T6" fmla="*/ 6 w 7"/>
                    <a:gd name="T7" fmla="*/ 1 h 18"/>
                    <a:gd name="T8" fmla="*/ 5 w 7"/>
                    <a:gd name="T9" fmla="*/ 1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8">
                      <a:moveTo>
                        <a:pt x="5" y="1"/>
                      </a:moveTo>
                      <a:cubicBezTo>
                        <a:pt x="5" y="6"/>
                        <a:pt x="2" y="12"/>
                        <a:pt x="0" y="17"/>
                      </a:cubicBezTo>
                      <a:cubicBezTo>
                        <a:pt x="0" y="18"/>
                        <a:pt x="1" y="18"/>
                        <a:pt x="2" y="17"/>
                      </a:cubicBezTo>
                      <a:cubicBezTo>
                        <a:pt x="3" y="12"/>
                        <a:pt x="7" y="7"/>
                        <a:pt x="6" y="1"/>
                      </a:cubicBezTo>
                      <a:cubicBezTo>
                        <a:pt x="6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3" name="Freeform 137"/>
                <p:cNvSpPr/>
                <p:nvPr/>
              </p:nvSpPr>
              <p:spPr bwMode="auto">
                <a:xfrm>
                  <a:off x="1389063" y="2705101"/>
                  <a:ext cx="6350" cy="20638"/>
                </a:xfrm>
                <a:custGeom>
                  <a:avLst/>
                  <a:gdLst>
                    <a:gd name="T0" fmla="*/ 5 w 7"/>
                    <a:gd name="T1" fmla="*/ 1 h 19"/>
                    <a:gd name="T2" fmla="*/ 1 w 7"/>
                    <a:gd name="T3" fmla="*/ 17 h 19"/>
                    <a:gd name="T4" fmla="*/ 2 w 7"/>
                    <a:gd name="T5" fmla="*/ 18 h 19"/>
                    <a:gd name="T6" fmla="*/ 5 w 7"/>
                    <a:gd name="T7" fmla="*/ 11 h 19"/>
                    <a:gd name="T8" fmla="*/ 7 w 7"/>
                    <a:gd name="T9" fmla="*/ 1 h 19"/>
                    <a:gd name="T10" fmla="*/ 5 w 7"/>
                    <a:gd name="T11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19">
                      <a:moveTo>
                        <a:pt x="5" y="1"/>
                      </a:moveTo>
                      <a:cubicBezTo>
                        <a:pt x="5" y="6"/>
                        <a:pt x="4" y="13"/>
                        <a:pt x="1" y="17"/>
                      </a:cubicBezTo>
                      <a:cubicBezTo>
                        <a:pt x="0" y="18"/>
                        <a:pt x="1" y="19"/>
                        <a:pt x="2" y="18"/>
                      </a:cubicBezTo>
                      <a:cubicBezTo>
                        <a:pt x="3" y="16"/>
                        <a:pt x="4" y="13"/>
                        <a:pt x="5" y="11"/>
                      </a:cubicBezTo>
                      <a:cubicBezTo>
                        <a:pt x="6" y="8"/>
                        <a:pt x="7" y="4"/>
                        <a:pt x="7" y="1"/>
                      </a:cubicBezTo>
                      <a:cubicBezTo>
                        <a:pt x="7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4" name="Freeform 138"/>
                <p:cNvSpPr/>
                <p:nvPr/>
              </p:nvSpPr>
              <p:spPr bwMode="auto">
                <a:xfrm>
                  <a:off x="1389063" y="2706688"/>
                  <a:ext cx="7938" cy="19050"/>
                </a:xfrm>
                <a:custGeom>
                  <a:avLst/>
                  <a:gdLst>
                    <a:gd name="T0" fmla="*/ 5 w 7"/>
                    <a:gd name="T1" fmla="*/ 1 h 17"/>
                    <a:gd name="T2" fmla="*/ 1 w 7"/>
                    <a:gd name="T3" fmla="*/ 15 h 17"/>
                    <a:gd name="T4" fmla="*/ 2 w 7"/>
                    <a:gd name="T5" fmla="*/ 16 h 17"/>
                    <a:gd name="T6" fmla="*/ 7 w 7"/>
                    <a:gd name="T7" fmla="*/ 1 h 17"/>
                    <a:gd name="T8" fmla="*/ 5 w 7"/>
                    <a:gd name="T9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7">
                      <a:moveTo>
                        <a:pt x="5" y="1"/>
                      </a:moveTo>
                      <a:cubicBezTo>
                        <a:pt x="6" y="6"/>
                        <a:pt x="3" y="11"/>
                        <a:pt x="1" y="15"/>
                      </a:cubicBezTo>
                      <a:cubicBezTo>
                        <a:pt x="0" y="16"/>
                        <a:pt x="2" y="17"/>
                        <a:pt x="2" y="16"/>
                      </a:cubicBezTo>
                      <a:cubicBezTo>
                        <a:pt x="5" y="12"/>
                        <a:pt x="7" y="6"/>
                        <a:pt x="7" y="1"/>
                      </a:cubicBezTo>
                      <a:cubicBezTo>
                        <a:pt x="7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5" name="Freeform 139"/>
                <p:cNvSpPr/>
                <p:nvPr/>
              </p:nvSpPr>
              <p:spPr bwMode="auto">
                <a:xfrm>
                  <a:off x="1389063" y="2708276"/>
                  <a:ext cx="11113" cy="20638"/>
                </a:xfrm>
                <a:custGeom>
                  <a:avLst/>
                  <a:gdLst>
                    <a:gd name="T0" fmla="*/ 9 w 11"/>
                    <a:gd name="T1" fmla="*/ 1 h 19"/>
                    <a:gd name="T2" fmla="*/ 0 w 11"/>
                    <a:gd name="T3" fmla="*/ 17 h 19"/>
                    <a:gd name="T4" fmla="*/ 1 w 11"/>
                    <a:gd name="T5" fmla="*/ 18 h 19"/>
                    <a:gd name="T6" fmla="*/ 11 w 11"/>
                    <a:gd name="T7" fmla="*/ 1 h 19"/>
                    <a:gd name="T8" fmla="*/ 9 w 11"/>
                    <a:gd name="T9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9">
                      <a:moveTo>
                        <a:pt x="9" y="1"/>
                      </a:moveTo>
                      <a:cubicBezTo>
                        <a:pt x="9" y="7"/>
                        <a:pt x="5" y="13"/>
                        <a:pt x="0" y="17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6" y="14"/>
                        <a:pt x="10" y="8"/>
                        <a:pt x="11" y="1"/>
                      </a:cubicBezTo>
                      <a:cubicBezTo>
                        <a:pt x="11" y="0"/>
                        <a:pt x="9" y="0"/>
                        <a:pt x="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6" name="Freeform 140"/>
                <p:cNvSpPr/>
                <p:nvPr/>
              </p:nvSpPr>
              <p:spPr bwMode="auto">
                <a:xfrm>
                  <a:off x="1373188" y="2714626"/>
                  <a:ext cx="17463" cy="33338"/>
                </a:xfrm>
                <a:custGeom>
                  <a:avLst/>
                  <a:gdLst>
                    <a:gd name="T0" fmla="*/ 16 w 17"/>
                    <a:gd name="T1" fmla="*/ 3 h 31"/>
                    <a:gd name="T2" fmla="*/ 6 w 17"/>
                    <a:gd name="T3" fmla="*/ 11 h 31"/>
                    <a:gd name="T4" fmla="*/ 12 w 17"/>
                    <a:gd name="T5" fmla="*/ 3 h 31"/>
                    <a:gd name="T6" fmla="*/ 3 w 17"/>
                    <a:gd name="T7" fmla="*/ 11 h 31"/>
                    <a:gd name="T8" fmla="*/ 9 w 17"/>
                    <a:gd name="T9" fmla="*/ 3 h 31"/>
                    <a:gd name="T10" fmla="*/ 6 w 17"/>
                    <a:gd name="T11" fmla="*/ 5 h 31"/>
                    <a:gd name="T12" fmla="*/ 11 w 17"/>
                    <a:gd name="T13" fmla="*/ 3 h 31"/>
                    <a:gd name="T14" fmla="*/ 4 w 17"/>
                    <a:gd name="T15" fmla="*/ 15 h 31"/>
                    <a:gd name="T16" fmla="*/ 11 w 17"/>
                    <a:gd name="T17" fmla="*/ 12 h 31"/>
                    <a:gd name="T18" fmla="*/ 1 w 17"/>
                    <a:gd name="T19" fmla="*/ 22 h 31"/>
                    <a:gd name="T20" fmla="*/ 12 w 17"/>
                    <a:gd name="T21" fmla="*/ 12 h 31"/>
                    <a:gd name="T22" fmla="*/ 5 w 17"/>
                    <a:gd name="T23" fmla="*/ 22 h 31"/>
                    <a:gd name="T24" fmla="*/ 7 w 17"/>
                    <a:gd name="T25" fmla="*/ 21 h 31"/>
                    <a:gd name="T26" fmla="*/ 4 w 17"/>
                    <a:gd name="T27" fmla="*/ 27 h 31"/>
                    <a:gd name="T28" fmla="*/ 9 w 17"/>
                    <a:gd name="T29" fmla="*/ 21 h 31"/>
                    <a:gd name="T30" fmla="*/ 4 w 17"/>
                    <a:gd name="T31" fmla="*/ 29 h 31"/>
                    <a:gd name="T32" fmla="*/ 6 w 17"/>
                    <a:gd name="T33" fmla="*/ 30 h 31"/>
                    <a:gd name="T34" fmla="*/ 9 w 17"/>
                    <a:gd name="T35" fmla="*/ 26 h 31"/>
                    <a:gd name="T36" fmla="*/ 6 w 17"/>
                    <a:gd name="T37" fmla="*/ 30 h 31"/>
                    <a:gd name="T38" fmla="*/ 9 w 17"/>
                    <a:gd name="T39" fmla="*/ 23 h 31"/>
                    <a:gd name="T40" fmla="*/ 5 w 17"/>
                    <a:gd name="T41" fmla="*/ 28 h 31"/>
                    <a:gd name="T42" fmla="*/ 9 w 17"/>
                    <a:gd name="T43" fmla="*/ 21 h 31"/>
                    <a:gd name="T44" fmla="*/ 5 w 17"/>
                    <a:gd name="T45" fmla="*/ 27 h 31"/>
                    <a:gd name="T46" fmla="*/ 7 w 17"/>
                    <a:gd name="T47" fmla="*/ 21 h 31"/>
                    <a:gd name="T48" fmla="*/ 5 w 17"/>
                    <a:gd name="T49" fmla="*/ 22 h 31"/>
                    <a:gd name="T50" fmla="*/ 12 w 17"/>
                    <a:gd name="T51" fmla="*/ 11 h 31"/>
                    <a:gd name="T52" fmla="*/ 1 w 17"/>
                    <a:gd name="T53" fmla="*/ 21 h 31"/>
                    <a:gd name="T54" fmla="*/ 11 w 17"/>
                    <a:gd name="T55" fmla="*/ 11 h 31"/>
                    <a:gd name="T56" fmla="*/ 4 w 17"/>
                    <a:gd name="T57" fmla="*/ 15 h 31"/>
                    <a:gd name="T58" fmla="*/ 14 w 17"/>
                    <a:gd name="T59" fmla="*/ 1 h 31"/>
                    <a:gd name="T60" fmla="*/ 6 w 17"/>
                    <a:gd name="T61" fmla="*/ 5 h 31"/>
                    <a:gd name="T62" fmla="*/ 9 w 17"/>
                    <a:gd name="T63" fmla="*/ 4 h 31"/>
                    <a:gd name="T64" fmla="*/ 3 w 17"/>
                    <a:gd name="T65" fmla="*/ 11 h 31"/>
                    <a:gd name="T66" fmla="*/ 12 w 17"/>
                    <a:gd name="T67" fmla="*/ 4 h 31"/>
                    <a:gd name="T68" fmla="*/ 6 w 17"/>
                    <a:gd name="T69" fmla="*/ 11 h 31"/>
                    <a:gd name="T70" fmla="*/ 16 w 17"/>
                    <a:gd name="T71" fmla="*/ 3 h 31"/>
                    <a:gd name="T72" fmla="*/ 9 w 17"/>
                    <a:gd name="T73" fmla="*/ 11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7" h="31">
                      <a:moveTo>
                        <a:pt x="10" y="12"/>
                      </a:moveTo>
                      <a:cubicBezTo>
                        <a:pt x="13" y="9"/>
                        <a:pt x="15" y="6"/>
                        <a:pt x="16" y="3"/>
                      </a:cubicBezTo>
                      <a:cubicBezTo>
                        <a:pt x="17" y="2"/>
                        <a:pt x="16" y="2"/>
                        <a:pt x="15" y="2"/>
                      </a:cubicBezTo>
                      <a:cubicBezTo>
                        <a:pt x="12" y="5"/>
                        <a:pt x="9" y="8"/>
                        <a:pt x="6" y="11"/>
                      </a:cubicBezTo>
                      <a:cubicBezTo>
                        <a:pt x="7" y="11"/>
                        <a:pt x="7" y="11"/>
                        <a:pt x="7" y="12"/>
                      </a:cubicBezTo>
                      <a:cubicBezTo>
                        <a:pt x="9" y="9"/>
                        <a:pt x="11" y="6"/>
                        <a:pt x="12" y="3"/>
                      </a:cubicBezTo>
                      <a:cubicBezTo>
                        <a:pt x="12" y="3"/>
                        <a:pt x="12" y="2"/>
                        <a:pt x="11" y="3"/>
                      </a:cubicBezTo>
                      <a:cubicBezTo>
                        <a:pt x="8" y="5"/>
                        <a:pt x="6" y="8"/>
                        <a:pt x="3" y="11"/>
                      </a:cubicBezTo>
                      <a:cubicBezTo>
                        <a:pt x="4" y="11"/>
                        <a:pt x="4" y="12"/>
                        <a:pt x="4" y="12"/>
                      </a:cubicBezTo>
                      <a:cubicBezTo>
                        <a:pt x="6" y="9"/>
                        <a:pt x="8" y="6"/>
                        <a:pt x="9" y="3"/>
                      </a:cubicBezTo>
                      <a:cubicBezTo>
                        <a:pt x="10" y="3"/>
                        <a:pt x="9" y="2"/>
                        <a:pt x="8" y="3"/>
                      </a:cubicBezTo>
                      <a:cubicBezTo>
                        <a:pt x="7" y="4"/>
                        <a:pt x="6" y="4"/>
                        <a:pt x="6" y="5"/>
                      </a:cubicBezTo>
                      <a:cubicBezTo>
                        <a:pt x="5" y="6"/>
                        <a:pt x="6" y="7"/>
                        <a:pt x="6" y="6"/>
                      </a:cubicBezTo>
                      <a:cubicBezTo>
                        <a:pt x="8" y="5"/>
                        <a:pt x="10" y="4"/>
                        <a:pt x="11" y="3"/>
                      </a:cubicBezTo>
                      <a:cubicBezTo>
                        <a:pt x="15" y="1"/>
                        <a:pt x="11" y="5"/>
                        <a:pt x="11" y="6"/>
                      </a:cubicBezTo>
                      <a:cubicBezTo>
                        <a:pt x="9" y="9"/>
                        <a:pt x="6" y="12"/>
                        <a:pt x="4" y="15"/>
                      </a:cubicBezTo>
                      <a:cubicBezTo>
                        <a:pt x="4" y="15"/>
                        <a:pt x="4" y="16"/>
                        <a:pt x="5" y="16"/>
                      </a:cubicBezTo>
                      <a:cubicBezTo>
                        <a:pt x="7" y="14"/>
                        <a:pt x="9" y="13"/>
                        <a:pt x="11" y="12"/>
                      </a:cubicBezTo>
                      <a:cubicBezTo>
                        <a:pt x="10" y="11"/>
                        <a:pt x="10" y="11"/>
                        <a:pt x="10" y="11"/>
                      </a:cubicBezTo>
                      <a:cubicBezTo>
                        <a:pt x="7" y="15"/>
                        <a:pt x="3" y="18"/>
                        <a:pt x="1" y="22"/>
                      </a:cubicBezTo>
                      <a:cubicBezTo>
                        <a:pt x="0" y="22"/>
                        <a:pt x="1" y="23"/>
                        <a:pt x="2" y="22"/>
                      </a:cubicBezTo>
                      <a:cubicBezTo>
                        <a:pt x="6" y="19"/>
                        <a:pt x="8" y="15"/>
                        <a:pt x="12" y="12"/>
                      </a:cubicBezTo>
                      <a:cubicBezTo>
                        <a:pt x="12" y="11"/>
                        <a:pt x="11" y="11"/>
                        <a:pt x="11" y="11"/>
                      </a:cubicBezTo>
                      <a:cubicBezTo>
                        <a:pt x="8" y="14"/>
                        <a:pt x="6" y="18"/>
                        <a:pt x="5" y="22"/>
                      </a:cubicBezTo>
                      <a:cubicBezTo>
                        <a:pt x="4" y="23"/>
                        <a:pt x="5" y="23"/>
                        <a:pt x="6" y="23"/>
                      </a:cubicBezTo>
                      <a:cubicBezTo>
                        <a:pt x="6" y="22"/>
                        <a:pt x="6" y="22"/>
                        <a:pt x="7" y="21"/>
                      </a:cubicBezTo>
                      <a:cubicBezTo>
                        <a:pt x="6" y="21"/>
                        <a:pt x="6" y="21"/>
                        <a:pt x="6" y="21"/>
                      </a:cubicBezTo>
                      <a:cubicBezTo>
                        <a:pt x="5" y="23"/>
                        <a:pt x="5" y="25"/>
                        <a:pt x="4" y="27"/>
                      </a:cubicBezTo>
                      <a:cubicBezTo>
                        <a:pt x="4" y="27"/>
                        <a:pt x="5" y="28"/>
                        <a:pt x="6" y="27"/>
                      </a:cubicBezTo>
                      <a:cubicBezTo>
                        <a:pt x="7" y="25"/>
                        <a:pt x="8" y="23"/>
                        <a:pt x="9" y="21"/>
                      </a:cubicBezTo>
                      <a:cubicBezTo>
                        <a:pt x="8" y="21"/>
                        <a:pt x="8" y="21"/>
                        <a:pt x="7" y="21"/>
                      </a:cubicBezTo>
                      <a:cubicBezTo>
                        <a:pt x="6" y="23"/>
                        <a:pt x="5" y="26"/>
                        <a:pt x="4" y="29"/>
                      </a:cubicBezTo>
                      <a:cubicBezTo>
                        <a:pt x="4" y="29"/>
                        <a:pt x="5" y="30"/>
                        <a:pt x="6" y="29"/>
                      </a:cubicBezTo>
                      <a:cubicBezTo>
                        <a:pt x="7" y="26"/>
                        <a:pt x="9" y="25"/>
                        <a:pt x="6" y="30"/>
                      </a:cubicBezTo>
                      <a:cubicBezTo>
                        <a:pt x="6" y="30"/>
                        <a:pt x="7" y="30"/>
                        <a:pt x="7" y="30"/>
                      </a:cubicBezTo>
                      <a:cubicBezTo>
                        <a:pt x="8" y="29"/>
                        <a:pt x="8" y="27"/>
                        <a:pt x="9" y="26"/>
                      </a:cubicBezTo>
                      <a:cubicBezTo>
                        <a:pt x="10" y="25"/>
                        <a:pt x="8" y="24"/>
                        <a:pt x="8" y="25"/>
                      </a:cubicBezTo>
                      <a:cubicBezTo>
                        <a:pt x="7" y="27"/>
                        <a:pt x="7" y="28"/>
                        <a:pt x="6" y="30"/>
                      </a:cubicBezTo>
                      <a:cubicBezTo>
                        <a:pt x="6" y="31"/>
                        <a:pt x="7" y="31"/>
                        <a:pt x="7" y="30"/>
                      </a:cubicBezTo>
                      <a:cubicBezTo>
                        <a:pt x="8" y="28"/>
                        <a:pt x="9" y="26"/>
                        <a:pt x="9" y="23"/>
                      </a:cubicBezTo>
                      <a:cubicBezTo>
                        <a:pt x="9" y="23"/>
                        <a:pt x="9" y="23"/>
                        <a:pt x="8" y="23"/>
                      </a:cubicBezTo>
                      <a:cubicBezTo>
                        <a:pt x="6" y="25"/>
                        <a:pt x="5" y="26"/>
                        <a:pt x="5" y="28"/>
                      </a:cubicBezTo>
                      <a:cubicBezTo>
                        <a:pt x="5" y="29"/>
                        <a:pt x="5" y="29"/>
                        <a:pt x="6" y="29"/>
                      </a:cubicBezTo>
                      <a:cubicBezTo>
                        <a:pt x="7" y="26"/>
                        <a:pt x="8" y="24"/>
                        <a:pt x="9" y="21"/>
                      </a:cubicBezTo>
                      <a:cubicBezTo>
                        <a:pt x="9" y="20"/>
                        <a:pt x="8" y="20"/>
                        <a:pt x="8" y="21"/>
                      </a:cubicBezTo>
                      <a:cubicBezTo>
                        <a:pt x="7" y="23"/>
                        <a:pt x="6" y="25"/>
                        <a:pt x="5" y="27"/>
                      </a:cubicBezTo>
                      <a:cubicBezTo>
                        <a:pt x="5" y="27"/>
                        <a:pt x="5" y="27"/>
                        <a:pt x="6" y="27"/>
                      </a:cubicBezTo>
                      <a:cubicBezTo>
                        <a:pt x="6" y="25"/>
                        <a:pt x="7" y="23"/>
                        <a:pt x="7" y="21"/>
                      </a:cubicBezTo>
                      <a:cubicBezTo>
                        <a:pt x="7" y="20"/>
                        <a:pt x="6" y="20"/>
                        <a:pt x="6" y="20"/>
                      </a:cubicBezTo>
                      <a:cubicBezTo>
                        <a:pt x="5" y="21"/>
                        <a:pt x="5" y="21"/>
                        <a:pt x="5" y="22"/>
                      </a:cubicBezTo>
                      <a:cubicBezTo>
                        <a:pt x="5" y="22"/>
                        <a:pt x="6" y="22"/>
                        <a:pt x="6" y="23"/>
                      </a:cubicBezTo>
                      <a:cubicBezTo>
                        <a:pt x="7" y="18"/>
                        <a:pt x="9" y="15"/>
                        <a:pt x="12" y="11"/>
                      </a:cubicBezTo>
                      <a:cubicBezTo>
                        <a:pt x="12" y="11"/>
                        <a:pt x="11" y="10"/>
                        <a:pt x="11" y="11"/>
                      </a:cubicBezTo>
                      <a:cubicBezTo>
                        <a:pt x="8" y="14"/>
                        <a:pt x="5" y="18"/>
                        <a:pt x="1" y="21"/>
                      </a:cubicBezTo>
                      <a:cubicBezTo>
                        <a:pt x="1" y="22"/>
                        <a:pt x="2" y="22"/>
                        <a:pt x="2" y="22"/>
                      </a:cubicBezTo>
                      <a:cubicBezTo>
                        <a:pt x="5" y="18"/>
                        <a:pt x="8" y="15"/>
                        <a:pt x="11" y="11"/>
                      </a:cubicBezTo>
                      <a:cubicBezTo>
                        <a:pt x="11" y="11"/>
                        <a:pt x="10" y="10"/>
                        <a:pt x="10" y="10"/>
                      </a:cubicBezTo>
                      <a:cubicBezTo>
                        <a:pt x="8" y="12"/>
                        <a:pt x="6" y="13"/>
                        <a:pt x="4" y="15"/>
                      </a:cubicBezTo>
                      <a:cubicBezTo>
                        <a:pt x="4" y="15"/>
                        <a:pt x="5" y="15"/>
                        <a:pt x="5" y="15"/>
                      </a:cubicBezTo>
                      <a:cubicBezTo>
                        <a:pt x="8" y="11"/>
                        <a:pt x="12" y="6"/>
                        <a:pt x="14" y="1"/>
                      </a:cubicBezTo>
                      <a:cubicBezTo>
                        <a:pt x="15" y="0"/>
                        <a:pt x="14" y="0"/>
                        <a:pt x="13" y="0"/>
                      </a:cubicBezTo>
                      <a:cubicBezTo>
                        <a:pt x="11" y="2"/>
                        <a:pt x="8" y="4"/>
                        <a:pt x="6" y="5"/>
                      </a:cubicBezTo>
                      <a:cubicBezTo>
                        <a:pt x="6" y="5"/>
                        <a:pt x="6" y="6"/>
                        <a:pt x="7" y="6"/>
                      </a:cubicBezTo>
                      <a:cubicBezTo>
                        <a:pt x="7" y="5"/>
                        <a:pt x="8" y="4"/>
                        <a:pt x="9" y="4"/>
                      </a:cubicBezTo>
                      <a:cubicBezTo>
                        <a:pt x="9" y="3"/>
                        <a:pt x="8" y="3"/>
                        <a:pt x="8" y="3"/>
                      </a:cubicBezTo>
                      <a:cubicBezTo>
                        <a:pt x="7" y="6"/>
                        <a:pt x="5" y="9"/>
                        <a:pt x="3" y="11"/>
                      </a:cubicBezTo>
                      <a:cubicBezTo>
                        <a:pt x="3" y="12"/>
                        <a:pt x="4" y="13"/>
                        <a:pt x="4" y="12"/>
                      </a:cubicBezTo>
                      <a:cubicBezTo>
                        <a:pt x="7" y="9"/>
                        <a:pt x="9" y="6"/>
                        <a:pt x="12" y="4"/>
                      </a:cubicBezTo>
                      <a:cubicBezTo>
                        <a:pt x="12" y="3"/>
                        <a:pt x="11" y="3"/>
                        <a:pt x="11" y="3"/>
                      </a:cubicBezTo>
                      <a:cubicBezTo>
                        <a:pt x="9" y="6"/>
                        <a:pt x="8" y="8"/>
                        <a:pt x="6" y="11"/>
                      </a:cubicBezTo>
                      <a:cubicBezTo>
                        <a:pt x="6" y="12"/>
                        <a:pt x="7" y="12"/>
                        <a:pt x="7" y="12"/>
                      </a:cubicBezTo>
                      <a:cubicBezTo>
                        <a:pt x="10" y="9"/>
                        <a:pt x="13" y="6"/>
                        <a:pt x="16" y="3"/>
                      </a:cubicBezTo>
                      <a:cubicBezTo>
                        <a:pt x="16" y="3"/>
                        <a:pt x="15" y="3"/>
                        <a:pt x="15" y="2"/>
                      </a:cubicBezTo>
                      <a:cubicBezTo>
                        <a:pt x="14" y="6"/>
                        <a:pt x="12" y="8"/>
                        <a:pt x="9" y="11"/>
                      </a:cubicBezTo>
                      <a:cubicBezTo>
                        <a:pt x="9" y="12"/>
                        <a:pt x="10" y="13"/>
                        <a:pt x="10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7" name="Freeform 141"/>
                <p:cNvSpPr/>
                <p:nvPr/>
              </p:nvSpPr>
              <p:spPr bwMode="auto">
                <a:xfrm>
                  <a:off x="1376363" y="2722563"/>
                  <a:ext cx="12700" cy="31750"/>
                </a:xfrm>
                <a:custGeom>
                  <a:avLst/>
                  <a:gdLst>
                    <a:gd name="T0" fmla="*/ 7 w 12"/>
                    <a:gd name="T1" fmla="*/ 15 h 31"/>
                    <a:gd name="T2" fmla="*/ 6 w 12"/>
                    <a:gd name="T3" fmla="*/ 25 h 31"/>
                    <a:gd name="T4" fmla="*/ 7 w 12"/>
                    <a:gd name="T5" fmla="*/ 25 h 31"/>
                    <a:gd name="T6" fmla="*/ 8 w 12"/>
                    <a:gd name="T7" fmla="*/ 24 h 31"/>
                    <a:gd name="T8" fmla="*/ 5 w 12"/>
                    <a:gd name="T9" fmla="*/ 30 h 31"/>
                    <a:gd name="T10" fmla="*/ 7 w 12"/>
                    <a:gd name="T11" fmla="*/ 30 h 31"/>
                    <a:gd name="T12" fmla="*/ 7 w 12"/>
                    <a:gd name="T13" fmla="*/ 18 h 31"/>
                    <a:gd name="T14" fmla="*/ 6 w 12"/>
                    <a:gd name="T15" fmla="*/ 8 h 31"/>
                    <a:gd name="T16" fmla="*/ 9 w 12"/>
                    <a:gd name="T17" fmla="*/ 3 h 31"/>
                    <a:gd name="T18" fmla="*/ 10 w 12"/>
                    <a:gd name="T19" fmla="*/ 5 h 31"/>
                    <a:gd name="T20" fmla="*/ 11 w 12"/>
                    <a:gd name="T21" fmla="*/ 5 h 31"/>
                    <a:gd name="T22" fmla="*/ 9 w 12"/>
                    <a:gd name="T23" fmla="*/ 6 h 31"/>
                    <a:gd name="T24" fmla="*/ 10 w 12"/>
                    <a:gd name="T25" fmla="*/ 7 h 31"/>
                    <a:gd name="T26" fmla="*/ 12 w 12"/>
                    <a:gd name="T27" fmla="*/ 4 h 31"/>
                    <a:gd name="T28" fmla="*/ 11 w 12"/>
                    <a:gd name="T29" fmla="*/ 3 h 31"/>
                    <a:gd name="T30" fmla="*/ 10 w 12"/>
                    <a:gd name="T31" fmla="*/ 4 h 31"/>
                    <a:gd name="T32" fmla="*/ 11 w 12"/>
                    <a:gd name="T33" fmla="*/ 5 h 31"/>
                    <a:gd name="T34" fmla="*/ 12 w 12"/>
                    <a:gd name="T35" fmla="*/ 1 h 31"/>
                    <a:gd name="T36" fmla="*/ 11 w 12"/>
                    <a:gd name="T37" fmla="*/ 0 h 31"/>
                    <a:gd name="T38" fmla="*/ 5 w 12"/>
                    <a:gd name="T39" fmla="*/ 30 h 31"/>
                    <a:gd name="T40" fmla="*/ 7 w 12"/>
                    <a:gd name="T41" fmla="*/ 31 h 31"/>
                    <a:gd name="T42" fmla="*/ 9 w 12"/>
                    <a:gd name="T43" fmla="*/ 20 h 31"/>
                    <a:gd name="T44" fmla="*/ 8 w 12"/>
                    <a:gd name="T45" fmla="*/ 20 h 31"/>
                    <a:gd name="T46" fmla="*/ 6 w 12"/>
                    <a:gd name="T47" fmla="*/ 25 h 31"/>
                    <a:gd name="T48" fmla="*/ 7 w 12"/>
                    <a:gd name="T49" fmla="*/ 25 h 31"/>
                    <a:gd name="T50" fmla="*/ 9 w 12"/>
                    <a:gd name="T51" fmla="*/ 15 h 31"/>
                    <a:gd name="T52" fmla="*/ 7 w 12"/>
                    <a:gd name="T53" fmla="*/ 15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12" h="31">
                      <a:moveTo>
                        <a:pt x="7" y="15"/>
                      </a:moveTo>
                      <a:cubicBezTo>
                        <a:pt x="8" y="18"/>
                        <a:pt x="7" y="22"/>
                        <a:pt x="6" y="25"/>
                      </a:cubicBezTo>
                      <a:cubicBezTo>
                        <a:pt x="6" y="25"/>
                        <a:pt x="7" y="25"/>
                        <a:pt x="7" y="25"/>
                      </a:cubicBezTo>
                      <a:cubicBezTo>
                        <a:pt x="7" y="25"/>
                        <a:pt x="7" y="25"/>
                        <a:pt x="8" y="24"/>
                      </a:cubicBezTo>
                      <a:cubicBezTo>
                        <a:pt x="7" y="26"/>
                        <a:pt x="6" y="28"/>
                        <a:pt x="5" y="30"/>
                      </a:cubicBezTo>
                      <a:cubicBezTo>
                        <a:pt x="6" y="30"/>
                        <a:pt x="6" y="30"/>
                        <a:pt x="7" y="30"/>
                      </a:cubicBezTo>
                      <a:cubicBezTo>
                        <a:pt x="8" y="26"/>
                        <a:pt x="8" y="22"/>
                        <a:pt x="7" y="18"/>
                      </a:cubicBezTo>
                      <a:cubicBezTo>
                        <a:pt x="7" y="15"/>
                        <a:pt x="6" y="11"/>
                        <a:pt x="6" y="8"/>
                      </a:cubicBezTo>
                      <a:cubicBezTo>
                        <a:pt x="7" y="6"/>
                        <a:pt x="8" y="5"/>
                        <a:pt x="9" y="3"/>
                      </a:cubicBezTo>
                      <a:cubicBezTo>
                        <a:pt x="12" y="1"/>
                        <a:pt x="10" y="3"/>
                        <a:pt x="10" y="5"/>
                      </a:cubicBezTo>
                      <a:cubicBezTo>
                        <a:pt x="10" y="5"/>
                        <a:pt x="11" y="6"/>
                        <a:pt x="11" y="5"/>
                      </a:cubicBezTo>
                      <a:cubicBezTo>
                        <a:pt x="11" y="6"/>
                        <a:pt x="10" y="6"/>
                        <a:pt x="9" y="6"/>
                      </a:cubicBezTo>
                      <a:cubicBezTo>
                        <a:pt x="9" y="7"/>
                        <a:pt x="9" y="8"/>
                        <a:pt x="10" y="7"/>
                      </a:cubicBezTo>
                      <a:cubicBezTo>
                        <a:pt x="12" y="6"/>
                        <a:pt x="12" y="6"/>
                        <a:pt x="12" y="4"/>
                      </a:cubicBezTo>
                      <a:cubicBezTo>
                        <a:pt x="12" y="3"/>
                        <a:pt x="12" y="3"/>
                        <a:pt x="11" y="3"/>
                      </a:cubicBezTo>
                      <a:cubicBezTo>
                        <a:pt x="11" y="4"/>
                        <a:pt x="10" y="4"/>
                        <a:pt x="10" y="4"/>
                      </a:cubicBezTo>
                      <a:cubicBezTo>
                        <a:pt x="10" y="5"/>
                        <a:pt x="11" y="5"/>
                        <a:pt x="11" y="5"/>
                      </a:cubicBezTo>
                      <a:cubicBezTo>
                        <a:pt x="12" y="4"/>
                        <a:pt x="12" y="2"/>
                        <a:pt x="12" y="1"/>
                      </a:cubicBezTo>
                      <a:cubicBezTo>
                        <a:pt x="12" y="1"/>
                        <a:pt x="12" y="0"/>
                        <a:pt x="11" y="0"/>
                      </a:cubicBezTo>
                      <a:cubicBezTo>
                        <a:pt x="0" y="7"/>
                        <a:pt x="8" y="20"/>
                        <a:pt x="5" y="30"/>
                      </a:cubicBezTo>
                      <a:cubicBezTo>
                        <a:pt x="5" y="31"/>
                        <a:pt x="6" y="31"/>
                        <a:pt x="7" y="31"/>
                      </a:cubicBezTo>
                      <a:cubicBezTo>
                        <a:pt x="8" y="27"/>
                        <a:pt x="9" y="24"/>
                        <a:pt x="9" y="20"/>
                      </a:cubicBezTo>
                      <a:cubicBezTo>
                        <a:pt x="9" y="20"/>
                        <a:pt x="8" y="20"/>
                        <a:pt x="8" y="20"/>
                      </a:cubicBezTo>
                      <a:cubicBezTo>
                        <a:pt x="7" y="22"/>
                        <a:pt x="6" y="23"/>
                        <a:pt x="6" y="25"/>
                      </a:cubicBezTo>
                      <a:cubicBezTo>
                        <a:pt x="6" y="26"/>
                        <a:pt x="7" y="26"/>
                        <a:pt x="7" y="25"/>
                      </a:cubicBezTo>
                      <a:cubicBezTo>
                        <a:pt x="8" y="22"/>
                        <a:pt x="9" y="19"/>
                        <a:pt x="9" y="15"/>
                      </a:cubicBezTo>
                      <a:cubicBezTo>
                        <a:pt x="9" y="14"/>
                        <a:pt x="7" y="14"/>
                        <a:pt x="7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8" name="Freeform 142"/>
                <p:cNvSpPr/>
                <p:nvPr/>
              </p:nvSpPr>
              <p:spPr bwMode="auto">
                <a:xfrm>
                  <a:off x="1382713" y="2724151"/>
                  <a:ext cx="9525" cy="7938"/>
                </a:xfrm>
                <a:custGeom>
                  <a:avLst/>
                  <a:gdLst>
                    <a:gd name="T0" fmla="*/ 1 w 10"/>
                    <a:gd name="T1" fmla="*/ 4 h 8"/>
                    <a:gd name="T2" fmla="*/ 0 w 10"/>
                    <a:gd name="T3" fmla="*/ 6 h 8"/>
                    <a:gd name="T4" fmla="*/ 1 w 10"/>
                    <a:gd name="T5" fmla="*/ 7 h 8"/>
                    <a:gd name="T6" fmla="*/ 6 w 10"/>
                    <a:gd name="T7" fmla="*/ 3 h 8"/>
                    <a:gd name="T8" fmla="*/ 4 w 10"/>
                    <a:gd name="T9" fmla="*/ 3 h 8"/>
                    <a:gd name="T10" fmla="*/ 4 w 10"/>
                    <a:gd name="T11" fmla="*/ 7 h 8"/>
                    <a:gd name="T12" fmla="*/ 5 w 10"/>
                    <a:gd name="T13" fmla="*/ 7 h 8"/>
                    <a:gd name="T14" fmla="*/ 9 w 10"/>
                    <a:gd name="T15" fmla="*/ 1 h 8"/>
                    <a:gd name="T16" fmla="*/ 7 w 10"/>
                    <a:gd name="T17" fmla="*/ 1 h 8"/>
                    <a:gd name="T18" fmla="*/ 7 w 10"/>
                    <a:gd name="T19" fmla="*/ 6 h 8"/>
                    <a:gd name="T20" fmla="*/ 9 w 10"/>
                    <a:gd name="T21" fmla="*/ 7 h 8"/>
                    <a:gd name="T22" fmla="*/ 10 w 10"/>
                    <a:gd name="T23" fmla="*/ 3 h 8"/>
                    <a:gd name="T24" fmla="*/ 8 w 10"/>
                    <a:gd name="T25" fmla="*/ 2 h 8"/>
                    <a:gd name="T26" fmla="*/ 7 w 10"/>
                    <a:gd name="T27" fmla="*/ 6 h 8"/>
                    <a:gd name="T28" fmla="*/ 9 w 10"/>
                    <a:gd name="T29" fmla="*/ 7 h 8"/>
                    <a:gd name="T30" fmla="*/ 9 w 10"/>
                    <a:gd name="T31" fmla="*/ 1 h 8"/>
                    <a:gd name="T32" fmla="*/ 7 w 10"/>
                    <a:gd name="T33" fmla="*/ 1 h 8"/>
                    <a:gd name="T34" fmla="*/ 4 w 10"/>
                    <a:gd name="T35" fmla="*/ 7 h 8"/>
                    <a:gd name="T36" fmla="*/ 6 w 10"/>
                    <a:gd name="T37" fmla="*/ 7 h 8"/>
                    <a:gd name="T38" fmla="*/ 6 w 10"/>
                    <a:gd name="T39" fmla="*/ 3 h 8"/>
                    <a:gd name="T40" fmla="*/ 4 w 10"/>
                    <a:gd name="T41" fmla="*/ 3 h 8"/>
                    <a:gd name="T42" fmla="*/ 0 w 10"/>
                    <a:gd name="T43" fmla="*/ 5 h 8"/>
                    <a:gd name="T44" fmla="*/ 1 w 10"/>
                    <a:gd name="T45" fmla="*/ 6 h 8"/>
                    <a:gd name="T46" fmla="*/ 2 w 10"/>
                    <a:gd name="T47" fmla="*/ 5 h 8"/>
                    <a:gd name="T48" fmla="*/ 1 w 10"/>
                    <a:gd name="T4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0" h="8">
                      <a:moveTo>
                        <a:pt x="1" y="4"/>
                      </a:moveTo>
                      <a:cubicBezTo>
                        <a:pt x="1" y="5"/>
                        <a:pt x="0" y="5"/>
                        <a:pt x="0" y="6"/>
                      </a:cubicBezTo>
                      <a:cubicBezTo>
                        <a:pt x="0" y="6"/>
                        <a:pt x="0" y="7"/>
                        <a:pt x="1" y="7"/>
                      </a:cubicBezTo>
                      <a:cubicBezTo>
                        <a:pt x="3" y="6"/>
                        <a:pt x="4" y="5"/>
                        <a:pt x="6" y="3"/>
                      </a:cubicBezTo>
                      <a:cubicBezTo>
                        <a:pt x="5" y="3"/>
                        <a:pt x="5" y="3"/>
                        <a:pt x="4" y="3"/>
                      </a:cubicBezTo>
                      <a:cubicBezTo>
                        <a:pt x="4" y="4"/>
                        <a:pt x="4" y="6"/>
                        <a:pt x="4" y="7"/>
                      </a:cubicBezTo>
                      <a:cubicBezTo>
                        <a:pt x="4" y="8"/>
                        <a:pt x="5" y="8"/>
                        <a:pt x="5" y="7"/>
                      </a:cubicBezTo>
                      <a:cubicBezTo>
                        <a:pt x="7" y="5"/>
                        <a:pt x="8" y="3"/>
                        <a:pt x="9" y="1"/>
                      </a:cubicBezTo>
                      <a:cubicBezTo>
                        <a:pt x="8" y="1"/>
                        <a:pt x="8" y="1"/>
                        <a:pt x="7" y="1"/>
                      </a:cubicBezTo>
                      <a:cubicBezTo>
                        <a:pt x="8" y="3"/>
                        <a:pt x="8" y="5"/>
                        <a:pt x="7" y="6"/>
                      </a:cubicBezTo>
                      <a:cubicBezTo>
                        <a:pt x="7" y="7"/>
                        <a:pt x="8" y="8"/>
                        <a:pt x="9" y="7"/>
                      </a:cubicBezTo>
                      <a:cubicBezTo>
                        <a:pt x="9" y="6"/>
                        <a:pt x="9" y="4"/>
                        <a:pt x="10" y="3"/>
                      </a:cubicBezTo>
                      <a:cubicBezTo>
                        <a:pt x="10" y="2"/>
                        <a:pt x="9" y="2"/>
                        <a:pt x="8" y="2"/>
                      </a:cubicBezTo>
                      <a:cubicBezTo>
                        <a:pt x="8" y="4"/>
                        <a:pt x="8" y="5"/>
                        <a:pt x="7" y="6"/>
                      </a:cubicBezTo>
                      <a:cubicBezTo>
                        <a:pt x="8" y="6"/>
                        <a:pt x="8" y="7"/>
                        <a:pt x="9" y="7"/>
                      </a:cubicBezTo>
                      <a:cubicBezTo>
                        <a:pt x="9" y="5"/>
                        <a:pt x="9" y="3"/>
                        <a:pt x="9" y="1"/>
                      </a:cubicBezTo>
                      <a:cubicBezTo>
                        <a:pt x="9" y="0"/>
                        <a:pt x="8" y="0"/>
                        <a:pt x="7" y="1"/>
                      </a:cubicBezTo>
                      <a:cubicBezTo>
                        <a:pt x="6" y="3"/>
                        <a:pt x="5" y="5"/>
                        <a:pt x="4" y="7"/>
                      </a:cubicBezTo>
                      <a:cubicBezTo>
                        <a:pt x="5" y="7"/>
                        <a:pt x="5" y="7"/>
                        <a:pt x="6" y="7"/>
                      </a:cubicBezTo>
                      <a:cubicBezTo>
                        <a:pt x="6" y="6"/>
                        <a:pt x="6" y="4"/>
                        <a:pt x="6" y="3"/>
                      </a:cubicBezTo>
                      <a:cubicBezTo>
                        <a:pt x="6" y="2"/>
                        <a:pt x="5" y="2"/>
                        <a:pt x="4" y="3"/>
                      </a:cubicBezTo>
                      <a:cubicBezTo>
                        <a:pt x="3" y="4"/>
                        <a:pt x="2" y="5"/>
                        <a:pt x="0" y="5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1" y="6"/>
                        <a:pt x="2" y="6"/>
                        <a:pt x="2" y="5"/>
                      </a:cubicBezTo>
                      <a:cubicBezTo>
                        <a:pt x="3" y="5"/>
                        <a:pt x="2" y="4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9" name="Freeform 143"/>
                <p:cNvSpPr/>
                <p:nvPr/>
              </p:nvSpPr>
              <p:spPr bwMode="auto">
                <a:xfrm>
                  <a:off x="1392238" y="2722563"/>
                  <a:ext cx="3175" cy="9525"/>
                </a:xfrm>
                <a:custGeom>
                  <a:avLst/>
                  <a:gdLst>
                    <a:gd name="T0" fmla="*/ 2 w 3"/>
                    <a:gd name="T1" fmla="*/ 1 h 10"/>
                    <a:gd name="T2" fmla="*/ 0 w 3"/>
                    <a:gd name="T3" fmla="*/ 9 h 10"/>
                    <a:gd name="T4" fmla="*/ 1 w 3"/>
                    <a:gd name="T5" fmla="*/ 9 h 10"/>
                    <a:gd name="T6" fmla="*/ 2 w 3"/>
                    <a:gd name="T7" fmla="*/ 6 h 10"/>
                    <a:gd name="T8" fmla="*/ 1 w 3"/>
                    <a:gd name="T9" fmla="*/ 6 h 10"/>
                    <a:gd name="T10" fmla="*/ 0 w 3"/>
                    <a:gd name="T11" fmla="*/ 9 h 10"/>
                    <a:gd name="T12" fmla="*/ 1 w 3"/>
                    <a:gd name="T13" fmla="*/ 10 h 10"/>
                    <a:gd name="T14" fmla="*/ 3 w 3"/>
                    <a:gd name="T15" fmla="*/ 1 h 10"/>
                    <a:gd name="T16" fmla="*/ 2 w 3"/>
                    <a:gd name="T17" fmla="*/ 1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" h="10">
                      <a:moveTo>
                        <a:pt x="2" y="1"/>
                      </a:moveTo>
                      <a:cubicBezTo>
                        <a:pt x="2" y="4"/>
                        <a:pt x="1" y="7"/>
                        <a:pt x="0" y="9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1" y="8"/>
                        <a:pt x="2" y="7"/>
                        <a:pt x="2" y="6"/>
                      </a:cubicBezTo>
                      <a:cubicBezTo>
                        <a:pt x="3" y="5"/>
                        <a:pt x="1" y="5"/>
                        <a:pt x="1" y="6"/>
                      </a:cubicBezTo>
                      <a:cubicBezTo>
                        <a:pt x="1" y="7"/>
                        <a:pt x="0" y="8"/>
                        <a:pt x="0" y="9"/>
                      </a:cubicBezTo>
                      <a:cubicBezTo>
                        <a:pt x="0" y="10"/>
                        <a:pt x="1" y="10"/>
                        <a:pt x="1" y="10"/>
                      </a:cubicBezTo>
                      <a:cubicBezTo>
                        <a:pt x="2" y="7"/>
                        <a:pt x="3" y="4"/>
                        <a:pt x="3" y="1"/>
                      </a:cubicBezTo>
                      <a:cubicBezTo>
                        <a:pt x="3" y="0"/>
                        <a:pt x="2" y="0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0" name="Freeform 144"/>
                <p:cNvSpPr/>
                <p:nvPr/>
              </p:nvSpPr>
              <p:spPr bwMode="auto">
                <a:xfrm>
                  <a:off x="1392238" y="2722563"/>
                  <a:ext cx="3175" cy="12700"/>
                </a:xfrm>
                <a:custGeom>
                  <a:avLst/>
                  <a:gdLst>
                    <a:gd name="T0" fmla="*/ 2 w 4"/>
                    <a:gd name="T1" fmla="*/ 0 h 12"/>
                    <a:gd name="T2" fmla="*/ 0 w 4"/>
                    <a:gd name="T3" fmla="*/ 11 h 12"/>
                    <a:gd name="T4" fmla="*/ 1 w 4"/>
                    <a:gd name="T5" fmla="*/ 11 h 12"/>
                    <a:gd name="T6" fmla="*/ 4 w 4"/>
                    <a:gd name="T7" fmla="*/ 5 h 12"/>
                    <a:gd name="T8" fmla="*/ 2 w 4"/>
                    <a:gd name="T9" fmla="*/ 4 h 12"/>
                    <a:gd name="T10" fmla="*/ 0 w 4"/>
                    <a:gd name="T11" fmla="*/ 11 h 12"/>
                    <a:gd name="T12" fmla="*/ 1 w 4"/>
                    <a:gd name="T13" fmla="*/ 11 h 12"/>
                    <a:gd name="T14" fmla="*/ 3 w 4"/>
                    <a:gd name="T15" fmla="*/ 1 h 12"/>
                    <a:gd name="T16" fmla="*/ 2 w 4"/>
                    <a:gd name="T17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" h="12">
                      <a:moveTo>
                        <a:pt x="2" y="0"/>
                      </a:moveTo>
                      <a:cubicBezTo>
                        <a:pt x="1" y="4"/>
                        <a:pt x="0" y="7"/>
                        <a:pt x="0" y="11"/>
                      </a:cubicBezTo>
                      <a:cubicBezTo>
                        <a:pt x="0" y="11"/>
                        <a:pt x="1" y="12"/>
                        <a:pt x="1" y="11"/>
                      </a:cubicBezTo>
                      <a:cubicBezTo>
                        <a:pt x="2" y="9"/>
                        <a:pt x="3" y="7"/>
                        <a:pt x="4" y="5"/>
                      </a:cubicBezTo>
                      <a:cubicBezTo>
                        <a:pt x="4" y="4"/>
                        <a:pt x="3" y="4"/>
                        <a:pt x="2" y="4"/>
                      </a:cubicBezTo>
                      <a:cubicBezTo>
                        <a:pt x="2" y="7"/>
                        <a:pt x="1" y="9"/>
                        <a:pt x="0" y="11"/>
                      </a:cubicBezTo>
                      <a:cubicBezTo>
                        <a:pt x="0" y="11"/>
                        <a:pt x="1" y="11"/>
                        <a:pt x="1" y="11"/>
                      </a:cubicBezTo>
                      <a:cubicBezTo>
                        <a:pt x="1" y="7"/>
                        <a:pt x="2" y="4"/>
                        <a:pt x="3" y="1"/>
                      </a:cubicBezTo>
                      <a:cubicBezTo>
                        <a:pt x="3" y="0"/>
                        <a:pt x="2" y="0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1" name="Freeform 145"/>
                <p:cNvSpPr/>
                <p:nvPr/>
              </p:nvSpPr>
              <p:spPr bwMode="auto">
                <a:xfrm>
                  <a:off x="1393825" y="2722563"/>
                  <a:ext cx="1588" cy="9525"/>
                </a:xfrm>
                <a:custGeom>
                  <a:avLst/>
                  <a:gdLst>
                    <a:gd name="T0" fmla="*/ 0 w 2"/>
                    <a:gd name="T1" fmla="*/ 1 h 9"/>
                    <a:gd name="T2" fmla="*/ 0 w 2"/>
                    <a:gd name="T3" fmla="*/ 8 h 9"/>
                    <a:gd name="T4" fmla="*/ 2 w 2"/>
                    <a:gd name="T5" fmla="*/ 8 h 9"/>
                    <a:gd name="T6" fmla="*/ 2 w 2"/>
                    <a:gd name="T7" fmla="*/ 7 h 9"/>
                    <a:gd name="T8" fmla="*/ 0 w 2"/>
                    <a:gd name="T9" fmla="*/ 7 h 9"/>
                    <a:gd name="T10" fmla="*/ 0 w 2"/>
                    <a:gd name="T11" fmla="*/ 8 h 9"/>
                    <a:gd name="T12" fmla="*/ 2 w 2"/>
                    <a:gd name="T13" fmla="*/ 8 h 9"/>
                    <a:gd name="T14" fmla="*/ 1 w 2"/>
                    <a:gd name="T15" fmla="*/ 0 h 9"/>
                    <a:gd name="T16" fmla="*/ 0 w 2"/>
                    <a:gd name="T17" fmla="*/ 1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" h="9">
                      <a:moveTo>
                        <a:pt x="0" y="1"/>
                      </a:moveTo>
                      <a:cubicBezTo>
                        <a:pt x="0" y="3"/>
                        <a:pt x="0" y="6"/>
                        <a:pt x="0" y="8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2" y="8"/>
                        <a:pt x="2" y="7"/>
                        <a:pt x="2" y="7"/>
                      </a:cubicBezTo>
                      <a:cubicBezTo>
                        <a:pt x="2" y="6"/>
                        <a:pt x="0" y="6"/>
                        <a:pt x="0" y="7"/>
                      </a:cubicBezTo>
                      <a:cubicBezTo>
                        <a:pt x="0" y="7"/>
                        <a:pt x="0" y="8"/>
                        <a:pt x="0" y="8"/>
                      </a:cubicBezTo>
                      <a:cubicBezTo>
                        <a:pt x="0" y="9"/>
                        <a:pt x="2" y="9"/>
                        <a:pt x="2" y="8"/>
                      </a:cubicBezTo>
                      <a:cubicBezTo>
                        <a:pt x="2" y="6"/>
                        <a:pt x="2" y="3"/>
                        <a:pt x="1" y="0"/>
                      </a:cubicBezTo>
                      <a:cubicBezTo>
                        <a:pt x="1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2" name="Freeform 146"/>
                <p:cNvSpPr/>
                <p:nvPr/>
              </p:nvSpPr>
              <p:spPr bwMode="auto">
                <a:xfrm>
                  <a:off x="1392238" y="2724151"/>
                  <a:ext cx="7938" cy="14288"/>
                </a:xfrm>
                <a:custGeom>
                  <a:avLst/>
                  <a:gdLst>
                    <a:gd name="T0" fmla="*/ 3 w 8"/>
                    <a:gd name="T1" fmla="*/ 3 h 14"/>
                    <a:gd name="T2" fmla="*/ 3 w 8"/>
                    <a:gd name="T3" fmla="*/ 10 h 14"/>
                    <a:gd name="T4" fmla="*/ 5 w 8"/>
                    <a:gd name="T5" fmla="*/ 9 h 14"/>
                    <a:gd name="T6" fmla="*/ 3 w 8"/>
                    <a:gd name="T7" fmla="*/ 9 h 14"/>
                    <a:gd name="T8" fmla="*/ 2 w 8"/>
                    <a:gd name="T9" fmla="*/ 9 h 14"/>
                    <a:gd name="T10" fmla="*/ 3 w 8"/>
                    <a:gd name="T11" fmla="*/ 12 h 14"/>
                    <a:gd name="T12" fmla="*/ 4 w 8"/>
                    <a:gd name="T13" fmla="*/ 11 h 14"/>
                    <a:gd name="T14" fmla="*/ 1 w 8"/>
                    <a:gd name="T15" fmla="*/ 8 h 14"/>
                    <a:gd name="T16" fmla="*/ 1 w 8"/>
                    <a:gd name="T17" fmla="*/ 9 h 14"/>
                    <a:gd name="T18" fmla="*/ 6 w 8"/>
                    <a:gd name="T19" fmla="*/ 13 h 14"/>
                    <a:gd name="T20" fmla="*/ 7 w 8"/>
                    <a:gd name="T21" fmla="*/ 13 h 14"/>
                    <a:gd name="T22" fmla="*/ 6 w 8"/>
                    <a:gd name="T23" fmla="*/ 6 h 14"/>
                    <a:gd name="T24" fmla="*/ 5 w 8"/>
                    <a:gd name="T25" fmla="*/ 7 h 14"/>
                    <a:gd name="T26" fmla="*/ 6 w 8"/>
                    <a:gd name="T27" fmla="*/ 12 h 14"/>
                    <a:gd name="T28" fmla="*/ 7 w 8"/>
                    <a:gd name="T29" fmla="*/ 12 h 14"/>
                    <a:gd name="T30" fmla="*/ 7 w 8"/>
                    <a:gd name="T31" fmla="*/ 1 h 14"/>
                    <a:gd name="T32" fmla="*/ 6 w 8"/>
                    <a:gd name="T33" fmla="*/ 1 h 14"/>
                    <a:gd name="T34" fmla="*/ 5 w 8"/>
                    <a:gd name="T35" fmla="*/ 10 h 14"/>
                    <a:gd name="T36" fmla="*/ 7 w 8"/>
                    <a:gd name="T37" fmla="*/ 10 h 14"/>
                    <a:gd name="T38" fmla="*/ 7 w 8"/>
                    <a:gd name="T39" fmla="*/ 5 h 14"/>
                    <a:gd name="T40" fmla="*/ 6 w 8"/>
                    <a:gd name="T41" fmla="*/ 5 h 14"/>
                    <a:gd name="T42" fmla="*/ 5 w 8"/>
                    <a:gd name="T43" fmla="*/ 10 h 14"/>
                    <a:gd name="T44" fmla="*/ 7 w 8"/>
                    <a:gd name="T45" fmla="*/ 10 h 14"/>
                    <a:gd name="T46" fmla="*/ 7 w 8"/>
                    <a:gd name="T47" fmla="*/ 1 h 14"/>
                    <a:gd name="T48" fmla="*/ 6 w 8"/>
                    <a:gd name="T49" fmla="*/ 1 h 14"/>
                    <a:gd name="T50" fmla="*/ 6 w 8"/>
                    <a:gd name="T51" fmla="*/ 12 h 14"/>
                    <a:gd name="T52" fmla="*/ 7 w 8"/>
                    <a:gd name="T53" fmla="*/ 12 h 14"/>
                    <a:gd name="T54" fmla="*/ 6 w 8"/>
                    <a:gd name="T55" fmla="*/ 7 h 14"/>
                    <a:gd name="T56" fmla="*/ 5 w 8"/>
                    <a:gd name="T57" fmla="*/ 7 h 14"/>
                    <a:gd name="T58" fmla="*/ 6 w 8"/>
                    <a:gd name="T59" fmla="*/ 13 h 14"/>
                    <a:gd name="T60" fmla="*/ 7 w 8"/>
                    <a:gd name="T61" fmla="*/ 12 h 14"/>
                    <a:gd name="T62" fmla="*/ 1 w 8"/>
                    <a:gd name="T63" fmla="*/ 8 h 14"/>
                    <a:gd name="T64" fmla="*/ 0 w 8"/>
                    <a:gd name="T65" fmla="*/ 9 h 14"/>
                    <a:gd name="T66" fmla="*/ 4 w 8"/>
                    <a:gd name="T67" fmla="*/ 12 h 14"/>
                    <a:gd name="T68" fmla="*/ 5 w 8"/>
                    <a:gd name="T69" fmla="*/ 12 h 14"/>
                    <a:gd name="T70" fmla="*/ 4 w 8"/>
                    <a:gd name="T71" fmla="*/ 9 h 14"/>
                    <a:gd name="T72" fmla="*/ 3 w 8"/>
                    <a:gd name="T73" fmla="*/ 10 h 14"/>
                    <a:gd name="T74" fmla="*/ 4 w 8"/>
                    <a:gd name="T75" fmla="*/ 10 h 14"/>
                    <a:gd name="T76" fmla="*/ 5 w 8"/>
                    <a:gd name="T77" fmla="*/ 10 h 14"/>
                    <a:gd name="T78" fmla="*/ 4 w 8"/>
                    <a:gd name="T79" fmla="*/ 3 h 14"/>
                    <a:gd name="T80" fmla="*/ 3 w 8"/>
                    <a:gd name="T81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" h="14">
                      <a:moveTo>
                        <a:pt x="3" y="3"/>
                      </a:moveTo>
                      <a:cubicBezTo>
                        <a:pt x="4" y="6"/>
                        <a:pt x="4" y="8"/>
                        <a:pt x="3" y="10"/>
                      </a:cubicBezTo>
                      <a:cubicBezTo>
                        <a:pt x="4" y="10"/>
                        <a:pt x="4" y="10"/>
                        <a:pt x="5" y="9"/>
                      </a:cubicBezTo>
                      <a:cubicBezTo>
                        <a:pt x="4" y="9"/>
                        <a:pt x="4" y="9"/>
                        <a:pt x="3" y="9"/>
                      </a:cubicBezTo>
                      <a:cubicBezTo>
                        <a:pt x="3" y="8"/>
                        <a:pt x="2" y="9"/>
                        <a:pt x="2" y="9"/>
                      </a:cubicBezTo>
                      <a:cubicBezTo>
                        <a:pt x="3" y="10"/>
                        <a:pt x="3" y="11"/>
                        <a:pt x="3" y="12"/>
                      </a:cubicBezTo>
                      <a:cubicBezTo>
                        <a:pt x="4" y="12"/>
                        <a:pt x="4" y="12"/>
                        <a:pt x="4" y="11"/>
                      </a:cubicBezTo>
                      <a:cubicBezTo>
                        <a:pt x="3" y="10"/>
                        <a:pt x="2" y="9"/>
                        <a:pt x="1" y="8"/>
                      </a:cubicBezTo>
                      <a:cubicBezTo>
                        <a:pt x="1" y="8"/>
                        <a:pt x="1" y="9"/>
                        <a:pt x="1" y="9"/>
                      </a:cubicBezTo>
                      <a:cubicBezTo>
                        <a:pt x="2" y="10"/>
                        <a:pt x="4" y="12"/>
                        <a:pt x="6" y="13"/>
                      </a:cubicBezTo>
                      <a:cubicBezTo>
                        <a:pt x="6" y="14"/>
                        <a:pt x="7" y="14"/>
                        <a:pt x="7" y="13"/>
                      </a:cubicBezTo>
                      <a:cubicBezTo>
                        <a:pt x="8" y="11"/>
                        <a:pt x="7" y="9"/>
                        <a:pt x="6" y="6"/>
                      </a:cubicBezTo>
                      <a:cubicBezTo>
                        <a:pt x="6" y="6"/>
                        <a:pt x="5" y="6"/>
                        <a:pt x="5" y="7"/>
                      </a:cubicBezTo>
                      <a:cubicBezTo>
                        <a:pt x="5" y="9"/>
                        <a:pt x="6" y="10"/>
                        <a:pt x="6" y="12"/>
                      </a:cubicBezTo>
                      <a:cubicBezTo>
                        <a:pt x="6" y="13"/>
                        <a:pt x="7" y="13"/>
                        <a:pt x="7" y="12"/>
                      </a:cubicBezTo>
                      <a:cubicBezTo>
                        <a:pt x="7" y="8"/>
                        <a:pt x="7" y="5"/>
                        <a:pt x="7" y="1"/>
                      </a:cubicBezTo>
                      <a:cubicBezTo>
                        <a:pt x="7" y="1"/>
                        <a:pt x="6" y="1"/>
                        <a:pt x="6" y="1"/>
                      </a:cubicBezTo>
                      <a:cubicBezTo>
                        <a:pt x="6" y="4"/>
                        <a:pt x="6" y="7"/>
                        <a:pt x="5" y="10"/>
                      </a:cubicBezTo>
                      <a:cubicBezTo>
                        <a:pt x="6" y="10"/>
                        <a:pt x="6" y="10"/>
                        <a:pt x="7" y="10"/>
                      </a:cubicBezTo>
                      <a:cubicBezTo>
                        <a:pt x="6" y="8"/>
                        <a:pt x="7" y="7"/>
                        <a:pt x="7" y="5"/>
                      </a:cubicBezTo>
                      <a:cubicBezTo>
                        <a:pt x="7" y="4"/>
                        <a:pt x="6" y="4"/>
                        <a:pt x="6" y="5"/>
                      </a:cubicBezTo>
                      <a:cubicBezTo>
                        <a:pt x="5" y="6"/>
                        <a:pt x="5" y="8"/>
                        <a:pt x="5" y="10"/>
                      </a:cubicBezTo>
                      <a:cubicBezTo>
                        <a:pt x="5" y="10"/>
                        <a:pt x="6" y="11"/>
                        <a:pt x="7" y="10"/>
                      </a:cubicBezTo>
                      <a:cubicBezTo>
                        <a:pt x="7" y="7"/>
                        <a:pt x="7" y="4"/>
                        <a:pt x="7" y="1"/>
                      </a:cubicBezTo>
                      <a:cubicBezTo>
                        <a:pt x="7" y="0"/>
                        <a:pt x="6" y="0"/>
                        <a:pt x="6" y="1"/>
                      </a:cubicBezTo>
                      <a:cubicBezTo>
                        <a:pt x="6" y="5"/>
                        <a:pt x="6" y="8"/>
                        <a:pt x="6" y="12"/>
                      </a:cubicBezTo>
                      <a:cubicBezTo>
                        <a:pt x="6" y="12"/>
                        <a:pt x="7" y="12"/>
                        <a:pt x="7" y="12"/>
                      </a:cubicBezTo>
                      <a:cubicBezTo>
                        <a:pt x="7" y="10"/>
                        <a:pt x="7" y="9"/>
                        <a:pt x="6" y="7"/>
                      </a:cubicBezTo>
                      <a:cubicBezTo>
                        <a:pt x="6" y="7"/>
                        <a:pt x="5" y="7"/>
                        <a:pt x="5" y="7"/>
                      </a:cubicBezTo>
                      <a:cubicBezTo>
                        <a:pt x="6" y="9"/>
                        <a:pt x="6" y="11"/>
                        <a:pt x="6" y="13"/>
                      </a:cubicBezTo>
                      <a:cubicBezTo>
                        <a:pt x="6" y="13"/>
                        <a:pt x="6" y="13"/>
                        <a:pt x="7" y="12"/>
                      </a:cubicBezTo>
                      <a:cubicBezTo>
                        <a:pt x="5" y="11"/>
                        <a:pt x="3" y="9"/>
                        <a:pt x="1" y="8"/>
                      </a:cubicBezTo>
                      <a:cubicBezTo>
                        <a:pt x="1" y="7"/>
                        <a:pt x="0" y="8"/>
                        <a:pt x="0" y="9"/>
                      </a:cubicBezTo>
                      <a:cubicBezTo>
                        <a:pt x="1" y="10"/>
                        <a:pt x="2" y="11"/>
                        <a:pt x="4" y="12"/>
                      </a:cubicBezTo>
                      <a:cubicBezTo>
                        <a:pt x="4" y="13"/>
                        <a:pt x="5" y="12"/>
                        <a:pt x="5" y="12"/>
                      </a:cubicBezTo>
                      <a:cubicBezTo>
                        <a:pt x="4" y="11"/>
                        <a:pt x="4" y="10"/>
                        <a:pt x="4" y="9"/>
                      </a:cubicBezTo>
                      <a:cubicBezTo>
                        <a:pt x="3" y="9"/>
                        <a:pt x="3" y="10"/>
                        <a:pt x="3" y="10"/>
                      </a:cubicBezTo>
                      <a:cubicBezTo>
                        <a:pt x="3" y="10"/>
                        <a:pt x="3" y="10"/>
                        <a:pt x="4" y="10"/>
                      </a:cubicBezTo>
                      <a:cubicBezTo>
                        <a:pt x="4" y="11"/>
                        <a:pt x="5" y="10"/>
                        <a:pt x="5" y="10"/>
                      </a:cubicBezTo>
                      <a:cubicBezTo>
                        <a:pt x="5" y="8"/>
                        <a:pt x="5" y="5"/>
                        <a:pt x="4" y="3"/>
                      </a:cubicBezTo>
                      <a:cubicBezTo>
                        <a:pt x="4" y="2"/>
                        <a:pt x="3" y="3"/>
                        <a:pt x="3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3" name="Freeform 147"/>
                <p:cNvSpPr/>
                <p:nvPr/>
              </p:nvSpPr>
              <p:spPr bwMode="auto">
                <a:xfrm>
                  <a:off x="1393825" y="2714626"/>
                  <a:ext cx="6350" cy="14288"/>
                </a:xfrm>
                <a:custGeom>
                  <a:avLst/>
                  <a:gdLst>
                    <a:gd name="T0" fmla="*/ 2 w 6"/>
                    <a:gd name="T1" fmla="*/ 13 h 14"/>
                    <a:gd name="T2" fmla="*/ 6 w 6"/>
                    <a:gd name="T3" fmla="*/ 2 h 14"/>
                    <a:gd name="T4" fmla="*/ 5 w 6"/>
                    <a:gd name="T5" fmla="*/ 1 h 14"/>
                    <a:gd name="T6" fmla="*/ 1 w 6"/>
                    <a:gd name="T7" fmla="*/ 11 h 14"/>
                    <a:gd name="T8" fmla="*/ 2 w 6"/>
                    <a:gd name="T9" fmla="*/ 11 h 14"/>
                    <a:gd name="T10" fmla="*/ 3 w 6"/>
                    <a:gd name="T11" fmla="*/ 6 h 14"/>
                    <a:gd name="T12" fmla="*/ 2 w 6"/>
                    <a:gd name="T13" fmla="*/ 6 h 14"/>
                    <a:gd name="T14" fmla="*/ 1 w 6"/>
                    <a:gd name="T15" fmla="*/ 11 h 14"/>
                    <a:gd name="T16" fmla="*/ 2 w 6"/>
                    <a:gd name="T17" fmla="*/ 11 h 14"/>
                    <a:gd name="T18" fmla="*/ 6 w 6"/>
                    <a:gd name="T19" fmla="*/ 2 h 14"/>
                    <a:gd name="T20" fmla="*/ 5 w 6"/>
                    <a:gd name="T21" fmla="*/ 1 h 14"/>
                    <a:gd name="T22" fmla="*/ 0 w 6"/>
                    <a:gd name="T23" fmla="*/ 13 h 14"/>
                    <a:gd name="T24" fmla="*/ 2 w 6"/>
                    <a:gd name="T25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6" h="14">
                      <a:moveTo>
                        <a:pt x="2" y="13"/>
                      </a:moveTo>
                      <a:cubicBezTo>
                        <a:pt x="2" y="9"/>
                        <a:pt x="4" y="5"/>
                        <a:pt x="6" y="2"/>
                      </a:cubicBezTo>
                      <a:cubicBezTo>
                        <a:pt x="6" y="2"/>
                        <a:pt x="5" y="1"/>
                        <a:pt x="5" y="1"/>
                      </a:cubicBezTo>
                      <a:cubicBezTo>
                        <a:pt x="4" y="5"/>
                        <a:pt x="3" y="8"/>
                        <a:pt x="1" y="11"/>
                      </a:cubicBezTo>
                      <a:cubicBezTo>
                        <a:pt x="1" y="11"/>
                        <a:pt x="2" y="11"/>
                        <a:pt x="2" y="11"/>
                      </a:cubicBezTo>
                      <a:cubicBezTo>
                        <a:pt x="2" y="9"/>
                        <a:pt x="3" y="8"/>
                        <a:pt x="3" y="6"/>
                      </a:cubicBezTo>
                      <a:cubicBezTo>
                        <a:pt x="4" y="5"/>
                        <a:pt x="2" y="5"/>
                        <a:pt x="2" y="6"/>
                      </a:cubicBezTo>
                      <a:cubicBezTo>
                        <a:pt x="2" y="7"/>
                        <a:pt x="1" y="9"/>
                        <a:pt x="1" y="11"/>
                      </a:cubicBezTo>
                      <a:cubicBezTo>
                        <a:pt x="1" y="11"/>
                        <a:pt x="2" y="12"/>
                        <a:pt x="2" y="11"/>
                      </a:cubicBezTo>
                      <a:cubicBezTo>
                        <a:pt x="4" y="8"/>
                        <a:pt x="6" y="5"/>
                        <a:pt x="6" y="2"/>
                      </a:cubicBezTo>
                      <a:cubicBezTo>
                        <a:pt x="6" y="1"/>
                        <a:pt x="6" y="0"/>
                        <a:pt x="5" y="1"/>
                      </a:cubicBezTo>
                      <a:cubicBezTo>
                        <a:pt x="2" y="4"/>
                        <a:pt x="0" y="9"/>
                        <a:pt x="0" y="13"/>
                      </a:cubicBezTo>
                      <a:cubicBezTo>
                        <a:pt x="0" y="14"/>
                        <a:pt x="2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4" name="Freeform 148"/>
                <p:cNvSpPr/>
                <p:nvPr/>
              </p:nvSpPr>
              <p:spPr bwMode="auto">
                <a:xfrm>
                  <a:off x="1392238" y="2713038"/>
                  <a:ext cx="9525" cy="9525"/>
                </a:xfrm>
                <a:custGeom>
                  <a:avLst/>
                  <a:gdLst>
                    <a:gd name="T0" fmla="*/ 7 w 9"/>
                    <a:gd name="T1" fmla="*/ 0 h 9"/>
                    <a:gd name="T2" fmla="*/ 1 w 9"/>
                    <a:gd name="T3" fmla="*/ 8 h 9"/>
                    <a:gd name="T4" fmla="*/ 2 w 9"/>
                    <a:gd name="T5" fmla="*/ 9 h 9"/>
                    <a:gd name="T6" fmla="*/ 3 w 9"/>
                    <a:gd name="T7" fmla="*/ 4 h 9"/>
                    <a:gd name="T8" fmla="*/ 2 w 9"/>
                    <a:gd name="T9" fmla="*/ 3 h 9"/>
                    <a:gd name="T10" fmla="*/ 1 w 9"/>
                    <a:gd name="T11" fmla="*/ 9 h 9"/>
                    <a:gd name="T12" fmla="*/ 2 w 9"/>
                    <a:gd name="T13" fmla="*/ 9 h 9"/>
                    <a:gd name="T14" fmla="*/ 8 w 9"/>
                    <a:gd name="T15" fmla="*/ 1 h 9"/>
                    <a:gd name="T16" fmla="*/ 7 w 9"/>
                    <a:gd name="T1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" h="9">
                      <a:moveTo>
                        <a:pt x="7" y="0"/>
                      </a:moveTo>
                      <a:cubicBezTo>
                        <a:pt x="5" y="3"/>
                        <a:pt x="4" y="6"/>
                        <a:pt x="1" y="8"/>
                      </a:cubicBezTo>
                      <a:cubicBezTo>
                        <a:pt x="2" y="8"/>
                        <a:pt x="2" y="8"/>
                        <a:pt x="2" y="9"/>
                      </a:cubicBezTo>
                      <a:cubicBezTo>
                        <a:pt x="2" y="7"/>
                        <a:pt x="2" y="5"/>
                        <a:pt x="3" y="4"/>
                      </a:cubicBezTo>
                      <a:cubicBezTo>
                        <a:pt x="3" y="3"/>
                        <a:pt x="2" y="2"/>
                        <a:pt x="2" y="3"/>
                      </a:cubicBezTo>
                      <a:cubicBezTo>
                        <a:pt x="1" y="5"/>
                        <a:pt x="0" y="7"/>
                        <a:pt x="1" y="9"/>
                      </a:cubicBezTo>
                      <a:cubicBezTo>
                        <a:pt x="1" y="9"/>
                        <a:pt x="2" y="9"/>
                        <a:pt x="2" y="9"/>
                      </a:cubicBezTo>
                      <a:cubicBezTo>
                        <a:pt x="5" y="7"/>
                        <a:pt x="6" y="4"/>
                        <a:pt x="8" y="1"/>
                      </a:cubicBezTo>
                      <a:cubicBezTo>
                        <a:pt x="9" y="0"/>
                        <a:pt x="8" y="0"/>
                        <a:pt x="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5" name="Freeform 149"/>
                <p:cNvSpPr/>
                <p:nvPr/>
              </p:nvSpPr>
              <p:spPr bwMode="auto">
                <a:xfrm>
                  <a:off x="1354138" y="2705101"/>
                  <a:ext cx="55563" cy="65088"/>
                </a:xfrm>
                <a:custGeom>
                  <a:avLst/>
                  <a:gdLst>
                    <a:gd name="T0" fmla="*/ 33 w 53"/>
                    <a:gd name="T1" fmla="*/ 14 h 62"/>
                    <a:gd name="T2" fmla="*/ 42 w 53"/>
                    <a:gd name="T3" fmla="*/ 18 h 62"/>
                    <a:gd name="T4" fmla="*/ 45 w 53"/>
                    <a:gd name="T5" fmla="*/ 19 h 62"/>
                    <a:gd name="T6" fmla="*/ 49 w 53"/>
                    <a:gd name="T7" fmla="*/ 22 h 62"/>
                    <a:gd name="T8" fmla="*/ 44 w 53"/>
                    <a:gd name="T9" fmla="*/ 7 h 62"/>
                    <a:gd name="T10" fmla="*/ 35 w 53"/>
                    <a:gd name="T11" fmla="*/ 5 h 62"/>
                    <a:gd name="T12" fmla="*/ 24 w 53"/>
                    <a:gd name="T13" fmla="*/ 17 h 62"/>
                    <a:gd name="T14" fmla="*/ 12 w 53"/>
                    <a:gd name="T15" fmla="*/ 22 h 62"/>
                    <a:gd name="T16" fmla="*/ 11 w 53"/>
                    <a:gd name="T17" fmla="*/ 18 h 62"/>
                    <a:gd name="T18" fmla="*/ 10 w 53"/>
                    <a:gd name="T19" fmla="*/ 15 h 62"/>
                    <a:gd name="T20" fmla="*/ 16 w 53"/>
                    <a:gd name="T21" fmla="*/ 17 h 62"/>
                    <a:gd name="T22" fmla="*/ 23 w 53"/>
                    <a:gd name="T23" fmla="*/ 11 h 62"/>
                    <a:gd name="T24" fmla="*/ 24 w 53"/>
                    <a:gd name="T25" fmla="*/ 22 h 62"/>
                    <a:gd name="T26" fmla="*/ 6 w 53"/>
                    <a:gd name="T27" fmla="*/ 35 h 62"/>
                    <a:gd name="T28" fmla="*/ 10 w 53"/>
                    <a:gd name="T29" fmla="*/ 35 h 62"/>
                    <a:gd name="T30" fmla="*/ 14 w 53"/>
                    <a:gd name="T31" fmla="*/ 44 h 62"/>
                    <a:gd name="T32" fmla="*/ 18 w 53"/>
                    <a:gd name="T33" fmla="*/ 39 h 62"/>
                    <a:gd name="T34" fmla="*/ 23 w 53"/>
                    <a:gd name="T35" fmla="*/ 43 h 62"/>
                    <a:gd name="T36" fmla="*/ 21 w 53"/>
                    <a:gd name="T37" fmla="*/ 51 h 62"/>
                    <a:gd name="T38" fmla="*/ 18 w 53"/>
                    <a:gd name="T39" fmla="*/ 53 h 62"/>
                    <a:gd name="T40" fmla="*/ 12 w 53"/>
                    <a:gd name="T41" fmla="*/ 45 h 62"/>
                    <a:gd name="T42" fmla="*/ 23 w 53"/>
                    <a:gd name="T43" fmla="*/ 53 h 62"/>
                    <a:gd name="T44" fmla="*/ 24 w 53"/>
                    <a:gd name="T45" fmla="*/ 53 h 62"/>
                    <a:gd name="T46" fmla="*/ 28 w 53"/>
                    <a:gd name="T47" fmla="*/ 57 h 62"/>
                    <a:gd name="T48" fmla="*/ 31 w 53"/>
                    <a:gd name="T49" fmla="*/ 57 h 62"/>
                    <a:gd name="T50" fmla="*/ 29 w 53"/>
                    <a:gd name="T51" fmla="*/ 35 h 62"/>
                    <a:gd name="T52" fmla="*/ 29 w 53"/>
                    <a:gd name="T53" fmla="*/ 46 h 62"/>
                    <a:gd name="T54" fmla="*/ 30 w 53"/>
                    <a:gd name="T55" fmla="*/ 49 h 62"/>
                    <a:gd name="T56" fmla="*/ 28 w 53"/>
                    <a:gd name="T57" fmla="*/ 48 h 62"/>
                    <a:gd name="T58" fmla="*/ 25 w 53"/>
                    <a:gd name="T59" fmla="*/ 56 h 62"/>
                    <a:gd name="T60" fmla="*/ 24 w 53"/>
                    <a:gd name="T61" fmla="*/ 49 h 62"/>
                    <a:gd name="T62" fmla="*/ 16 w 53"/>
                    <a:gd name="T63" fmla="*/ 48 h 62"/>
                    <a:gd name="T64" fmla="*/ 23 w 53"/>
                    <a:gd name="T65" fmla="*/ 56 h 62"/>
                    <a:gd name="T66" fmla="*/ 22 w 53"/>
                    <a:gd name="T67" fmla="*/ 52 h 62"/>
                    <a:gd name="T68" fmla="*/ 23 w 53"/>
                    <a:gd name="T69" fmla="*/ 48 h 62"/>
                    <a:gd name="T70" fmla="*/ 22 w 53"/>
                    <a:gd name="T71" fmla="*/ 38 h 62"/>
                    <a:gd name="T72" fmla="*/ 20 w 53"/>
                    <a:gd name="T73" fmla="*/ 36 h 62"/>
                    <a:gd name="T74" fmla="*/ 16 w 53"/>
                    <a:gd name="T75" fmla="*/ 42 h 62"/>
                    <a:gd name="T76" fmla="*/ 11 w 53"/>
                    <a:gd name="T77" fmla="*/ 39 h 62"/>
                    <a:gd name="T78" fmla="*/ 12 w 53"/>
                    <a:gd name="T79" fmla="*/ 32 h 62"/>
                    <a:gd name="T80" fmla="*/ 9 w 53"/>
                    <a:gd name="T81" fmla="*/ 32 h 62"/>
                    <a:gd name="T82" fmla="*/ 16 w 53"/>
                    <a:gd name="T83" fmla="*/ 29 h 62"/>
                    <a:gd name="T84" fmla="*/ 31 w 53"/>
                    <a:gd name="T85" fmla="*/ 10 h 62"/>
                    <a:gd name="T86" fmla="*/ 18 w 53"/>
                    <a:gd name="T87" fmla="*/ 14 h 62"/>
                    <a:gd name="T88" fmla="*/ 13 w 53"/>
                    <a:gd name="T89" fmla="*/ 15 h 62"/>
                    <a:gd name="T90" fmla="*/ 6 w 53"/>
                    <a:gd name="T91" fmla="*/ 24 h 62"/>
                    <a:gd name="T92" fmla="*/ 15 w 53"/>
                    <a:gd name="T93" fmla="*/ 21 h 62"/>
                    <a:gd name="T94" fmla="*/ 28 w 53"/>
                    <a:gd name="T95" fmla="*/ 10 h 62"/>
                    <a:gd name="T96" fmla="*/ 35 w 53"/>
                    <a:gd name="T97" fmla="*/ 8 h 62"/>
                    <a:gd name="T98" fmla="*/ 45 w 53"/>
                    <a:gd name="T99" fmla="*/ 12 h 62"/>
                    <a:gd name="T100" fmla="*/ 47 w 53"/>
                    <a:gd name="T101" fmla="*/ 7 h 62"/>
                    <a:gd name="T102" fmla="*/ 52 w 53"/>
                    <a:gd name="T103" fmla="*/ 19 h 62"/>
                    <a:gd name="T104" fmla="*/ 49 w 53"/>
                    <a:gd name="T105" fmla="*/ 18 h 62"/>
                    <a:gd name="T106" fmla="*/ 48 w 53"/>
                    <a:gd name="T107" fmla="*/ 14 h 62"/>
                    <a:gd name="T108" fmla="*/ 44 w 53"/>
                    <a:gd name="T109" fmla="*/ 21 h 62"/>
                    <a:gd name="T110" fmla="*/ 43 w 53"/>
                    <a:gd name="T111" fmla="*/ 10 h 62"/>
                    <a:gd name="T112" fmla="*/ 33 w 53"/>
                    <a:gd name="T113" fmla="*/ 9 h 62"/>
                    <a:gd name="T114" fmla="*/ 36 w 53"/>
                    <a:gd name="T115" fmla="*/ 13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53" h="62">
                      <a:moveTo>
                        <a:pt x="43" y="8"/>
                      </a:moveTo>
                      <a:cubicBezTo>
                        <a:pt x="41" y="8"/>
                        <a:pt x="39" y="10"/>
                        <a:pt x="38" y="11"/>
                      </a:cubicBezTo>
                      <a:cubicBezTo>
                        <a:pt x="39" y="10"/>
                        <a:pt x="40" y="6"/>
                        <a:pt x="41" y="4"/>
                      </a:cubicBezTo>
                      <a:cubicBezTo>
                        <a:pt x="41" y="3"/>
                        <a:pt x="40" y="3"/>
                        <a:pt x="40" y="3"/>
                      </a:cubicBezTo>
                      <a:cubicBezTo>
                        <a:pt x="37" y="6"/>
                        <a:pt x="36" y="9"/>
                        <a:pt x="34" y="12"/>
                      </a:cubicBezTo>
                      <a:cubicBezTo>
                        <a:pt x="34" y="13"/>
                        <a:pt x="31" y="21"/>
                        <a:pt x="33" y="14"/>
                      </a:cubicBezTo>
                      <a:cubicBezTo>
                        <a:pt x="34" y="11"/>
                        <a:pt x="36" y="8"/>
                        <a:pt x="38" y="5"/>
                      </a:cubicBezTo>
                      <a:cubicBezTo>
                        <a:pt x="38" y="4"/>
                        <a:pt x="37" y="3"/>
                        <a:pt x="37" y="4"/>
                      </a:cubicBezTo>
                      <a:cubicBezTo>
                        <a:pt x="31" y="6"/>
                        <a:pt x="33" y="6"/>
                        <a:pt x="43" y="6"/>
                      </a:cubicBezTo>
                      <a:cubicBezTo>
                        <a:pt x="42" y="8"/>
                        <a:pt x="42" y="9"/>
                        <a:pt x="42" y="11"/>
                      </a:cubicBezTo>
                      <a:cubicBezTo>
                        <a:pt x="41" y="13"/>
                        <a:pt x="41" y="15"/>
                        <a:pt x="41" y="17"/>
                      </a:cubicBezTo>
                      <a:cubicBezTo>
                        <a:pt x="41" y="18"/>
                        <a:pt x="42" y="18"/>
                        <a:pt x="42" y="18"/>
                      </a:cubicBezTo>
                      <a:cubicBezTo>
                        <a:pt x="43" y="11"/>
                        <a:pt x="41" y="19"/>
                        <a:pt x="41" y="19"/>
                      </a:cubicBezTo>
                      <a:cubicBezTo>
                        <a:pt x="42" y="20"/>
                        <a:pt x="42" y="20"/>
                        <a:pt x="43" y="18"/>
                      </a:cubicBezTo>
                      <a:cubicBezTo>
                        <a:pt x="43" y="20"/>
                        <a:pt x="43" y="22"/>
                        <a:pt x="42" y="24"/>
                      </a:cubicBezTo>
                      <a:cubicBezTo>
                        <a:pt x="42" y="25"/>
                        <a:pt x="44" y="25"/>
                        <a:pt x="44" y="24"/>
                      </a:cubicBezTo>
                      <a:cubicBezTo>
                        <a:pt x="44" y="27"/>
                        <a:pt x="44" y="27"/>
                        <a:pt x="44" y="25"/>
                      </a:cubicBezTo>
                      <a:cubicBezTo>
                        <a:pt x="44" y="23"/>
                        <a:pt x="44" y="20"/>
                        <a:pt x="45" y="19"/>
                      </a:cubicBezTo>
                      <a:cubicBezTo>
                        <a:pt x="46" y="16"/>
                        <a:pt x="46" y="16"/>
                        <a:pt x="47" y="18"/>
                      </a:cubicBezTo>
                      <a:cubicBezTo>
                        <a:pt x="46" y="18"/>
                        <a:pt x="46" y="18"/>
                        <a:pt x="46" y="18"/>
                      </a:cubicBezTo>
                      <a:cubicBezTo>
                        <a:pt x="46" y="19"/>
                        <a:pt x="46" y="20"/>
                        <a:pt x="45" y="21"/>
                      </a:cubicBezTo>
                      <a:cubicBezTo>
                        <a:pt x="45" y="22"/>
                        <a:pt x="46" y="22"/>
                        <a:pt x="47" y="21"/>
                      </a:cubicBezTo>
                      <a:cubicBezTo>
                        <a:pt x="48" y="20"/>
                        <a:pt x="48" y="18"/>
                        <a:pt x="48" y="21"/>
                      </a:cubicBezTo>
                      <a:cubicBezTo>
                        <a:pt x="48" y="22"/>
                        <a:pt x="49" y="22"/>
                        <a:pt x="49" y="22"/>
                      </a:cubicBezTo>
                      <a:cubicBezTo>
                        <a:pt x="53" y="17"/>
                        <a:pt x="48" y="10"/>
                        <a:pt x="44" y="7"/>
                      </a:cubicBezTo>
                      <a:cubicBezTo>
                        <a:pt x="44" y="7"/>
                        <a:pt x="43" y="7"/>
                        <a:pt x="43" y="8"/>
                      </a:cubicBezTo>
                      <a:cubicBezTo>
                        <a:pt x="45" y="10"/>
                        <a:pt x="46" y="12"/>
                        <a:pt x="46" y="14"/>
                      </a:cubicBezTo>
                      <a:cubicBezTo>
                        <a:pt x="46" y="15"/>
                        <a:pt x="47" y="15"/>
                        <a:pt x="47" y="14"/>
                      </a:cubicBezTo>
                      <a:cubicBezTo>
                        <a:pt x="45" y="1"/>
                        <a:pt x="48" y="20"/>
                        <a:pt x="46" y="14"/>
                      </a:cubicBezTo>
                      <a:cubicBezTo>
                        <a:pt x="45" y="10"/>
                        <a:pt x="45" y="10"/>
                        <a:pt x="44" y="7"/>
                      </a:cubicBezTo>
                      <a:cubicBezTo>
                        <a:pt x="44" y="6"/>
                        <a:pt x="43" y="6"/>
                        <a:pt x="43" y="7"/>
                      </a:cubicBezTo>
                      <a:cubicBezTo>
                        <a:pt x="43" y="8"/>
                        <a:pt x="44" y="18"/>
                        <a:pt x="43" y="14"/>
                      </a:cubicBezTo>
                      <a:cubicBezTo>
                        <a:pt x="43" y="13"/>
                        <a:pt x="42" y="11"/>
                        <a:pt x="42" y="10"/>
                      </a:cubicBezTo>
                      <a:cubicBezTo>
                        <a:pt x="41" y="8"/>
                        <a:pt x="41" y="7"/>
                        <a:pt x="39" y="5"/>
                      </a:cubicBezTo>
                      <a:cubicBezTo>
                        <a:pt x="37" y="3"/>
                        <a:pt x="35" y="9"/>
                        <a:pt x="36" y="5"/>
                      </a:cubicBezTo>
                      <a:cubicBezTo>
                        <a:pt x="36" y="5"/>
                        <a:pt x="35" y="4"/>
                        <a:pt x="35" y="5"/>
                      </a:cubicBezTo>
                      <a:cubicBezTo>
                        <a:pt x="33" y="9"/>
                        <a:pt x="32" y="10"/>
                        <a:pt x="34" y="5"/>
                      </a:cubicBezTo>
                      <a:cubicBezTo>
                        <a:pt x="35" y="4"/>
                        <a:pt x="34" y="4"/>
                        <a:pt x="33" y="5"/>
                      </a:cubicBezTo>
                      <a:cubicBezTo>
                        <a:pt x="31" y="8"/>
                        <a:pt x="25" y="20"/>
                        <a:pt x="31" y="8"/>
                      </a:cubicBezTo>
                      <a:cubicBezTo>
                        <a:pt x="31" y="7"/>
                        <a:pt x="30" y="7"/>
                        <a:pt x="30" y="7"/>
                      </a:cubicBezTo>
                      <a:cubicBezTo>
                        <a:pt x="28" y="10"/>
                        <a:pt x="25" y="13"/>
                        <a:pt x="23" y="16"/>
                      </a:cubicBezTo>
                      <a:cubicBezTo>
                        <a:pt x="22" y="17"/>
                        <a:pt x="23" y="17"/>
                        <a:pt x="24" y="17"/>
                      </a:cubicBezTo>
                      <a:cubicBezTo>
                        <a:pt x="25" y="16"/>
                        <a:pt x="26" y="15"/>
                        <a:pt x="28" y="14"/>
                      </a:cubicBezTo>
                      <a:cubicBezTo>
                        <a:pt x="28" y="13"/>
                        <a:pt x="27" y="12"/>
                        <a:pt x="27" y="13"/>
                      </a:cubicBezTo>
                      <a:cubicBezTo>
                        <a:pt x="24" y="14"/>
                        <a:pt x="21" y="16"/>
                        <a:pt x="19" y="17"/>
                      </a:cubicBezTo>
                      <a:cubicBezTo>
                        <a:pt x="16" y="19"/>
                        <a:pt x="17" y="20"/>
                        <a:pt x="19" y="17"/>
                      </a:cubicBezTo>
                      <a:cubicBezTo>
                        <a:pt x="19" y="16"/>
                        <a:pt x="18" y="15"/>
                        <a:pt x="18" y="16"/>
                      </a:cubicBezTo>
                      <a:cubicBezTo>
                        <a:pt x="16" y="18"/>
                        <a:pt x="14" y="20"/>
                        <a:pt x="12" y="22"/>
                      </a:cubicBezTo>
                      <a:cubicBezTo>
                        <a:pt x="12" y="23"/>
                        <a:pt x="13" y="24"/>
                        <a:pt x="13" y="23"/>
                      </a:cubicBezTo>
                      <a:cubicBezTo>
                        <a:pt x="14" y="23"/>
                        <a:pt x="14" y="23"/>
                        <a:pt x="14" y="22"/>
                      </a:cubicBezTo>
                      <a:cubicBezTo>
                        <a:pt x="15" y="22"/>
                        <a:pt x="14" y="21"/>
                        <a:pt x="14" y="21"/>
                      </a:cubicBezTo>
                      <a:cubicBezTo>
                        <a:pt x="11" y="22"/>
                        <a:pt x="7" y="23"/>
                        <a:pt x="5" y="25"/>
                      </a:cubicBezTo>
                      <a:cubicBezTo>
                        <a:pt x="7" y="23"/>
                        <a:pt x="10" y="21"/>
                        <a:pt x="12" y="19"/>
                      </a:cubicBezTo>
                      <a:cubicBezTo>
                        <a:pt x="12" y="18"/>
                        <a:pt x="11" y="17"/>
                        <a:pt x="11" y="18"/>
                      </a:cubicBezTo>
                      <a:cubicBezTo>
                        <a:pt x="10" y="18"/>
                        <a:pt x="10" y="19"/>
                        <a:pt x="9" y="20"/>
                      </a:cubicBezTo>
                      <a:cubicBezTo>
                        <a:pt x="7" y="21"/>
                        <a:pt x="6" y="22"/>
                        <a:pt x="8" y="22"/>
                      </a:cubicBezTo>
                      <a:cubicBezTo>
                        <a:pt x="10" y="20"/>
                        <a:pt x="12" y="18"/>
                        <a:pt x="14" y="16"/>
                      </a:cubicBezTo>
                      <a:cubicBezTo>
                        <a:pt x="15" y="16"/>
                        <a:pt x="14" y="15"/>
                        <a:pt x="13" y="15"/>
                      </a:cubicBezTo>
                      <a:cubicBezTo>
                        <a:pt x="12" y="16"/>
                        <a:pt x="12" y="17"/>
                        <a:pt x="11" y="17"/>
                      </a:cubicBezTo>
                      <a:cubicBezTo>
                        <a:pt x="10" y="18"/>
                        <a:pt x="10" y="17"/>
                        <a:pt x="10" y="15"/>
                      </a:cubicBezTo>
                      <a:cubicBezTo>
                        <a:pt x="7" y="17"/>
                        <a:pt x="7" y="19"/>
                        <a:pt x="5" y="20"/>
                      </a:cubicBezTo>
                      <a:cubicBezTo>
                        <a:pt x="7" y="18"/>
                        <a:pt x="9" y="15"/>
                        <a:pt x="12" y="13"/>
                      </a:cubicBezTo>
                      <a:cubicBezTo>
                        <a:pt x="9" y="15"/>
                        <a:pt x="8" y="17"/>
                        <a:pt x="7" y="20"/>
                      </a:cubicBezTo>
                      <a:cubicBezTo>
                        <a:pt x="6" y="20"/>
                        <a:pt x="7" y="21"/>
                        <a:pt x="7" y="20"/>
                      </a:cubicBezTo>
                      <a:cubicBezTo>
                        <a:pt x="10" y="19"/>
                        <a:pt x="10" y="19"/>
                        <a:pt x="13" y="16"/>
                      </a:cubicBezTo>
                      <a:cubicBezTo>
                        <a:pt x="14" y="17"/>
                        <a:pt x="15" y="17"/>
                        <a:pt x="16" y="17"/>
                      </a:cubicBezTo>
                      <a:cubicBezTo>
                        <a:pt x="17" y="16"/>
                        <a:pt x="18" y="14"/>
                        <a:pt x="19" y="12"/>
                      </a:cubicBezTo>
                      <a:cubicBezTo>
                        <a:pt x="19" y="12"/>
                        <a:pt x="19" y="11"/>
                        <a:pt x="18" y="12"/>
                      </a:cubicBezTo>
                      <a:cubicBezTo>
                        <a:pt x="16" y="13"/>
                        <a:pt x="15" y="15"/>
                        <a:pt x="14" y="16"/>
                      </a:cubicBezTo>
                      <a:cubicBezTo>
                        <a:pt x="13" y="17"/>
                        <a:pt x="14" y="17"/>
                        <a:pt x="14" y="17"/>
                      </a:cubicBezTo>
                      <a:cubicBezTo>
                        <a:pt x="17" y="16"/>
                        <a:pt x="19" y="15"/>
                        <a:pt x="22" y="13"/>
                      </a:cubicBezTo>
                      <a:cubicBezTo>
                        <a:pt x="24" y="13"/>
                        <a:pt x="25" y="12"/>
                        <a:pt x="23" y="11"/>
                      </a:cubicBezTo>
                      <a:cubicBezTo>
                        <a:pt x="22" y="12"/>
                        <a:pt x="21" y="14"/>
                        <a:pt x="20" y="15"/>
                      </a:cubicBezTo>
                      <a:cubicBezTo>
                        <a:pt x="20" y="16"/>
                        <a:pt x="20" y="16"/>
                        <a:pt x="21" y="16"/>
                      </a:cubicBezTo>
                      <a:cubicBezTo>
                        <a:pt x="24" y="15"/>
                        <a:pt x="27" y="14"/>
                        <a:pt x="29" y="13"/>
                      </a:cubicBezTo>
                      <a:cubicBezTo>
                        <a:pt x="33" y="11"/>
                        <a:pt x="28" y="20"/>
                        <a:pt x="29" y="19"/>
                      </a:cubicBezTo>
                      <a:cubicBezTo>
                        <a:pt x="27" y="23"/>
                        <a:pt x="23" y="26"/>
                        <a:pt x="19" y="29"/>
                      </a:cubicBezTo>
                      <a:cubicBezTo>
                        <a:pt x="21" y="27"/>
                        <a:pt x="23" y="24"/>
                        <a:pt x="24" y="22"/>
                      </a:cubicBezTo>
                      <a:cubicBezTo>
                        <a:pt x="24" y="22"/>
                        <a:pt x="24" y="21"/>
                        <a:pt x="23" y="22"/>
                      </a:cubicBezTo>
                      <a:cubicBezTo>
                        <a:pt x="18" y="26"/>
                        <a:pt x="15" y="30"/>
                        <a:pt x="8" y="32"/>
                      </a:cubicBezTo>
                      <a:cubicBezTo>
                        <a:pt x="7" y="32"/>
                        <a:pt x="6" y="32"/>
                        <a:pt x="5" y="33"/>
                      </a:cubicBezTo>
                      <a:cubicBezTo>
                        <a:pt x="4" y="34"/>
                        <a:pt x="3" y="36"/>
                        <a:pt x="3" y="37"/>
                      </a:cubicBezTo>
                      <a:cubicBezTo>
                        <a:pt x="2" y="38"/>
                        <a:pt x="3" y="39"/>
                        <a:pt x="4" y="38"/>
                      </a:cubicBezTo>
                      <a:cubicBezTo>
                        <a:pt x="5" y="36"/>
                        <a:pt x="5" y="37"/>
                        <a:pt x="6" y="35"/>
                      </a:cubicBezTo>
                      <a:cubicBezTo>
                        <a:pt x="7" y="34"/>
                        <a:pt x="6" y="33"/>
                        <a:pt x="5" y="34"/>
                      </a:cubicBezTo>
                      <a:cubicBezTo>
                        <a:pt x="4" y="36"/>
                        <a:pt x="3" y="37"/>
                        <a:pt x="3" y="39"/>
                      </a:cubicBezTo>
                      <a:cubicBezTo>
                        <a:pt x="2" y="40"/>
                        <a:pt x="3" y="40"/>
                        <a:pt x="4" y="40"/>
                      </a:cubicBezTo>
                      <a:cubicBezTo>
                        <a:pt x="6" y="34"/>
                        <a:pt x="6" y="34"/>
                        <a:pt x="5" y="40"/>
                      </a:cubicBezTo>
                      <a:cubicBezTo>
                        <a:pt x="5" y="40"/>
                        <a:pt x="6" y="41"/>
                        <a:pt x="6" y="40"/>
                      </a:cubicBezTo>
                      <a:cubicBezTo>
                        <a:pt x="8" y="39"/>
                        <a:pt x="9" y="37"/>
                        <a:pt x="10" y="35"/>
                      </a:cubicBezTo>
                      <a:cubicBezTo>
                        <a:pt x="9" y="36"/>
                        <a:pt x="10" y="40"/>
                        <a:pt x="10" y="42"/>
                      </a:cubicBezTo>
                      <a:cubicBezTo>
                        <a:pt x="10" y="43"/>
                        <a:pt x="11" y="43"/>
                        <a:pt x="11" y="42"/>
                      </a:cubicBezTo>
                      <a:cubicBezTo>
                        <a:pt x="15" y="31"/>
                        <a:pt x="12" y="41"/>
                        <a:pt x="11" y="43"/>
                      </a:cubicBezTo>
                      <a:cubicBezTo>
                        <a:pt x="11" y="44"/>
                        <a:pt x="12" y="44"/>
                        <a:pt x="12" y="44"/>
                      </a:cubicBezTo>
                      <a:cubicBezTo>
                        <a:pt x="13" y="42"/>
                        <a:pt x="14" y="41"/>
                        <a:pt x="15" y="39"/>
                      </a:cubicBezTo>
                      <a:cubicBezTo>
                        <a:pt x="14" y="41"/>
                        <a:pt x="14" y="42"/>
                        <a:pt x="14" y="44"/>
                      </a:cubicBezTo>
                      <a:cubicBezTo>
                        <a:pt x="14" y="45"/>
                        <a:pt x="15" y="45"/>
                        <a:pt x="15" y="45"/>
                      </a:cubicBezTo>
                      <a:cubicBezTo>
                        <a:pt x="16" y="42"/>
                        <a:pt x="16" y="42"/>
                        <a:pt x="17" y="39"/>
                      </a:cubicBezTo>
                      <a:cubicBezTo>
                        <a:pt x="17" y="37"/>
                        <a:pt x="16" y="38"/>
                        <a:pt x="16" y="41"/>
                      </a:cubicBezTo>
                      <a:cubicBezTo>
                        <a:pt x="16" y="42"/>
                        <a:pt x="15" y="44"/>
                        <a:pt x="15" y="45"/>
                      </a:cubicBezTo>
                      <a:cubicBezTo>
                        <a:pt x="15" y="46"/>
                        <a:pt x="16" y="47"/>
                        <a:pt x="16" y="46"/>
                      </a:cubicBezTo>
                      <a:cubicBezTo>
                        <a:pt x="17" y="43"/>
                        <a:pt x="18" y="41"/>
                        <a:pt x="18" y="39"/>
                      </a:cubicBezTo>
                      <a:cubicBezTo>
                        <a:pt x="18" y="41"/>
                        <a:pt x="18" y="44"/>
                        <a:pt x="17" y="47"/>
                      </a:cubicBezTo>
                      <a:cubicBezTo>
                        <a:pt x="17" y="47"/>
                        <a:pt x="19" y="47"/>
                        <a:pt x="19" y="47"/>
                      </a:cubicBezTo>
                      <a:cubicBezTo>
                        <a:pt x="19" y="45"/>
                        <a:pt x="20" y="43"/>
                        <a:pt x="21" y="42"/>
                      </a:cubicBezTo>
                      <a:cubicBezTo>
                        <a:pt x="22" y="37"/>
                        <a:pt x="21" y="39"/>
                        <a:pt x="20" y="42"/>
                      </a:cubicBezTo>
                      <a:cubicBezTo>
                        <a:pt x="18" y="54"/>
                        <a:pt x="24" y="30"/>
                        <a:pt x="22" y="45"/>
                      </a:cubicBezTo>
                      <a:cubicBezTo>
                        <a:pt x="22" y="46"/>
                        <a:pt x="22" y="45"/>
                        <a:pt x="23" y="43"/>
                      </a:cubicBezTo>
                      <a:cubicBezTo>
                        <a:pt x="24" y="34"/>
                        <a:pt x="21" y="54"/>
                        <a:pt x="24" y="43"/>
                      </a:cubicBezTo>
                      <a:cubicBezTo>
                        <a:pt x="23" y="48"/>
                        <a:pt x="25" y="51"/>
                        <a:pt x="22" y="45"/>
                      </a:cubicBezTo>
                      <a:cubicBezTo>
                        <a:pt x="22" y="45"/>
                        <a:pt x="21" y="45"/>
                        <a:pt x="21" y="45"/>
                      </a:cubicBezTo>
                      <a:cubicBezTo>
                        <a:pt x="19" y="47"/>
                        <a:pt x="19" y="49"/>
                        <a:pt x="20" y="51"/>
                      </a:cubicBezTo>
                      <a:cubicBezTo>
                        <a:pt x="19" y="48"/>
                        <a:pt x="24" y="55"/>
                        <a:pt x="20" y="49"/>
                      </a:cubicBezTo>
                      <a:cubicBezTo>
                        <a:pt x="18" y="50"/>
                        <a:pt x="19" y="50"/>
                        <a:pt x="21" y="51"/>
                      </a:cubicBezTo>
                      <a:cubicBezTo>
                        <a:pt x="22" y="52"/>
                        <a:pt x="22" y="52"/>
                        <a:pt x="23" y="53"/>
                      </a:cubicBezTo>
                      <a:cubicBezTo>
                        <a:pt x="24" y="53"/>
                        <a:pt x="24" y="52"/>
                        <a:pt x="24" y="52"/>
                      </a:cubicBezTo>
                      <a:cubicBezTo>
                        <a:pt x="23" y="50"/>
                        <a:pt x="22" y="49"/>
                        <a:pt x="21" y="48"/>
                      </a:cubicBezTo>
                      <a:cubicBezTo>
                        <a:pt x="20" y="48"/>
                        <a:pt x="19" y="48"/>
                        <a:pt x="20" y="49"/>
                      </a:cubicBezTo>
                      <a:cubicBezTo>
                        <a:pt x="21" y="52"/>
                        <a:pt x="24" y="55"/>
                        <a:pt x="19" y="52"/>
                      </a:cubicBezTo>
                      <a:cubicBezTo>
                        <a:pt x="18" y="52"/>
                        <a:pt x="18" y="52"/>
                        <a:pt x="18" y="53"/>
                      </a:cubicBezTo>
                      <a:cubicBezTo>
                        <a:pt x="19" y="54"/>
                        <a:pt x="19" y="54"/>
                        <a:pt x="20" y="55"/>
                      </a:cubicBezTo>
                      <a:cubicBezTo>
                        <a:pt x="20" y="56"/>
                        <a:pt x="21" y="55"/>
                        <a:pt x="21" y="55"/>
                      </a:cubicBezTo>
                      <a:cubicBezTo>
                        <a:pt x="19" y="51"/>
                        <a:pt x="17" y="48"/>
                        <a:pt x="14" y="46"/>
                      </a:cubicBezTo>
                      <a:cubicBezTo>
                        <a:pt x="12" y="44"/>
                        <a:pt x="10" y="44"/>
                        <a:pt x="8" y="43"/>
                      </a:cubicBezTo>
                      <a:cubicBezTo>
                        <a:pt x="6" y="42"/>
                        <a:pt x="5" y="42"/>
                        <a:pt x="5" y="44"/>
                      </a:cubicBezTo>
                      <a:cubicBezTo>
                        <a:pt x="8" y="44"/>
                        <a:pt x="10" y="45"/>
                        <a:pt x="12" y="45"/>
                      </a:cubicBezTo>
                      <a:cubicBezTo>
                        <a:pt x="11" y="45"/>
                        <a:pt x="11" y="46"/>
                        <a:pt x="11" y="46"/>
                      </a:cubicBezTo>
                      <a:cubicBezTo>
                        <a:pt x="16" y="50"/>
                        <a:pt x="12" y="46"/>
                        <a:pt x="12" y="46"/>
                      </a:cubicBezTo>
                      <a:cubicBezTo>
                        <a:pt x="10" y="42"/>
                        <a:pt x="11" y="42"/>
                        <a:pt x="15" y="45"/>
                      </a:cubicBezTo>
                      <a:cubicBezTo>
                        <a:pt x="16" y="46"/>
                        <a:pt x="18" y="47"/>
                        <a:pt x="19" y="47"/>
                      </a:cubicBezTo>
                      <a:cubicBezTo>
                        <a:pt x="20" y="47"/>
                        <a:pt x="20" y="47"/>
                        <a:pt x="20" y="47"/>
                      </a:cubicBezTo>
                      <a:cubicBezTo>
                        <a:pt x="22" y="49"/>
                        <a:pt x="23" y="51"/>
                        <a:pt x="23" y="53"/>
                      </a:cubicBezTo>
                      <a:cubicBezTo>
                        <a:pt x="24" y="54"/>
                        <a:pt x="25" y="54"/>
                        <a:pt x="25" y="53"/>
                      </a:cubicBezTo>
                      <a:cubicBezTo>
                        <a:pt x="25" y="51"/>
                        <a:pt x="25" y="50"/>
                        <a:pt x="24" y="48"/>
                      </a:cubicBezTo>
                      <a:cubicBezTo>
                        <a:pt x="24" y="48"/>
                        <a:pt x="23" y="48"/>
                        <a:pt x="23" y="48"/>
                      </a:cubicBezTo>
                      <a:cubicBezTo>
                        <a:pt x="23" y="51"/>
                        <a:pt x="23" y="53"/>
                        <a:pt x="23" y="55"/>
                      </a:cubicBezTo>
                      <a:cubicBezTo>
                        <a:pt x="23" y="56"/>
                        <a:pt x="24" y="56"/>
                        <a:pt x="24" y="55"/>
                      </a:cubicBezTo>
                      <a:cubicBezTo>
                        <a:pt x="26" y="53"/>
                        <a:pt x="26" y="53"/>
                        <a:pt x="24" y="53"/>
                      </a:cubicBezTo>
                      <a:cubicBezTo>
                        <a:pt x="24" y="55"/>
                        <a:pt x="24" y="57"/>
                        <a:pt x="24" y="59"/>
                      </a:cubicBezTo>
                      <a:cubicBezTo>
                        <a:pt x="24" y="60"/>
                        <a:pt x="25" y="60"/>
                        <a:pt x="26" y="59"/>
                      </a:cubicBezTo>
                      <a:cubicBezTo>
                        <a:pt x="27" y="55"/>
                        <a:pt x="27" y="52"/>
                        <a:pt x="27" y="48"/>
                      </a:cubicBezTo>
                      <a:cubicBezTo>
                        <a:pt x="27" y="47"/>
                        <a:pt x="26" y="47"/>
                        <a:pt x="26" y="48"/>
                      </a:cubicBezTo>
                      <a:cubicBezTo>
                        <a:pt x="26" y="53"/>
                        <a:pt x="26" y="53"/>
                        <a:pt x="27" y="57"/>
                      </a:cubicBezTo>
                      <a:cubicBezTo>
                        <a:pt x="27" y="58"/>
                        <a:pt x="28" y="58"/>
                        <a:pt x="28" y="57"/>
                      </a:cubicBezTo>
                      <a:cubicBezTo>
                        <a:pt x="29" y="50"/>
                        <a:pt x="27" y="51"/>
                        <a:pt x="29" y="57"/>
                      </a:cubicBezTo>
                      <a:cubicBezTo>
                        <a:pt x="29" y="58"/>
                        <a:pt x="30" y="58"/>
                        <a:pt x="30" y="57"/>
                      </a:cubicBezTo>
                      <a:cubicBezTo>
                        <a:pt x="31" y="54"/>
                        <a:pt x="31" y="54"/>
                        <a:pt x="31" y="51"/>
                      </a:cubicBezTo>
                      <a:cubicBezTo>
                        <a:pt x="30" y="51"/>
                        <a:pt x="30" y="51"/>
                        <a:pt x="30" y="51"/>
                      </a:cubicBezTo>
                      <a:cubicBezTo>
                        <a:pt x="30" y="53"/>
                        <a:pt x="30" y="55"/>
                        <a:pt x="30" y="57"/>
                      </a:cubicBezTo>
                      <a:cubicBezTo>
                        <a:pt x="30" y="58"/>
                        <a:pt x="31" y="58"/>
                        <a:pt x="31" y="57"/>
                      </a:cubicBezTo>
                      <a:cubicBezTo>
                        <a:pt x="31" y="55"/>
                        <a:pt x="30" y="49"/>
                        <a:pt x="31" y="54"/>
                      </a:cubicBezTo>
                      <a:cubicBezTo>
                        <a:pt x="33" y="55"/>
                        <a:pt x="33" y="54"/>
                        <a:pt x="30" y="51"/>
                      </a:cubicBezTo>
                      <a:cubicBezTo>
                        <a:pt x="30" y="49"/>
                        <a:pt x="29" y="48"/>
                        <a:pt x="29" y="46"/>
                      </a:cubicBezTo>
                      <a:cubicBezTo>
                        <a:pt x="27" y="42"/>
                        <a:pt x="29" y="46"/>
                        <a:pt x="30" y="41"/>
                      </a:cubicBezTo>
                      <a:cubicBezTo>
                        <a:pt x="29" y="43"/>
                        <a:pt x="30" y="37"/>
                        <a:pt x="30" y="35"/>
                      </a:cubicBezTo>
                      <a:cubicBezTo>
                        <a:pt x="30" y="35"/>
                        <a:pt x="29" y="35"/>
                        <a:pt x="29" y="35"/>
                      </a:cubicBezTo>
                      <a:cubicBezTo>
                        <a:pt x="29" y="38"/>
                        <a:pt x="29" y="41"/>
                        <a:pt x="28" y="44"/>
                      </a:cubicBezTo>
                      <a:cubicBezTo>
                        <a:pt x="28" y="45"/>
                        <a:pt x="30" y="45"/>
                        <a:pt x="30" y="45"/>
                      </a:cubicBezTo>
                      <a:cubicBezTo>
                        <a:pt x="30" y="43"/>
                        <a:pt x="30" y="41"/>
                        <a:pt x="30" y="39"/>
                      </a:cubicBezTo>
                      <a:cubicBezTo>
                        <a:pt x="31" y="38"/>
                        <a:pt x="29" y="38"/>
                        <a:pt x="29" y="39"/>
                      </a:cubicBezTo>
                      <a:cubicBezTo>
                        <a:pt x="28" y="41"/>
                        <a:pt x="28" y="43"/>
                        <a:pt x="27" y="46"/>
                      </a:cubicBezTo>
                      <a:cubicBezTo>
                        <a:pt x="27" y="47"/>
                        <a:pt x="28" y="47"/>
                        <a:pt x="29" y="46"/>
                      </a:cubicBezTo>
                      <a:cubicBezTo>
                        <a:pt x="29" y="43"/>
                        <a:pt x="30" y="40"/>
                        <a:pt x="29" y="37"/>
                      </a:cubicBezTo>
                      <a:cubicBezTo>
                        <a:pt x="29" y="36"/>
                        <a:pt x="28" y="36"/>
                        <a:pt x="28" y="36"/>
                      </a:cubicBezTo>
                      <a:cubicBezTo>
                        <a:pt x="24" y="43"/>
                        <a:pt x="29" y="51"/>
                        <a:pt x="31" y="57"/>
                      </a:cubicBezTo>
                      <a:cubicBezTo>
                        <a:pt x="32" y="57"/>
                        <a:pt x="33" y="57"/>
                        <a:pt x="33" y="56"/>
                      </a:cubicBezTo>
                      <a:cubicBezTo>
                        <a:pt x="32" y="54"/>
                        <a:pt x="32" y="52"/>
                        <a:pt x="31" y="49"/>
                      </a:cubicBezTo>
                      <a:cubicBezTo>
                        <a:pt x="31" y="48"/>
                        <a:pt x="30" y="49"/>
                        <a:pt x="30" y="49"/>
                      </a:cubicBezTo>
                      <a:cubicBezTo>
                        <a:pt x="30" y="51"/>
                        <a:pt x="30" y="53"/>
                        <a:pt x="30" y="54"/>
                      </a:cubicBezTo>
                      <a:cubicBezTo>
                        <a:pt x="31" y="54"/>
                        <a:pt x="31" y="54"/>
                        <a:pt x="31" y="54"/>
                      </a:cubicBezTo>
                      <a:cubicBezTo>
                        <a:pt x="31" y="52"/>
                        <a:pt x="31" y="50"/>
                        <a:pt x="31" y="48"/>
                      </a:cubicBezTo>
                      <a:cubicBezTo>
                        <a:pt x="31" y="47"/>
                        <a:pt x="30" y="47"/>
                        <a:pt x="30" y="48"/>
                      </a:cubicBezTo>
                      <a:cubicBezTo>
                        <a:pt x="30" y="50"/>
                        <a:pt x="30" y="52"/>
                        <a:pt x="29" y="54"/>
                      </a:cubicBezTo>
                      <a:cubicBezTo>
                        <a:pt x="29" y="52"/>
                        <a:pt x="29" y="50"/>
                        <a:pt x="28" y="48"/>
                      </a:cubicBezTo>
                      <a:cubicBezTo>
                        <a:pt x="28" y="47"/>
                        <a:pt x="27" y="47"/>
                        <a:pt x="27" y="48"/>
                      </a:cubicBezTo>
                      <a:cubicBezTo>
                        <a:pt x="27" y="49"/>
                        <a:pt x="27" y="50"/>
                        <a:pt x="27" y="51"/>
                      </a:cubicBezTo>
                      <a:cubicBezTo>
                        <a:pt x="26" y="53"/>
                        <a:pt x="26" y="54"/>
                        <a:pt x="28" y="54"/>
                      </a:cubicBezTo>
                      <a:cubicBezTo>
                        <a:pt x="28" y="51"/>
                        <a:pt x="28" y="51"/>
                        <a:pt x="27" y="48"/>
                      </a:cubicBezTo>
                      <a:cubicBezTo>
                        <a:pt x="27" y="47"/>
                        <a:pt x="26" y="47"/>
                        <a:pt x="26" y="48"/>
                      </a:cubicBezTo>
                      <a:cubicBezTo>
                        <a:pt x="26" y="51"/>
                        <a:pt x="25" y="53"/>
                        <a:pt x="25" y="56"/>
                      </a:cubicBezTo>
                      <a:cubicBezTo>
                        <a:pt x="25" y="57"/>
                        <a:pt x="27" y="57"/>
                        <a:pt x="27" y="56"/>
                      </a:cubicBezTo>
                      <a:cubicBezTo>
                        <a:pt x="27" y="55"/>
                        <a:pt x="27" y="54"/>
                        <a:pt x="27" y="53"/>
                      </a:cubicBezTo>
                      <a:cubicBezTo>
                        <a:pt x="28" y="51"/>
                        <a:pt x="28" y="50"/>
                        <a:pt x="26" y="51"/>
                      </a:cubicBezTo>
                      <a:cubicBezTo>
                        <a:pt x="26" y="62"/>
                        <a:pt x="26" y="53"/>
                        <a:pt x="26" y="50"/>
                      </a:cubicBezTo>
                      <a:cubicBezTo>
                        <a:pt x="26" y="50"/>
                        <a:pt x="25" y="50"/>
                        <a:pt x="25" y="50"/>
                      </a:cubicBezTo>
                      <a:cubicBezTo>
                        <a:pt x="23" y="55"/>
                        <a:pt x="24" y="53"/>
                        <a:pt x="24" y="49"/>
                      </a:cubicBezTo>
                      <a:cubicBezTo>
                        <a:pt x="24" y="53"/>
                        <a:pt x="22" y="45"/>
                        <a:pt x="22" y="44"/>
                      </a:cubicBezTo>
                      <a:cubicBezTo>
                        <a:pt x="21" y="44"/>
                        <a:pt x="21" y="44"/>
                        <a:pt x="20" y="44"/>
                      </a:cubicBezTo>
                      <a:cubicBezTo>
                        <a:pt x="19" y="46"/>
                        <a:pt x="9" y="41"/>
                        <a:pt x="6" y="42"/>
                      </a:cubicBezTo>
                      <a:cubicBezTo>
                        <a:pt x="6" y="42"/>
                        <a:pt x="5" y="42"/>
                        <a:pt x="6" y="43"/>
                      </a:cubicBezTo>
                      <a:cubicBezTo>
                        <a:pt x="8" y="46"/>
                        <a:pt x="11" y="48"/>
                        <a:pt x="15" y="49"/>
                      </a:cubicBezTo>
                      <a:cubicBezTo>
                        <a:pt x="16" y="49"/>
                        <a:pt x="16" y="48"/>
                        <a:pt x="16" y="48"/>
                      </a:cubicBezTo>
                      <a:cubicBezTo>
                        <a:pt x="15" y="47"/>
                        <a:pt x="14" y="47"/>
                        <a:pt x="14" y="46"/>
                      </a:cubicBezTo>
                      <a:cubicBezTo>
                        <a:pt x="14" y="46"/>
                        <a:pt x="14" y="45"/>
                        <a:pt x="14" y="45"/>
                      </a:cubicBezTo>
                      <a:cubicBezTo>
                        <a:pt x="10" y="44"/>
                        <a:pt x="7" y="43"/>
                        <a:pt x="3" y="42"/>
                      </a:cubicBezTo>
                      <a:cubicBezTo>
                        <a:pt x="2" y="42"/>
                        <a:pt x="2" y="43"/>
                        <a:pt x="3" y="43"/>
                      </a:cubicBezTo>
                      <a:cubicBezTo>
                        <a:pt x="6" y="44"/>
                        <a:pt x="10" y="45"/>
                        <a:pt x="13" y="47"/>
                      </a:cubicBezTo>
                      <a:cubicBezTo>
                        <a:pt x="17" y="49"/>
                        <a:pt x="19" y="53"/>
                        <a:pt x="23" y="56"/>
                      </a:cubicBezTo>
                      <a:cubicBezTo>
                        <a:pt x="23" y="56"/>
                        <a:pt x="24" y="56"/>
                        <a:pt x="24" y="55"/>
                      </a:cubicBezTo>
                      <a:cubicBezTo>
                        <a:pt x="23" y="53"/>
                        <a:pt x="22" y="52"/>
                        <a:pt x="21" y="50"/>
                      </a:cubicBezTo>
                      <a:cubicBezTo>
                        <a:pt x="25" y="55"/>
                        <a:pt x="20" y="49"/>
                        <a:pt x="18" y="47"/>
                      </a:cubicBezTo>
                      <a:cubicBezTo>
                        <a:pt x="18" y="46"/>
                        <a:pt x="17" y="47"/>
                        <a:pt x="17" y="47"/>
                      </a:cubicBezTo>
                      <a:cubicBezTo>
                        <a:pt x="19" y="49"/>
                        <a:pt x="20" y="51"/>
                        <a:pt x="21" y="53"/>
                      </a:cubicBezTo>
                      <a:cubicBezTo>
                        <a:pt x="22" y="54"/>
                        <a:pt x="23" y="53"/>
                        <a:pt x="22" y="52"/>
                      </a:cubicBezTo>
                      <a:cubicBezTo>
                        <a:pt x="22" y="49"/>
                        <a:pt x="23" y="49"/>
                        <a:pt x="23" y="52"/>
                      </a:cubicBezTo>
                      <a:cubicBezTo>
                        <a:pt x="23" y="52"/>
                        <a:pt x="24" y="52"/>
                        <a:pt x="24" y="52"/>
                      </a:cubicBezTo>
                      <a:cubicBezTo>
                        <a:pt x="25" y="47"/>
                        <a:pt x="26" y="44"/>
                        <a:pt x="25" y="39"/>
                      </a:cubicBezTo>
                      <a:cubicBezTo>
                        <a:pt x="25" y="39"/>
                        <a:pt x="24" y="39"/>
                        <a:pt x="24" y="39"/>
                      </a:cubicBezTo>
                      <a:cubicBezTo>
                        <a:pt x="23" y="42"/>
                        <a:pt x="22" y="45"/>
                        <a:pt x="22" y="48"/>
                      </a:cubicBezTo>
                      <a:cubicBezTo>
                        <a:pt x="22" y="49"/>
                        <a:pt x="23" y="49"/>
                        <a:pt x="23" y="48"/>
                      </a:cubicBezTo>
                      <a:cubicBezTo>
                        <a:pt x="24" y="45"/>
                        <a:pt x="25" y="42"/>
                        <a:pt x="25" y="38"/>
                      </a:cubicBezTo>
                      <a:cubicBezTo>
                        <a:pt x="25" y="37"/>
                        <a:pt x="24" y="37"/>
                        <a:pt x="24" y="37"/>
                      </a:cubicBezTo>
                      <a:cubicBezTo>
                        <a:pt x="22" y="41"/>
                        <a:pt x="21" y="44"/>
                        <a:pt x="21" y="48"/>
                      </a:cubicBezTo>
                      <a:cubicBezTo>
                        <a:pt x="21" y="49"/>
                        <a:pt x="23" y="49"/>
                        <a:pt x="23" y="48"/>
                      </a:cubicBezTo>
                      <a:cubicBezTo>
                        <a:pt x="23" y="44"/>
                        <a:pt x="24" y="41"/>
                        <a:pt x="23" y="38"/>
                      </a:cubicBezTo>
                      <a:cubicBezTo>
                        <a:pt x="23" y="37"/>
                        <a:pt x="22" y="37"/>
                        <a:pt x="22" y="38"/>
                      </a:cubicBezTo>
                      <a:cubicBezTo>
                        <a:pt x="21" y="41"/>
                        <a:pt x="19" y="44"/>
                        <a:pt x="19" y="48"/>
                      </a:cubicBezTo>
                      <a:cubicBezTo>
                        <a:pt x="19" y="49"/>
                        <a:pt x="20" y="49"/>
                        <a:pt x="20" y="48"/>
                      </a:cubicBezTo>
                      <a:cubicBezTo>
                        <a:pt x="21" y="44"/>
                        <a:pt x="22" y="40"/>
                        <a:pt x="23" y="36"/>
                      </a:cubicBezTo>
                      <a:cubicBezTo>
                        <a:pt x="23" y="35"/>
                        <a:pt x="22" y="35"/>
                        <a:pt x="21" y="36"/>
                      </a:cubicBezTo>
                      <a:cubicBezTo>
                        <a:pt x="20" y="39"/>
                        <a:pt x="19" y="41"/>
                        <a:pt x="18" y="44"/>
                      </a:cubicBezTo>
                      <a:cubicBezTo>
                        <a:pt x="19" y="43"/>
                        <a:pt x="20" y="39"/>
                        <a:pt x="20" y="36"/>
                      </a:cubicBezTo>
                      <a:cubicBezTo>
                        <a:pt x="20" y="36"/>
                        <a:pt x="19" y="35"/>
                        <a:pt x="19" y="36"/>
                      </a:cubicBezTo>
                      <a:cubicBezTo>
                        <a:pt x="18" y="38"/>
                        <a:pt x="17" y="41"/>
                        <a:pt x="16" y="43"/>
                      </a:cubicBezTo>
                      <a:cubicBezTo>
                        <a:pt x="17" y="44"/>
                        <a:pt x="18" y="43"/>
                        <a:pt x="17" y="41"/>
                      </a:cubicBezTo>
                      <a:cubicBezTo>
                        <a:pt x="18" y="39"/>
                        <a:pt x="18" y="38"/>
                        <a:pt x="19" y="36"/>
                      </a:cubicBezTo>
                      <a:cubicBezTo>
                        <a:pt x="19" y="35"/>
                        <a:pt x="18" y="35"/>
                        <a:pt x="17" y="36"/>
                      </a:cubicBezTo>
                      <a:cubicBezTo>
                        <a:pt x="16" y="37"/>
                        <a:pt x="16" y="40"/>
                        <a:pt x="16" y="42"/>
                      </a:cubicBezTo>
                      <a:cubicBezTo>
                        <a:pt x="16" y="39"/>
                        <a:pt x="16" y="39"/>
                        <a:pt x="16" y="36"/>
                      </a:cubicBezTo>
                      <a:cubicBezTo>
                        <a:pt x="16" y="36"/>
                        <a:pt x="15" y="35"/>
                        <a:pt x="15" y="36"/>
                      </a:cubicBezTo>
                      <a:cubicBezTo>
                        <a:pt x="14" y="37"/>
                        <a:pt x="13" y="39"/>
                        <a:pt x="12" y="41"/>
                      </a:cubicBezTo>
                      <a:cubicBezTo>
                        <a:pt x="13" y="39"/>
                        <a:pt x="14" y="37"/>
                        <a:pt x="14" y="35"/>
                      </a:cubicBezTo>
                      <a:cubicBezTo>
                        <a:pt x="15" y="34"/>
                        <a:pt x="14" y="33"/>
                        <a:pt x="13" y="34"/>
                      </a:cubicBezTo>
                      <a:cubicBezTo>
                        <a:pt x="12" y="36"/>
                        <a:pt x="11" y="38"/>
                        <a:pt x="11" y="39"/>
                      </a:cubicBezTo>
                      <a:cubicBezTo>
                        <a:pt x="12" y="40"/>
                        <a:pt x="13" y="39"/>
                        <a:pt x="12" y="37"/>
                      </a:cubicBezTo>
                      <a:cubicBezTo>
                        <a:pt x="13" y="36"/>
                        <a:pt x="13" y="35"/>
                        <a:pt x="13" y="34"/>
                      </a:cubicBezTo>
                      <a:cubicBezTo>
                        <a:pt x="13" y="33"/>
                        <a:pt x="12" y="33"/>
                        <a:pt x="11" y="34"/>
                      </a:cubicBezTo>
                      <a:cubicBezTo>
                        <a:pt x="10" y="36"/>
                        <a:pt x="9" y="38"/>
                        <a:pt x="9" y="41"/>
                      </a:cubicBezTo>
                      <a:cubicBezTo>
                        <a:pt x="8" y="42"/>
                        <a:pt x="10" y="42"/>
                        <a:pt x="10" y="41"/>
                      </a:cubicBezTo>
                      <a:cubicBezTo>
                        <a:pt x="11" y="38"/>
                        <a:pt x="12" y="35"/>
                        <a:pt x="12" y="32"/>
                      </a:cubicBezTo>
                      <a:cubicBezTo>
                        <a:pt x="12" y="31"/>
                        <a:pt x="11" y="31"/>
                        <a:pt x="11" y="31"/>
                      </a:cubicBezTo>
                      <a:cubicBezTo>
                        <a:pt x="10" y="33"/>
                        <a:pt x="10" y="33"/>
                        <a:pt x="9" y="35"/>
                      </a:cubicBezTo>
                      <a:cubicBezTo>
                        <a:pt x="6" y="39"/>
                        <a:pt x="7" y="36"/>
                        <a:pt x="8" y="33"/>
                      </a:cubicBezTo>
                      <a:cubicBezTo>
                        <a:pt x="8" y="32"/>
                        <a:pt x="7" y="32"/>
                        <a:pt x="7" y="32"/>
                      </a:cubicBezTo>
                      <a:cubicBezTo>
                        <a:pt x="6" y="33"/>
                        <a:pt x="5" y="35"/>
                        <a:pt x="4" y="37"/>
                      </a:cubicBezTo>
                      <a:cubicBezTo>
                        <a:pt x="6" y="36"/>
                        <a:pt x="8" y="35"/>
                        <a:pt x="9" y="32"/>
                      </a:cubicBezTo>
                      <a:cubicBezTo>
                        <a:pt x="10" y="32"/>
                        <a:pt x="10" y="31"/>
                        <a:pt x="9" y="31"/>
                      </a:cubicBezTo>
                      <a:cubicBezTo>
                        <a:pt x="8" y="31"/>
                        <a:pt x="6" y="32"/>
                        <a:pt x="5" y="32"/>
                      </a:cubicBezTo>
                      <a:cubicBezTo>
                        <a:pt x="4" y="32"/>
                        <a:pt x="5" y="33"/>
                        <a:pt x="5" y="33"/>
                      </a:cubicBezTo>
                      <a:cubicBezTo>
                        <a:pt x="12" y="32"/>
                        <a:pt x="17" y="31"/>
                        <a:pt x="21" y="25"/>
                      </a:cubicBezTo>
                      <a:cubicBezTo>
                        <a:pt x="22" y="25"/>
                        <a:pt x="21" y="24"/>
                        <a:pt x="20" y="24"/>
                      </a:cubicBezTo>
                      <a:cubicBezTo>
                        <a:pt x="18" y="26"/>
                        <a:pt x="17" y="27"/>
                        <a:pt x="16" y="29"/>
                      </a:cubicBezTo>
                      <a:cubicBezTo>
                        <a:pt x="15" y="29"/>
                        <a:pt x="16" y="30"/>
                        <a:pt x="17" y="30"/>
                      </a:cubicBezTo>
                      <a:cubicBezTo>
                        <a:pt x="18" y="28"/>
                        <a:pt x="20" y="26"/>
                        <a:pt x="22" y="24"/>
                      </a:cubicBezTo>
                      <a:cubicBezTo>
                        <a:pt x="22" y="24"/>
                        <a:pt x="18" y="29"/>
                        <a:pt x="17" y="30"/>
                      </a:cubicBezTo>
                      <a:cubicBezTo>
                        <a:pt x="16" y="31"/>
                        <a:pt x="17" y="31"/>
                        <a:pt x="18" y="31"/>
                      </a:cubicBezTo>
                      <a:cubicBezTo>
                        <a:pt x="25" y="27"/>
                        <a:pt x="34" y="19"/>
                        <a:pt x="32" y="10"/>
                      </a:cubicBezTo>
                      <a:cubicBezTo>
                        <a:pt x="32" y="10"/>
                        <a:pt x="32" y="10"/>
                        <a:pt x="31" y="10"/>
                      </a:cubicBezTo>
                      <a:cubicBezTo>
                        <a:pt x="28" y="12"/>
                        <a:pt x="19" y="18"/>
                        <a:pt x="26" y="10"/>
                      </a:cubicBezTo>
                      <a:cubicBezTo>
                        <a:pt x="26" y="9"/>
                        <a:pt x="26" y="8"/>
                        <a:pt x="25" y="9"/>
                      </a:cubicBezTo>
                      <a:cubicBezTo>
                        <a:pt x="22" y="11"/>
                        <a:pt x="18" y="13"/>
                        <a:pt x="16" y="16"/>
                      </a:cubicBezTo>
                      <a:cubicBezTo>
                        <a:pt x="20" y="11"/>
                        <a:pt x="14" y="18"/>
                        <a:pt x="13" y="19"/>
                      </a:cubicBezTo>
                      <a:cubicBezTo>
                        <a:pt x="13" y="20"/>
                        <a:pt x="14" y="20"/>
                        <a:pt x="14" y="20"/>
                      </a:cubicBezTo>
                      <a:cubicBezTo>
                        <a:pt x="16" y="18"/>
                        <a:pt x="17" y="16"/>
                        <a:pt x="18" y="14"/>
                      </a:cubicBezTo>
                      <a:cubicBezTo>
                        <a:pt x="18" y="13"/>
                        <a:pt x="17" y="13"/>
                        <a:pt x="17" y="13"/>
                      </a:cubicBezTo>
                      <a:cubicBezTo>
                        <a:pt x="12" y="15"/>
                        <a:pt x="7" y="19"/>
                        <a:pt x="15" y="12"/>
                      </a:cubicBezTo>
                      <a:cubicBezTo>
                        <a:pt x="15" y="12"/>
                        <a:pt x="14" y="11"/>
                        <a:pt x="14" y="11"/>
                      </a:cubicBezTo>
                      <a:cubicBezTo>
                        <a:pt x="9" y="13"/>
                        <a:pt x="7" y="17"/>
                        <a:pt x="3" y="21"/>
                      </a:cubicBezTo>
                      <a:cubicBezTo>
                        <a:pt x="3" y="21"/>
                        <a:pt x="4" y="22"/>
                        <a:pt x="4" y="22"/>
                      </a:cubicBezTo>
                      <a:cubicBezTo>
                        <a:pt x="7" y="19"/>
                        <a:pt x="10" y="17"/>
                        <a:pt x="13" y="15"/>
                      </a:cubicBezTo>
                      <a:cubicBezTo>
                        <a:pt x="14" y="14"/>
                        <a:pt x="13" y="13"/>
                        <a:pt x="12" y="14"/>
                      </a:cubicBezTo>
                      <a:cubicBezTo>
                        <a:pt x="9" y="15"/>
                        <a:pt x="7" y="17"/>
                        <a:pt x="6" y="21"/>
                      </a:cubicBezTo>
                      <a:cubicBezTo>
                        <a:pt x="6" y="21"/>
                        <a:pt x="7" y="22"/>
                        <a:pt x="7" y="22"/>
                      </a:cubicBezTo>
                      <a:cubicBezTo>
                        <a:pt x="18" y="13"/>
                        <a:pt x="0" y="26"/>
                        <a:pt x="11" y="17"/>
                      </a:cubicBezTo>
                      <a:cubicBezTo>
                        <a:pt x="9" y="19"/>
                        <a:pt x="7" y="21"/>
                        <a:pt x="5" y="23"/>
                      </a:cubicBezTo>
                      <a:cubicBezTo>
                        <a:pt x="5" y="24"/>
                        <a:pt x="6" y="25"/>
                        <a:pt x="6" y="24"/>
                      </a:cubicBezTo>
                      <a:cubicBezTo>
                        <a:pt x="7" y="24"/>
                        <a:pt x="7" y="23"/>
                        <a:pt x="8" y="23"/>
                      </a:cubicBezTo>
                      <a:cubicBezTo>
                        <a:pt x="10" y="22"/>
                        <a:pt x="11" y="21"/>
                        <a:pt x="9" y="19"/>
                      </a:cubicBezTo>
                      <a:cubicBezTo>
                        <a:pt x="7" y="22"/>
                        <a:pt x="5" y="23"/>
                        <a:pt x="2" y="25"/>
                      </a:cubicBezTo>
                      <a:cubicBezTo>
                        <a:pt x="2" y="25"/>
                        <a:pt x="2" y="26"/>
                        <a:pt x="2" y="26"/>
                      </a:cubicBezTo>
                      <a:cubicBezTo>
                        <a:pt x="5" y="26"/>
                        <a:pt x="7" y="25"/>
                        <a:pt x="10" y="24"/>
                      </a:cubicBezTo>
                      <a:cubicBezTo>
                        <a:pt x="12" y="24"/>
                        <a:pt x="13" y="23"/>
                        <a:pt x="15" y="21"/>
                      </a:cubicBezTo>
                      <a:cubicBezTo>
                        <a:pt x="17" y="19"/>
                        <a:pt x="17" y="16"/>
                        <a:pt x="15" y="21"/>
                      </a:cubicBezTo>
                      <a:cubicBezTo>
                        <a:pt x="15" y="21"/>
                        <a:pt x="16" y="22"/>
                        <a:pt x="16" y="21"/>
                      </a:cubicBezTo>
                      <a:cubicBezTo>
                        <a:pt x="18" y="19"/>
                        <a:pt x="21" y="17"/>
                        <a:pt x="23" y="16"/>
                      </a:cubicBezTo>
                      <a:cubicBezTo>
                        <a:pt x="25" y="15"/>
                        <a:pt x="26" y="15"/>
                        <a:pt x="26" y="15"/>
                      </a:cubicBezTo>
                      <a:cubicBezTo>
                        <a:pt x="27" y="13"/>
                        <a:pt x="28" y="12"/>
                        <a:pt x="29" y="10"/>
                      </a:cubicBezTo>
                      <a:cubicBezTo>
                        <a:pt x="29" y="10"/>
                        <a:pt x="28" y="10"/>
                        <a:pt x="28" y="10"/>
                      </a:cubicBezTo>
                      <a:cubicBezTo>
                        <a:pt x="27" y="12"/>
                        <a:pt x="27" y="14"/>
                        <a:pt x="27" y="16"/>
                      </a:cubicBezTo>
                      <a:cubicBezTo>
                        <a:pt x="26" y="16"/>
                        <a:pt x="27" y="17"/>
                        <a:pt x="28" y="16"/>
                      </a:cubicBezTo>
                      <a:cubicBezTo>
                        <a:pt x="30" y="13"/>
                        <a:pt x="31" y="10"/>
                        <a:pt x="33" y="7"/>
                      </a:cubicBezTo>
                      <a:cubicBezTo>
                        <a:pt x="33" y="8"/>
                        <a:pt x="32" y="10"/>
                        <a:pt x="32" y="11"/>
                      </a:cubicBezTo>
                      <a:cubicBezTo>
                        <a:pt x="32" y="12"/>
                        <a:pt x="33" y="12"/>
                        <a:pt x="33" y="12"/>
                      </a:cubicBezTo>
                      <a:cubicBezTo>
                        <a:pt x="34" y="10"/>
                        <a:pt x="34" y="9"/>
                        <a:pt x="35" y="8"/>
                      </a:cubicBezTo>
                      <a:cubicBezTo>
                        <a:pt x="35" y="6"/>
                        <a:pt x="34" y="6"/>
                        <a:pt x="34" y="8"/>
                      </a:cubicBezTo>
                      <a:cubicBezTo>
                        <a:pt x="34" y="9"/>
                        <a:pt x="35" y="9"/>
                        <a:pt x="36" y="9"/>
                      </a:cubicBezTo>
                      <a:cubicBezTo>
                        <a:pt x="40" y="3"/>
                        <a:pt x="42" y="14"/>
                        <a:pt x="42" y="16"/>
                      </a:cubicBezTo>
                      <a:cubicBezTo>
                        <a:pt x="43" y="17"/>
                        <a:pt x="43" y="17"/>
                        <a:pt x="44" y="16"/>
                      </a:cubicBezTo>
                      <a:cubicBezTo>
                        <a:pt x="44" y="13"/>
                        <a:pt x="44" y="13"/>
                        <a:pt x="44" y="10"/>
                      </a:cubicBezTo>
                      <a:cubicBezTo>
                        <a:pt x="44" y="8"/>
                        <a:pt x="44" y="10"/>
                        <a:pt x="45" y="12"/>
                      </a:cubicBezTo>
                      <a:cubicBezTo>
                        <a:pt x="46" y="12"/>
                        <a:pt x="47" y="12"/>
                        <a:pt x="47" y="12"/>
                      </a:cubicBezTo>
                      <a:cubicBezTo>
                        <a:pt x="47" y="8"/>
                        <a:pt x="47" y="7"/>
                        <a:pt x="45" y="4"/>
                      </a:cubicBezTo>
                      <a:cubicBezTo>
                        <a:pt x="45" y="3"/>
                        <a:pt x="45" y="3"/>
                        <a:pt x="44" y="4"/>
                      </a:cubicBezTo>
                      <a:cubicBezTo>
                        <a:pt x="41" y="7"/>
                        <a:pt x="44" y="13"/>
                        <a:pt x="46" y="17"/>
                      </a:cubicBezTo>
                      <a:cubicBezTo>
                        <a:pt x="46" y="18"/>
                        <a:pt x="47" y="18"/>
                        <a:pt x="47" y="17"/>
                      </a:cubicBezTo>
                      <a:cubicBezTo>
                        <a:pt x="47" y="14"/>
                        <a:pt x="47" y="11"/>
                        <a:pt x="47" y="7"/>
                      </a:cubicBezTo>
                      <a:cubicBezTo>
                        <a:pt x="47" y="7"/>
                        <a:pt x="45" y="7"/>
                        <a:pt x="45" y="8"/>
                      </a:cubicBezTo>
                      <a:cubicBezTo>
                        <a:pt x="45" y="9"/>
                        <a:pt x="45" y="10"/>
                        <a:pt x="46" y="12"/>
                      </a:cubicBezTo>
                      <a:cubicBezTo>
                        <a:pt x="45" y="11"/>
                        <a:pt x="48" y="13"/>
                        <a:pt x="46" y="9"/>
                      </a:cubicBezTo>
                      <a:cubicBezTo>
                        <a:pt x="48" y="13"/>
                        <a:pt x="48" y="17"/>
                        <a:pt x="50" y="21"/>
                      </a:cubicBezTo>
                      <a:cubicBezTo>
                        <a:pt x="50" y="21"/>
                        <a:pt x="51" y="21"/>
                        <a:pt x="51" y="21"/>
                      </a:cubicBezTo>
                      <a:cubicBezTo>
                        <a:pt x="51" y="20"/>
                        <a:pt x="51" y="20"/>
                        <a:pt x="52" y="19"/>
                      </a:cubicBezTo>
                      <a:cubicBezTo>
                        <a:pt x="52" y="18"/>
                        <a:pt x="51" y="18"/>
                        <a:pt x="51" y="18"/>
                      </a:cubicBezTo>
                      <a:cubicBezTo>
                        <a:pt x="49" y="20"/>
                        <a:pt x="50" y="20"/>
                        <a:pt x="49" y="18"/>
                      </a:cubicBezTo>
                      <a:cubicBezTo>
                        <a:pt x="49" y="17"/>
                        <a:pt x="49" y="17"/>
                        <a:pt x="48" y="18"/>
                      </a:cubicBezTo>
                      <a:cubicBezTo>
                        <a:pt x="47" y="21"/>
                        <a:pt x="47" y="19"/>
                        <a:pt x="46" y="23"/>
                      </a:cubicBezTo>
                      <a:cubicBezTo>
                        <a:pt x="46" y="23"/>
                        <a:pt x="47" y="24"/>
                        <a:pt x="47" y="23"/>
                      </a:cubicBezTo>
                      <a:cubicBezTo>
                        <a:pt x="48" y="21"/>
                        <a:pt x="49" y="19"/>
                        <a:pt x="49" y="18"/>
                      </a:cubicBezTo>
                      <a:cubicBezTo>
                        <a:pt x="49" y="17"/>
                        <a:pt x="48" y="16"/>
                        <a:pt x="48" y="17"/>
                      </a:cubicBezTo>
                      <a:cubicBezTo>
                        <a:pt x="46" y="20"/>
                        <a:pt x="46" y="19"/>
                        <a:pt x="47" y="16"/>
                      </a:cubicBezTo>
                      <a:cubicBezTo>
                        <a:pt x="48" y="15"/>
                        <a:pt x="46" y="15"/>
                        <a:pt x="46" y="16"/>
                      </a:cubicBezTo>
                      <a:cubicBezTo>
                        <a:pt x="46" y="17"/>
                        <a:pt x="45" y="18"/>
                        <a:pt x="45" y="20"/>
                      </a:cubicBezTo>
                      <a:cubicBezTo>
                        <a:pt x="45" y="21"/>
                        <a:pt x="46" y="21"/>
                        <a:pt x="46" y="20"/>
                      </a:cubicBezTo>
                      <a:cubicBezTo>
                        <a:pt x="47" y="18"/>
                        <a:pt x="48" y="16"/>
                        <a:pt x="48" y="14"/>
                      </a:cubicBezTo>
                      <a:cubicBezTo>
                        <a:pt x="49" y="13"/>
                        <a:pt x="48" y="13"/>
                        <a:pt x="47" y="13"/>
                      </a:cubicBezTo>
                      <a:cubicBezTo>
                        <a:pt x="43" y="17"/>
                        <a:pt x="43" y="23"/>
                        <a:pt x="43" y="28"/>
                      </a:cubicBezTo>
                      <a:cubicBezTo>
                        <a:pt x="43" y="29"/>
                        <a:pt x="44" y="29"/>
                        <a:pt x="44" y="28"/>
                      </a:cubicBezTo>
                      <a:cubicBezTo>
                        <a:pt x="44" y="25"/>
                        <a:pt x="44" y="26"/>
                        <a:pt x="44" y="23"/>
                      </a:cubicBezTo>
                      <a:cubicBezTo>
                        <a:pt x="44" y="22"/>
                        <a:pt x="43" y="22"/>
                        <a:pt x="43" y="23"/>
                      </a:cubicBezTo>
                      <a:cubicBezTo>
                        <a:pt x="43" y="22"/>
                        <a:pt x="43" y="22"/>
                        <a:pt x="44" y="21"/>
                      </a:cubicBezTo>
                      <a:cubicBezTo>
                        <a:pt x="44" y="19"/>
                        <a:pt x="44" y="18"/>
                        <a:pt x="44" y="16"/>
                      </a:cubicBezTo>
                      <a:cubicBezTo>
                        <a:pt x="44" y="15"/>
                        <a:pt x="43" y="15"/>
                        <a:pt x="43" y="15"/>
                      </a:cubicBezTo>
                      <a:cubicBezTo>
                        <a:pt x="41" y="17"/>
                        <a:pt x="41" y="19"/>
                        <a:pt x="40" y="21"/>
                      </a:cubicBezTo>
                      <a:cubicBezTo>
                        <a:pt x="40" y="22"/>
                        <a:pt x="41" y="23"/>
                        <a:pt x="42" y="22"/>
                      </a:cubicBezTo>
                      <a:cubicBezTo>
                        <a:pt x="43" y="18"/>
                        <a:pt x="44" y="14"/>
                        <a:pt x="44" y="11"/>
                      </a:cubicBezTo>
                      <a:cubicBezTo>
                        <a:pt x="44" y="10"/>
                        <a:pt x="43" y="10"/>
                        <a:pt x="43" y="10"/>
                      </a:cubicBezTo>
                      <a:cubicBezTo>
                        <a:pt x="43" y="11"/>
                        <a:pt x="42" y="12"/>
                        <a:pt x="42" y="13"/>
                      </a:cubicBezTo>
                      <a:cubicBezTo>
                        <a:pt x="41" y="15"/>
                        <a:pt x="41" y="15"/>
                        <a:pt x="42" y="15"/>
                      </a:cubicBezTo>
                      <a:cubicBezTo>
                        <a:pt x="43" y="12"/>
                        <a:pt x="43" y="10"/>
                        <a:pt x="44" y="8"/>
                      </a:cubicBezTo>
                      <a:cubicBezTo>
                        <a:pt x="44" y="5"/>
                        <a:pt x="44" y="4"/>
                        <a:pt x="42" y="2"/>
                      </a:cubicBezTo>
                      <a:cubicBezTo>
                        <a:pt x="41" y="0"/>
                        <a:pt x="38" y="0"/>
                        <a:pt x="36" y="1"/>
                      </a:cubicBezTo>
                      <a:cubicBezTo>
                        <a:pt x="33" y="3"/>
                        <a:pt x="33" y="5"/>
                        <a:pt x="33" y="9"/>
                      </a:cubicBezTo>
                      <a:cubicBezTo>
                        <a:pt x="33" y="9"/>
                        <a:pt x="33" y="9"/>
                        <a:pt x="34" y="9"/>
                      </a:cubicBezTo>
                      <a:cubicBezTo>
                        <a:pt x="37" y="7"/>
                        <a:pt x="36" y="4"/>
                        <a:pt x="34" y="9"/>
                      </a:cubicBezTo>
                      <a:cubicBezTo>
                        <a:pt x="32" y="12"/>
                        <a:pt x="31" y="16"/>
                        <a:pt x="31" y="19"/>
                      </a:cubicBezTo>
                      <a:cubicBezTo>
                        <a:pt x="31" y="20"/>
                        <a:pt x="32" y="20"/>
                        <a:pt x="32" y="20"/>
                      </a:cubicBezTo>
                      <a:cubicBezTo>
                        <a:pt x="34" y="17"/>
                        <a:pt x="35" y="14"/>
                        <a:pt x="36" y="10"/>
                      </a:cubicBezTo>
                      <a:cubicBezTo>
                        <a:pt x="39" y="4"/>
                        <a:pt x="36" y="11"/>
                        <a:pt x="36" y="13"/>
                      </a:cubicBezTo>
                      <a:cubicBezTo>
                        <a:pt x="35" y="13"/>
                        <a:pt x="36" y="14"/>
                        <a:pt x="37" y="13"/>
                      </a:cubicBezTo>
                      <a:cubicBezTo>
                        <a:pt x="39" y="11"/>
                        <a:pt x="41" y="10"/>
                        <a:pt x="44" y="9"/>
                      </a:cubicBezTo>
                      <a:cubicBezTo>
                        <a:pt x="45" y="8"/>
                        <a:pt x="44" y="7"/>
                        <a:pt x="43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6" name="Freeform 150"/>
                <p:cNvSpPr/>
                <p:nvPr/>
              </p:nvSpPr>
              <p:spPr bwMode="auto">
                <a:xfrm>
                  <a:off x="1376363" y="2711451"/>
                  <a:ext cx="9525" cy="11113"/>
                </a:xfrm>
                <a:custGeom>
                  <a:avLst/>
                  <a:gdLst>
                    <a:gd name="T0" fmla="*/ 5 w 8"/>
                    <a:gd name="T1" fmla="*/ 9 h 10"/>
                    <a:gd name="T2" fmla="*/ 7 w 8"/>
                    <a:gd name="T3" fmla="*/ 1 h 10"/>
                    <a:gd name="T4" fmla="*/ 6 w 8"/>
                    <a:gd name="T5" fmla="*/ 0 h 10"/>
                    <a:gd name="T6" fmla="*/ 1 w 8"/>
                    <a:gd name="T7" fmla="*/ 6 h 10"/>
                    <a:gd name="T8" fmla="*/ 2 w 8"/>
                    <a:gd name="T9" fmla="*/ 7 h 10"/>
                    <a:gd name="T10" fmla="*/ 7 w 8"/>
                    <a:gd name="T11" fmla="*/ 2 h 10"/>
                    <a:gd name="T12" fmla="*/ 6 w 8"/>
                    <a:gd name="T13" fmla="*/ 1 h 10"/>
                    <a:gd name="T14" fmla="*/ 1 w 8"/>
                    <a:gd name="T15" fmla="*/ 6 h 10"/>
                    <a:gd name="T16" fmla="*/ 2 w 8"/>
                    <a:gd name="T17" fmla="*/ 7 h 10"/>
                    <a:gd name="T18" fmla="*/ 7 w 8"/>
                    <a:gd name="T19" fmla="*/ 1 h 10"/>
                    <a:gd name="T20" fmla="*/ 6 w 8"/>
                    <a:gd name="T21" fmla="*/ 1 h 10"/>
                    <a:gd name="T22" fmla="*/ 3 w 8"/>
                    <a:gd name="T23" fmla="*/ 9 h 10"/>
                    <a:gd name="T24" fmla="*/ 5 w 8"/>
                    <a:gd name="T25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" h="10">
                      <a:moveTo>
                        <a:pt x="5" y="9"/>
                      </a:moveTo>
                      <a:cubicBezTo>
                        <a:pt x="5" y="6"/>
                        <a:pt x="7" y="4"/>
                        <a:pt x="7" y="1"/>
                      </a:cubicBezTo>
                      <a:cubicBezTo>
                        <a:pt x="7" y="0"/>
                        <a:pt x="7" y="0"/>
                        <a:pt x="6" y="0"/>
                      </a:cubicBezTo>
                      <a:cubicBezTo>
                        <a:pt x="4" y="2"/>
                        <a:pt x="3" y="5"/>
                        <a:pt x="1" y="6"/>
                      </a:cubicBezTo>
                      <a:cubicBezTo>
                        <a:pt x="1" y="6"/>
                        <a:pt x="2" y="7"/>
                        <a:pt x="2" y="7"/>
                      </a:cubicBezTo>
                      <a:cubicBezTo>
                        <a:pt x="3" y="5"/>
                        <a:pt x="5" y="3"/>
                        <a:pt x="7" y="2"/>
                      </a:cubicBezTo>
                      <a:cubicBezTo>
                        <a:pt x="8" y="1"/>
                        <a:pt x="7" y="1"/>
                        <a:pt x="6" y="1"/>
                      </a:cubicBezTo>
                      <a:cubicBezTo>
                        <a:pt x="4" y="3"/>
                        <a:pt x="2" y="4"/>
                        <a:pt x="1" y="6"/>
                      </a:cubicBezTo>
                      <a:cubicBezTo>
                        <a:pt x="0" y="7"/>
                        <a:pt x="1" y="7"/>
                        <a:pt x="2" y="7"/>
                      </a:cubicBezTo>
                      <a:cubicBezTo>
                        <a:pt x="4" y="6"/>
                        <a:pt x="5" y="3"/>
                        <a:pt x="7" y="1"/>
                      </a:cubicBezTo>
                      <a:cubicBezTo>
                        <a:pt x="7" y="1"/>
                        <a:pt x="6" y="1"/>
                        <a:pt x="6" y="1"/>
                      </a:cubicBezTo>
                      <a:cubicBezTo>
                        <a:pt x="6" y="3"/>
                        <a:pt x="4" y="6"/>
                        <a:pt x="3" y="9"/>
                      </a:cubicBezTo>
                      <a:cubicBezTo>
                        <a:pt x="3" y="10"/>
                        <a:pt x="5" y="10"/>
                        <a:pt x="5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7" name="Freeform 456"/>
                <p:cNvSpPr/>
                <p:nvPr/>
              </p:nvSpPr>
              <p:spPr bwMode="auto">
                <a:xfrm>
                  <a:off x="1481138" y="2513013"/>
                  <a:ext cx="34925" cy="42863"/>
                </a:xfrm>
                <a:custGeom>
                  <a:avLst/>
                  <a:gdLst>
                    <a:gd name="T0" fmla="*/ 3 w 34"/>
                    <a:gd name="T1" fmla="*/ 1 h 40"/>
                    <a:gd name="T2" fmla="*/ 3 w 34"/>
                    <a:gd name="T3" fmla="*/ 1 h 40"/>
                    <a:gd name="T4" fmla="*/ 2 w 34"/>
                    <a:gd name="T5" fmla="*/ 1 h 40"/>
                    <a:gd name="T6" fmla="*/ 1 w 34"/>
                    <a:gd name="T7" fmla="*/ 13 h 40"/>
                    <a:gd name="T8" fmla="*/ 2 w 34"/>
                    <a:gd name="T9" fmla="*/ 39 h 40"/>
                    <a:gd name="T10" fmla="*/ 3 w 34"/>
                    <a:gd name="T11" fmla="*/ 39 h 40"/>
                    <a:gd name="T12" fmla="*/ 33 w 34"/>
                    <a:gd name="T13" fmla="*/ 20 h 40"/>
                    <a:gd name="T14" fmla="*/ 34 w 34"/>
                    <a:gd name="T15" fmla="*/ 19 h 40"/>
                    <a:gd name="T16" fmla="*/ 3 w 34"/>
                    <a:gd name="T17" fmla="*/ 0 h 40"/>
                    <a:gd name="T18" fmla="*/ 2 w 34"/>
                    <a:gd name="T19" fmla="*/ 2 h 40"/>
                    <a:gd name="T20" fmla="*/ 24 w 34"/>
                    <a:gd name="T21" fmla="*/ 15 h 40"/>
                    <a:gd name="T22" fmla="*/ 31 w 34"/>
                    <a:gd name="T23" fmla="*/ 19 h 40"/>
                    <a:gd name="T24" fmla="*/ 29 w 34"/>
                    <a:gd name="T25" fmla="*/ 19 h 40"/>
                    <a:gd name="T26" fmla="*/ 20 w 34"/>
                    <a:gd name="T27" fmla="*/ 24 h 40"/>
                    <a:gd name="T28" fmla="*/ 12 w 34"/>
                    <a:gd name="T29" fmla="*/ 30 h 40"/>
                    <a:gd name="T30" fmla="*/ 4 w 34"/>
                    <a:gd name="T31" fmla="*/ 36 h 40"/>
                    <a:gd name="T32" fmla="*/ 3 w 34"/>
                    <a:gd name="T33" fmla="*/ 19 h 40"/>
                    <a:gd name="T34" fmla="*/ 2 w 34"/>
                    <a:gd name="T35" fmla="*/ 2 h 40"/>
                    <a:gd name="T36" fmla="*/ 3 w 34"/>
                    <a:gd name="T37" fmla="*/ 1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34" h="40">
                      <a:moveTo>
                        <a:pt x="3" y="1"/>
                      </a:move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2" y="1"/>
                        <a:pt x="2" y="1"/>
                      </a:cubicBezTo>
                      <a:cubicBezTo>
                        <a:pt x="0" y="2"/>
                        <a:pt x="1" y="11"/>
                        <a:pt x="1" y="13"/>
                      </a:cubicBezTo>
                      <a:cubicBezTo>
                        <a:pt x="2" y="22"/>
                        <a:pt x="2" y="30"/>
                        <a:pt x="2" y="39"/>
                      </a:cubicBezTo>
                      <a:cubicBezTo>
                        <a:pt x="2" y="40"/>
                        <a:pt x="3" y="40"/>
                        <a:pt x="3" y="39"/>
                      </a:cubicBezTo>
                      <a:cubicBezTo>
                        <a:pt x="13" y="32"/>
                        <a:pt x="21" y="21"/>
                        <a:pt x="33" y="20"/>
                      </a:cubicBezTo>
                      <a:cubicBezTo>
                        <a:pt x="34" y="20"/>
                        <a:pt x="34" y="19"/>
                        <a:pt x="34" y="19"/>
                      </a:cubicBezTo>
                      <a:cubicBezTo>
                        <a:pt x="23" y="13"/>
                        <a:pt x="13" y="6"/>
                        <a:pt x="3" y="0"/>
                      </a:cubicBezTo>
                      <a:cubicBezTo>
                        <a:pt x="2" y="0"/>
                        <a:pt x="1" y="1"/>
                        <a:pt x="2" y="2"/>
                      </a:cubicBezTo>
                      <a:cubicBezTo>
                        <a:pt x="9" y="6"/>
                        <a:pt x="16" y="11"/>
                        <a:pt x="24" y="15"/>
                      </a:cubicBezTo>
                      <a:cubicBezTo>
                        <a:pt x="26" y="16"/>
                        <a:pt x="28" y="17"/>
                        <a:pt x="31" y="19"/>
                      </a:cubicBezTo>
                      <a:cubicBezTo>
                        <a:pt x="31" y="19"/>
                        <a:pt x="32" y="19"/>
                        <a:pt x="29" y="19"/>
                      </a:cubicBezTo>
                      <a:cubicBezTo>
                        <a:pt x="26" y="20"/>
                        <a:pt x="23" y="22"/>
                        <a:pt x="20" y="24"/>
                      </a:cubicBezTo>
                      <a:cubicBezTo>
                        <a:pt x="17" y="26"/>
                        <a:pt x="14" y="28"/>
                        <a:pt x="12" y="30"/>
                      </a:cubicBezTo>
                      <a:cubicBezTo>
                        <a:pt x="10" y="32"/>
                        <a:pt x="4" y="38"/>
                        <a:pt x="4" y="36"/>
                      </a:cubicBezTo>
                      <a:cubicBezTo>
                        <a:pt x="3" y="30"/>
                        <a:pt x="3" y="25"/>
                        <a:pt x="3" y="19"/>
                      </a:cubicBezTo>
                      <a:cubicBezTo>
                        <a:pt x="3" y="14"/>
                        <a:pt x="4" y="7"/>
                        <a:pt x="2" y="2"/>
                      </a:cubicBezTo>
                      <a:cubicBezTo>
                        <a:pt x="2" y="3"/>
                        <a:pt x="3" y="2"/>
                        <a:pt x="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8" name="Freeform 457"/>
                <p:cNvSpPr>
                  <a:spLocks noEditPoints="1"/>
                </p:cNvSpPr>
                <p:nvPr/>
              </p:nvSpPr>
              <p:spPr bwMode="auto">
                <a:xfrm>
                  <a:off x="1482725" y="2516188"/>
                  <a:ext cx="30163" cy="34925"/>
                </a:xfrm>
                <a:custGeom>
                  <a:avLst/>
                  <a:gdLst>
                    <a:gd name="T0" fmla="*/ 26 w 29"/>
                    <a:gd name="T1" fmla="*/ 15 h 34"/>
                    <a:gd name="T2" fmla="*/ 22 w 29"/>
                    <a:gd name="T3" fmla="*/ 16 h 34"/>
                    <a:gd name="T4" fmla="*/ 24 w 29"/>
                    <a:gd name="T5" fmla="*/ 13 h 34"/>
                    <a:gd name="T6" fmla="*/ 19 w 29"/>
                    <a:gd name="T7" fmla="*/ 15 h 34"/>
                    <a:gd name="T8" fmla="*/ 21 w 29"/>
                    <a:gd name="T9" fmla="*/ 12 h 34"/>
                    <a:gd name="T10" fmla="*/ 18 w 29"/>
                    <a:gd name="T11" fmla="*/ 13 h 34"/>
                    <a:gd name="T12" fmla="*/ 17 w 29"/>
                    <a:gd name="T13" fmla="*/ 12 h 34"/>
                    <a:gd name="T14" fmla="*/ 17 w 29"/>
                    <a:gd name="T15" fmla="*/ 10 h 34"/>
                    <a:gd name="T16" fmla="*/ 17 w 29"/>
                    <a:gd name="T17" fmla="*/ 10 h 34"/>
                    <a:gd name="T18" fmla="*/ 11 w 29"/>
                    <a:gd name="T19" fmla="*/ 13 h 34"/>
                    <a:gd name="T20" fmla="*/ 12 w 29"/>
                    <a:gd name="T21" fmla="*/ 9 h 34"/>
                    <a:gd name="T22" fmla="*/ 10 w 29"/>
                    <a:gd name="T23" fmla="*/ 9 h 34"/>
                    <a:gd name="T24" fmla="*/ 12 w 29"/>
                    <a:gd name="T25" fmla="*/ 6 h 34"/>
                    <a:gd name="T26" fmla="*/ 9 w 29"/>
                    <a:gd name="T27" fmla="*/ 6 h 34"/>
                    <a:gd name="T28" fmla="*/ 7 w 29"/>
                    <a:gd name="T29" fmla="*/ 5 h 34"/>
                    <a:gd name="T30" fmla="*/ 5 w 29"/>
                    <a:gd name="T31" fmla="*/ 5 h 34"/>
                    <a:gd name="T32" fmla="*/ 4 w 29"/>
                    <a:gd name="T33" fmla="*/ 3 h 34"/>
                    <a:gd name="T34" fmla="*/ 2 w 29"/>
                    <a:gd name="T35" fmla="*/ 1 h 34"/>
                    <a:gd name="T36" fmla="*/ 0 w 29"/>
                    <a:gd name="T37" fmla="*/ 2 h 34"/>
                    <a:gd name="T38" fmla="*/ 0 w 29"/>
                    <a:gd name="T39" fmla="*/ 4 h 34"/>
                    <a:gd name="T40" fmla="*/ 2 w 29"/>
                    <a:gd name="T41" fmla="*/ 6 h 34"/>
                    <a:gd name="T42" fmla="*/ 2 w 29"/>
                    <a:gd name="T43" fmla="*/ 8 h 34"/>
                    <a:gd name="T44" fmla="*/ 2 w 29"/>
                    <a:gd name="T45" fmla="*/ 10 h 34"/>
                    <a:gd name="T46" fmla="*/ 1 w 29"/>
                    <a:gd name="T47" fmla="*/ 13 h 34"/>
                    <a:gd name="T48" fmla="*/ 7 w 29"/>
                    <a:gd name="T49" fmla="*/ 10 h 34"/>
                    <a:gd name="T50" fmla="*/ 2 w 29"/>
                    <a:gd name="T51" fmla="*/ 16 h 34"/>
                    <a:gd name="T52" fmla="*/ 1 w 29"/>
                    <a:gd name="T53" fmla="*/ 18 h 34"/>
                    <a:gd name="T54" fmla="*/ 1 w 29"/>
                    <a:gd name="T55" fmla="*/ 20 h 34"/>
                    <a:gd name="T56" fmla="*/ 1 w 29"/>
                    <a:gd name="T57" fmla="*/ 22 h 34"/>
                    <a:gd name="T58" fmla="*/ 5 w 29"/>
                    <a:gd name="T59" fmla="*/ 21 h 34"/>
                    <a:gd name="T60" fmla="*/ 1 w 29"/>
                    <a:gd name="T61" fmla="*/ 26 h 34"/>
                    <a:gd name="T62" fmla="*/ 1 w 29"/>
                    <a:gd name="T63" fmla="*/ 26 h 34"/>
                    <a:gd name="T64" fmla="*/ 1 w 29"/>
                    <a:gd name="T65" fmla="*/ 29 h 34"/>
                    <a:gd name="T66" fmla="*/ 13 w 29"/>
                    <a:gd name="T67" fmla="*/ 19 h 34"/>
                    <a:gd name="T68" fmla="*/ 10 w 29"/>
                    <a:gd name="T69" fmla="*/ 23 h 34"/>
                    <a:gd name="T70" fmla="*/ 3 w 29"/>
                    <a:gd name="T71" fmla="*/ 30 h 34"/>
                    <a:gd name="T72" fmla="*/ 13 w 29"/>
                    <a:gd name="T73" fmla="*/ 23 h 34"/>
                    <a:gd name="T74" fmla="*/ 4 w 29"/>
                    <a:gd name="T75" fmla="*/ 34 h 34"/>
                    <a:gd name="T76" fmla="*/ 24 w 29"/>
                    <a:gd name="T77" fmla="*/ 19 h 34"/>
                    <a:gd name="T78" fmla="*/ 21 w 29"/>
                    <a:gd name="T79" fmla="*/ 15 h 34"/>
                    <a:gd name="T80" fmla="*/ 21 w 29"/>
                    <a:gd name="T81" fmla="*/ 14 h 34"/>
                    <a:gd name="T82" fmla="*/ 12 w 29"/>
                    <a:gd name="T83" fmla="*/ 15 h 34"/>
                    <a:gd name="T84" fmla="*/ 13 w 29"/>
                    <a:gd name="T85" fmla="*/ 10 h 34"/>
                    <a:gd name="T86" fmla="*/ 11 w 29"/>
                    <a:gd name="T87" fmla="*/ 10 h 34"/>
                    <a:gd name="T88" fmla="*/ 7 w 29"/>
                    <a:gd name="T89" fmla="*/ 9 h 34"/>
                    <a:gd name="T90" fmla="*/ 11 w 29"/>
                    <a:gd name="T91" fmla="*/ 8 h 34"/>
                    <a:gd name="T92" fmla="*/ 9 w 29"/>
                    <a:gd name="T93" fmla="*/ 10 h 34"/>
                    <a:gd name="T94" fmla="*/ 6 w 29"/>
                    <a:gd name="T95" fmla="*/ 18 h 34"/>
                    <a:gd name="T96" fmla="*/ 14 w 29"/>
                    <a:gd name="T97" fmla="*/ 14 h 34"/>
                    <a:gd name="T98" fmla="*/ 3 w 29"/>
                    <a:gd name="T99" fmla="*/ 26 h 34"/>
                    <a:gd name="T100" fmla="*/ 10 w 29"/>
                    <a:gd name="T101" fmla="*/ 19 h 34"/>
                    <a:gd name="T102" fmla="*/ 13 w 29"/>
                    <a:gd name="T103" fmla="*/ 18 h 34"/>
                    <a:gd name="T104" fmla="*/ 16 w 29"/>
                    <a:gd name="T105" fmla="*/ 17 h 34"/>
                    <a:gd name="T106" fmla="*/ 14 w 29"/>
                    <a:gd name="T107" fmla="*/ 19 h 34"/>
                    <a:gd name="T108" fmla="*/ 14 w 29"/>
                    <a:gd name="T109" fmla="*/ 19 h 34"/>
                    <a:gd name="T110" fmla="*/ 14 w 29"/>
                    <a:gd name="T111" fmla="*/ 21 h 34"/>
                    <a:gd name="T112" fmla="*/ 6 w 29"/>
                    <a:gd name="T113" fmla="*/ 31 h 34"/>
                    <a:gd name="T114" fmla="*/ 21 w 29"/>
                    <a:gd name="T115" fmla="*/ 17 h 34"/>
                    <a:gd name="T116" fmla="*/ 20 w 29"/>
                    <a:gd name="T117" fmla="*/ 19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29" h="34">
                      <a:moveTo>
                        <a:pt x="29" y="16"/>
                      </a:moveTo>
                      <a:cubicBezTo>
                        <a:pt x="27" y="17"/>
                        <a:pt x="25" y="18"/>
                        <a:pt x="28" y="16"/>
                      </a:cubicBezTo>
                      <a:cubicBezTo>
                        <a:pt x="29" y="16"/>
                        <a:pt x="28" y="16"/>
                        <a:pt x="28" y="16"/>
                      </a:cubicBezTo>
                      <a:cubicBezTo>
                        <a:pt x="25" y="18"/>
                        <a:pt x="23" y="19"/>
                        <a:pt x="27" y="15"/>
                      </a:cubicBezTo>
                      <a:cubicBezTo>
                        <a:pt x="27" y="15"/>
                        <a:pt x="27" y="15"/>
                        <a:pt x="27" y="15"/>
                      </a:cubicBezTo>
                      <a:cubicBezTo>
                        <a:pt x="26" y="15"/>
                        <a:pt x="26" y="16"/>
                        <a:pt x="25" y="16"/>
                      </a:cubicBezTo>
                      <a:cubicBezTo>
                        <a:pt x="25" y="16"/>
                        <a:pt x="26" y="16"/>
                        <a:pt x="26" y="15"/>
                      </a:cubicBezTo>
                      <a:cubicBezTo>
                        <a:pt x="26" y="15"/>
                        <a:pt x="26" y="15"/>
                        <a:pt x="26" y="15"/>
                      </a:cubicBezTo>
                      <a:cubicBezTo>
                        <a:pt x="25" y="16"/>
                        <a:pt x="24" y="16"/>
                        <a:pt x="23" y="17"/>
                      </a:cubicBezTo>
                      <a:cubicBezTo>
                        <a:pt x="25" y="16"/>
                        <a:pt x="26" y="15"/>
                        <a:pt x="27" y="14"/>
                      </a:cubicBezTo>
                      <a:cubicBezTo>
                        <a:pt x="27" y="14"/>
                        <a:pt x="26" y="14"/>
                        <a:pt x="26" y="14"/>
                      </a:cubicBezTo>
                      <a:cubicBezTo>
                        <a:pt x="26" y="14"/>
                        <a:pt x="25" y="15"/>
                        <a:pt x="25" y="15"/>
                      </a:cubicBezTo>
                      <a:cubicBezTo>
                        <a:pt x="25" y="15"/>
                        <a:pt x="25" y="14"/>
                        <a:pt x="26" y="14"/>
                      </a:cubicBezTo>
                      <a:cubicBezTo>
                        <a:pt x="26" y="14"/>
                        <a:pt x="26" y="14"/>
                        <a:pt x="26" y="14"/>
                      </a:cubicBezTo>
                      <a:cubicBezTo>
                        <a:pt x="24" y="15"/>
                        <a:pt x="23" y="15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3" y="15"/>
                        <a:pt x="23" y="15"/>
                      </a:cubicBezTo>
                      <a:cubicBezTo>
                        <a:pt x="23" y="15"/>
                        <a:pt x="23" y="15"/>
                        <a:pt x="23" y="15"/>
                      </a:cubicBezTo>
                      <a:cubicBezTo>
                        <a:pt x="22" y="15"/>
                        <a:pt x="22" y="16"/>
                        <a:pt x="21" y="16"/>
                      </a:cubicBezTo>
                      <a:cubicBezTo>
                        <a:pt x="21" y="16"/>
                        <a:pt x="21" y="16"/>
                        <a:pt x="21" y="16"/>
                      </a:cubicBezTo>
                      <a:cubicBezTo>
                        <a:pt x="21" y="16"/>
                        <a:pt x="21" y="16"/>
                        <a:pt x="21" y="17"/>
                      </a:cubicBezTo>
                      <a:cubicBezTo>
                        <a:pt x="22" y="15"/>
                        <a:pt x="24" y="14"/>
                        <a:pt x="25" y="13"/>
                      </a:cubicBezTo>
                      <a:cubicBezTo>
                        <a:pt x="24" y="13"/>
                        <a:pt x="24" y="13"/>
                        <a:pt x="24" y="13"/>
                      </a:cubicBezTo>
                      <a:cubicBezTo>
                        <a:pt x="23" y="14"/>
                        <a:pt x="22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1" y="15"/>
                        <a:pt x="22" y="14"/>
                        <a:pt x="23" y="13"/>
                      </a:cubicBezTo>
                      <a:cubicBezTo>
                        <a:pt x="23" y="13"/>
                        <a:pt x="23" y="13"/>
                        <a:pt x="22" y="13"/>
                      </a:cubicBezTo>
                      <a:cubicBezTo>
                        <a:pt x="21" y="14"/>
                        <a:pt x="20" y="15"/>
                        <a:pt x="19" y="15"/>
                      </a:cubicBezTo>
                      <a:cubicBezTo>
                        <a:pt x="19" y="15"/>
                        <a:pt x="19" y="15"/>
                        <a:pt x="19" y="15"/>
                      </a:cubicBezTo>
                      <a:cubicBezTo>
                        <a:pt x="20" y="15"/>
                        <a:pt x="20" y="14"/>
                        <a:pt x="21" y="14"/>
                      </a:cubicBezTo>
                      <a:cubicBezTo>
                        <a:pt x="21" y="14"/>
                        <a:pt x="21" y="14"/>
                        <a:pt x="21" y="14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0" y="13"/>
                        <a:pt x="19" y="14"/>
                        <a:pt x="19" y="14"/>
                      </a:cubicBezTo>
                      <a:cubicBezTo>
                        <a:pt x="20" y="13"/>
                        <a:pt x="20" y="13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0" y="12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8" y="13"/>
                      </a:cubicBezTo>
                      <a:cubicBezTo>
                        <a:pt x="18" y="13"/>
                        <a:pt x="18" y="13"/>
                        <a:pt x="17" y="13"/>
                      </a:cubicBezTo>
                      <a:cubicBezTo>
                        <a:pt x="18" y="12"/>
                        <a:pt x="19" y="12"/>
                        <a:pt x="20" y="11"/>
                      </a:cubicBezTo>
                      <a:cubicBezTo>
                        <a:pt x="20" y="11"/>
                        <a:pt x="20" y="11"/>
                        <a:pt x="20" y="11"/>
                      </a:cubicBezTo>
                      <a:cubicBezTo>
                        <a:pt x="19" y="11"/>
                        <a:pt x="19" y="12"/>
                        <a:pt x="18" y="13"/>
                      </a:cubicBezTo>
                      <a:cubicBezTo>
                        <a:pt x="21" y="10"/>
                        <a:pt x="18" y="12"/>
                        <a:pt x="16" y="14"/>
                      </a:cubicBezTo>
                      <a:cubicBezTo>
                        <a:pt x="16" y="14"/>
                        <a:pt x="16" y="14"/>
                        <a:pt x="16" y="14"/>
                      </a:cubicBezTo>
                      <a:cubicBezTo>
                        <a:pt x="16" y="13"/>
                        <a:pt x="17" y="13"/>
                        <a:pt x="17" y="12"/>
                      </a:cubicBezTo>
                      <a:cubicBezTo>
                        <a:pt x="17" y="12"/>
                        <a:pt x="17" y="12"/>
                        <a:pt x="17" y="12"/>
                      </a:cubicBezTo>
                      <a:cubicBezTo>
                        <a:pt x="17" y="12"/>
                        <a:pt x="17" y="12"/>
                        <a:pt x="17" y="12"/>
                      </a:cubicBezTo>
                      <a:cubicBezTo>
                        <a:pt x="17" y="12"/>
                        <a:pt x="18" y="12"/>
                        <a:pt x="18" y="11"/>
                      </a:cubicBezTo>
                      <a:cubicBezTo>
                        <a:pt x="18" y="11"/>
                        <a:pt x="18" y="11"/>
                        <a:pt x="18" y="11"/>
                      </a:cubicBezTo>
                      <a:cubicBezTo>
                        <a:pt x="17" y="11"/>
                        <a:pt x="17" y="12"/>
                        <a:pt x="16" y="12"/>
                      </a:cubicBezTo>
                      <a:cubicBezTo>
                        <a:pt x="17" y="12"/>
                        <a:pt x="17" y="11"/>
                        <a:pt x="17" y="11"/>
                      </a:cubicBezTo>
                      <a:cubicBezTo>
                        <a:pt x="17" y="10"/>
                        <a:pt x="18" y="10"/>
                        <a:pt x="18" y="10"/>
                      </a:cubicBezTo>
                      <a:cubicBezTo>
                        <a:pt x="18" y="10"/>
                        <a:pt x="18" y="10"/>
                        <a:pt x="18" y="10"/>
                      </a:cubicBezTo>
                      <a:cubicBezTo>
                        <a:pt x="18" y="10"/>
                        <a:pt x="18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6" y="10"/>
                        <a:pt x="16" y="11"/>
                      </a:cubicBezTo>
                      <a:cubicBezTo>
                        <a:pt x="16" y="11"/>
                        <a:pt x="16" y="11"/>
                        <a:pt x="16" y="11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5" y="11"/>
                        <a:pt x="13" y="12"/>
                        <a:pt x="12" y="13"/>
                      </a:cubicBezTo>
                      <a:cubicBezTo>
                        <a:pt x="11" y="13"/>
                        <a:pt x="11" y="13"/>
                        <a:pt x="11" y="13"/>
                      </a:cubicBezTo>
                      <a:cubicBezTo>
                        <a:pt x="13" y="12"/>
                        <a:pt x="15" y="10"/>
                        <a:pt x="17" y="9"/>
                      </a:cubicBezTo>
                      <a:cubicBezTo>
                        <a:pt x="17" y="8"/>
                        <a:pt x="17" y="8"/>
                        <a:pt x="16" y="8"/>
                      </a:cubicBezTo>
                      <a:cubicBezTo>
                        <a:pt x="15" y="9"/>
                        <a:pt x="14" y="9"/>
                        <a:pt x="12" y="10"/>
                      </a:cubicBezTo>
                      <a:cubicBezTo>
                        <a:pt x="13" y="10"/>
                        <a:pt x="13" y="10"/>
                        <a:pt x="14" y="9"/>
                      </a:cubicBezTo>
                      <a:cubicBezTo>
                        <a:pt x="14" y="9"/>
                        <a:pt x="14" y="9"/>
                        <a:pt x="14" y="9"/>
                      </a:cubicBezTo>
                      <a:cubicBezTo>
                        <a:pt x="14" y="9"/>
                        <a:pt x="15" y="8"/>
                        <a:pt x="16" y="8"/>
                      </a:cubicBezTo>
                      <a:cubicBezTo>
                        <a:pt x="16" y="8"/>
                        <a:pt x="15" y="7"/>
                        <a:pt x="15" y="7"/>
                      </a:cubicBezTo>
                      <a:cubicBezTo>
                        <a:pt x="14" y="8"/>
                        <a:pt x="13" y="8"/>
                        <a:pt x="12" y="9"/>
                      </a:cubicBezTo>
                      <a:cubicBezTo>
                        <a:pt x="13" y="8"/>
                        <a:pt x="14" y="8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4" y="7"/>
                        <a:pt x="14" y="7"/>
                        <a:pt x="13" y="7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2" y="8"/>
                        <a:pt x="11" y="9"/>
                        <a:pt x="10" y="10"/>
                      </a:cubicBezTo>
                      <a:cubicBezTo>
                        <a:pt x="10" y="10"/>
                        <a:pt x="10" y="9"/>
                        <a:pt x="10" y="9"/>
                      </a:cubicBezTo>
                      <a:cubicBezTo>
                        <a:pt x="11" y="9"/>
                        <a:pt x="12" y="8"/>
                        <a:pt x="12" y="7"/>
                      </a:cubicBezTo>
                      <a:cubicBezTo>
                        <a:pt x="12" y="7"/>
                        <a:pt x="12" y="7"/>
                        <a:pt x="13" y="7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3" y="7"/>
                        <a:pt x="13" y="6"/>
                        <a:pt x="13" y="6"/>
                      </a:cubicBezTo>
                      <a:cubicBezTo>
                        <a:pt x="13" y="6"/>
                        <a:pt x="13" y="6"/>
                        <a:pt x="13" y="6"/>
                      </a:cubicBezTo>
                      <a:cubicBezTo>
                        <a:pt x="13" y="6"/>
                        <a:pt x="12" y="6"/>
                        <a:pt x="12" y="6"/>
                      </a:cubicBezTo>
                      <a:cubicBezTo>
                        <a:pt x="12" y="6"/>
                        <a:pt x="12" y="6"/>
                        <a:pt x="12" y="6"/>
                      </a:cubicBezTo>
                      <a:cubicBezTo>
                        <a:pt x="12" y="6"/>
                        <a:pt x="12" y="5"/>
                        <a:pt x="12" y="6"/>
                      </a:cubicBezTo>
                      <a:cubicBezTo>
                        <a:pt x="11" y="6"/>
                        <a:pt x="10" y="6"/>
                        <a:pt x="9" y="7"/>
                      </a:cubicBezTo>
                      <a:cubicBezTo>
                        <a:pt x="10" y="7"/>
                        <a:pt x="10" y="6"/>
                        <a:pt x="10" y="6"/>
                      </a:cubicBezTo>
                      <a:cubicBezTo>
                        <a:pt x="10" y="6"/>
                        <a:pt x="10" y="6"/>
                        <a:pt x="10" y="6"/>
                      </a:cubicBezTo>
                      <a:cubicBezTo>
                        <a:pt x="8" y="7"/>
                        <a:pt x="7" y="8"/>
                        <a:pt x="6" y="9"/>
                      </a:cubicBezTo>
                      <a:cubicBezTo>
                        <a:pt x="5" y="9"/>
                        <a:pt x="5" y="10"/>
                        <a:pt x="4" y="10"/>
                      </a:cubicBezTo>
                      <a:cubicBezTo>
                        <a:pt x="4" y="10"/>
                        <a:pt x="3" y="11"/>
                        <a:pt x="2" y="11"/>
                      </a:cubicBezTo>
                      <a:cubicBezTo>
                        <a:pt x="5" y="10"/>
                        <a:pt x="7" y="8"/>
                        <a:pt x="9" y="6"/>
                      </a:cubicBezTo>
                      <a:cubicBezTo>
                        <a:pt x="9" y="6"/>
                        <a:pt x="9" y="6"/>
                        <a:pt x="9" y="6"/>
                      </a:cubicBezTo>
                      <a:cubicBezTo>
                        <a:pt x="8" y="6"/>
                        <a:pt x="7" y="7"/>
                        <a:pt x="6" y="7"/>
                      </a:cubicBezTo>
                      <a:cubicBezTo>
                        <a:pt x="8" y="6"/>
                        <a:pt x="9" y="5"/>
                        <a:pt x="9" y="5"/>
                      </a:cubicBezTo>
                      <a:cubicBezTo>
                        <a:pt x="9" y="5"/>
                        <a:pt x="9" y="5"/>
                        <a:pt x="9" y="5"/>
                      </a:cubicBezTo>
                      <a:cubicBezTo>
                        <a:pt x="8" y="6"/>
                        <a:pt x="3" y="9"/>
                        <a:pt x="3" y="9"/>
                      </a:cubicBezTo>
                      <a:cubicBezTo>
                        <a:pt x="5" y="7"/>
                        <a:pt x="7" y="6"/>
                        <a:pt x="8" y="5"/>
                      </a:cubicBezTo>
                      <a:cubicBezTo>
                        <a:pt x="9" y="5"/>
                        <a:pt x="8" y="5"/>
                        <a:pt x="8" y="5"/>
                      </a:cubicBezTo>
                      <a:cubicBezTo>
                        <a:pt x="7" y="6"/>
                        <a:pt x="6" y="6"/>
                        <a:pt x="5" y="7"/>
                      </a:cubicBezTo>
                      <a:cubicBezTo>
                        <a:pt x="5" y="7"/>
                        <a:pt x="7" y="6"/>
                        <a:pt x="7" y="5"/>
                      </a:cubicBezTo>
                      <a:cubicBezTo>
                        <a:pt x="7" y="5"/>
                        <a:pt x="7" y="5"/>
                        <a:pt x="7" y="5"/>
                      </a:cubicBezTo>
                      <a:cubicBezTo>
                        <a:pt x="5" y="6"/>
                        <a:pt x="4" y="7"/>
                        <a:pt x="2" y="8"/>
                      </a:cubicBezTo>
                      <a:cubicBezTo>
                        <a:pt x="4" y="7"/>
                        <a:pt x="6" y="6"/>
                        <a:pt x="7" y="4"/>
                      </a:cubicBezTo>
                      <a:cubicBezTo>
                        <a:pt x="7" y="4"/>
                        <a:pt x="7" y="4"/>
                        <a:pt x="7" y="4"/>
                      </a:cubicBezTo>
                      <a:cubicBezTo>
                        <a:pt x="6" y="5"/>
                        <a:pt x="6" y="5"/>
                        <a:pt x="5" y="5"/>
                      </a:cubicBezTo>
                      <a:cubicBezTo>
                        <a:pt x="5" y="5"/>
                        <a:pt x="6" y="5"/>
                        <a:pt x="7" y="4"/>
                      </a:cubicBezTo>
                      <a:cubicBezTo>
                        <a:pt x="7" y="4"/>
                        <a:pt x="7" y="4"/>
                        <a:pt x="7" y="4"/>
                      </a:cubicBezTo>
                      <a:cubicBezTo>
                        <a:pt x="6" y="4"/>
                        <a:pt x="6" y="4"/>
                        <a:pt x="5" y="5"/>
                      </a:cubicBezTo>
                      <a:cubicBezTo>
                        <a:pt x="6" y="4"/>
                        <a:pt x="6" y="4"/>
                        <a:pt x="7" y="3"/>
                      </a:cubicBezTo>
                      <a:cubicBezTo>
                        <a:pt x="7" y="3"/>
                        <a:pt x="7" y="3"/>
                        <a:pt x="7" y="3"/>
                      </a:cubicBezTo>
                      <a:cubicBezTo>
                        <a:pt x="5" y="4"/>
                        <a:pt x="4" y="4"/>
                        <a:pt x="4" y="5"/>
                      </a:cubicBezTo>
                      <a:cubicBezTo>
                        <a:pt x="4" y="5"/>
                        <a:pt x="5" y="4"/>
                        <a:pt x="6" y="3"/>
                      </a:cubicBezTo>
                      <a:cubicBezTo>
                        <a:pt x="6" y="3"/>
                        <a:pt x="6" y="3"/>
                        <a:pt x="5" y="3"/>
                      </a:cubicBezTo>
                      <a:cubicBezTo>
                        <a:pt x="0" y="7"/>
                        <a:pt x="5" y="3"/>
                        <a:pt x="6" y="2"/>
                      </a:cubicBezTo>
                      <a:cubicBezTo>
                        <a:pt x="6" y="2"/>
                        <a:pt x="6" y="2"/>
                        <a:pt x="6" y="2"/>
                      </a:cubicBezTo>
                      <a:cubicBezTo>
                        <a:pt x="5" y="3"/>
                        <a:pt x="1" y="6"/>
                        <a:pt x="4" y="3"/>
                      </a:cubicBezTo>
                      <a:cubicBezTo>
                        <a:pt x="4" y="3"/>
                        <a:pt x="4" y="3"/>
                        <a:pt x="4" y="3"/>
                      </a:cubicBezTo>
                      <a:cubicBezTo>
                        <a:pt x="2" y="4"/>
                        <a:pt x="2" y="4"/>
                        <a:pt x="4" y="2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2" y="4"/>
                        <a:pt x="1" y="4"/>
                        <a:pt x="4" y="2"/>
                      </a:cubicBezTo>
                      <a:cubicBezTo>
                        <a:pt x="4" y="2"/>
                        <a:pt x="4" y="2"/>
                        <a:pt x="3" y="2"/>
                      </a:cubicBezTo>
                      <a:cubicBezTo>
                        <a:pt x="2" y="2"/>
                        <a:pt x="1" y="4"/>
                        <a:pt x="3" y="2"/>
                      </a:cubicBezTo>
                      <a:cubicBezTo>
                        <a:pt x="3" y="2"/>
                        <a:pt x="3" y="2"/>
                        <a:pt x="2" y="2"/>
                      </a:cubicBezTo>
                      <a:cubicBezTo>
                        <a:pt x="0" y="3"/>
                        <a:pt x="1" y="2"/>
                        <a:pt x="2" y="1"/>
                      </a:cubicBezTo>
                      <a:cubicBezTo>
                        <a:pt x="3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0"/>
                        <a:pt x="1" y="0"/>
                      </a:cubicBezTo>
                      <a:cubicBezTo>
                        <a:pt x="1" y="1"/>
                        <a:pt x="0" y="1"/>
                        <a:pt x="0" y="1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3"/>
                        <a:pt x="0" y="2"/>
                      </a:cubicBezTo>
                      <a:cubicBezTo>
                        <a:pt x="2" y="2"/>
                        <a:pt x="1" y="2"/>
                        <a:pt x="0" y="3"/>
                      </a:cubicBezTo>
                      <a:cubicBezTo>
                        <a:pt x="0" y="3"/>
                        <a:pt x="0" y="4"/>
                        <a:pt x="0" y="4"/>
                      </a:cubicBezTo>
                      <a:cubicBezTo>
                        <a:pt x="2" y="2"/>
                        <a:pt x="2" y="2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4" y="2"/>
                        <a:pt x="1" y="4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2" y="4"/>
                        <a:pt x="4" y="2"/>
                        <a:pt x="1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4" y="3"/>
                        <a:pt x="2" y="4"/>
                        <a:pt x="1" y="5"/>
                      </a:cubicBezTo>
                      <a:cubicBezTo>
                        <a:pt x="1" y="5"/>
                        <a:pt x="1" y="6"/>
                        <a:pt x="1" y="6"/>
                      </a:cubicBezTo>
                      <a:cubicBezTo>
                        <a:pt x="2" y="5"/>
                        <a:pt x="2" y="5"/>
                        <a:pt x="3" y="4"/>
                      </a:cubicBezTo>
                      <a:cubicBezTo>
                        <a:pt x="7" y="1"/>
                        <a:pt x="2" y="6"/>
                        <a:pt x="2" y="6"/>
                      </a:cubicBezTo>
                      <a:cubicBezTo>
                        <a:pt x="1" y="6"/>
                        <a:pt x="2" y="6"/>
                        <a:pt x="2" y="6"/>
                      </a:cubicBezTo>
                      <a:cubicBezTo>
                        <a:pt x="6" y="3"/>
                        <a:pt x="3" y="5"/>
                        <a:pt x="1" y="7"/>
                      </a:cubicBezTo>
                      <a:cubicBezTo>
                        <a:pt x="1" y="7"/>
                        <a:pt x="1" y="7"/>
                        <a:pt x="1" y="7"/>
                      </a:cubicBezTo>
                      <a:cubicBezTo>
                        <a:pt x="9" y="1"/>
                        <a:pt x="3" y="6"/>
                        <a:pt x="1" y="7"/>
                      </a:cubicBezTo>
                      <a:cubicBezTo>
                        <a:pt x="1" y="7"/>
                        <a:pt x="1" y="7"/>
                        <a:pt x="2" y="7"/>
                      </a:cubicBezTo>
                      <a:cubicBezTo>
                        <a:pt x="3" y="7"/>
                        <a:pt x="4" y="6"/>
                        <a:pt x="5" y="5"/>
                      </a:cubicBezTo>
                      <a:cubicBezTo>
                        <a:pt x="4" y="6"/>
                        <a:pt x="3" y="7"/>
                        <a:pt x="2" y="8"/>
                      </a:cubicBezTo>
                      <a:cubicBezTo>
                        <a:pt x="2" y="8"/>
                        <a:pt x="2" y="8"/>
                        <a:pt x="2" y="8"/>
                      </a:cubicBezTo>
                      <a:cubicBezTo>
                        <a:pt x="3" y="7"/>
                        <a:pt x="4" y="6"/>
                        <a:pt x="5" y="5"/>
                      </a:cubicBezTo>
                      <a:cubicBezTo>
                        <a:pt x="4" y="7"/>
                        <a:pt x="2" y="8"/>
                        <a:pt x="1" y="9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2" y="8"/>
                        <a:pt x="4" y="7"/>
                        <a:pt x="6" y="6"/>
                      </a:cubicBezTo>
                      <a:cubicBezTo>
                        <a:pt x="5" y="6"/>
                        <a:pt x="3" y="8"/>
                        <a:pt x="2" y="9"/>
                      </a:cubicBezTo>
                      <a:cubicBezTo>
                        <a:pt x="2" y="9"/>
                        <a:pt x="2" y="9"/>
                        <a:pt x="2" y="9"/>
                      </a:cubicBezTo>
                      <a:cubicBezTo>
                        <a:pt x="2" y="9"/>
                        <a:pt x="2" y="10"/>
                        <a:pt x="2" y="10"/>
                      </a:cubicBezTo>
                      <a:cubicBezTo>
                        <a:pt x="1" y="10"/>
                        <a:pt x="2" y="10"/>
                        <a:pt x="2" y="10"/>
                      </a:cubicBezTo>
                      <a:cubicBezTo>
                        <a:pt x="4" y="9"/>
                        <a:pt x="5" y="8"/>
                        <a:pt x="7" y="6"/>
                      </a:cubicBezTo>
                      <a:cubicBezTo>
                        <a:pt x="5" y="8"/>
                        <a:pt x="3" y="9"/>
                        <a:pt x="2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11" y="4"/>
                        <a:pt x="4" y="10"/>
                        <a:pt x="1" y="12"/>
                      </a:cubicBezTo>
                      <a:cubicBezTo>
                        <a:pt x="0" y="13"/>
                        <a:pt x="1" y="13"/>
                        <a:pt x="1" y="13"/>
                      </a:cubicBezTo>
                      <a:cubicBezTo>
                        <a:pt x="1" y="12"/>
                        <a:pt x="2" y="12"/>
                        <a:pt x="2" y="12"/>
                      </a:cubicBezTo>
                      <a:cubicBezTo>
                        <a:pt x="2" y="12"/>
                        <a:pt x="1" y="13"/>
                        <a:pt x="1" y="13"/>
                      </a:cubicBezTo>
                      <a:cubicBezTo>
                        <a:pt x="1" y="13"/>
                        <a:pt x="1" y="13"/>
                        <a:pt x="1" y="13"/>
                      </a:cubicBezTo>
                      <a:cubicBezTo>
                        <a:pt x="1" y="13"/>
                        <a:pt x="2" y="13"/>
                        <a:pt x="2" y="13"/>
                      </a:cubicBezTo>
                      <a:cubicBezTo>
                        <a:pt x="2" y="13"/>
                        <a:pt x="2" y="13"/>
                        <a:pt x="2" y="13"/>
                      </a:cubicBezTo>
                      <a:cubicBezTo>
                        <a:pt x="3" y="12"/>
                        <a:pt x="4" y="11"/>
                        <a:pt x="5" y="10"/>
                      </a:cubicBezTo>
                      <a:cubicBezTo>
                        <a:pt x="6" y="10"/>
                        <a:pt x="6" y="10"/>
                        <a:pt x="7" y="9"/>
                      </a:cubicBezTo>
                      <a:cubicBezTo>
                        <a:pt x="5" y="11"/>
                        <a:pt x="3" y="13"/>
                        <a:pt x="1" y="14"/>
                      </a:cubicBezTo>
                      <a:cubicBezTo>
                        <a:pt x="1" y="14"/>
                        <a:pt x="1" y="14"/>
                        <a:pt x="2" y="14"/>
                      </a:cubicBezTo>
                      <a:cubicBezTo>
                        <a:pt x="3" y="13"/>
                        <a:pt x="5" y="11"/>
                        <a:pt x="7" y="10"/>
                      </a:cubicBezTo>
                      <a:cubicBezTo>
                        <a:pt x="12" y="6"/>
                        <a:pt x="7" y="10"/>
                        <a:pt x="7" y="10"/>
                      </a:cubicBezTo>
                      <a:cubicBezTo>
                        <a:pt x="5" y="11"/>
                        <a:pt x="4" y="12"/>
                        <a:pt x="3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3" y="14"/>
                        <a:pt x="2" y="15"/>
                        <a:pt x="2" y="15"/>
                      </a:cubicBezTo>
                      <a:cubicBezTo>
                        <a:pt x="2" y="15"/>
                        <a:pt x="2" y="16"/>
                        <a:pt x="2" y="16"/>
                      </a:cubicBezTo>
                      <a:cubicBezTo>
                        <a:pt x="1" y="16"/>
                        <a:pt x="1" y="16"/>
                        <a:pt x="1" y="16"/>
                      </a:cubicBezTo>
                      <a:cubicBezTo>
                        <a:pt x="1" y="17"/>
                        <a:pt x="1" y="17"/>
                        <a:pt x="1" y="17"/>
                      </a:cubicBezTo>
                      <a:cubicBezTo>
                        <a:pt x="1" y="16"/>
                        <a:pt x="1" y="16"/>
                        <a:pt x="2" y="16"/>
                      </a:cubicBezTo>
                      <a:cubicBezTo>
                        <a:pt x="2" y="16"/>
                        <a:pt x="2" y="16"/>
                        <a:pt x="2" y="16"/>
                      </a:cubicBezTo>
                      <a:cubicBezTo>
                        <a:pt x="3" y="16"/>
                        <a:pt x="4" y="15"/>
                        <a:pt x="5" y="14"/>
                      </a:cubicBezTo>
                      <a:cubicBezTo>
                        <a:pt x="4" y="15"/>
                        <a:pt x="3" y="15"/>
                        <a:pt x="3" y="16"/>
                      </a:cubicBezTo>
                      <a:cubicBezTo>
                        <a:pt x="3" y="16"/>
                        <a:pt x="3" y="16"/>
                        <a:pt x="3" y="16"/>
                      </a:cubicBezTo>
                      <a:cubicBezTo>
                        <a:pt x="4" y="15"/>
                        <a:pt x="5" y="14"/>
                        <a:pt x="6" y="13"/>
                      </a:cubicBezTo>
                      <a:cubicBezTo>
                        <a:pt x="6" y="13"/>
                        <a:pt x="6" y="14"/>
                        <a:pt x="6" y="14"/>
                      </a:cubicBezTo>
                      <a:cubicBezTo>
                        <a:pt x="5" y="15"/>
                        <a:pt x="4" y="16"/>
                        <a:pt x="3" y="17"/>
                      </a:cubicBezTo>
                      <a:cubicBezTo>
                        <a:pt x="2" y="17"/>
                        <a:pt x="1" y="18"/>
                        <a:pt x="1" y="18"/>
                      </a:cubicBezTo>
                      <a:cubicBezTo>
                        <a:pt x="1" y="18"/>
                        <a:pt x="1" y="18"/>
                        <a:pt x="1" y="18"/>
                      </a:cubicBezTo>
                      <a:cubicBezTo>
                        <a:pt x="1" y="18"/>
                        <a:pt x="2" y="18"/>
                        <a:pt x="2" y="18"/>
                      </a:cubicBezTo>
                      <a:cubicBezTo>
                        <a:pt x="2" y="18"/>
                        <a:pt x="2" y="18"/>
                        <a:pt x="2" y="18"/>
                      </a:cubicBezTo>
                      <a:cubicBezTo>
                        <a:pt x="3" y="17"/>
                        <a:pt x="4" y="16"/>
                        <a:pt x="5" y="16"/>
                      </a:cubicBezTo>
                      <a:cubicBezTo>
                        <a:pt x="5" y="16"/>
                        <a:pt x="5" y="16"/>
                        <a:pt x="5" y="16"/>
                      </a:cubicBezTo>
                      <a:cubicBezTo>
                        <a:pt x="3" y="17"/>
                        <a:pt x="2" y="18"/>
                        <a:pt x="1" y="19"/>
                      </a:cubicBezTo>
                      <a:cubicBezTo>
                        <a:pt x="1" y="20"/>
                        <a:pt x="1" y="21"/>
                        <a:pt x="1" y="21"/>
                      </a:cubicBezTo>
                      <a:cubicBezTo>
                        <a:pt x="1" y="21"/>
                        <a:pt x="1" y="21"/>
                        <a:pt x="1" y="20"/>
                      </a:cubicBezTo>
                      <a:cubicBezTo>
                        <a:pt x="1" y="20"/>
                        <a:pt x="1" y="20"/>
                        <a:pt x="1" y="20"/>
                      </a:cubicBezTo>
                      <a:cubicBezTo>
                        <a:pt x="2" y="20"/>
                        <a:pt x="2" y="20"/>
                        <a:pt x="2" y="20"/>
                      </a:cubicBezTo>
                      <a:cubicBezTo>
                        <a:pt x="2" y="20"/>
                        <a:pt x="3" y="19"/>
                        <a:pt x="4" y="19"/>
                      </a:cubicBezTo>
                      <a:cubicBezTo>
                        <a:pt x="3" y="19"/>
                        <a:pt x="2" y="20"/>
                        <a:pt x="1" y="21"/>
                      </a:cubicBezTo>
                      <a:cubicBezTo>
                        <a:pt x="1" y="21"/>
                        <a:pt x="1" y="22"/>
                        <a:pt x="1" y="22"/>
                      </a:cubicBezTo>
                      <a:cubicBezTo>
                        <a:pt x="3" y="21"/>
                        <a:pt x="4" y="20"/>
                        <a:pt x="5" y="19"/>
                      </a:cubicBezTo>
                      <a:cubicBezTo>
                        <a:pt x="5" y="19"/>
                        <a:pt x="5" y="19"/>
                        <a:pt x="5" y="19"/>
                      </a:cubicBezTo>
                      <a:cubicBezTo>
                        <a:pt x="3" y="20"/>
                        <a:pt x="2" y="21"/>
                        <a:pt x="1" y="22"/>
                      </a:cubicBezTo>
                      <a:cubicBezTo>
                        <a:pt x="1" y="23"/>
                        <a:pt x="1" y="23"/>
                        <a:pt x="1" y="23"/>
                      </a:cubicBezTo>
                      <a:cubicBezTo>
                        <a:pt x="1" y="22"/>
                        <a:pt x="2" y="22"/>
                        <a:pt x="3" y="21"/>
                      </a:cubicBezTo>
                      <a:cubicBezTo>
                        <a:pt x="2" y="22"/>
                        <a:pt x="1" y="22"/>
                        <a:pt x="1" y="23"/>
                      </a:cubicBezTo>
                      <a:cubicBezTo>
                        <a:pt x="1" y="23"/>
                        <a:pt x="1" y="24"/>
                        <a:pt x="1" y="24"/>
                      </a:cubicBezTo>
                      <a:cubicBezTo>
                        <a:pt x="1" y="24"/>
                        <a:pt x="2" y="24"/>
                        <a:pt x="2" y="23"/>
                      </a:cubicBezTo>
                      <a:cubicBezTo>
                        <a:pt x="2" y="23"/>
                        <a:pt x="2" y="23"/>
                        <a:pt x="2" y="23"/>
                      </a:cubicBezTo>
                      <a:cubicBezTo>
                        <a:pt x="2" y="23"/>
                        <a:pt x="2" y="24"/>
                        <a:pt x="2" y="24"/>
                      </a:cubicBezTo>
                      <a:cubicBezTo>
                        <a:pt x="3" y="23"/>
                        <a:pt x="4" y="22"/>
                        <a:pt x="5" y="21"/>
                      </a:cubicBezTo>
                      <a:cubicBezTo>
                        <a:pt x="5" y="21"/>
                        <a:pt x="6" y="21"/>
                        <a:pt x="6" y="20"/>
                      </a:cubicBezTo>
                      <a:cubicBezTo>
                        <a:pt x="7" y="20"/>
                        <a:pt x="7" y="19"/>
                        <a:pt x="8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8" y="19"/>
                        <a:pt x="9" y="19"/>
                        <a:pt x="10" y="18"/>
                      </a:cubicBezTo>
                      <a:cubicBezTo>
                        <a:pt x="8" y="20"/>
                        <a:pt x="6" y="21"/>
                        <a:pt x="5" y="22"/>
                      </a:cubicBezTo>
                      <a:cubicBezTo>
                        <a:pt x="3" y="23"/>
                        <a:pt x="2" y="24"/>
                        <a:pt x="1" y="26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1" y="26"/>
                        <a:pt x="1" y="26"/>
                        <a:pt x="2" y="25"/>
                      </a:cubicBezTo>
                      <a:cubicBezTo>
                        <a:pt x="3" y="24"/>
                        <a:pt x="4" y="23"/>
                        <a:pt x="6" y="22"/>
                      </a:cubicBezTo>
                      <a:cubicBezTo>
                        <a:pt x="6" y="22"/>
                        <a:pt x="5" y="22"/>
                        <a:pt x="5" y="23"/>
                      </a:cubicBezTo>
                      <a:cubicBezTo>
                        <a:pt x="5" y="22"/>
                        <a:pt x="6" y="22"/>
                        <a:pt x="6" y="22"/>
                      </a:cubicBezTo>
                      <a:cubicBezTo>
                        <a:pt x="6" y="22"/>
                        <a:pt x="6" y="22"/>
                        <a:pt x="6" y="21"/>
                      </a:cubicBezTo>
                      <a:cubicBezTo>
                        <a:pt x="6" y="22"/>
                        <a:pt x="6" y="22"/>
                        <a:pt x="5" y="22"/>
                      </a:cubicBezTo>
                      <a:cubicBezTo>
                        <a:pt x="4" y="23"/>
                        <a:pt x="3" y="24"/>
                        <a:pt x="2" y="25"/>
                      </a:cubicBezTo>
                      <a:cubicBezTo>
                        <a:pt x="2" y="25"/>
                        <a:pt x="1" y="26"/>
                        <a:pt x="1" y="26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2" y="26"/>
                        <a:pt x="3" y="25"/>
                        <a:pt x="3" y="24"/>
                      </a:cubicBezTo>
                      <a:cubicBezTo>
                        <a:pt x="3" y="24"/>
                        <a:pt x="4" y="24"/>
                        <a:pt x="4" y="24"/>
                      </a:cubicBezTo>
                      <a:cubicBezTo>
                        <a:pt x="4" y="24"/>
                        <a:pt x="5" y="23"/>
                        <a:pt x="5" y="23"/>
                      </a:cubicBezTo>
                      <a:cubicBezTo>
                        <a:pt x="7" y="21"/>
                        <a:pt x="9" y="20"/>
                        <a:pt x="11" y="18"/>
                      </a:cubicBezTo>
                      <a:cubicBezTo>
                        <a:pt x="10" y="19"/>
                        <a:pt x="9" y="21"/>
                        <a:pt x="7" y="22"/>
                      </a:cubicBezTo>
                      <a:cubicBezTo>
                        <a:pt x="5" y="24"/>
                        <a:pt x="3" y="26"/>
                        <a:pt x="1" y="28"/>
                      </a:cubicBezTo>
                      <a:cubicBezTo>
                        <a:pt x="1" y="28"/>
                        <a:pt x="1" y="29"/>
                        <a:pt x="1" y="29"/>
                      </a:cubicBezTo>
                      <a:cubicBezTo>
                        <a:pt x="2" y="29"/>
                        <a:pt x="1" y="29"/>
                        <a:pt x="2" y="28"/>
                      </a:cubicBezTo>
                      <a:cubicBezTo>
                        <a:pt x="3" y="27"/>
                        <a:pt x="4" y="26"/>
                        <a:pt x="5" y="26"/>
                      </a:cubicBezTo>
                      <a:cubicBezTo>
                        <a:pt x="4" y="26"/>
                        <a:pt x="3" y="27"/>
                        <a:pt x="2" y="28"/>
                      </a:cubicBezTo>
                      <a:cubicBezTo>
                        <a:pt x="1" y="29"/>
                        <a:pt x="2" y="28"/>
                        <a:pt x="3" y="26"/>
                      </a:cubicBezTo>
                      <a:cubicBezTo>
                        <a:pt x="3" y="27"/>
                        <a:pt x="3" y="27"/>
                        <a:pt x="3" y="27"/>
                      </a:cubicBezTo>
                      <a:cubicBezTo>
                        <a:pt x="6" y="24"/>
                        <a:pt x="9" y="21"/>
                        <a:pt x="12" y="19"/>
                      </a:cubicBezTo>
                      <a:cubicBezTo>
                        <a:pt x="14" y="18"/>
                        <a:pt x="15" y="17"/>
                        <a:pt x="16" y="16"/>
                      </a:cubicBezTo>
                      <a:cubicBezTo>
                        <a:pt x="15" y="17"/>
                        <a:pt x="14" y="18"/>
                        <a:pt x="13" y="19"/>
                      </a:cubicBezTo>
                      <a:cubicBezTo>
                        <a:pt x="12" y="20"/>
                        <a:pt x="10" y="21"/>
                        <a:pt x="9" y="23"/>
                      </a:cubicBezTo>
                      <a:cubicBezTo>
                        <a:pt x="8" y="24"/>
                        <a:pt x="7" y="25"/>
                        <a:pt x="5" y="25"/>
                      </a:cubicBezTo>
                      <a:cubicBezTo>
                        <a:pt x="6" y="25"/>
                        <a:pt x="7" y="24"/>
                        <a:pt x="8" y="23"/>
                      </a:cubicBezTo>
                      <a:cubicBezTo>
                        <a:pt x="8" y="23"/>
                        <a:pt x="8" y="24"/>
                        <a:pt x="8" y="24"/>
                      </a:cubicBezTo>
                      <a:cubicBezTo>
                        <a:pt x="7" y="24"/>
                        <a:pt x="7" y="25"/>
                        <a:pt x="6" y="25"/>
                      </a:cubicBezTo>
                      <a:cubicBezTo>
                        <a:pt x="6" y="26"/>
                        <a:pt x="5" y="27"/>
                        <a:pt x="4" y="27"/>
                      </a:cubicBezTo>
                      <a:cubicBezTo>
                        <a:pt x="4" y="28"/>
                        <a:pt x="4" y="28"/>
                        <a:pt x="4" y="28"/>
                      </a:cubicBezTo>
                      <a:cubicBezTo>
                        <a:pt x="6" y="26"/>
                        <a:pt x="8" y="24"/>
                        <a:pt x="10" y="23"/>
                      </a:cubicBezTo>
                      <a:cubicBezTo>
                        <a:pt x="10" y="22"/>
                        <a:pt x="11" y="22"/>
                        <a:pt x="11" y="21"/>
                      </a:cubicBezTo>
                      <a:cubicBezTo>
                        <a:pt x="12" y="21"/>
                        <a:pt x="12" y="21"/>
                        <a:pt x="13" y="20"/>
                      </a:cubicBezTo>
                      <a:cubicBezTo>
                        <a:pt x="10" y="23"/>
                        <a:pt x="7" y="25"/>
                        <a:pt x="5" y="28"/>
                      </a:cubicBezTo>
                      <a:cubicBezTo>
                        <a:pt x="6" y="27"/>
                        <a:pt x="7" y="26"/>
                        <a:pt x="8" y="25"/>
                      </a:cubicBezTo>
                      <a:cubicBezTo>
                        <a:pt x="6" y="26"/>
                        <a:pt x="5" y="28"/>
                        <a:pt x="3" y="30"/>
                      </a:cubicBezTo>
                      <a:cubicBezTo>
                        <a:pt x="3" y="30"/>
                        <a:pt x="3" y="30"/>
                        <a:pt x="3" y="30"/>
                      </a:cubicBezTo>
                      <a:cubicBezTo>
                        <a:pt x="3" y="30"/>
                        <a:pt x="3" y="30"/>
                        <a:pt x="3" y="30"/>
                      </a:cubicBezTo>
                      <a:cubicBezTo>
                        <a:pt x="3" y="30"/>
                        <a:pt x="3" y="31"/>
                        <a:pt x="3" y="30"/>
                      </a:cubicBezTo>
                      <a:cubicBezTo>
                        <a:pt x="4" y="29"/>
                        <a:pt x="6" y="28"/>
                        <a:pt x="7" y="27"/>
                      </a:cubicBezTo>
                      <a:cubicBezTo>
                        <a:pt x="7" y="27"/>
                        <a:pt x="7" y="27"/>
                        <a:pt x="7" y="27"/>
                      </a:cubicBezTo>
                      <a:cubicBezTo>
                        <a:pt x="6" y="27"/>
                        <a:pt x="6" y="28"/>
                        <a:pt x="5" y="29"/>
                      </a:cubicBezTo>
                      <a:cubicBezTo>
                        <a:pt x="4" y="29"/>
                        <a:pt x="4" y="30"/>
                        <a:pt x="3" y="31"/>
                      </a:cubicBezTo>
                      <a:cubicBezTo>
                        <a:pt x="3" y="31"/>
                        <a:pt x="3" y="32"/>
                        <a:pt x="3" y="31"/>
                      </a:cubicBezTo>
                      <a:cubicBezTo>
                        <a:pt x="4" y="31"/>
                        <a:pt x="4" y="30"/>
                        <a:pt x="5" y="30"/>
                      </a:cubicBezTo>
                      <a:cubicBezTo>
                        <a:pt x="6" y="29"/>
                        <a:pt x="7" y="28"/>
                        <a:pt x="8" y="26"/>
                      </a:cubicBezTo>
                      <a:cubicBezTo>
                        <a:pt x="10" y="25"/>
                        <a:pt x="11" y="24"/>
                        <a:pt x="13" y="23"/>
                      </a:cubicBezTo>
                      <a:cubicBezTo>
                        <a:pt x="9" y="26"/>
                        <a:pt x="6" y="30"/>
                        <a:pt x="3" y="33"/>
                      </a:cubicBezTo>
                      <a:cubicBezTo>
                        <a:pt x="3" y="34"/>
                        <a:pt x="3" y="34"/>
                        <a:pt x="3" y="34"/>
                      </a:cubicBezTo>
                      <a:cubicBezTo>
                        <a:pt x="3" y="33"/>
                        <a:pt x="4" y="33"/>
                        <a:pt x="4" y="32"/>
                      </a:cubicBezTo>
                      <a:cubicBezTo>
                        <a:pt x="4" y="32"/>
                        <a:pt x="4" y="32"/>
                        <a:pt x="4" y="32"/>
                      </a:cubicBezTo>
                      <a:cubicBezTo>
                        <a:pt x="5" y="32"/>
                        <a:pt x="5" y="31"/>
                        <a:pt x="6" y="31"/>
                      </a:cubicBezTo>
                      <a:cubicBezTo>
                        <a:pt x="6" y="31"/>
                        <a:pt x="6" y="31"/>
                        <a:pt x="6" y="31"/>
                      </a:cubicBezTo>
                      <a:cubicBezTo>
                        <a:pt x="6" y="32"/>
                        <a:pt x="5" y="33"/>
                        <a:pt x="4" y="34"/>
                      </a:cubicBezTo>
                      <a:cubicBezTo>
                        <a:pt x="4" y="34"/>
                        <a:pt x="4" y="34"/>
                        <a:pt x="4" y="34"/>
                      </a:cubicBezTo>
                      <a:cubicBezTo>
                        <a:pt x="8" y="30"/>
                        <a:pt x="12" y="27"/>
                        <a:pt x="15" y="23"/>
                      </a:cubicBezTo>
                      <a:cubicBezTo>
                        <a:pt x="18" y="22"/>
                        <a:pt x="20" y="20"/>
                        <a:pt x="23" y="18"/>
                      </a:cubicBezTo>
                      <a:cubicBezTo>
                        <a:pt x="24" y="17"/>
                        <a:pt x="24" y="17"/>
                        <a:pt x="25" y="16"/>
                      </a:cubicBezTo>
                      <a:cubicBezTo>
                        <a:pt x="28" y="15"/>
                        <a:pt x="25" y="17"/>
                        <a:pt x="24" y="17"/>
                      </a:cubicBezTo>
                      <a:cubicBezTo>
                        <a:pt x="22" y="19"/>
                        <a:pt x="24" y="17"/>
                        <a:pt x="21" y="20"/>
                      </a:cubicBezTo>
                      <a:cubicBezTo>
                        <a:pt x="21" y="20"/>
                        <a:pt x="21" y="20"/>
                        <a:pt x="22" y="20"/>
                      </a:cubicBezTo>
                      <a:cubicBezTo>
                        <a:pt x="23" y="19"/>
                        <a:pt x="25" y="18"/>
                        <a:pt x="27" y="17"/>
                      </a:cubicBezTo>
                      <a:cubicBezTo>
                        <a:pt x="28" y="16"/>
                        <a:pt x="24" y="18"/>
                        <a:pt x="24" y="19"/>
                      </a:cubicBezTo>
                      <a:cubicBezTo>
                        <a:pt x="24" y="19"/>
                        <a:pt x="24" y="19"/>
                        <a:pt x="24" y="19"/>
                      </a:cubicBezTo>
                      <a:cubicBezTo>
                        <a:pt x="26" y="18"/>
                        <a:pt x="28" y="17"/>
                        <a:pt x="29" y="16"/>
                      </a:cubicBezTo>
                      <a:cubicBezTo>
                        <a:pt x="29" y="16"/>
                        <a:pt x="29" y="16"/>
                        <a:pt x="29" y="16"/>
                      </a:cubicBezTo>
                      <a:close/>
                      <a:moveTo>
                        <a:pt x="19" y="17"/>
                      </a:moveTo>
                      <a:cubicBezTo>
                        <a:pt x="19" y="17"/>
                        <a:pt x="18" y="18"/>
                        <a:pt x="18" y="18"/>
                      </a:cubicBezTo>
                      <a:cubicBezTo>
                        <a:pt x="19" y="17"/>
                        <a:pt x="20" y="16"/>
                        <a:pt x="21" y="16"/>
                      </a:cubicBezTo>
                      <a:cubicBezTo>
                        <a:pt x="20" y="16"/>
                        <a:pt x="20" y="17"/>
                        <a:pt x="19" y="17"/>
                      </a:cubicBezTo>
                      <a:close/>
                      <a:moveTo>
                        <a:pt x="21" y="15"/>
                      </a:moveTo>
                      <a:cubicBezTo>
                        <a:pt x="20" y="16"/>
                        <a:pt x="20" y="16"/>
                        <a:pt x="19" y="17"/>
                      </a:cubicBezTo>
                      <a:cubicBezTo>
                        <a:pt x="19" y="17"/>
                        <a:pt x="19" y="17"/>
                        <a:pt x="20" y="16"/>
                      </a:cubicBezTo>
                      <a:cubicBezTo>
                        <a:pt x="20" y="16"/>
                        <a:pt x="21" y="16"/>
                        <a:pt x="21" y="15"/>
                      </a:cubicBezTo>
                      <a:close/>
                      <a:moveTo>
                        <a:pt x="21" y="14"/>
                      </a:moveTo>
                      <a:cubicBezTo>
                        <a:pt x="20" y="15"/>
                        <a:pt x="19" y="16"/>
                        <a:pt x="18" y="16"/>
                      </a:cubicBezTo>
                      <a:cubicBezTo>
                        <a:pt x="17" y="17"/>
                        <a:pt x="16" y="17"/>
                        <a:pt x="16" y="18"/>
                      </a:cubicBezTo>
                      <a:cubicBezTo>
                        <a:pt x="16" y="18"/>
                        <a:pt x="16" y="17"/>
                        <a:pt x="17" y="17"/>
                      </a:cubicBezTo>
                      <a:cubicBezTo>
                        <a:pt x="18" y="16"/>
                        <a:pt x="21" y="15"/>
                        <a:pt x="21" y="14"/>
                      </a:cubicBezTo>
                      <a:close/>
                      <a:moveTo>
                        <a:pt x="14" y="12"/>
                      </a:moveTo>
                      <a:cubicBezTo>
                        <a:pt x="14" y="12"/>
                        <a:pt x="15" y="12"/>
                        <a:pt x="15" y="12"/>
                      </a:cubicBezTo>
                      <a:cubicBezTo>
                        <a:pt x="13" y="13"/>
                        <a:pt x="11" y="14"/>
                        <a:pt x="9" y="16"/>
                      </a:cubicBezTo>
                      <a:cubicBezTo>
                        <a:pt x="11" y="15"/>
                        <a:pt x="12" y="13"/>
                        <a:pt x="14" y="12"/>
                      </a:cubicBezTo>
                      <a:close/>
                      <a:moveTo>
                        <a:pt x="16" y="12"/>
                      </a:moveTo>
                      <a:cubicBezTo>
                        <a:pt x="15" y="12"/>
                        <a:pt x="15" y="13"/>
                        <a:pt x="15" y="13"/>
                      </a:cubicBezTo>
                      <a:cubicBezTo>
                        <a:pt x="14" y="13"/>
                        <a:pt x="14" y="13"/>
                        <a:pt x="14" y="13"/>
                      </a:cubicBezTo>
                      <a:cubicBezTo>
                        <a:pt x="13" y="14"/>
                        <a:pt x="12" y="15"/>
                        <a:pt x="12" y="15"/>
                      </a:cubicBezTo>
                      <a:cubicBezTo>
                        <a:pt x="13" y="14"/>
                        <a:pt x="14" y="13"/>
                        <a:pt x="16" y="12"/>
                      </a:cubicBezTo>
                      <a:close/>
                      <a:moveTo>
                        <a:pt x="13" y="10"/>
                      </a:moveTo>
                      <a:cubicBezTo>
                        <a:pt x="16" y="8"/>
                        <a:pt x="17" y="8"/>
                        <a:pt x="15" y="10"/>
                      </a:cubicBezTo>
                      <a:cubicBezTo>
                        <a:pt x="15" y="10"/>
                        <a:pt x="15" y="10"/>
                        <a:pt x="15" y="10"/>
                      </a:cubicBezTo>
                      <a:cubicBezTo>
                        <a:pt x="13" y="11"/>
                        <a:pt x="11" y="12"/>
                        <a:pt x="9" y="13"/>
                      </a:cubicBezTo>
                      <a:cubicBezTo>
                        <a:pt x="9" y="13"/>
                        <a:pt x="9" y="13"/>
                        <a:pt x="8" y="14"/>
                      </a:cubicBezTo>
                      <a:cubicBezTo>
                        <a:pt x="9" y="13"/>
                        <a:pt x="9" y="13"/>
                        <a:pt x="9" y="13"/>
                      </a:cubicBezTo>
                      <a:cubicBezTo>
                        <a:pt x="10" y="12"/>
                        <a:pt x="12" y="11"/>
                        <a:pt x="13" y="10"/>
                      </a:cubicBezTo>
                      <a:close/>
                      <a:moveTo>
                        <a:pt x="7" y="14"/>
                      </a:moveTo>
                      <a:cubicBezTo>
                        <a:pt x="7" y="14"/>
                        <a:pt x="7" y="14"/>
                        <a:pt x="6" y="15"/>
                      </a:cubicBezTo>
                      <a:cubicBezTo>
                        <a:pt x="6" y="14"/>
                        <a:pt x="7" y="14"/>
                        <a:pt x="7" y="14"/>
                      </a:cubicBezTo>
                      <a:cubicBezTo>
                        <a:pt x="8" y="13"/>
                        <a:pt x="10" y="11"/>
                        <a:pt x="12" y="10"/>
                      </a:cubicBezTo>
                      <a:cubicBezTo>
                        <a:pt x="10" y="11"/>
                        <a:pt x="9" y="13"/>
                        <a:pt x="7" y="14"/>
                      </a:cubicBezTo>
                      <a:close/>
                      <a:moveTo>
                        <a:pt x="13" y="9"/>
                      </a:moveTo>
                      <a:cubicBezTo>
                        <a:pt x="14" y="8"/>
                        <a:pt x="16" y="7"/>
                        <a:pt x="13" y="9"/>
                      </a:cubicBezTo>
                      <a:cubicBezTo>
                        <a:pt x="12" y="10"/>
                        <a:pt x="12" y="10"/>
                        <a:pt x="11" y="10"/>
                      </a:cubicBezTo>
                      <a:cubicBezTo>
                        <a:pt x="12" y="10"/>
                        <a:pt x="12" y="9"/>
                        <a:pt x="13" y="9"/>
                      </a:cubicBezTo>
                      <a:close/>
                      <a:moveTo>
                        <a:pt x="9" y="11"/>
                      </a:moveTo>
                      <a:cubicBezTo>
                        <a:pt x="9" y="12"/>
                        <a:pt x="9" y="12"/>
                        <a:pt x="8" y="12"/>
                      </a:cubicBezTo>
                      <a:cubicBezTo>
                        <a:pt x="8" y="12"/>
                        <a:pt x="8" y="13"/>
                        <a:pt x="7" y="13"/>
                      </a:cubicBezTo>
                      <a:cubicBezTo>
                        <a:pt x="7" y="13"/>
                        <a:pt x="8" y="13"/>
                        <a:pt x="8" y="12"/>
                      </a:cubicBezTo>
                      <a:cubicBezTo>
                        <a:pt x="8" y="12"/>
                        <a:pt x="8" y="12"/>
                        <a:pt x="8" y="12"/>
                      </a:cubicBezTo>
                      <a:cubicBezTo>
                        <a:pt x="11" y="10"/>
                        <a:pt x="14" y="8"/>
                        <a:pt x="9" y="11"/>
                      </a:cubicBezTo>
                      <a:close/>
                      <a:moveTo>
                        <a:pt x="7" y="9"/>
                      </a:moveTo>
                      <a:cubicBezTo>
                        <a:pt x="6" y="9"/>
                        <a:pt x="6" y="10"/>
                        <a:pt x="5" y="10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6" y="10"/>
                        <a:pt x="8" y="8"/>
                        <a:pt x="9" y="7"/>
                      </a:cubicBezTo>
                      <a:cubicBezTo>
                        <a:pt x="9" y="7"/>
                        <a:pt x="10" y="7"/>
                        <a:pt x="10" y="7"/>
                      </a:cubicBezTo>
                      <a:cubicBezTo>
                        <a:pt x="9" y="7"/>
                        <a:pt x="8" y="8"/>
                        <a:pt x="7" y="9"/>
                      </a:cubicBezTo>
                      <a:close/>
                      <a:moveTo>
                        <a:pt x="6" y="11"/>
                      </a:moveTo>
                      <a:cubicBezTo>
                        <a:pt x="7" y="10"/>
                        <a:pt x="9" y="9"/>
                        <a:pt x="10" y="8"/>
                      </a:cubicBezTo>
                      <a:cubicBezTo>
                        <a:pt x="11" y="8"/>
                        <a:pt x="11" y="8"/>
                        <a:pt x="11" y="8"/>
                      </a:cubicBezTo>
                      <a:cubicBezTo>
                        <a:pt x="10" y="8"/>
                        <a:pt x="9" y="9"/>
                        <a:pt x="8" y="10"/>
                      </a:cubicBezTo>
                      <a:cubicBezTo>
                        <a:pt x="8" y="10"/>
                        <a:pt x="2" y="14"/>
                        <a:pt x="6" y="11"/>
                      </a:cubicBezTo>
                      <a:close/>
                      <a:moveTo>
                        <a:pt x="5" y="13"/>
                      </a:moveTo>
                      <a:cubicBezTo>
                        <a:pt x="4" y="13"/>
                        <a:pt x="4" y="14"/>
                        <a:pt x="4" y="14"/>
                      </a:cubicBezTo>
                      <a:cubicBezTo>
                        <a:pt x="4" y="14"/>
                        <a:pt x="4" y="14"/>
                        <a:pt x="4" y="14"/>
                      </a:cubicBezTo>
                      <a:cubicBezTo>
                        <a:pt x="4" y="14"/>
                        <a:pt x="4" y="14"/>
                        <a:pt x="4" y="14"/>
                      </a:cubicBezTo>
                      <a:cubicBezTo>
                        <a:pt x="5" y="13"/>
                        <a:pt x="6" y="12"/>
                        <a:pt x="7" y="12"/>
                      </a:cubicBezTo>
                      <a:cubicBezTo>
                        <a:pt x="7" y="11"/>
                        <a:pt x="8" y="11"/>
                        <a:pt x="9" y="10"/>
                      </a:cubicBezTo>
                      <a:cubicBezTo>
                        <a:pt x="9" y="10"/>
                        <a:pt x="9" y="10"/>
                        <a:pt x="9" y="10"/>
                      </a:cubicBezTo>
                      <a:cubicBezTo>
                        <a:pt x="9" y="10"/>
                        <a:pt x="9" y="10"/>
                        <a:pt x="9" y="10"/>
                      </a:cubicBezTo>
                      <a:cubicBezTo>
                        <a:pt x="7" y="11"/>
                        <a:pt x="6" y="12"/>
                        <a:pt x="5" y="13"/>
                      </a:cubicBezTo>
                      <a:close/>
                      <a:moveTo>
                        <a:pt x="6" y="18"/>
                      </a:moveTo>
                      <a:cubicBezTo>
                        <a:pt x="8" y="17"/>
                        <a:pt x="11" y="15"/>
                        <a:pt x="13" y="13"/>
                      </a:cubicBezTo>
                      <a:cubicBezTo>
                        <a:pt x="13" y="13"/>
                        <a:pt x="13" y="14"/>
                        <a:pt x="12" y="14"/>
                      </a:cubicBezTo>
                      <a:cubicBezTo>
                        <a:pt x="10" y="16"/>
                        <a:pt x="7" y="17"/>
                        <a:pt x="5" y="19"/>
                      </a:cubicBezTo>
                      <a:cubicBezTo>
                        <a:pt x="5" y="19"/>
                        <a:pt x="6" y="19"/>
                        <a:pt x="6" y="18"/>
                      </a:cubicBezTo>
                      <a:close/>
                      <a:moveTo>
                        <a:pt x="8" y="18"/>
                      </a:moveTo>
                      <a:cubicBezTo>
                        <a:pt x="8" y="18"/>
                        <a:pt x="8" y="18"/>
                        <a:pt x="8" y="18"/>
                      </a:cubicBezTo>
                      <a:cubicBezTo>
                        <a:pt x="6" y="19"/>
                        <a:pt x="4" y="21"/>
                        <a:pt x="3" y="22"/>
                      </a:cubicBezTo>
                      <a:cubicBezTo>
                        <a:pt x="5" y="20"/>
                        <a:pt x="7" y="18"/>
                        <a:pt x="10" y="16"/>
                      </a:cubicBezTo>
                      <a:cubicBezTo>
                        <a:pt x="9" y="17"/>
                        <a:pt x="8" y="18"/>
                        <a:pt x="8" y="18"/>
                      </a:cubicBezTo>
                      <a:close/>
                      <a:moveTo>
                        <a:pt x="9" y="18"/>
                      </a:moveTo>
                      <a:cubicBezTo>
                        <a:pt x="10" y="17"/>
                        <a:pt x="10" y="17"/>
                        <a:pt x="10" y="17"/>
                      </a:cubicBezTo>
                      <a:cubicBezTo>
                        <a:pt x="12" y="16"/>
                        <a:pt x="13" y="15"/>
                        <a:pt x="14" y="14"/>
                      </a:cubicBezTo>
                      <a:cubicBezTo>
                        <a:pt x="15" y="14"/>
                        <a:pt x="15" y="14"/>
                        <a:pt x="15" y="14"/>
                      </a:cubicBezTo>
                      <a:cubicBezTo>
                        <a:pt x="15" y="14"/>
                        <a:pt x="15" y="14"/>
                        <a:pt x="15" y="14"/>
                      </a:cubicBezTo>
                      <a:cubicBezTo>
                        <a:pt x="14" y="15"/>
                        <a:pt x="13" y="16"/>
                        <a:pt x="12" y="16"/>
                      </a:cubicBezTo>
                      <a:cubicBezTo>
                        <a:pt x="11" y="17"/>
                        <a:pt x="10" y="17"/>
                        <a:pt x="9" y="18"/>
                      </a:cubicBezTo>
                      <a:close/>
                      <a:moveTo>
                        <a:pt x="3" y="26"/>
                      </a:moveTo>
                      <a:cubicBezTo>
                        <a:pt x="4" y="26"/>
                        <a:pt x="4" y="25"/>
                        <a:pt x="4" y="25"/>
                      </a:cubicBezTo>
                      <a:cubicBezTo>
                        <a:pt x="5" y="24"/>
                        <a:pt x="5" y="24"/>
                        <a:pt x="6" y="23"/>
                      </a:cubicBezTo>
                      <a:cubicBezTo>
                        <a:pt x="5" y="24"/>
                        <a:pt x="4" y="25"/>
                        <a:pt x="3" y="26"/>
                      </a:cubicBezTo>
                      <a:close/>
                      <a:moveTo>
                        <a:pt x="10" y="20"/>
                      </a:moveTo>
                      <a:cubicBezTo>
                        <a:pt x="8" y="22"/>
                        <a:pt x="6" y="23"/>
                        <a:pt x="5" y="25"/>
                      </a:cubicBezTo>
                      <a:cubicBezTo>
                        <a:pt x="6" y="24"/>
                        <a:pt x="7" y="23"/>
                        <a:pt x="8" y="22"/>
                      </a:cubicBezTo>
                      <a:cubicBezTo>
                        <a:pt x="8" y="21"/>
                        <a:pt x="9" y="21"/>
                        <a:pt x="9" y="21"/>
                      </a:cubicBezTo>
                      <a:cubicBezTo>
                        <a:pt x="10" y="20"/>
                        <a:pt x="10" y="20"/>
                        <a:pt x="11" y="19"/>
                      </a:cubicBezTo>
                      <a:cubicBezTo>
                        <a:pt x="11" y="19"/>
                        <a:pt x="11" y="19"/>
                        <a:pt x="11" y="19"/>
                      </a:cubicBezTo>
                      <a:cubicBezTo>
                        <a:pt x="11" y="20"/>
                        <a:pt x="10" y="20"/>
                        <a:pt x="10" y="20"/>
                      </a:cubicBezTo>
                      <a:close/>
                      <a:moveTo>
                        <a:pt x="10" y="19"/>
                      </a:moveTo>
                      <a:cubicBezTo>
                        <a:pt x="10" y="20"/>
                        <a:pt x="9" y="20"/>
                        <a:pt x="9" y="21"/>
                      </a:cubicBezTo>
                      <a:cubicBezTo>
                        <a:pt x="9" y="20"/>
                        <a:pt x="9" y="20"/>
                        <a:pt x="10" y="20"/>
                      </a:cubicBezTo>
                      <a:cubicBezTo>
                        <a:pt x="11" y="19"/>
                        <a:pt x="12" y="18"/>
                        <a:pt x="13" y="17"/>
                      </a:cubicBezTo>
                      <a:cubicBezTo>
                        <a:pt x="13" y="16"/>
                        <a:pt x="14" y="16"/>
                        <a:pt x="15" y="15"/>
                      </a:cubicBezTo>
                      <a:cubicBezTo>
                        <a:pt x="15" y="15"/>
                        <a:pt x="16" y="14"/>
                        <a:pt x="17" y="14"/>
                      </a:cubicBezTo>
                      <a:cubicBezTo>
                        <a:pt x="17" y="14"/>
                        <a:pt x="17" y="14"/>
                        <a:pt x="17" y="14"/>
                      </a:cubicBezTo>
                      <a:cubicBezTo>
                        <a:pt x="15" y="15"/>
                        <a:pt x="13" y="18"/>
                        <a:pt x="10" y="19"/>
                      </a:cubicBezTo>
                      <a:close/>
                      <a:moveTo>
                        <a:pt x="13" y="18"/>
                      </a:moveTo>
                      <a:cubicBezTo>
                        <a:pt x="13" y="18"/>
                        <a:pt x="13" y="18"/>
                        <a:pt x="13" y="18"/>
                      </a:cubicBezTo>
                      <a:cubicBezTo>
                        <a:pt x="14" y="18"/>
                        <a:pt x="14" y="17"/>
                        <a:pt x="15" y="16"/>
                      </a:cubicBezTo>
                      <a:cubicBezTo>
                        <a:pt x="17" y="15"/>
                        <a:pt x="19" y="14"/>
                        <a:pt x="20" y="13"/>
                      </a:cubicBezTo>
                      <a:cubicBezTo>
                        <a:pt x="19" y="14"/>
                        <a:pt x="18" y="14"/>
                        <a:pt x="18" y="15"/>
                      </a:cubicBezTo>
                      <a:cubicBezTo>
                        <a:pt x="16" y="16"/>
                        <a:pt x="15" y="17"/>
                        <a:pt x="13" y="18"/>
                      </a:cubicBezTo>
                      <a:close/>
                      <a:moveTo>
                        <a:pt x="18" y="15"/>
                      </a:moveTo>
                      <a:cubicBezTo>
                        <a:pt x="18" y="15"/>
                        <a:pt x="19" y="15"/>
                        <a:pt x="19" y="14"/>
                      </a:cubicBezTo>
                      <a:cubicBezTo>
                        <a:pt x="22" y="13"/>
                        <a:pt x="18" y="16"/>
                        <a:pt x="16" y="17"/>
                      </a:cubicBezTo>
                      <a:cubicBezTo>
                        <a:pt x="17" y="16"/>
                        <a:pt x="17" y="16"/>
                        <a:pt x="18" y="15"/>
                      </a:cubicBezTo>
                      <a:close/>
                      <a:moveTo>
                        <a:pt x="12" y="20"/>
                      </a:moveTo>
                      <a:cubicBezTo>
                        <a:pt x="13" y="20"/>
                        <a:pt x="13" y="19"/>
                        <a:pt x="14" y="19"/>
                      </a:cubicBezTo>
                      <a:cubicBezTo>
                        <a:pt x="14" y="18"/>
                        <a:pt x="15" y="18"/>
                        <a:pt x="16" y="18"/>
                      </a:cubicBezTo>
                      <a:cubicBezTo>
                        <a:pt x="15" y="18"/>
                        <a:pt x="15" y="18"/>
                        <a:pt x="14" y="19"/>
                      </a:cubicBezTo>
                      <a:cubicBezTo>
                        <a:pt x="14" y="19"/>
                        <a:pt x="14" y="19"/>
                        <a:pt x="13" y="20"/>
                      </a:cubicBezTo>
                      <a:cubicBezTo>
                        <a:pt x="13" y="20"/>
                        <a:pt x="13" y="20"/>
                        <a:pt x="12" y="20"/>
                      </a:cubicBezTo>
                      <a:close/>
                      <a:moveTo>
                        <a:pt x="14" y="19"/>
                      </a:moveTo>
                      <a:cubicBezTo>
                        <a:pt x="14" y="19"/>
                        <a:pt x="14" y="19"/>
                        <a:pt x="15" y="19"/>
                      </a:cubicBezTo>
                      <a:cubicBezTo>
                        <a:pt x="16" y="18"/>
                        <a:pt x="17" y="17"/>
                        <a:pt x="17" y="17"/>
                      </a:cubicBezTo>
                      <a:cubicBezTo>
                        <a:pt x="17" y="18"/>
                        <a:pt x="16" y="18"/>
                        <a:pt x="15" y="19"/>
                      </a:cubicBezTo>
                      <a:cubicBezTo>
                        <a:pt x="15" y="19"/>
                        <a:pt x="15" y="19"/>
                        <a:pt x="15" y="19"/>
                      </a:cubicBezTo>
                      <a:cubicBezTo>
                        <a:pt x="15" y="19"/>
                        <a:pt x="15" y="19"/>
                        <a:pt x="15" y="19"/>
                      </a:cubicBezTo>
                      <a:cubicBezTo>
                        <a:pt x="15" y="20"/>
                        <a:pt x="14" y="20"/>
                        <a:pt x="13" y="21"/>
                      </a:cubicBezTo>
                      <a:cubicBezTo>
                        <a:pt x="11" y="22"/>
                        <a:pt x="10" y="23"/>
                        <a:pt x="8" y="25"/>
                      </a:cubicBezTo>
                      <a:cubicBezTo>
                        <a:pt x="10" y="23"/>
                        <a:pt x="12" y="21"/>
                        <a:pt x="14" y="19"/>
                      </a:cubicBezTo>
                      <a:close/>
                      <a:moveTo>
                        <a:pt x="10" y="24"/>
                      </a:moveTo>
                      <a:cubicBezTo>
                        <a:pt x="9" y="25"/>
                        <a:pt x="9" y="25"/>
                        <a:pt x="8" y="25"/>
                      </a:cubicBezTo>
                      <a:cubicBezTo>
                        <a:pt x="8" y="26"/>
                        <a:pt x="7" y="26"/>
                        <a:pt x="6" y="27"/>
                      </a:cubicBezTo>
                      <a:cubicBezTo>
                        <a:pt x="7" y="26"/>
                        <a:pt x="8" y="25"/>
                        <a:pt x="8" y="25"/>
                      </a:cubicBezTo>
                      <a:cubicBezTo>
                        <a:pt x="9" y="24"/>
                        <a:pt x="10" y="23"/>
                        <a:pt x="12" y="22"/>
                      </a:cubicBezTo>
                      <a:cubicBezTo>
                        <a:pt x="11" y="23"/>
                        <a:pt x="10" y="23"/>
                        <a:pt x="10" y="24"/>
                      </a:cubicBezTo>
                      <a:close/>
                      <a:moveTo>
                        <a:pt x="12" y="22"/>
                      </a:moveTo>
                      <a:cubicBezTo>
                        <a:pt x="13" y="22"/>
                        <a:pt x="13" y="21"/>
                        <a:pt x="14" y="21"/>
                      </a:cubicBezTo>
                      <a:cubicBezTo>
                        <a:pt x="15" y="20"/>
                        <a:pt x="15" y="20"/>
                        <a:pt x="16" y="19"/>
                      </a:cubicBezTo>
                      <a:cubicBezTo>
                        <a:pt x="16" y="19"/>
                        <a:pt x="16" y="20"/>
                        <a:pt x="15" y="20"/>
                      </a:cubicBezTo>
                      <a:cubicBezTo>
                        <a:pt x="14" y="21"/>
                        <a:pt x="13" y="21"/>
                        <a:pt x="12" y="22"/>
                      </a:cubicBezTo>
                      <a:close/>
                      <a:moveTo>
                        <a:pt x="6" y="30"/>
                      </a:moveTo>
                      <a:cubicBezTo>
                        <a:pt x="3" y="33"/>
                        <a:pt x="5" y="31"/>
                        <a:pt x="7" y="29"/>
                      </a:cubicBezTo>
                      <a:cubicBezTo>
                        <a:pt x="6" y="30"/>
                        <a:pt x="6" y="30"/>
                        <a:pt x="6" y="30"/>
                      </a:cubicBezTo>
                      <a:close/>
                      <a:moveTo>
                        <a:pt x="9" y="29"/>
                      </a:moveTo>
                      <a:cubicBezTo>
                        <a:pt x="10" y="28"/>
                        <a:pt x="4" y="34"/>
                        <a:pt x="6" y="31"/>
                      </a:cubicBezTo>
                      <a:cubicBezTo>
                        <a:pt x="8" y="30"/>
                        <a:pt x="9" y="28"/>
                        <a:pt x="11" y="27"/>
                      </a:cubicBezTo>
                      <a:cubicBezTo>
                        <a:pt x="11" y="28"/>
                        <a:pt x="10" y="28"/>
                        <a:pt x="9" y="29"/>
                      </a:cubicBezTo>
                      <a:close/>
                      <a:moveTo>
                        <a:pt x="16" y="23"/>
                      </a:moveTo>
                      <a:cubicBezTo>
                        <a:pt x="15" y="23"/>
                        <a:pt x="14" y="24"/>
                        <a:pt x="13" y="25"/>
                      </a:cubicBezTo>
                      <a:cubicBezTo>
                        <a:pt x="12" y="26"/>
                        <a:pt x="11" y="27"/>
                        <a:pt x="10" y="28"/>
                      </a:cubicBezTo>
                      <a:cubicBezTo>
                        <a:pt x="9" y="28"/>
                        <a:pt x="9" y="28"/>
                        <a:pt x="9" y="28"/>
                      </a:cubicBezTo>
                      <a:cubicBezTo>
                        <a:pt x="11" y="26"/>
                        <a:pt x="12" y="24"/>
                        <a:pt x="14" y="23"/>
                      </a:cubicBezTo>
                      <a:cubicBezTo>
                        <a:pt x="16" y="21"/>
                        <a:pt x="19" y="19"/>
                        <a:pt x="21" y="17"/>
                      </a:cubicBezTo>
                      <a:cubicBezTo>
                        <a:pt x="22" y="16"/>
                        <a:pt x="23" y="16"/>
                        <a:pt x="24" y="15"/>
                      </a:cubicBezTo>
                      <a:cubicBezTo>
                        <a:pt x="27" y="13"/>
                        <a:pt x="23" y="16"/>
                        <a:pt x="22" y="17"/>
                      </a:cubicBezTo>
                      <a:cubicBezTo>
                        <a:pt x="21" y="18"/>
                        <a:pt x="20" y="19"/>
                        <a:pt x="18" y="20"/>
                      </a:cubicBezTo>
                      <a:cubicBezTo>
                        <a:pt x="18" y="20"/>
                        <a:pt x="18" y="20"/>
                        <a:pt x="18" y="20"/>
                      </a:cubicBezTo>
                      <a:cubicBezTo>
                        <a:pt x="19" y="20"/>
                        <a:pt x="19" y="20"/>
                        <a:pt x="19" y="20"/>
                      </a:cubicBezTo>
                      <a:cubicBezTo>
                        <a:pt x="18" y="21"/>
                        <a:pt x="17" y="22"/>
                        <a:pt x="16" y="23"/>
                      </a:cubicBezTo>
                      <a:close/>
                      <a:moveTo>
                        <a:pt x="22" y="18"/>
                      </a:moveTo>
                      <a:cubicBezTo>
                        <a:pt x="21" y="18"/>
                        <a:pt x="21" y="18"/>
                        <a:pt x="20" y="19"/>
                      </a:cubicBezTo>
                      <a:cubicBezTo>
                        <a:pt x="20" y="19"/>
                        <a:pt x="20" y="18"/>
                        <a:pt x="21" y="18"/>
                      </a:cubicBezTo>
                      <a:cubicBezTo>
                        <a:pt x="22" y="17"/>
                        <a:pt x="22" y="17"/>
                        <a:pt x="23" y="16"/>
                      </a:cubicBezTo>
                      <a:cubicBezTo>
                        <a:pt x="23" y="17"/>
                        <a:pt x="22" y="17"/>
                        <a:pt x="22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9" name="Freeform 458"/>
                <p:cNvSpPr/>
                <p:nvPr/>
              </p:nvSpPr>
              <p:spPr bwMode="auto">
                <a:xfrm>
                  <a:off x="1485900" y="2525713"/>
                  <a:ext cx="1588" cy="0"/>
                </a:xfrm>
                <a:custGeom>
                  <a:avLst/>
                  <a:gdLst>
                    <a:gd name="T0" fmla="*/ 1 w 1"/>
                    <a:gd name="T1" fmla="*/ 1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0" name="Freeform 459"/>
                <p:cNvSpPr/>
                <p:nvPr/>
              </p:nvSpPr>
              <p:spPr bwMode="auto">
                <a:xfrm>
                  <a:off x="1506538" y="2533651"/>
                  <a:ext cx="1588" cy="0"/>
                </a:xfrm>
                <a:custGeom>
                  <a:avLst/>
                  <a:gdLst>
                    <a:gd name="T0" fmla="*/ 0 w 1"/>
                    <a:gd name="T1" fmla="*/ 0 w 1"/>
                    <a:gd name="T2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1" name="Oval 460"/>
                <p:cNvSpPr>
                  <a:spLocks noChangeArrowheads="1"/>
                </p:cNvSpPr>
                <p:nvPr/>
              </p:nvSpPr>
              <p:spPr bwMode="auto">
                <a:xfrm>
                  <a:off x="1493838" y="2541588"/>
                  <a:ext cx="1588" cy="1588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2" name="Freeform 461"/>
                <p:cNvSpPr/>
                <p:nvPr/>
              </p:nvSpPr>
              <p:spPr bwMode="auto">
                <a:xfrm>
                  <a:off x="1500188" y="2533651"/>
                  <a:ext cx="0" cy="1588"/>
                </a:xfrm>
                <a:custGeom>
                  <a:avLst/>
                  <a:gdLst>
                    <a:gd name="T0" fmla="*/ 1 h 1"/>
                    <a:gd name="T1" fmla="*/ 0 h 1"/>
                    <a:gd name="T2" fmla="*/ 0 h 1"/>
                    <a:gd name="T3" fmla="*/ 1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cubicBezTo>
                        <a:pt x="0" y="1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3" name="Freeform 462"/>
                <p:cNvSpPr/>
                <p:nvPr/>
              </p:nvSpPr>
              <p:spPr bwMode="auto">
                <a:xfrm>
                  <a:off x="1506538" y="2532063"/>
                  <a:ext cx="3175" cy="1588"/>
                </a:xfrm>
                <a:custGeom>
                  <a:avLst/>
                  <a:gdLst>
                    <a:gd name="T0" fmla="*/ 0 w 3"/>
                    <a:gd name="T1" fmla="*/ 2 h 2"/>
                    <a:gd name="T2" fmla="*/ 0 w 3"/>
                    <a:gd name="T3" fmla="*/ 2 h 2"/>
                    <a:gd name="T4" fmla="*/ 0 w 3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2">
                      <a:moveTo>
                        <a:pt x="0" y="2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3" y="0"/>
                        <a:pt x="2" y="1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4" name="Freeform 463"/>
                <p:cNvSpPr/>
                <p:nvPr/>
              </p:nvSpPr>
              <p:spPr bwMode="auto">
                <a:xfrm>
                  <a:off x="1506538" y="2530476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5" name="Freeform 464"/>
                <p:cNvSpPr/>
                <p:nvPr/>
              </p:nvSpPr>
              <p:spPr bwMode="auto">
                <a:xfrm>
                  <a:off x="1500188" y="2528888"/>
                  <a:ext cx="0" cy="0"/>
                </a:xfrm>
                <a:custGeom>
                  <a:avLst/>
                  <a:gdLst>
                    <a:gd name="T0" fmla="*/ 0 w 1"/>
                    <a:gd name="T1" fmla="*/ 1 h 1"/>
                    <a:gd name="T2" fmla="*/ 0 w 1"/>
                    <a:gd name="T3" fmla="*/ 1 h 1"/>
                    <a:gd name="T4" fmla="*/ 1 w 1"/>
                    <a:gd name="T5" fmla="*/ 0 h 1"/>
                    <a:gd name="T6" fmla="*/ 0 w 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0" y="1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0"/>
                        <a:pt x="1" y="0"/>
                      </a:cubicBezTo>
                      <a:cubicBezTo>
                        <a:pt x="1" y="0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6" name="Freeform 465"/>
                <p:cNvSpPr/>
                <p:nvPr/>
              </p:nvSpPr>
              <p:spPr bwMode="auto">
                <a:xfrm>
                  <a:off x="1498600" y="2528888"/>
                  <a:ext cx="1588" cy="0"/>
                </a:xfrm>
                <a:custGeom>
                  <a:avLst/>
                  <a:gdLst>
                    <a:gd name="T0" fmla="*/ 1 w 1"/>
                    <a:gd name="T1" fmla="*/ 1 w 1"/>
                    <a:gd name="T2" fmla="*/ 0 w 1"/>
                    <a:gd name="T3" fmla="*/ 0 w 1"/>
                    <a:gd name="T4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7" name="Freeform 466"/>
                <p:cNvSpPr/>
                <p:nvPr/>
              </p:nvSpPr>
              <p:spPr bwMode="auto">
                <a:xfrm>
                  <a:off x="1490663" y="2530476"/>
                  <a:ext cx="1588" cy="1588"/>
                </a:xfrm>
                <a:custGeom>
                  <a:avLst/>
                  <a:gdLst>
                    <a:gd name="T0" fmla="*/ 2 w 2"/>
                    <a:gd name="T1" fmla="*/ 0 h 2"/>
                    <a:gd name="T2" fmla="*/ 0 w 2"/>
                    <a:gd name="T3" fmla="*/ 2 h 2"/>
                    <a:gd name="T4" fmla="*/ 2 w 2"/>
                    <a:gd name="T5" fmla="*/ 1 h 2"/>
                    <a:gd name="T6" fmla="*/ 2 w 2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cubicBezTo>
                        <a:pt x="2" y="1"/>
                        <a:pt x="1" y="1"/>
                        <a:pt x="0" y="2"/>
                      </a:cubicBezTo>
                      <a:cubicBezTo>
                        <a:pt x="1" y="1"/>
                        <a:pt x="1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8" name="Freeform 467"/>
                <p:cNvSpPr/>
                <p:nvPr/>
              </p:nvSpPr>
              <p:spPr bwMode="auto">
                <a:xfrm>
                  <a:off x="1485900" y="252888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9" name="Freeform 468"/>
                <p:cNvSpPr/>
                <p:nvPr/>
              </p:nvSpPr>
              <p:spPr bwMode="auto">
                <a:xfrm>
                  <a:off x="1490663" y="2524126"/>
                  <a:ext cx="1588" cy="0"/>
                </a:xfrm>
                <a:custGeom>
                  <a:avLst/>
                  <a:gdLst>
                    <a:gd name="T0" fmla="*/ 0 w 1"/>
                    <a:gd name="T1" fmla="*/ 1 w 1"/>
                    <a:gd name="T2" fmla="*/ 0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0" name="Freeform 469"/>
                <p:cNvSpPr/>
                <p:nvPr/>
              </p:nvSpPr>
              <p:spPr bwMode="auto">
                <a:xfrm>
                  <a:off x="1485900" y="2528888"/>
                  <a:ext cx="1588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1" name="Freeform 470"/>
                <p:cNvSpPr/>
                <p:nvPr/>
              </p:nvSpPr>
              <p:spPr bwMode="auto">
                <a:xfrm>
                  <a:off x="1492250" y="2524126"/>
                  <a:ext cx="1588" cy="0"/>
                </a:xfrm>
                <a:custGeom>
                  <a:avLst/>
                  <a:gdLst>
                    <a:gd name="T0" fmla="*/ 0 w 1"/>
                    <a:gd name="T1" fmla="*/ 1 w 1"/>
                    <a:gd name="T2" fmla="*/ 1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2" name="Freeform 471"/>
                <p:cNvSpPr/>
                <p:nvPr/>
              </p:nvSpPr>
              <p:spPr bwMode="auto">
                <a:xfrm>
                  <a:off x="1485900" y="2530476"/>
                  <a:ext cx="1588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3" name="Freeform 472"/>
                <p:cNvSpPr/>
                <p:nvPr/>
              </p:nvSpPr>
              <p:spPr bwMode="auto">
                <a:xfrm>
                  <a:off x="1487488" y="2532063"/>
                  <a:ext cx="0" cy="0"/>
                </a:xfrm>
                <a:custGeom>
                  <a:avLst/>
                  <a:gdLst>
                    <a:gd name="T0" fmla="*/ 1 w 1"/>
                    <a:gd name="T1" fmla="*/ 0 h 1"/>
                    <a:gd name="T2" fmla="*/ 1 w 1"/>
                    <a:gd name="T3" fmla="*/ 1 h 1"/>
                    <a:gd name="T4" fmla="*/ 0 w 1"/>
                    <a:gd name="T5" fmla="*/ 1 h 1"/>
                    <a:gd name="T6" fmla="*/ 1 w 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1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4" name="Freeform 473"/>
                <p:cNvSpPr/>
                <p:nvPr/>
              </p:nvSpPr>
              <p:spPr bwMode="auto">
                <a:xfrm>
                  <a:off x="1482725" y="2532063"/>
                  <a:ext cx="9525" cy="7938"/>
                </a:xfrm>
                <a:custGeom>
                  <a:avLst/>
                  <a:gdLst>
                    <a:gd name="T0" fmla="*/ 8 w 9"/>
                    <a:gd name="T1" fmla="*/ 1 h 8"/>
                    <a:gd name="T2" fmla="*/ 9 w 9"/>
                    <a:gd name="T3" fmla="*/ 0 h 8"/>
                    <a:gd name="T4" fmla="*/ 5 w 9"/>
                    <a:gd name="T5" fmla="*/ 4 h 8"/>
                    <a:gd name="T6" fmla="*/ 8 w 9"/>
                    <a:gd name="T7" fmla="*/ 1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" h="8">
                      <a:moveTo>
                        <a:pt x="8" y="1"/>
                      </a:moveTo>
                      <a:cubicBezTo>
                        <a:pt x="8" y="1"/>
                        <a:pt x="9" y="1"/>
                        <a:pt x="9" y="0"/>
                      </a:cubicBezTo>
                      <a:cubicBezTo>
                        <a:pt x="7" y="1"/>
                        <a:pt x="6" y="2"/>
                        <a:pt x="5" y="4"/>
                      </a:cubicBezTo>
                      <a:cubicBezTo>
                        <a:pt x="0" y="8"/>
                        <a:pt x="6" y="3"/>
                        <a:pt x="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5" name="Rectangle 474"/>
                <p:cNvSpPr>
                  <a:spLocks noChangeArrowheads="1"/>
                </p:cNvSpPr>
                <p:nvPr/>
              </p:nvSpPr>
              <p:spPr bwMode="auto">
                <a:xfrm>
                  <a:off x="1492250" y="2535238"/>
                  <a:ext cx="1588" cy="15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6" name="Freeform 475"/>
                <p:cNvSpPr/>
                <p:nvPr/>
              </p:nvSpPr>
              <p:spPr bwMode="auto">
                <a:xfrm>
                  <a:off x="1497013" y="253523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0" name="组合 19"/>
              <p:cNvGrpSpPr/>
              <p:nvPr/>
            </p:nvGrpSpPr>
            <p:grpSpPr>
              <a:xfrm>
                <a:off x="817563" y="2030413"/>
                <a:ext cx="765175" cy="765175"/>
                <a:chOff x="817563" y="2030413"/>
                <a:chExt cx="765175" cy="765175"/>
              </a:xfrm>
              <a:grpFill/>
            </p:grpSpPr>
            <p:grpSp>
              <p:nvGrpSpPr>
                <p:cNvPr id="21" name="Group 407"/>
                <p:cNvGrpSpPr/>
                <p:nvPr/>
              </p:nvGrpSpPr>
              <p:grpSpPr bwMode="auto">
                <a:xfrm>
                  <a:off x="817563" y="2030413"/>
                  <a:ext cx="765175" cy="763588"/>
                  <a:chOff x="515" y="1279"/>
                  <a:chExt cx="482" cy="481"/>
                </a:xfrm>
                <a:grpFill/>
              </p:grpSpPr>
              <p:sp>
                <p:nvSpPr>
                  <p:cNvPr id="144" name="Freeform 207"/>
                  <p:cNvSpPr/>
                  <p:nvPr/>
                </p:nvSpPr>
                <p:spPr bwMode="auto">
                  <a:xfrm>
                    <a:off x="652" y="1424"/>
                    <a:ext cx="7" cy="4"/>
                  </a:xfrm>
                  <a:custGeom>
                    <a:avLst/>
                    <a:gdLst>
                      <a:gd name="T0" fmla="*/ 4 w 11"/>
                      <a:gd name="T1" fmla="*/ 0 h 7"/>
                      <a:gd name="T2" fmla="*/ 1 w 11"/>
                      <a:gd name="T3" fmla="*/ 5 h 7"/>
                      <a:gd name="T4" fmla="*/ 2 w 11"/>
                      <a:gd name="T5" fmla="*/ 7 h 7"/>
                      <a:gd name="T6" fmla="*/ 10 w 11"/>
                      <a:gd name="T7" fmla="*/ 7 h 7"/>
                      <a:gd name="T8" fmla="*/ 11 w 11"/>
                      <a:gd name="T9" fmla="*/ 6 h 7"/>
                      <a:gd name="T10" fmla="*/ 11 w 11"/>
                      <a:gd name="T11" fmla="*/ 2 h 7"/>
                      <a:gd name="T12" fmla="*/ 10 w 11"/>
                      <a:gd name="T13" fmla="*/ 0 h 7"/>
                      <a:gd name="T14" fmla="*/ 4 w 11"/>
                      <a:gd name="T15" fmla="*/ 0 h 7"/>
                      <a:gd name="T16" fmla="*/ 3 w 11"/>
                      <a:gd name="T17" fmla="*/ 3 h 7"/>
                      <a:gd name="T18" fmla="*/ 3 w 11"/>
                      <a:gd name="T19" fmla="*/ 2 h 7"/>
                      <a:gd name="T20" fmla="*/ 2 w 11"/>
                      <a:gd name="T21" fmla="*/ 3 h 7"/>
                      <a:gd name="T22" fmla="*/ 4 w 11"/>
                      <a:gd name="T23" fmla="*/ 5 h 7"/>
                      <a:gd name="T24" fmla="*/ 6 w 11"/>
                      <a:gd name="T25" fmla="*/ 5 h 7"/>
                      <a:gd name="T26" fmla="*/ 4 w 11"/>
                      <a:gd name="T27" fmla="*/ 2 h 7"/>
                      <a:gd name="T28" fmla="*/ 2 w 11"/>
                      <a:gd name="T29" fmla="*/ 3 h 7"/>
                      <a:gd name="T30" fmla="*/ 3 w 11"/>
                      <a:gd name="T31" fmla="*/ 6 h 7"/>
                      <a:gd name="T32" fmla="*/ 7 w 11"/>
                      <a:gd name="T33" fmla="*/ 6 h 7"/>
                      <a:gd name="T34" fmla="*/ 8 w 11"/>
                      <a:gd name="T35" fmla="*/ 3 h 7"/>
                      <a:gd name="T36" fmla="*/ 8 w 11"/>
                      <a:gd name="T37" fmla="*/ 3 h 7"/>
                      <a:gd name="T38" fmla="*/ 5 w 11"/>
                      <a:gd name="T39" fmla="*/ 4 h 7"/>
                      <a:gd name="T40" fmla="*/ 7 w 11"/>
                      <a:gd name="T41" fmla="*/ 6 h 7"/>
                      <a:gd name="T42" fmla="*/ 7 w 11"/>
                      <a:gd name="T43" fmla="*/ 3 h 7"/>
                      <a:gd name="T44" fmla="*/ 3 w 11"/>
                      <a:gd name="T45" fmla="*/ 3 h 7"/>
                      <a:gd name="T46" fmla="*/ 4 w 11"/>
                      <a:gd name="T47" fmla="*/ 6 h 7"/>
                      <a:gd name="T48" fmla="*/ 6 w 11"/>
                      <a:gd name="T49" fmla="*/ 5 h 7"/>
                      <a:gd name="T50" fmla="*/ 4 w 11"/>
                      <a:gd name="T51" fmla="*/ 2 h 7"/>
                      <a:gd name="T52" fmla="*/ 3 w 11"/>
                      <a:gd name="T53" fmla="*/ 3 h 7"/>
                      <a:gd name="T54" fmla="*/ 5 w 11"/>
                      <a:gd name="T55" fmla="*/ 5 h 7"/>
                      <a:gd name="T56" fmla="*/ 4 w 11"/>
                      <a:gd name="T57" fmla="*/ 0 h 7"/>
                      <a:gd name="T58" fmla="*/ 4 w 11"/>
                      <a:gd name="T59" fmla="*/ 3 h 7"/>
                      <a:gd name="T60" fmla="*/ 10 w 11"/>
                      <a:gd name="T61" fmla="*/ 3 h 7"/>
                      <a:gd name="T62" fmla="*/ 8 w 11"/>
                      <a:gd name="T63" fmla="*/ 2 h 7"/>
                      <a:gd name="T64" fmla="*/ 8 w 11"/>
                      <a:gd name="T65" fmla="*/ 6 h 7"/>
                      <a:gd name="T66" fmla="*/ 10 w 11"/>
                      <a:gd name="T67" fmla="*/ 4 h 7"/>
                      <a:gd name="T68" fmla="*/ 2 w 11"/>
                      <a:gd name="T69" fmla="*/ 4 h 7"/>
                      <a:gd name="T70" fmla="*/ 3 w 11"/>
                      <a:gd name="T71" fmla="*/ 5 h 7"/>
                      <a:gd name="T72" fmla="*/ 4 w 11"/>
                      <a:gd name="T73" fmla="*/ 2 h 7"/>
                      <a:gd name="T74" fmla="*/ 4 w 11"/>
                      <a:gd name="T75" fmla="*/ 0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11" h="7">
                        <a:moveTo>
                          <a:pt x="4" y="0"/>
                        </a:moveTo>
                        <a:cubicBezTo>
                          <a:pt x="1" y="0"/>
                          <a:pt x="1" y="3"/>
                          <a:pt x="1" y="5"/>
                        </a:cubicBezTo>
                        <a:cubicBezTo>
                          <a:pt x="0" y="6"/>
                          <a:pt x="1" y="6"/>
                          <a:pt x="2" y="7"/>
                        </a:cubicBezTo>
                        <a:cubicBezTo>
                          <a:pt x="4" y="7"/>
                          <a:pt x="7" y="7"/>
                          <a:pt x="10" y="7"/>
                        </a:cubicBezTo>
                        <a:cubicBezTo>
                          <a:pt x="11" y="7"/>
                          <a:pt x="11" y="6"/>
                          <a:pt x="11" y="6"/>
                        </a:cubicBezTo>
                        <a:cubicBezTo>
                          <a:pt x="11" y="4"/>
                          <a:pt x="11" y="3"/>
                          <a:pt x="11" y="2"/>
                        </a:cubicBezTo>
                        <a:cubicBezTo>
                          <a:pt x="11" y="1"/>
                          <a:pt x="11" y="1"/>
                          <a:pt x="10" y="0"/>
                        </a:cubicBezTo>
                        <a:cubicBezTo>
                          <a:pt x="8" y="0"/>
                          <a:pt x="6" y="0"/>
                          <a:pt x="4" y="0"/>
                        </a:cubicBezTo>
                        <a:cubicBezTo>
                          <a:pt x="2" y="0"/>
                          <a:pt x="2" y="2"/>
                          <a:pt x="3" y="3"/>
                        </a:cubicBezTo>
                        <a:cubicBezTo>
                          <a:pt x="3" y="3"/>
                          <a:pt x="3" y="3"/>
                          <a:pt x="3" y="2"/>
                        </a:cubicBezTo>
                        <a:cubicBezTo>
                          <a:pt x="3" y="3"/>
                          <a:pt x="3" y="3"/>
                          <a:pt x="2" y="3"/>
                        </a:cubicBezTo>
                        <a:cubicBezTo>
                          <a:pt x="2" y="5"/>
                          <a:pt x="3" y="6"/>
                          <a:pt x="4" y="5"/>
                        </a:cubicBezTo>
                        <a:cubicBezTo>
                          <a:pt x="5" y="5"/>
                          <a:pt x="5" y="5"/>
                          <a:pt x="6" y="5"/>
                        </a:cubicBezTo>
                        <a:cubicBezTo>
                          <a:pt x="7" y="4"/>
                          <a:pt x="6" y="2"/>
                          <a:pt x="4" y="2"/>
                        </a:cubicBezTo>
                        <a:cubicBezTo>
                          <a:pt x="4" y="3"/>
                          <a:pt x="3" y="3"/>
                          <a:pt x="2" y="3"/>
                        </a:cubicBezTo>
                        <a:cubicBezTo>
                          <a:pt x="1" y="4"/>
                          <a:pt x="2" y="6"/>
                          <a:pt x="3" y="6"/>
                        </a:cubicBezTo>
                        <a:cubicBezTo>
                          <a:pt x="5" y="6"/>
                          <a:pt x="6" y="6"/>
                          <a:pt x="7" y="6"/>
                        </a:cubicBezTo>
                        <a:cubicBezTo>
                          <a:pt x="9" y="6"/>
                          <a:pt x="9" y="4"/>
                          <a:pt x="8" y="3"/>
                        </a:cubicBezTo>
                        <a:cubicBezTo>
                          <a:pt x="8" y="3"/>
                          <a:pt x="8" y="3"/>
                          <a:pt x="8" y="3"/>
                        </a:cubicBezTo>
                        <a:cubicBezTo>
                          <a:pt x="7" y="2"/>
                          <a:pt x="4" y="3"/>
                          <a:pt x="5" y="4"/>
                        </a:cubicBezTo>
                        <a:cubicBezTo>
                          <a:pt x="6" y="5"/>
                          <a:pt x="6" y="5"/>
                          <a:pt x="7" y="6"/>
                        </a:cubicBezTo>
                        <a:cubicBezTo>
                          <a:pt x="7" y="5"/>
                          <a:pt x="7" y="4"/>
                          <a:pt x="7" y="3"/>
                        </a:cubicBezTo>
                        <a:cubicBezTo>
                          <a:pt x="6" y="3"/>
                          <a:pt x="5" y="3"/>
                          <a:pt x="3" y="3"/>
                        </a:cubicBezTo>
                        <a:cubicBezTo>
                          <a:pt x="3" y="4"/>
                          <a:pt x="4" y="5"/>
                          <a:pt x="4" y="6"/>
                        </a:cubicBezTo>
                        <a:cubicBezTo>
                          <a:pt x="5" y="5"/>
                          <a:pt x="5" y="5"/>
                          <a:pt x="6" y="5"/>
                        </a:cubicBezTo>
                        <a:cubicBezTo>
                          <a:pt x="5" y="4"/>
                          <a:pt x="5" y="3"/>
                          <a:pt x="4" y="2"/>
                        </a:cubicBezTo>
                        <a:cubicBezTo>
                          <a:pt x="4" y="3"/>
                          <a:pt x="3" y="3"/>
                          <a:pt x="3" y="3"/>
                        </a:cubicBezTo>
                        <a:cubicBezTo>
                          <a:pt x="4" y="4"/>
                          <a:pt x="4" y="4"/>
                          <a:pt x="5" y="5"/>
                        </a:cubicBezTo>
                        <a:cubicBezTo>
                          <a:pt x="6" y="3"/>
                          <a:pt x="6" y="2"/>
                          <a:pt x="4" y="0"/>
                        </a:cubicBezTo>
                        <a:cubicBezTo>
                          <a:pt x="4" y="1"/>
                          <a:pt x="4" y="2"/>
                          <a:pt x="4" y="3"/>
                        </a:cubicBezTo>
                        <a:cubicBezTo>
                          <a:pt x="6" y="3"/>
                          <a:pt x="8" y="3"/>
                          <a:pt x="10" y="3"/>
                        </a:cubicBezTo>
                        <a:cubicBezTo>
                          <a:pt x="9" y="3"/>
                          <a:pt x="9" y="2"/>
                          <a:pt x="8" y="2"/>
                        </a:cubicBezTo>
                        <a:cubicBezTo>
                          <a:pt x="9" y="3"/>
                          <a:pt x="8" y="4"/>
                          <a:pt x="8" y="6"/>
                        </a:cubicBezTo>
                        <a:cubicBezTo>
                          <a:pt x="9" y="5"/>
                          <a:pt x="9" y="5"/>
                          <a:pt x="10" y="4"/>
                        </a:cubicBezTo>
                        <a:cubicBezTo>
                          <a:pt x="7" y="4"/>
                          <a:pt x="5" y="5"/>
                          <a:pt x="2" y="4"/>
                        </a:cubicBezTo>
                        <a:cubicBezTo>
                          <a:pt x="3" y="4"/>
                          <a:pt x="3" y="5"/>
                          <a:pt x="3" y="5"/>
                        </a:cubicBezTo>
                        <a:cubicBezTo>
                          <a:pt x="4" y="5"/>
                          <a:pt x="4" y="2"/>
                          <a:pt x="4" y="2"/>
                        </a:cubicBezTo>
                        <a:cubicBezTo>
                          <a:pt x="6" y="2"/>
                          <a:pt x="6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5" name="Freeform 208"/>
                  <p:cNvSpPr/>
                  <p:nvPr/>
                </p:nvSpPr>
                <p:spPr bwMode="auto">
                  <a:xfrm>
                    <a:off x="654" y="1424"/>
                    <a:ext cx="3" cy="3"/>
                  </a:xfrm>
                  <a:custGeom>
                    <a:avLst/>
                    <a:gdLst>
                      <a:gd name="T0" fmla="*/ 3 w 5"/>
                      <a:gd name="T1" fmla="*/ 3 h 4"/>
                      <a:gd name="T2" fmla="*/ 3 w 5"/>
                      <a:gd name="T3" fmla="*/ 3 h 4"/>
                      <a:gd name="T4" fmla="*/ 2 w 5"/>
                      <a:gd name="T5" fmla="*/ 3 h 4"/>
                      <a:gd name="T6" fmla="*/ 2 w 5"/>
                      <a:gd name="T7" fmla="*/ 3 h 4"/>
                      <a:gd name="T8" fmla="*/ 2 w 5"/>
                      <a:gd name="T9" fmla="*/ 2 h 4"/>
                      <a:gd name="T10" fmla="*/ 2 w 5"/>
                      <a:gd name="T11" fmla="*/ 3 h 4"/>
                      <a:gd name="T12" fmla="*/ 5 w 5"/>
                      <a:gd name="T13" fmla="*/ 2 h 4"/>
                      <a:gd name="T14" fmla="*/ 2 w 5"/>
                      <a:gd name="T15" fmla="*/ 1 h 4"/>
                      <a:gd name="T16" fmla="*/ 3 w 5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4">
                        <a:moveTo>
                          <a:pt x="3" y="3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2" y="3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2" y="3"/>
                          <a:pt x="2" y="3"/>
                          <a:pt x="2" y="2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3" y="4"/>
                          <a:pt x="5" y="4"/>
                          <a:pt x="5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0" y="1"/>
                          <a:pt x="1" y="4"/>
                          <a:pt x="3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6" name="Freeform 209"/>
                  <p:cNvSpPr/>
                  <p:nvPr/>
                </p:nvSpPr>
                <p:spPr bwMode="auto">
                  <a:xfrm>
                    <a:off x="647" y="1402"/>
                    <a:ext cx="20" cy="22"/>
                  </a:xfrm>
                  <a:custGeom>
                    <a:avLst/>
                    <a:gdLst>
                      <a:gd name="T0" fmla="*/ 4 w 30"/>
                      <a:gd name="T1" fmla="*/ 21 h 32"/>
                      <a:gd name="T2" fmla="*/ 8 w 30"/>
                      <a:gd name="T3" fmla="*/ 20 h 32"/>
                      <a:gd name="T4" fmla="*/ 6 w 30"/>
                      <a:gd name="T5" fmla="*/ 19 h 32"/>
                      <a:gd name="T6" fmla="*/ 13 w 30"/>
                      <a:gd name="T7" fmla="*/ 30 h 32"/>
                      <a:gd name="T8" fmla="*/ 23 w 30"/>
                      <a:gd name="T9" fmla="*/ 24 h 32"/>
                      <a:gd name="T10" fmla="*/ 11 w 30"/>
                      <a:gd name="T11" fmla="*/ 16 h 32"/>
                      <a:gd name="T12" fmla="*/ 6 w 30"/>
                      <a:gd name="T13" fmla="*/ 12 h 32"/>
                      <a:gd name="T14" fmla="*/ 14 w 30"/>
                      <a:gd name="T15" fmla="*/ 8 h 32"/>
                      <a:gd name="T16" fmla="*/ 28 w 30"/>
                      <a:gd name="T17" fmla="*/ 10 h 32"/>
                      <a:gd name="T18" fmla="*/ 29 w 30"/>
                      <a:gd name="T19" fmla="*/ 8 h 32"/>
                      <a:gd name="T20" fmla="*/ 29 w 30"/>
                      <a:gd name="T21" fmla="*/ 5 h 32"/>
                      <a:gd name="T22" fmla="*/ 27 w 30"/>
                      <a:gd name="T23" fmla="*/ 4 h 32"/>
                      <a:gd name="T24" fmla="*/ 5 w 30"/>
                      <a:gd name="T25" fmla="*/ 7 h 32"/>
                      <a:gd name="T26" fmla="*/ 8 w 30"/>
                      <a:gd name="T27" fmla="*/ 9 h 32"/>
                      <a:gd name="T28" fmla="*/ 12 w 30"/>
                      <a:gd name="T29" fmla="*/ 6 h 32"/>
                      <a:gd name="T30" fmla="*/ 12 w 30"/>
                      <a:gd name="T31" fmla="*/ 3 h 32"/>
                      <a:gd name="T32" fmla="*/ 3 w 30"/>
                      <a:gd name="T33" fmla="*/ 7 h 32"/>
                      <a:gd name="T34" fmla="*/ 5 w 30"/>
                      <a:gd name="T35" fmla="*/ 9 h 32"/>
                      <a:gd name="T36" fmla="*/ 21 w 30"/>
                      <a:gd name="T37" fmla="*/ 7 h 32"/>
                      <a:gd name="T38" fmla="*/ 29 w 30"/>
                      <a:gd name="T39" fmla="*/ 8 h 32"/>
                      <a:gd name="T40" fmla="*/ 28 w 30"/>
                      <a:gd name="T41" fmla="*/ 6 h 32"/>
                      <a:gd name="T42" fmla="*/ 28 w 30"/>
                      <a:gd name="T43" fmla="*/ 6 h 32"/>
                      <a:gd name="T44" fmla="*/ 26 w 30"/>
                      <a:gd name="T45" fmla="*/ 8 h 32"/>
                      <a:gd name="T46" fmla="*/ 27 w 30"/>
                      <a:gd name="T47" fmla="*/ 8 h 32"/>
                      <a:gd name="T48" fmla="*/ 27 w 30"/>
                      <a:gd name="T49" fmla="*/ 6 h 32"/>
                      <a:gd name="T50" fmla="*/ 15 w 30"/>
                      <a:gd name="T51" fmla="*/ 3 h 32"/>
                      <a:gd name="T52" fmla="*/ 4 w 30"/>
                      <a:gd name="T53" fmla="*/ 7 h 32"/>
                      <a:gd name="T54" fmla="*/ 5 w 30"/>
                      <a:gd name="T55" fmla="*/ 9 h 32"/>
                      <a:gd name="T56" fmla="*/ 12 w 30"/>
                      <a:gd name="T57" fmla="*/ 6 h 32"/>
                      <a:gd name="T58" fmla="*/ 12 w 30"/>
                      <a:gd name="T59" fmla="*/ 3 h 32"/>
                      <a:gd name="T60" fmla="*/ 5 w 30"/>
                      <a:gd name="T61" fmla="*/ 8 h 32"/>
                      <a:gd name="T62" fmla="*/ 8 w 30"/>
                      <a:gd name="T63" fmla="*/ 9 h 32"/>
                      <a:gd name="T64" fmla="*/ 28 w 30"/>
                      <a:gd name="T65" fmla="*/ 7 h 32"/>
                      <a:gd name="T66" fmla="*/ 26 w 30"/>
                      <a:gd name="T67" fmla="*/ 6 h 32"/>
                      <a:gd name="T68" fmla="*/ 27 w 30"/>
                      <a:gd name="T69" fmla="*/ 8 h 32"/>
                      <a:gd name="T70" fmla="*/ 28 w 30"/>
                      <a:gd name="T71" fmla="*/ 7 h 32"/>
                      <a:gd name="T72" fmla="*/ 3 w 30"/>
                      <a:gd name="T73" fmla="*/ 12 h 32"/>
                      <a:gd name="T74" fmla="*/ 13 w 30"/>
                      <a:gd name="T75" fmla="*/ 19 h 32"/>
                      <a:gd name="T76" fmla="*/ 16 w 30"/>
                      <a:gd name="T77" fmla="*/ 20 h 32"/>
                      <a:gd name="T78" fmla="*/ 16 w 30"/>
                      <a:gd name="T79" fmla="*/ 28 h 32"/>
                      <a:gd name="T80" fmla="*/ 9 w 30"/>
                      <a:gd name="T81" fmla="*/ 19 h 32"/>
                      <a:gd name="T82" fmla="*/ 7 w 30"/>
                      <a:gd name="T83" fmla="*/ 18 h 32"/>
                      <a:gd name="T84" fmla="*/ 4 w 30"/>
                      <a:gd name="T85" fmla="*/ 18 h 32"/>
                      <a:gd name="T86" fmla="*/ 4 w 30"/>
                      <a:gd name="T87" fmla="*/ 21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</a:cxnLst>
                    <a:rect l="0" t="0" r="r" b="b"/>
                    <a:pathLst>
                      <a:path w="30" h="32">
                        <a:moveTo>
                          <a:pt x="4" y="21"/>
                        </a:moveTo>
                        <a:cubicBezTo>
                          <a:pt x="6" y="21"/>
                          <a:pt x="7" y="21"/>
                          <a:pt x="8" y="20"/>
                        </a:cubicBezTo>
                        <a:cubicBezTo>
                          <a:pt x="8" y="20"/>
                          <a:pt x="7" y="19"/>
                          <a:pt x="6" y="19"/>
                        </a:cubicBezTo>
                        <a:cubicBezTo>
                          <a:pt x="6" y="24"/>
                          <a:pt x="8" y="28"/>
                          <a:pt x="13" y="30"/>
                        </a:cubicBezTo>
                        <a:cubicBezTo>
                          <a:pt x="18" y="32"/>
                          <a:pt x="23" y="28"/>
                          <a:pt x="23" y="24"/>
                        </a:cubicBezTo>
                        <a:cubicBezTo>
                          <a:pt x="24" y="17"/>
                          <a:pt x="15" y="17"/>
                          <a:pt x="11" y="16"/>
                        </a:cubicBezTo>
                        <a:cubicBezTo>
                          <a:pt x="9" y="16"/>
                          <a:pt x="7" y="14"/>
                          <a:pt x="6" y="12"/>
                        </a:cubicBezTo>
                        <a:cubicBezTo>
                          <a:pt x="4" y="8"/>
                          <a:pt x="12" y="8"/>
                          <a:pt x="14" y="8"/>
                        </a:cubicBezTo>
                        <a:cubicBezTo>
                          <a:pt x="18" y="8"/>
                          <a:pt x="23" y="10"/>
                          <a:pt x="28" y="10"/>
                        </a:cubicBezTo>
                        <a:cubicBezTo>
                          <a:pt x="29" y="10"/>
                          <a:pt x="29" y="9"/>
                          <a:pt x="29" y="8"/>
                        </a:cubicBezTo>
                        <a:cubicBezTo>
                          <a:pt x="30" y="6"/>
                          <a:pt x="30" y="7"/>
                          <a:pt x="29" y="5"/>
                        </a:cubicBezTo>
                        <a:cubicBezTo>
                          <a:pt x="29" y="4"/>
                          <a:pt x="28" y="4"/>
                          <a:pt x="27" y="4"/>
                        </a:cubicBezTo>
                        <a:cubicBezTo>
                          <a:pt x="20" y="5"/>
                          <a:pt x="12" y="2"/>
                          <a:pt x="5" y="7"/>
                        </a:cubicBezTo>
                        <a:cubicBezTo>
                          <a:pt x="6" y="8"/>
                          <a:pt x="7" y="8"/>
                          <a:pt x="8" y="9"/>
                        </a:cubicBezTo>
                        <a:cubicBezTo>
                          <a:pt x="9" y="7"/>
                          <a:pt x="11" y="6"/>
                          <a:pt x="12" y="6"/>
                        </a:cubicBezTo>
                        <a:cubicBezTo>
                          <a:pt x="14" y="5"/>
                          <a:pt x="13" y="3"/>
                          <a:pt x="12" y="3"/>
                        </a:cubicBezTo>
                        <a:cubicBezTo>
                          <a:pt x="8" y="4"/>
                          <a:pt x="6" y="4"/>
                          <a:pt x="3" y="7"/>
                        </a:cubicBezTo>
                        <a:cubicBezTo>
                          <a:pt x="2" y="8"/>
                          <a:pt x="4" y="10"/>
                          <a:pt x="5" y="9"/>
                        </a:cubicBezTo>
                        <a:cubicBezTo>
                          <a:pt x="10" y="6"/>
                          <a:pt x="15" y="6"/>
                          <a:pt x="21" y="7"/>
                        </a:cubicBezTo>
                        <a:cubicBezTo>
                          <a:pt x="23" y="8"/>
                          <a:pt x="27" y="10"/>
                          <a:pt x="29" y="8"/>
                        </a:cubicBezTo>
                        <a:cubicBezTo>
                          <a:pt x="29" y="7"/>
                          <a:pt x="29" y="6"/>
                          <a:pt x="28" y="6"/>
                        </a:cubicBezTo>
                        <a:cubicBezTo>
                          <a:pt x="28" y="6"/>
                          <a:pt x="28" y="6"/>
                          <a:pt x="28" y="6"/>
                        </a:cubicBezTo>
                        <a:cubicBezTo>
                          <a:pt x="27" y="5"/>
                          <a:pt x="25" y="7"/>
                          <a:pt x="26" y="8"/>
                        </a:cubicBezTo>
                        <a:cubicBezTo>
                          <a:pt x="26" y="8"/>
                          <a:pt x="27" y="8"/>
                          <a:pt x="27" y="8"/>
                        </a:cubicBezTo>
                        <a:cubicBezTo>
                          <a:pt x="27" y="8"/>
                          <a:pt x="27" y="7"/>
                          <a:pt x="27" y="6"/>
                        </a:cubicBezTo>
                        <a:cubicBezTo>
                          <a:pt x="26" y="6"/>
                          <a:pt x="16" y="3"/>
                          <a:pt x="15" y="3"/>
                        </a:cubicBezTo>
                        <a:cubicBezTo>
                          <a:pt x="11" y="3"/>
                          <a:pt x="7" y="4"/>
                          <a:pt x="4" y="7"/>
                        </a:cubicBezTo>
                        <a:cubicBezTo>
                          <a:pt x="4" y="7"/>
                          <a:pt x="5" y="8"/>
                          <a:pt x="5" y="9"/>
                        </a:cubicBezTo>
                        <a:cubicBezTo>
                          <a:pt x="7" y="7"/>
                          <a:pt x="10" y="6"/>
                          <a:pt x="12" y="6"/>
                        </a:cubicBezTo>
                        <a:cubicBezTo>
                          <a:pt x="12" y="5"/>
                          <a:pt x="12" y="4"/>
                          <a:pt x="12" y="3"/>
                        </a:cubicBezTo>
                        <a:cubicBezTo>
                          <a:pt x="9" y="4"/>
                          <a:pt x="6" y="5"/>
                          <a:pt x="5" y="8"/>
                        </a:cubicBezTo>
                        <a:cubicBezTo>
                          <a:pt x="4" y="10"/>
                          <a:pt x="7" y="10"/>
                          <a:pt x="8" y="9"/>
                        </a:cubicBezTo>
                        <a:cubicBezTo>
                          <a:pt x="13" y="5"/>
                          <a:pt x="21" y="8"/>
                          <a:pt x="28" y="7"/>
                        </a:cubicBezTo>
                        <a:cubicBezTo>
                          <a:pt x="27" y="6"/>
                          <a:pt x="27" y="6"/>
                          <a:pt x="26" y="6"/>
                        </a:cubicBezTo>
                        <a:cubicBezTo>
                          <a:pt x="26" y="6"/>
                          <a:pt x="26" y="7"/>
                          <a:pt x="27" y="8"/>
                        </a:cubicBezTo>
                        <a:cubicBezTo>
                          <a:pt x="27" y="8"/>
                          <a:pt x="27" y="7"/>
                          <a:pt x="28" y="7"/>
                        </a:cubicBezTo>
                        <a:cubicBezTo>
                          <a:pt x="23" y="7"/>
                          <a:pt x="0" y="0"/>
                          <a:pt x="3" y="12"/>
                        </a:cubicBezTo>
                        <a:cubicBezTo>
                          <a:pt x="4" y="16"/>
                          <a:pt x="9" y="19"/>
                          <a:pt x="13" y="19"/>
                        </a:cubicBezTo>
                        <a:cubicBezTo>
                          <a:pt x="14" y="20"/>
                          <a:pt x="15" y="20"/>
                          <a:pt x="16" y="20"/>
                        </a:cubicBezTo>
                        <a:cubicBezTo>
                          <a:pt x="22" y="21"/>
                          <a:pt x="21" y="27"/>
                          <a:pt x="16" y="28"/>
                        </a:cubicBezTo>
                        <a:cubicBezTo>
                          <a:pt x="11" y="29"/>
                          <a:pt x="9" y="22"/>
                          <a:pt x="9" y="19"/>
                        </a:cubicBezTo>
                        <a:cubicBezTo>
                          <a:pt x="9" y="18"/>
                          <a:pt x="8" y="17"/>
                          <a:pt x="7" y="18"/>
                        </a:cubicBezTo>
                        <a:cubicBezTo>
                          <a:pt x="6" y="18"/>
                          <a:pt x="5" y="18"/>
                          <a:pt x="4" y="18"/>
                        </a:cubicBezTo>
                        <a:cubicBezTo>
                          <a:pt x="2" y="19"/>
                          <a:pt x="2" y="21"/>
                          <a:pt x="4" y="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7" name="Freeform 210"/>
                  <p:cNvSpPr/>
                  <p:nvPr/>
                </p:nvSpPr>
                <p:spPr bwMode="auto">
                  <a:xfrm>
                    <a:off x="649" y="1415"/>
                    <a:ext cx="16" cy="10"/>
                  </a:xfrm>
                  <a:custGeom>
                    <a:avLst/>
                    <a:gdLst>
                      <a:gd name="T0" fmla="*/ 0 w 24"/>
                      <a:gd name="T1" fmla="*/ 2 h 15"/>
                      <a:gd name="T2" fmla="*/ 9 w 24"/>
                      <a:gd name="T3" fmla="*/ 14 h 15"/>
                      <a:gd name="T4" fmla="*/ 10 w 24"/>
                      <a:gd name="T5" fmla="*/ 12 h 15"/>
                      <a:gd name="T6" fmla="*/ 5 w 24"/>
                      <a:gd name="T7" fmla="*/ 2 h 15"/>
                      <a:gd name="T8" fmla="*/ 2 w 24"/>
                      <a:gd name="T9" fmla="*/ 2 h 15"/>
                      <a:gd name="T10" fmla="*/ 12 w 24"/>
                      <a:gd name="T11" fmla="*/ 13 h 15"/>
                      <a:gd name="T12" fmla="*/ 24 w 24"/>
                      <a:gd name="T13" fmla="*/ 4 h 15"/>
                      <a:gd name="T14" fmla="*/ 21 w 24"/>
                      <a:gd name="T15" fmla="*/ 4 h 15"/>
                      <a:gd name="T16" fmla="*/ 5 w 24"/>
                      <a:gd name="T17" fmla="*/ 2 h 15"/>
                      <a:gd name="T18" fmla="*/ 2 w 24"/>
                      <a:gd name="T19" fmla="*/ 2 h 15"/>
                      <a:gd name="T20" fmla="*/ 8 w 24"/>
                      <a:gd name="T21" fmla="*/ 14 h 15"/>
                      <a:gd name="T22" fmla="*/ 9 w 24"/>
                      <a:gd name="T23" fmla="*/ 12 h 15"/>
                      <a:gd name="T24" fmla="*/ 3 w 24"/>
                      <a:gd name="T25" fmla="*/ 2 h 15"/>
                      <a:gd name="T26" fmla="*/ 0 w 24"/>
                      <a:gd name="T27" fmla="*/ 2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24" h="15">
                        <a:moveTo>
                          <a:pt x="0" y="2"/>
                        </a:moveTo>
                        <a:cubicBezTo>
                          <a:pt x="2" y="8"/>
                          <a:pt x="2" y="13"/>
                          <a:pt x="9" y="14"/>
                        </a:cubicBezTo>
                        <a:cubicBezTo>
                          <a:pt x="10" y="15"/>
                          <a:pt x="11" y="13"/>
                          <a:pt x="10" y="12"/>
                        </a:cubicBezTo>
                        <a:cubicBezTo>
                          <a:pt x="8" y="9"/>
                          <a:pt x="5" y="6"/>
                          <a:pt x="5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7"/>
                          <a:pt x="6" y="12"/>
                          <a:pt x="12" y="13"/>
                        </a:cubicBezTo>
                        <a:cubicBezTo>
                          <a:pt x="18" y="14"/>
                          <a:pt x="22" y="10"/>
                          <a:pt x="24" y="4"/>
                        </a:cubicBezTo>
                        <a:cubicBezTo>
                          <a:pt x="24" y="3"/>
                          <a:pt x="21" y="2"/>
                          <a:pt x="21" y="4"/>
                        </a:cubicBezTo>
                        <a:cubicBezTo>
                          <a:pt x="18" y="13"/>
                          <a:pt x="6" y="12"/>
                          <a:pt x="5" y="2"/>
                        </a:cubicBezTo>
                        <a:cubicBezTo>
                          <a:pt x="5" y="0"/>
                          <a:pt x="2" y="0"/>
                          <a:pt x="2" y="2"/>
                        </a:cubicBezTo>
                        <a:cubicBezTo>
                          <a:pt x="2" y="7"/>
                          <a:pt x="5" y="10"/>
                          <a:pt x="8" y="14"/>
                        </a:cubicBezTo>
                        <a:cubicBezTo>
                          <a:pt x="8" y="13"/>
                          <a:pt x="9" y="12"/>
                          <a:pt x="9" y="12"/>
                        </a:cubicBezTo>
                        <a:cubicBezTo>
                          <a:pt x="4" y="10"/>
                          <a:pt x="4" y="6"/>
                          <a:pt x="3" y="2"/>
                        </a:cubicBezTo>
                        <a:cubicBezTo>
                          <a:pt x="2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8" name="Freeform 211"/>
                  <p:cNvSpPr/>
                  <p:nvPr/>
                </p:nvSpPr>
                <p:spPr bwMode="auto">
                  <a:xfrm>
                    <a:off x="817" y="1326"/>
                    <a:ext cx="18" cy="28"/>
                  </a:xfrm>
                  <a:custGeom>
                    <a:avLst/>
                    <a:gdLst>
                      <a:gd name="T0" fmla="*/ 27 w 28"/>
                      <a:gd name="T1" fmla="*/ 8 h 42"/>
                      <a:gd name="T2" fmla="*/ 5 w 28"/>
                      <a:gd name="T3" fmla="*/ 8 h 42"/>
                      <a:gd name="T4" fmla="*/ 13 w 28"/>
                      <a:gd name="T5" fmla="*/ 18 h 42"/>
                      <a:gd name="T6" fmla="*/ 21 w 28"/>
                      <a:gd name="T7" fmla="*/ 28 h 42"/>
                      <a:gd name="T8" fmla="*/ 12 w 28"/>
                      <a:gd name="T9" fmla="*/ 37 h 42"/>
                      <a:gd name="T10" fmla="*/ 5 w 28"/>
                      <a:gd name="T11" fmla="*/ 24 h 42"/>
                      <a:gd name="T12" fmla="*/ 2 w 28"/>
                      <a:gd name="T13" fmla="*/ 23 h 42"/>
                      <a:gd name="T14" fmla="*/ 10 w 28"/>
                      <a:gd name="T15" fmla="*/ 40 h 42"/>
                      <a:gd name="T16" fmla="*/ 24 w 28"/>
                      <a:gd name="T17" fmla="*/ 30 h 42"/>
                      <a:gd name="T18" fmla="*/ 14 w 28"/>
                      <a:gd name="T19" fmla="*/ 16 h 42"/>
                      <a:gd name="T20" fmla="*/ 11 w 28"/>
                      <a:gd name="T21" fmla="*/ 6 h 42"/>
                      <a:gd name="T22" fmla="*/ 24 w 28"/>
                      <a:gd name="T23" fmla="*/ 8 h 42"/>
                      <a:gd name="T24" fmla="*/ 27 w 28"/>
                      <a:gd name="T25" fmla="*/ 8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28" h="42">
                        <a:moveTo>
                          <a:pt x="27" y="8"/>
                        </a:moveTo>
                        <a:cubicBezTo>
                          <a:pt x="26" y="0"/>
                          <a:pt x="7" y="0"/>
                          <a:pt x="5" y="8"/>
                        </a:cubicBezTo>
                        <a:cubicBezTo>
                          <a:pt x="3" y="12"/>
                          <a:pt x="10" y="16"/>
                          <a:pt x="13" y="18"/>
                        </a:cubicBezTo>
                        <a:cubicBezTo>
                          <a:pt x="17" y="21"/>
                          <a:pt x="21" y="23"/>
                          <a:pt x="21" y="28"/>
                        </a:cubicBezTo>
                        <a:cubicBezTo>
                          <a:pt x="21" y="33"/>
                          <a:pt x="17" y="37"/>
                          <a:pt x="12" y="37"/>
                        </a:cubicBezTo>
                        <a:cubicBezTo>
                          <a:pt x="3" y="38"/>
                          <a:pt x="3" y="29"/>
                          <a:pt x="5" y="24"/>
                        </a:cubicBezTo>
                        <a:cubicBezTo>
                          <a:pt x="6" y="22"/>
                          <a:pt x="3" y="21"/>
                          <a:pt x="2" y="23"/>
                        </a:cubicBezTo>
                        <a:cubicBezTo>
                          <a:pt x="0" y="31"/>
                          <a:pt x="1" y="37"/>
                          <a:pt x="10" y="40"/>
                        </a:cubicBezTo>
                        <a:cubicBezTo>
                          <a:pt x="16" y="42"/>
                          <a:pt x="23" y="36"/>
                          <a:pt x="24" y="30"/>
                        </a:cubicBezTo>
                        <a:cubicBezTo>
                          <a:pt x="25" y="22"/>
                          <a:pt x="20" y="19"/>
                          <a:pt x="14" y="16"/>
                        </a:cubicBezTo>
                        <a:cubicBezTo>
                          <a:pt x="11" y="13"/>
                          <a:pt x="3" y="7"/>
                          <a:pt x="11" y="6"/>
                        </a:cubicBezTo>
                        <a:cubicBezTo>
                          <a:pt x="14" y="5"/>
                          <a:pt x="24" y="4"/>
                          <a:pt x="24" y="8"/>
                        </a:cubicBezTo>
                        <a:cubicBezTo>
                          <a:pt x="25" y="10"/>
                          <a:pt x="28" y="10"/>
                          <a:pt x="27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9" name="Freeform 212"/>
                  <p:cNvSpPr/>
                  <p:nvPr/>
                </p:nvSpPr>
                <p:spPr bwMode="auto">
                  <a:xfrm>
                    <a:off x="817" y="1322"/>
                    <a:ext cx="14" cy="35"/>
                  </a:xfrm>
                  <a:custGeom>
                    <a:avLst/>
                    <a:gdLst>
                      <a:gd name="T0" fmla="*/ 17 w 21"/>
                      <a:gd name="T1" fmla="*/ 2 h 53"/>
                      <a:gd name="T2" fmla="*/ 0 w 21"/>
                      <a:gd name="T3" fmla="*/ 50 h 53"/>
                      <a:gd name="T4" fmla="*/ 3 w 21"/>
                      <a:gd name="T5" fmla="*/ 51 h 53"/>
                      <a:gd name="T6" fmla="*/ 20 w 21"/>
                      <a:gd name="T7" fmla="*/ 3 h 53"/>
                      <a:gd name="T8" fmla="*/ 17 w 21"/>
                      <a:gd name="T9" fmla="*/ 2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53">
                        <a:moveTo>
                          <a:pt x="17" y="2"/>
                        </a:moveTo>
                        <a:cubicBezTo>
                          <a:pt x="8" y="16"/>
                          <a:pt x="8" y="34"/>
                          <a:pt x="0" y="50"/>
                        </a:cubicBezTo>
                        <a:cubicBezTo>
                          <a:pt x="0" y="51"/>
                          <a:pt x="2" y="53"/>
                          <a:pt x="3" y="51"/>
                        </a:cubicBezTo>
                        <a:cubicBezTo>
                          <a:pt x="10" y="36"/>
                          <a:pt x="11" y="17"/>
                          <a:pt x="20" y="3"/>
                        </a:cubicBezTo>
                        <a:cubicBezTo>
                          <a:pt x="21" y="1"/>
                          <a:pt x="18" y="0"/>
                          <a:pt x="17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0" name="Freeform 213"/>
                  <p:cNvSpPr/>
                  <p:nvPr/>
                </p:nvSpPr>
                <p:spPr bwMode="auto">
                  <a:xfrm>
                    <a:off x="820" y="1324"/>
                    <a:ext cx="13" cy="33"/>
                  </a:xfrm>
                  <a:custGeom>
                    <a:avLst/>
                    <a:gdLst>
                      <a:gd name="T0" fmla="*/ 20 w 20"/>
                      <a:gd name="T1" fmla="*/ 2 h 50"/>
                      <a:gd name="T2" fmla="*/ 19 w 20"/>
                      <a:gd name="T3" fmla="*/ 1 h 50"/>
                      <a:gd name="T4" fmla="*/ 17 w 20"/>
                      <a:gd name="T5" fmla="*/ 1 h 50"/>
                      <a:gd name="T6" fmla="*/ 10 w 20"/>
                      <a:gd name="T7" fmla="*/ 20 h 50"/>
                      <a:gd name="T8" fmla="*/ 6 w 20"/>
                      <a:gd name="T9" fmla="*/ 33 h 50"/>
                      <a:gd name="T10" fmla="*/ 1 w 20"/>
                      <a:gd name="T11" fmla="*/ 47 h 50"/>
                      <a:gd name="T12" fmla="*/ 3 w 20"/>
                      <a:gd name="T13" fmla="*/ 48 h 50"/>
                      <a:gd name="T14" fmla="*/ 3 w 20"/>
                      <a:gd name="T15" fmla="*/ 48 h 50"/>
                      <a:gd name="T16" fmla="*/ 0 w 20"/>
                      <a:gd name="T17" fmla="*/ 48 h 50"/>
                      <a:gd name="T18" fmla="*/ 0 w 20"/>
                      <a:gd name="T19" fmla="*/ 48 h 50"/>
                      <a:gd name="T20" fmla="*/ 2 w 20"/>
                      <a:gd name="T21" fmla="*/ 49 h 50"/>
                      <a:gd name="T22" fmla="*/ 4 w 20"/>
                      <a:gd name="T23" fmla="*/ 45 h 50"/>
                      <a:gd name="T24" fmla="*/ 10 w 20"/>
                      <a:gd name="T25" fmla="*/ 30 h 50"/>
                      <a:gd name="T26" fmla="*/ 19 w 20"/>
                      <a:gd name="T27" fmla="*/ 2 h 50"/>
                      <a:gd name="T28" fmla="*/ 17 w 20"/>
                      <a:gd name="T29" fmla="*/ 2 h 50"/>
                      <a:gd name="T30" fmla="*/ 17 w 20"/>
                      <a:gd name="T31" fmla="*/ 2 h 50"/>
                      <a:gd name="T32" fmla="*/ 20 w 20"/>
                      <a:gd name="T33" fmla="*/ 2 h 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20" h="50">
                        <a:moveTo>
                          <a:pt x="20" y="2"/>
                        </a:move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9" y="0"/>
                          <a:pt x="17" y="0"/>
                          <a:pt x="17" y="1"/>
                        </a:cubicBezTo>
                        <a:cubicBezTo>
                          <a:pt x="14" y="7"/>
                          <a:pt x="12" y="14"/>
                          <a:pt x="10" y="20"/>
                        </a:cubicBezTo>
                        <a:cubicBezTo>
                          <a:pt x="9" y="25"/>
                          <a:pt x="7" y="29"/>
                          <a:pt x="6" y="33"/>
                        </a:cubicBezTo>
                        <a:cubicBezTo>
                          <a:pt x="5" y="35"/>
                          <a:pt x="2" y="46"/>
                          <a:pt x="1" y="47"/>
                        </a:cubicBezTo>
                        <a:cubicBezTo>
                          <a:pt x="1" y="47"/>
                          <a:pt x="2" y="48"/>
                          <a:pt x="3" y="48"/>
                        </a:cubicBezTo>
                        <a:cubicBezTo>
                          <a:pt x="3" y="48"/>
                          <a:pt x="3" y="48"/>
                          <a:pt x="3" y="48"/>
                        </a:cubicBezTo>
                        <a:cubicBezTo>
                          <a:pt x="3" y="46"/>
                          <a:pt x="0" y="46"/>
                          <a:pt x="0" y="48"/>
                        </a:cubicBezTo>
                        <a:cubicBezTo>
                          <a:pt x="0" y="48"/>
                          <a:pt x="0" y="48"/>
                          <a:pt x="0" y="48"/>
                        </a:cubicBezTo>
                        <a:cubicBezTo>
                          <a:pt x="0" y="49"/>
                          <a:pt x="1" y="50"/>
                          <a:pt x="2" y="49"/>
                        </a:cubicBezTo>
                        <a:cubicBezTo>
                          <a:pt x="4" y="49"/>
                          <a:pt x="4" y="46"/>
                          <a:pt x="4" y="45"/>
                        </a:cubicBezTo>
                        <a:cubicBezTo>
                          <a:pt x="6" y="40"/>
                          <a:pt x="8" y="35"/>
                          <a:pt x="10" y="30"/>
                        </a:cubicBezTo>
                        <a:cubicBezTo>
                          <a:pt x="13" y="21"/>
                          <a:pt x="16" y="11"/>
                          <a:pt x="19" y="2"/>
                        </a:cubicBezTo>
                        <a:cubicBezTo>
                          <a:pt x="18" y="2"/>
                          <a:pt x="17" y="2"/>
                          <a:pt x="17" y="2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4"/>
                          <a:pt x="20" y="3"/>
                          <a:pt x="2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1" name="Freeform 214"/>
                  <p:cNvSpPr/>
                  <p:nvPr/>
                </p:nvSpPr>
                <p:spPr bwMode="auto">
                  <a:xfrm>
                    <a:off x="544" y="1510"/>
                    <a:ext cx="26" cy="40"/>
                  </a:xfrm>
                  <a:custGeom>
                    <a:avLst/>
                    <a:gdLst>
                      <a:gd name="T0" fmla="*/ 27 w 39"/>
                      <a:gd name="T1" fmla="*/ 57 h 60"/>
                      <a:gd name="T2" fmla="*/ 16 w 39"/>
                      <a:gd name="T3" fmla="*/ 36 h 60"/>
                      <a:gd name="T4" fmla="*/ 5 w 39"/>
                      <a:gd name="T5" fmla="*/ 22 h 60"/>
                      <a:gd name="T6" fmla="*/ 18 w 39"/>
                      <a:gd name="T7" fmla="*/ 4 h 60"/>
                      <a:gd name="T8" fmla="*/ 33 w 39"/>
                      <a:gd name="T9" fmla="*/ 30 h 60"/>
                      <a:gd name="T10" fmla="*/ 23 w 39"/>
                      <a:gd name="T11" fmla="*/ 57 h 60"/>
                      <a:gd name="T12" fmla="*/ 26 w 39"/>
                      <a:gd name="T13" fmla="*/ 57 h 60"/>
                      <a:gd name="T14" fmla="*/ 37 w 39"/>
                      <a:gd name="T15" fmla="*/ 16 h 60"/>
                      <a:gd name="T16" fmla="*/ 15 w 39"/>
                      <a:gd name="T17" fmla="*/ 1 h 60"/>
                      <a:gd name="T18" fmla="*/ 2 w 39"/>
                      <a:gd name="T19" fmla="*/ 20 h 60"/>
                      <a:gd name="T20" fmla="*/ 9 w 39"/>
                      <a:gd name="T21" fmla="*/ 34 h 60"/>
                      <a:gd name="T22" fmla="*/ 21 w 39"/>
                      <a:gd name="T23" fmla="*/ 48 h 60"/>
                      <a:gd name="T24" fmla="*/ 24 w 39"/>
                      <a:gd name="T25" fmla="*/ 59 h 60"/>
                      <a:gd name="T26" fmla="*/ 27 w 39"/>
                      <a:gd name="T27" fmla="*/ 5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9" h="60">
                        <a:moveTo>
                          <a:pt x="27" y="57"/>
                        </a:moveTo>
                        <a:cubicBezTo>
                          <a:pt x="23" y="49"/>
                          <a:pt x="23" y="43"/>
                          <a:pt x="16" y="36"/>
                        </a:cubicBezTo>
                        <a:cubicBezTo>
                          <a:pt x="11" y="32"/>
                          <a:pt x="7" y="28"/>
                          <a:pt x="5" y="22"/>
                        </a:cubicBezTo>
                        <a:cubicBezTo>
                          <a:pt x="2" y="12"/>
                          <a:pt x="9" y="5"/>
                          <a:pt x="18" y="4"/>
                        </a:cubicBezTo>
                        <a:cubicBezTo>
                          <a:pt x="35" y="1"/>
                          <a:pt x="35" y="20"/>
                          <a:pt x="33" y="30"/>
                        </a:cubicBezTo>
                        <a:cubicBezTo>
                          <a:pt x="30" y="39"/>
                          <a:pt x="24" y="47"/>
                          <a:pt x="23" y="57"/>
                        </a:cubicBezTo>
                        <a:cubicBezTo>
                          <a:pt x="23" y="58"/>
                          <a:pt x="26" y="58"/>
                          <a:pt x="26" y="57"/>
                        </a:cubicBezTo>
                        <a:cubicBezTo>
                          <a:pt x="27" y="43"/>
                          <a:pt x="39" y="31"/>
                          <a:pt x="37" y="16"/>
                        </a:cubicBezTo>
                        <a:cubicBezTo>
                          <a:pt x="35" y="5"/>
                          <a:pt x="27" y="0"/>
                          <a:pt x="15" y="1"/>
                        </a:cubicBezTo>
                        <a:cubicBezTo>
                          <a:pt x="7" y="2"/>
                          <a:pt x="0" y="12"/>
                          <a:pt x="2" y="20"/>
                        </a:cubicBezTo>
                        <a:cubicBezTo>
                          <a:pt x="2" y="26"/>
                          <a:pt x="5" y="30"/>
                          <a:pt x="9" y="34"/>
                        </a:cubicBezTo>
                        <a:cubicBezTo>
                          <a:pt x="14" y="39"/>
                          <a:pt x="19" y="41"/>
                          <a:pt x="21" y="48"/>
                        </a:cubicBezTo>
                        <a:cubicBezTo>
                          <a:pt x="22" y="52"/>
                          <a:pt x="23" y="55"/>
                          <a:pt x="24" y="59"/>
                        </a:cubicBezTo>
                        <a:cubicBezTo>
                          <a:pt x="25" y="60"/>
                          <a:pt x="28" y="59"/>
                          <a:pt x="27" y="5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2" name="Freeform 215"/>
                  <p:cNvSpPr/>
                  <p:nvPr/>
                </p:nvSpPr>
                <p:spPr bwMode="auto">
                  <a:xfrm>
                    <a:off x="549" y="1514"/>
                    <a:ext cx="16" cy="17"/>
                  </a:xfrm>
                  <a:custGeom>
                    <a:avLst/>
                    <a:gdLst>
                      <a:gd name="T0" fmla="*/ 11 w 24"/>
                      <a:gd name="T1" fmla="*/ 22 h 25"/>
                      <a:gd name="T2" fmla="*/ 8 w 24"/>
                      <a:gd name="T3" fmla="*/ 5 h 25"/>
                      <a:gd name="T4" fmla="*/ 20 w 24"/>
                      <a:gd name="T5" fmla="*/ 11 h 25"/>
                      <a:gd name="T6" fmla="*/ 6 w 24"/>
                      <a:gd name="T7" fmla="*/ 19 h 25"/>
                      <a:gd name="T8" fmla="*/ 5 w 24"/>
                      <a:gd name="T9" fmla="*/ 22 h 25"/>
                      <a:gd name="T10" fmla="*/ 23 w 24"/>
                      <a:gd name="T11" fmla="*/ 13 h 25"/>
                      <a:gd name="T12" fmla="*/ 10 w 24"/>
                      <a:gd name="T13" fmla="*/ 1 h 25"/>
                      <a:gd name="T14" fmla="*/ 0 w 24"/>
                      <a:gd name="T15" fmla="*/ 13 h 25"/>
                      <a:gd name="T16" fmla="*/ 11 w 24"/>
                      <a:gd name="T17" fmla="*/ 25 h 25"/>
                      <a:gd name="T18" fmla="*/ 11 w 24"/>
                      <a:gd name="T19" fmla="*/ 22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4" h="25">
                        <a:moveTo>
                          <a:pt x="11" y="22"/>
                        </a:moveTo>
                        <a:cubicBezTo>
                          <a:pt x="2" y="21"/>
                          <a:pt x="1" y="9"/>
                          <a:pt x="8" y="5"/>
                        </a:cubicBezTo>
                        <a:cubicBezTo>
                          <a:pt x="13" y="2"/>
                          <a:pt x="20" y="5"/>
                          <a:pt x="20" y="11"/>
                        </a:cubicBezTo>
                        <a:cubicBezTo>
                          <a:pt x="20" y="19"/>
                          <a:pt x="12" y="20"/>
                          <a:pt x="6" y="19"/>
                        </a:cubicBezTo>
                        <a:cubicBezTo>
                          <a:pt x="4" y="19"/>
                          <a:pt x="3" y="21"/>
                          <a:pt x="5" y="22"/>
                        </a:cubicBezTo>
                        <a:cubicBezTo>
                          <a:pt x="13" y="23"/>
                          <a:pt x="21" y="21"/>
                          <a:pt x="23" y="13"/>
                        </a:cubicBezTo>
                        <a:cubicBezTo>
                          <a:pt x="24" y="5"/>
                          <a:pt x="18" y="0"/>
                          <a:pt x="10" y="1"/>
                        </a:cubicBezTo>
                        <a:cubicBezTo>
                          <a:pt x="4" y="2"/>
                          <a:pt x="1" y="7"/>
                          <a:pt x="0" y="13"/>
                        </a:cubicBezTo>
                        <a:cubicBezTo>
                          <a:pt x="0" y="19"/>
                          <a:pt x="5" y="24"/>
                          <a:pt x="11" y="25"/>
                        </a:cubicBezTo>
                        <a:cubicBezTo>
                          <a:pt x="13" y="25"/>
                          <a:pt x="13" y="22"/>
                          <a:pt x="11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3" name="Freeform 216"/>
                  <p:cNvSpPr/>
                  <p:nvPr/>
                </p:nvSpPr>
                <p:spPr bwMode="auto">
                  <a:xfrm>
                    <a:off x="549" y="1516"/>
                    <a:ext cx="14" cy="14"/>
                  </a:xfrm>
                  <a:custGeom>
                    <a:avLst/>
                    <a:gdLst>
                      <a:gd name="T0" fmla="*/ 4 w 21"/>
                      <a:gd name="T1" fmla="*/ 5 h 21"/>
                      <a:gd name="T2" fmla="*/ 7 w 21"/>
                      <a:gd name="T3" fmla="*/ 7 h 21"/>
                      <a:gd name="T4" fmla="*/ 5 w 21"/>
                      <a:gd name="T5" fmla="*/ 15 h 21"/>
                      <a:gd name="T6" fmla="*/ 4 w 21"/>
                      <a:gd name="T7" fmla="*/ 14 h 21"/>
                      <a:gd name="T8" fmla="*/ 8 w 21"/>
                      <a:gd name="T9" fmla="*/ 6 h 21"/>
                      <a:gd name="T10" fmla="*/ 12 w 21"/>
                      <a:gd name="T11" fmla="*/ 6 h 21"/>
                      <a:gd name="T12" fmla="*/ 9 w 21"/>
                      <a:gd name="T13" fmla="*/ 18 h 21"/>
                      <a:gd name="T14" fmla="*/ 8 w 21"/>
                      <a:gd name="T15" fmla="*/ 15 h 21"/>
                      <a:gd name="T16" fmla="*/ 13 w 21"/>
                      <a:gd name="T17" fmla="*/ 4 h 21"/>
                      <a:gd name="T18" fmla="*/ 17 w 21"/>
                      <a:gd name="T19" fmla="*/ 3 h 21"/>
                      <a:gd name="T20" fmla="*/ 12 w 21"/>
                      <a:gd name="T21" fmla="*/ 5 h 21"/>
                      <a:gd name="T22" fmla="*/ 11 w 21"/>
                      <a:gd name="T23" fmla="*/ 3 h 21"/>
                      <a:gd name="T24" fmla="*/ 9 w 21"/>
                      <a:gd name="T25" fmla="*/ 10 h 21"/>
                      <a:gd name="T26" fmla="*/ 9 w 21"/>
                      <a:gd name="T27" fmla="*/ 14 h 21"/>
                      <a:gd name="T28" fmla="*/ 12 w 21"/>
                      <a:gd name="T29" fmla="*/ 14 h 21"/>
                      <a:gd name="T30" fmla="*/ 13 w 21"/>
                      <a:gd name="T31" fmla="*/ 13 h 21"/>
                      <a:gd name="T32" fmla="*/ 18 w 21"/>
                      <a:gd name="T33" fmla="*/ 9 h 21"/>
                      <a:gd name="T34" fmla="*/ 17 w 21"/>
                      <a:gd name="T35" fmla="*/ 11 h 21"/>
                      <a:gd name="T36" fmla="*/ 15 w 21"/>
                      <a:gd name="T37" fmla="*/ 8 h 21"/>
                      <a:gd name="T38" fmla="*/ 7 w 21"/>
                      <a:gd name="T39" fmla="*/ 10 h 21"/>
                      <a:gd name="T40" fmla="*/ 7 w 21"/>
                      <a:gd name="T41" fmla="*/ 10 h 21"/>
                      <a:gd name="T42" fmla="*/ 8 w 21"/>
                      <a:gd name="T43" fmla="*/ 14 h 21"/>
                      <a:gd name="T44" fmla="*/ 12 w 21"/>
                      <a:gd name="T45" fmla="*/ 1 h 21"/>
                      <a:gd name="T46" fmla="*/ 17 w 21"/>
                      <a:gd name="T47" fmla="*/ 4 h 21"/>
                      <a:gd name="T48" fmla="*/ 18 w 21"/>
                      <a:gd name="T49" fmla="*/ 10 h 21"/>
                      <a:gd name="T50" fmla="*/ 20 w 21"/>
                      <a:gd name="T51" fmla="*/ 10 h 21"/>
                      <a:gd name="T52" fmla="*/ 21 w 21"/>
                      <a:gd name="T53" fmla="*/ 8 h 21"/>
                      <a:gd name="T54" fmla="*/ 18 w 21"/>
                      <a:gd name="T55" fmla="*/ 8 h 21"/>
                      <a:gd name="T56" fmla="*/ 18 w 21"/>
                      <a:gd name="T57" fmla="*/ 13 h 21"/>
                      <a:gd name="T58" fmla="*/ 15 w 21"/>
                      <a:gd name="T59" fmla="*/ 13 h 21"/>
                      <a:gd name="T60" fmla="*/ 17 w 21"/>
                      <a:gd name="T61" fmla="*/ 6 h 21"/>
                      <a:gd name="T62" fmla="*/ 16 w 21"/>
                      <a:gd name="T63" fmla="*/ 5 h 21"/>
                      <a:gd name="T64" fmla="*/ 11 w 21"/>
                      <a:gd name="T65" fmla="*/ 5 h 21"/>
                      <a:gd name="T66" fmla="*/ 10 w 21"/>
                      <a:gd name="T67" fmla="*/ 13 h 21"/>
                      <a:gd name="T68" fmla="*/ 13 w 21"/>
                      <a:gd name="T69" fmla="*/ 3 h 21"/>
                      <a:gd name="T70" fmla="*/ 14 w 21"/>
                      <a:gd name="T71" fmla="*/ 6 h 21"/>
                      <a:gd name="T72" fmla="*/ 9 w 21"/>
                      <a:gd name="T73" fmla="*/ 17 h 21"/>
                      <a:gd name="T74" fmla="*/ 5 w 21"/>
                      <a:gd name="T75" fmla="*/ 17 h 21"/>
                      <a:gd name="T76" fmla="*/ 8 w 21"/>
                      <a:gd name="T77" fmla="*/ 5 h 21"/>
                      <a:gd name="T78" fmla="*/ 10 w 21"/>
                      <a:gd name="T79" fmla="*/ 4 h 21"/>
                      <a:gd name="T80" fmla="*/ 5 w 21"/>
                      <a:gd name="T81" fmla="*/ 14 h 21"/>
                      <a:gd name="T82" fmla="*/ 1 w 21"/>
                      <a:gd name="T83" fmla="*/ 13 h 21"/>
                      <a:gd name="T84" fmla="*/ 4 w 21"/>
                      <a:gd name="T85" fmla="*/ 5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21" h="21">
                        <a:moveTo>
                          <a:pt x="6" y="11"/>
                        </a:moveTo>
                        <a:cubicBezTo>
                          <a:pt x="6" y="10"/>
                          <a:pt x="6" y="8"/>
                          <a:pt x="7" y="7"/>
                        </a:cubicBezTo>
                        <a:cubicBezTo>
                          <a:pt x="6" y="6"/>
                          <a:pt x="5" y="6"/>
                          <a:pt x="4" y="5"/>
                        </a:cubicBezTo>
                        <a:cubicBezTo>
                          <a:pt x="4" y="8"/>
                          <a:pt x="2" y="11"/>
                          <a:pt x="1" y="13"/>
                        </a:cubicBezTo>
                        <a:cubicBezTo>
                          <a:pt x="2" y="13"/>
                          <a:pt x="3" y="14"/>
                          <a:pt x="3" y="14"/>
                        </a:cubicBezTo>
                        <a:cubicBezTo>
                          <a:pt x="5" y="12"/>
                          <a:pt x="5" y="10"/>
                          <a:pt x="7" y="7"/>
                        </a:cubicBezTo>
                        <a:cubicBezTo>
                          <a:pt x="6" y="7"/>
                          <a:pt x="5" y="7"/>
                          <a:pt x="4" y="7"/>
                        </a:cubicBezTo>
                        <a:cubicBezTo>
                          <a:pt x="4" y="9"/>
                          <a:pt x="3" y="12"/>
                          <a:pt x="2" y="14"/>
                        </a:cubicBezTo>
                        <a:cubicBezTo>
                          <a:pt x="2" y="16"/>
                          <a:pt x="4" y="16"/>
                          <a:pt x="5" y="15"/>
                        </a:cubicBezTo>
                        <a:cubicBezTo>
                          <a:pt x="7" y="12"/>
                          <a:pt x="8" y="8"/>
                          <a:pt x="9" y="5"/>
                        </a:cubicBezTo>
                        <a:cubicBezTo>
                          <a:pt x="9" y="4"/>
                          <a:pt x="8" y="4"/>
                          <a:pt x="7" y="4"/>
                        </a:cubicBezTo>
                        <a:cubicBezTo>
                          <a:pt x="7" y="8"/>
                          <a:pt x="5" y="11"/>
                          <a:pt x="4" y="14"/>
                        </a:cubicBezTo>
                        <a:cubicBezTo>
                          <a:pt x="5" y="14"/>
                          <a:pt x="5" y="15"/>
                          <a:pt x="6" y="15"/>
                        </a:cubicBezTo>
                        <a:cubicBezTo>
                          <a:pt x="8" y="12"/>
                          <a:pt x="9" y="9"/>
                          <a:pt x="11" y="6"/>
                        </a:cubicBezTo>
                        <a:cubicBezTo>
                          <a:pt x="10" y="6"/>
                          <a:pt x="9" y="6"/>
                          <a:pt x="8" y="6"/>
                        </a:cubicBezTo>
                        <a:cubicBezTo>
                          <a:pt x="8" y="10"/>
                          <a:pt x="5" y="13"/>
                          <a:pt x="5" y="17"/>
                        </a:cubicBezTo>
                        <a:cubicBezTo>
                          <a:pt x="5" y="19"/>
                          <a:pt x="8" y="19"/>
                          <a:pt x="8" y="18"/>
                        </a:cubicBezTo>
                        <a:cubicBezTo>
                          <a:pt x="10" y="14"/>
                          <a:pt x="11" y="10"/>
                          <a:pt x="12" y="6"/>
                        </a:cubicBezTo>
                        <a:cubicBezTo>
                          <a:pt x="13" y="4"/>
                          <a:pt x="10" y="3"/>
                          <a:pt x="10" y="5"/>
                        </a:cubicBezTo>
                        <a:cubicBezTo>
                          <a:pt x="8" y="9"/>
                          <a:pt x="6" y="13"/>
                          <a:pt x="6" y="17"/>
                        </a:cubicBezTo>
                        <a:cubicBezTo>
                          <a:pt x="6" y="18"/>
                          <a:pt x="8" y="19"/>
                          <a:pt x="9" y="18"/>
                        </a:cubicBezTo>
                        <a:cubicBezTo>
                          <a:pt x="11" y="14"/>
                          <a:pt x="12" y="10"/>
                          <a:pt x="14" y="6"/>
                        </a:cubicBezTo>
                        <a:cubicBezTo>
                          <a:pt x="13" y="6"/>
                          <a:pt x="12" y="5"/>
                          <a:pt x="11" y="5"/>
                        </a:cubicBezTo>
                        <a:cubicBezTo>
                          <a:pt x="10" y="9"/>
                          <a:pt x="9" y="12"/>
                          <a:pt x="8" y="15"/>
                        </a:cubicBezTo>
                        <a:cubicBezTo>
                          <a:pt x="9" y="16"/>
                          <a:pt x="9" y="16"/>
                          <a:pt x="10" y="16"/>
                        </a:cubicBezTo>
                        <a:cubicBezTo>
                          <a:pt x="12" y="12"/>
                          <a:pt x="12" y="8"/>
                          <a:pt x="15" y="5"/>
                        </a:cubicBezTo>
                        <a:cubicBezTo>
                          <a:pt x="14" y="4"/>
                          <a:pt x="13" y="4"/>
                          <a:pt x="13" y="4"/>
                        </a:cubicBezTo>
                        <a:cubicBezTo>
                          <a:pt x="13" y="7"/>
                          <a:pt x="11" y="10"/>
                          <a:pt x="10" y="13"/>
                        </a:cubicBezTo>
                        <a:cubicBezTo>
                          <a:pt x="11" y="14"/>
                          <a:pt x="12" y="14"/>
                          <a:pt x="13" y="14"/>
                        </a:cubicBezTo>
                        <a:cubicBezTo>
                          <a:pt x="14" y="10"/>
                          <a:pt x="15" y="6"/>
                          <a:pt x="17" y="3"/>
                        </a:cubicBezTo>
                        <a:cubicBezTo>
                          <a:pt x="18" y="1"/>
                          <a:pt x="15" y="0"/>
                          <a:pt x="14" y="1"/>
                        </a:cubicBezTo>
                        <a:cubicBezTo>
                          <a:pt x="13" y="2"/>
                          <a:pt x="13" y="2"/>
                          <a:pt x="12" y="3"/>
                        </a:cubicBezTo>
                        <a:cubicBezTo>
                          <a:pt x="12" y="4"/>
                          <a:pt x="12" y="4"/>
                          <a:pt x="12" y="5"/>
                        </a:cubicBezTo>
                        <a:cubicBezTo>
                          <a:pt x="13" y="5"/>
                          <a:pt x="14" y="4"/>
                          <a:pt x="15" y="5"/>
                        </a:cubicBezTo>
                        <a:cubicBezTo>
                          <a:pt x="15" y="4"/>
                          <a:pt x="14" y="3"/>
                          <a:pt x="14" y="2"/>
                        </a:cubicBezTo>
                        <a:cubicBezTo>
                          <a:pt x="13" y="3"/>
                          <a:pt x="12" y="4"/>
                          <a:pt x="11" y="3"/>
                        </a:cubicBezTo>
                        <a:cubicBezTo>
                          <a:pt x="11" y="4"/>
                          <a:pt x="11" y="5"/>
                          <a:pt x="11" y="6"/>
                        </a:cubicBezTo>
                        <a:cubicBezTo>
                          <a:pt x="12" y="5"/>
                          <a:pt x="15" y="5"/>
                          <a:pt x="14" y="7"/>
                        </a:cubicBezTo>
                        <a:cubicBezTo>
                          <a:pt x="13" y="9"/>
                          <a:pt x="11" y="10"/>
                          <a:pt x="9" y="10"/>
                        </a:cubicBezTo>
                        <a:cubicBezTo>
                          <a:pt x="10" y="11"/>
                          <a:pt x="10" y="12"/>
                          <a:pt x="11" y="13"/>
                        </a:cubicBezTo>
                        <a:cubicBezTo>
                          <a:pt x="12" y="10"/>
                          <a:pt x="13" y="14"/>
                          <a:pt x="11" y="15"/>
                        </a:cubicBezTo>
                        <a:cubicBezTo>
                          <a:pt x="10" y="15"/>
                          <a:pt x="9" y="15"/>
                          <a:pt x="9" y="14"/>
                        </a:cubicBezTo>
                        <a:cubicBezTo>
                          <a:pt x="8" y="13"/>
                          <a:pt x="10" y="12"/>
                          <a:pt x="11" y="11"/>
                        </a:cubicBezTo>
                        <a:cubicBezTo>
                          <a:pt x="12" y="10"/>
                          <a:pt x="14" y="9"/>
                          <a:pt x="15" y="11"/>
                        </a:cubicBezTo>
                        <a:cubicBezTo>
                          <a:pt x="16" y="13"/>
                          <a:pt x="13" y="14"/>
                          <a:pt x="12" y="14"/>
                        </a:cubicBezTo>
                        <a:cubicBezTo>
                          <a:pt x="9" y="15"/>
                          <a:pt x="11" y="11"/>
                          <a:pt x="11" y="10"/>
                        </a:cubicBezTo>
                        <a:cubicBezTo>
                          <a:pt x="12" y="9"/>
                          <a:pt x="13" y="8"/>
                          <a:pt x="14" y="8"/>
                        </a:cubicBezTo>
                        <a:cubicBezTo>
                          <a:pt x="17" y="9"/>
                          <a:pt x="14" y="12"/>
                          <a:pt x="13" y="13"/>
                        </a:cubicBezTo>
                        <a:cubicBezTo>
                          <a:pt x="11" y="14"/>
                          <a:pt x="11" y="11"/>
                          <a:pt x="12" y="10"/>
                        </a:cubicBezTo>
                        <a:cubicBezTo>
                          <a:pt x="12" y="9"/>
                          <a:pt x="14" y="8"/>
                          <a:pt x="15" y="8"/>
                        </a:cubicBezTo>
                        <a:cubicBezTo>
                          <a:pt x="16" y="7"/>
                          <a:pt x="18" y="7"/>
                          <a:pt x="18" y="9"/>
                        </a:cubicBezTo>
                        <a:cubicBezTo>
                          <a:pt x="17" y="11"/>
                          <a:pt x="15" y="13"/>
                          <a:pt x="14" y="13"/>
                        </a:cubicBezTo>
                        <a:cubicBezTo>
                          <a:pt x="10" y="12"/>
                          <a:pt x="14" y="7"/>
                          <a:pt x="16" y="7"/>
                        </a:cubicBezTo>
                        <a:cubicBezTo>
                          <a:pt x="18" y="7"/>
                          <a:pt x="17" y="10"/>
                          <a:pt x="17" y="11"/>
                        </a:cubicBezTo>
                        <a:cubicBezTo>
                          <a:pt x="16" y="13"/>
                          <a:pt x="14" y="14"/>
                          <a:pt x="12" y="14"/>
                        </a:cubicBezTo>
                        <a:cubicBezTo>
                          <a:pt x="7" y="15"/>
                          <a:pt x="10" y="9"/>
                          <a:pt x="11" y="8"/>
                        </a:cubicBezTo>
                        <a:cubicBezTo>
                          <a:pt x="13" y="7"/>
                          <a:pt x="14" y="7"/>
                          <a:pt x="15" y="8"/>
                        </a:cubicBezTo>
                        <a:cubicBezTo>
                          <a:pt x="16" y="10"/>
                          <a:pt x="15" y="12"/>
                          <a:pt x="13" y="14"/>
                        </a:cubicBezTo>
                        <a:cubicBezTo>
                          <a:pt x="12" y="15"/>
                          <a:pt x="10" y="16"/>
                          <a:pt x="8" y="15"/>
                        </a:cubicBezTo>
                        <a:cubicBezTo>
                          <a:pt x="7" y="14"/>
                          <a:pt x="7" y="11"/>
                          <a:pt x="7" y="10"/>
                        </a:cubicBezTo>
                        <a:cubicBezTo>
                          <a:pt x="7" y="7"/>
                          <a:pt x="11" y="3"/>
                          <a:pt x="14" y="5"/>
                        </a:cubicBezTo>
                        <a:cubicBezTo>
                          <a:pt x="17" y="6"/>
                          <a:pt x="17" y="11"/>
                          <a:pt x="15" y="13"/>
                        </a:cubicBezTo>
                        <a:cubicBezTo>
                          <a:pt x="13" y="19"/>
                          <a:pt x="7" y="15"/>
                          <a:pt x="7" y="10"/>
                        </a:cubicBezTo>
                        <a:cubicBezTo>
                          <a:pt x="6" y="7"/>
                          <a:pt x="9" y="4"/>
                          <a:pt x="12" y="4"/>
                        </a:cubicBezTo>
                        <a:cubicBezTo>
                          <a:pt x="17" y="3"/>
                          <a:pt x="18" y="8"/>
                          <a:pt x="16" y="11"/>
                        </a:cubicBezTo>
                        <a:cubicBezTo>
                          <a:pt x="15" y="14"/>
                          <a:pt x="11" y="15"/>
                          <a:pt x="8" y="14"/>
                        </a:cubicBezTo>
                        <a:cubicBezTo>
                          <a:pt x="6" y="13"/>
                          <a:pt x="5" y="15"/>
                          <a:pt x="7" y="16"/>
                        </a:cubicBezTo>
                        <a:cubicBezTo>
                          <a:pt x="12" y="19"/>
                          <a:pt x="19" y="15"/>
                          <a:pt x="20" y="9"/>
                        </a:cubicBezTo>
                        <a:cubicBezTo>
                          <a:pt x="20" y="5"/>
                          <a:pt x="17" y="0"/>
                          <a:pt x="12" y="1"/>
                        </a:cubicBezTo>
                        <a:cubicBezTo>
                          <a:pt x="7" y="2"/>
                          <a:pt x="3" y="7"/>
                          <a:pt x="4" y="12"/>
                        </a:cubicBezTo>
                        <a:cubicBezTo>
                          <a:pt x="5" y="17"/>
                          <a:pt x="11" y="21"/>
                          <a:pt x="16" y="17"/>
                        </a:cubicBezTo>
                        <a:cubicBezTo>
                          <a:pt x="20" y="14"/>
                          <a:pt x="20" y="8"/>
                          <a:pt x="17" y="4"/>
                        </a:cubicBezTo>
                        <a:cubicBezTo>
                          <a:pt x="14" y="0"/>
                          <a:pt x="9" y="1"/>
                          <a:pt x="6" y="5"/>
                        </a:cubicBezTo>
                        <a:cubicBezTo>
                          <a:pt x="3" y="9"/>
                          <a:pt x="3" y="16"/>
                          <a:pt x="8" y="18"/>
                        </a:cubicBezTo>
                        <a:cubicBezTo>
                          <a:pt x="13" y="20"/>
                          <a:pt x="18" y="15"/>
                          <a:pt x="18" y="10"/>
                        </a:cubicBezTo>
                        <a:cubicBezTo>
                          <a:pt x="19" y="5"/>
                          <a:pt x="13" y="2"/>
                          <a:pt x="10" y="5"/>
                        </a:cubicBezTo>
                        <a:cubicBezTo>
                          <a:pt x="6" y="8"/>
                          <a:pt x="5" y="13"/>
                          <a:pt x="9" y="16"/>
                        </a:cubicBezTo>
                        <a:cubicBezTo>
                          <a:pt x="13" y="19"/>
                          <a:pt x="19" y="14"/>
                          <a:pt x="20" y="10"/>
                        </a:cubicBezTo>
                        <a:cubicBezTo>
                          <a:pt x="21" y="6"/>
                          <a:pt x="17" y="3"/>
                          <a:pt x="13" y="5"/>
                        </a:cubicBezTo>
                        <a:cubicBezTo>
                          <a:pt x="9" y="7"/>
                          <a:pt x="8" y="13"/>
                          <a:pt x="12" y="15"/>
                        </a:cubicBezTo>
                        <a:cubicBezTo>
                          <a:pt x="16" y="18"/>
                          <a:pt x="21" y="12"/>
                          <a:pt x="21" y="8"/>
                        </a:cubicBezTo>
                        <a:cubicBezTo>
                          <a:pt x="19" y="3"/>
                          <a:pt x="14" y="5"/>
                          <a:pt x="11" y="7"/>
                        </a:cubicBezTo>
                        <a:cubicBezTo>
                          <a:pt x="8" y="9"/>
                          <a:pt x="7" y="15"/>
                          <a:pt x="12" y="16"/>
                        </a:cubicBezTo>
                        <a:cubicBezTo>
                          <a:pt x="16" y="16"/>
                          <a:pt x="18" y="12"/>
                          <a:pt x="18" y="8"/>
                        </a:cubicBezTo>
                        <a:cubicBezTo>
                          <a:pt x="17" y="4"/>
                          <a:pt x="12" y="5"/>
                          <a:pt x="10" y="7"/>
                        </a:cubicBezTo>
                        <a:cubicBezTo>
                          <a:pt x="8" y="9"/>
                          <a:pt x="6" y="14"/>
                          <a:pt x="8" y="16"/>
                        </a:cubicBezTo>
                        <a:cubicBezTo>
                          <a:pt x="11" y="18"/>
                          <a:pt x="17" y="16"/>
                          <a:pt x="18" y="13"/>
                        </a:cubicBezTo>
                        <a:cubicBezTo>
                          <a:pt x="19" y="10"/>
                          <a:pt x="16" y="6"/>
                          <a:pt x="13" y="7"/>
                        </a:cubicBezTo>
                        <a:cubicBezTo>
                          <a:pt x="9" y="8"/>
                          <a:pt x="3" y="13"/>
                          <a:pt x="7" y="16"/>
                        </a:cubicBezTo>
                        <a:cubicBezTo>
                          <a:pt x="10" y="19"/>
                          <a:pt x="15" y="16"/>
                          <a:pt x="15" y="13"/>
                        </a:cubicBezTo>
                        <a:cubicBezTo>
                          <a:pt x="16" y="8"/>
                          <a:pt x="10" y="8"/>
                          <a:pt x="8" y="11"/>
                        </a:cubicBezTo>
                        <a:cubicBezTo>
                          <a:pt x="8" y="12"/>
                          <a:pt x="9" y="14"/>
                          <a:pt x="10" y="13"/>
                        </a:cubicBezTo>
                        <a:cubicBezTo>
                          <a:pt x="13" y="12"/>
                          <a:pt x="16" y="10"/>
                          <a:pt x="17" y="6"/>
                        </a:cubicBezTo>
                        <a:cubicBezTo>
                          <a:pt x="18" y="2"/>
                          <a:pt x="12" y="3"/>
                          <a:pt x="10" y="3"/>
                        </a:cubicBezTo>
                        <a:cubicBezTo>
                          <a:pt x="8" y="3"/>
                          <a:pt x="9" y="5"/>
                          <a:pt x="10" y="6"/>
                        </a:cubicBezTo>
                        <a:cubicBezTo>
                          <a:pt x="12" y="6"/>
                          <a:pt x="14" y="6"/>
                          <a:pt x="16" y="5"/>
                        </a:cubicBezTo>
                        <a:cubicBezTo>
                          <a:pt x="17" y="4"/>
                          <a:pt x="17" y="2"/>
                          <a:pt x="15" y="2"/>
                        </a:cubicBezTo>
                        <a:cubicBezTo>
                          <a:pt x="14" y="2"/>
                          <a:pt x="12" y="2"/>
                          <a:pt x="11" y="3"/>
                        </a:cubicBezTo>
                        <a:cubicBezTo>
                          <a:pt x="9" y="3"/>
                          <a:pt x="10" y="5"/>
                          <a:pt x="11" y="5"/>
                        </a:cubicBezTo>
                        <a:cubicBezTo>
                          <a:pt x="13" y="6"/>
                          <a:pt x="15" y="5"/>
                          <a:pt x="17" y="3"/>
                        </a:cubicBezTo>
                        <a:cubicBezTo>
                          <a:pt x="16" y="2"/>
                          <a:pt x="15" y="2"/>
                          <a:pt x="14" y="1"/>
                        </a:cubicBezTo>
                        <a:cubicBezTo>
                          <a:pt x="12" y="5"/>
                          <a:pt x="11" y="9"/>
                          <a:pt x="10" y="13"/>
                        </a:cubicBezTo>
                        <a:cubicBezTo>
                          <a:pt x="10" y="15"/>
                          <a:pt x="13" y="16"/>
                          <a:pt x="13" y="14"/>
                        </a:cubicBezTo>
                        <a:cubicBezTo>
                          <a:pt x="14" y="11"/>
                          <a:pt x="16" y="7"/>
                          <a:pt x="16" y="4"/>
                        </a:cubicBezTo>
                        <a:cubicBezTo>
                          <a:pt x="15" y="2"/>
                          <a:pt x="14" y="1"/>
                          <a:pt x="13" y="3"/>
                        </a:cubicBezTo>
                        <a:cubicBezTo>
                          <a:pt x="10" y="6"/>
                          <a:pt x="9" y="11"/>
                          <a:pt x="8" y="16"/>
                        </a:cubicBezTo>
                        <a:cubicBezTo>
                          <a:pt x="7" y="17"/>
                          <a:pt x="9" y="18"/>
                          <a:pt x="10" y="17"/>
                        </a:cubicBezTo>
                        <a:cubicBezTo>
                          <a:pt x="12" y="13"/>
                          <a:pt x="13" y="10"/>
                          <a:pt x="14" y="6"/>
                        </a:cubicBezTo>
                        <a:cubicBezTo>
                          <a:pt x="14" y="4"/>
                          <a:pt x="12" y="3"/>
                          <a:pt x="11" y="5"/>
                        </a:cubicBezTo>
                        <a:cubicBezTo>
                          <a:pt x="10" y="9"/>
                          <a:pt x="8" y="13"/>
                          <a:pt x="6" y="16"/>
                        </a:cubicBezTo>
                        <a:cubicBezTo>
                          <a:pt x="7" y="17"/>
                          <a:pt x="8" y="17"/>
                          <a:pt x="9" y="17"/>
                        </a:cubicBezTo>
                        <a:cubicBezTo>
                          <a:pt x="9" y="13"/>
                          <a:pt x="10" y="10"/>
                          <a:pt x="12" y="6"/>
                        </a:cubicBezTo>
                        <a:cubicBezTo>
                          <a:pt x="11" y="6"/>
                          <a:pt x="10" y="6"/>
                          <a:pt x="9" y="5"/>
                        </a:cubicBezTo>
                        <a:cubicBezTo>
                          <a:pt x="8" y="9"/>
                          <a:pt x="7" y="13"/>
                          <a:pt x="5" y="17"/>
                        </a:cubicBezTo>
                        <a:cubicBezTo>
                          <a:pt x="6" y="17"/>
                          <a:pt x="7" y="17"/>
                          <a:pt x="8" y="17"/>
                        </a:cubicBezTo>
                        <a:cubicBezTo>
                          <a:pt x="8" y="13"/>
                          <a:pt x="10" y="10"/>
                          <a:pt x="11" y="6"/>
                        </a:cubicBezTo>
                        <a:cubicBezTo>
                          <a:pt x="11" y="4"/>
                          <a:pt x="9" y="4"/>
                          <a:pt x="8" y="5"/>
                        </a:cubicBezTo>
                        <a:cubicBezTo>
                          <a:pt x="6" y="8"/>
                          <a:pt x="5" y="11"/>
                          <a:pt x="4" y="14"/>
                        </a:cubicBezTo>
                        <a:cubicBezTo>
                          <a:pt x="3" y="16"/>
                          <a:pt x="5" y="17"/>
                          <a:pt x="6" y="15"/>
                        </a:cubicBezTo>
                        <a:cubicBezTo>
                          <a:pt x="8" y="12"/>
                          <a:pt x="9" y="8"/>
                          <a:pt x="10" y="4"/>
                        </a:cubicBezTo>
                        <a:cubicBezTo>
                          <a:pt x="10" y="2"/>
                          <a:pt x="7" y="2"/>
                          <a:pt x="7" y="4"/>
                        </a:cubicBezTo>
                        <a:cubicBezTo>
                          <a:pt x="5" y="7"/>
                          <a:pt x="4" y="10"/>
                          <a:pt x="2" y="13"/>
                        </a:cubicBezTo>
                        <a:cubicBezTo>
                          <a:pt x="3" y="14"/>
                          <a:pt x="4" y="14"/>
                          <a:pt x="5" y="14"/>
                        </a:cubicBezTo>
                        <a:cubicBezTo>
                          <a:pt x="5" y="12"/>
                          <a:pt x="7" y="9"/>
                          <a:pt x="7" y="7"/>
                        </a:cubicBezTo>
                        <a:cubicBezTo>
                          <a:pt x="7" y="5"/>
                          <a:pt x="5" y="5"/>
                          <a:pt x="4" y="6"/>
                        </a:cubicBezTo>
                        <a:cubicBezTo>
                          <a:pt x="3" y="8"/>
                          <a:pt x="2" y="11"/>
                          <a:pt x="1" y="13"/>
                        </a:cubicBezTo>
                        <a:cubicBezTo>
                          <a:pt x="0" y="15"/>
                          <a:pt x="3" y="16"/>
                          <a:pt x="3" y="14"/>
                        </a:cubicBezTo>
                        <a:cubicBezTo>
                          <a:pt x="5" y="12"/>
                          <a:pt x="6" y="9"/>
                          <a:pt x="7" y="6"/>
                        </a:cubicBezTo>
                        <a:cubicBezTo>
                          <a:pt x="7" y="5"/>
                          <a:pt x="5" y="4"/>
                          <a:pt x="4" y="5"/>
                        </a:cubicBezTo>
                        <a:cubicBezTo>
                          <a:pt x="3" y="7"/>
                          <a:pt x="3" y="9"/>
                          <a:pt x="3" y="11"/>
                        </a:cubicBezTo>
                        <a:cubicBezTo>
                          <a:pt x="3" y="13"/>
                          <a:pt x="6" y="13"/>
                          <a:pt x="6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4" name="Freeform 217"/>
                  <p:cNvSpPr/>
                  <p:nvPr/>
                </p:nvSpPr>
                <p:spPr bwMode="auto">
                  <a:xfrm>
                    <a:off x="530" y="1583"/>
                    <a:ext cx="36" cy="52"/>
                  </a:xfrm>
                  <a:custGeom>
                    <a:avLst/>
                    <a:gdLst>
                      <a:gd name="T0" fmla="*/ 30 w 54"/>
                      <a:gd name="T1" fmla="*/ 2 h 78"/>
                      <a:gd name="T2" fmla="*/ 7 w 54"/>
                      <a:gd name="T3" fmla="*/ 11 h 78"/>
                      <a:gd name="T4" fmla="*/ 5 w 54"/>
                      <a:gd name="T5" fmla="*/ 47 h 78"/>
                      <a:gd name="T6" fmla="*/ 30 w 54"/>
                      <a:gd name="T7" fmla="*/ 74 h 78"/>
                      <a:gd name="T8" fmla="*/ 54 w 54"/>
                      <a:gd name="T9" fmla="*/ 63 h 78"/>
                      <a:gd name="T10" fmla="*/ 54 w 54"/>
                      <a:gd name="T11" fmla="*/ 61 h 78"/>
                      <a:gd name="T12" fmla="*/ 43 w 54"/>
                      <a:gd name="T13" fmla="*/ 50 h 78"/>
                      <a:gd name="T14" fmla="*/ 40 w 54"/>
                      <a:gd name="T15" fmla="*/ 51 h 78"/>
                      <a:gd name="T16" fmla="*/ 17 w 54"/>
                      <a:gd name="T17" fmla="*/ 34 h 78"/>
                      <a:gd name="T18" fmla="*/ 29 w 54"/>
                      <a:gd name="T19" fmla="*/ 20 h 78"/>
                      <a:gd name="T20" fmla="*/ 27 w 54"/>
                      <a:gd name="T21" fmla="*/ 4 h 78"/>
                      <a:gd name="T22" fmla="*/ 25 w 54"/>
                      <a:gd name="T23" fmla="*/ 4 h 78"/>
                      <a:gd name="T24" fmla="*/ 24 w 54"/>
                      <a:gd name="T25" fmla="*/ 20 h 78"/>
                      <a:gd name="T26" fmla="*/ 20 w 54"/>
                      <a:gd name="T27" fmla="*/ 22 h 78"/>
                      <a:gd name="T28" fmla="*/ 15 w 54"/>
                      <a:gd name="T29" fmla="*/ 31 h 78"/>
                      <a:gd name="T30" fmla="*/ 26 w 54"/>
                      <a:gd name="T31" fmla="*/ 55 h 78"/>
                      <a:gd name="T32" fmla="*/ 38 w 54"/>
                      <a:gd name="T33" fmla="*/ 55 h 78"/>
                      <a:gd name="T34" fmla="*/ 49 w 54"/>
                      <a:gd name="T35" fmla="*/ 60 h 78"/>
                      <a:gd name="T36" fmla="*/ 48 w 54"/>
                      <a:gd name="T37" fmla="*/ 68 h 78"/>
                      <a:gd name="T38" fmla="*/ 21 w 54"/>
                      <a:gd name="T39" fmla="*/ 67 h 78"/>
                      <a:gd name="T40" fmla="*/ 5 w 54"/>
                      <a:gd name="T41" fmla="*/ 33 h 78"/>
                      <a:gd name="T42" fmla="*/ 9 w 54"/>
                      <a:gd name="T43" fmla="*/ 12 h 78"/>
                      <a:gd name="T44" fmla="*/ 30 w 54"/>
                      <a:gd name="T45" fmla="*/ 5 h 78"/>
                      <a:gd name="T46" fmla="*/ 30 w 54"/>
                      <a:gd name="T47" fmla="*/ 2 h 7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</a:cxnLst>
                    <a:rect l="0" t="0" r="r" b="b"/>
                    <a:pathLst>
                      <a:path w="54" h="78">
                        <a:moveTo>
                          <a:pt x="30" y="2"/>
                        </a:moveTo>
                        <a:cubicBezTo>
                          <a:pt x="19" y="2"/>
                          <a:pt x="13" y="0"/>
                          <a:pt x="7" y="11"/>
                        </a:cubicBezTo>
                        <a:cubicBezTo>
                          <a:pt x="1" y="22"/>
                          <a:pt x="0" y="36"/>
                          <a:pt x="5" y="47"/>
                        </a:cubicBezTo>
                        <a:cubicBezTo>
                          <a:pt x="10" y="59"/>
                          <a:pt x="17" y="70"/>
                          <a:pt x="30" y="74"/>
                        </a:cubicBezTo>
                        <a:cubicBezTo>
                          <a:pt x="40" y="78"/>
                          <a:pt x="50" y="72"/>
                          <a:pt x="54" y="63"/>
                        </a:cubicBezTo>
                        <a:cubicBezTo>
                          <a:pt x="54" y="62"/>
                          <a:pt x="54" y="62"/>
                          <a:pt x="54" y="61"/>
                        </a:cubicBezTo>
                        <a:cubicBezTo>
                          <a:pt x="51" y="58"/>
                          <a:pt x="48" y="52"/>
                          <a:pt x="43" y="50"/>
                        </a:cubicBezTo>
                        <a:cubicBezTo>
                          <a:pt x="42" y="50"/>
                          <a:pt x="40" y="51"/>
                          <a:pt x="40" y="51"/>
                        </a:cubicBezTo>
                        <a:cubicBezTo>
                          <a:pt x="22" y="56"/>
                          <a:pt x="18" y="46"/>
                          <a:pt x="17" y="34"/>
                        </a:cubicBezTo>
                        <a:cubicBezTo>
                          <a:pt x="16" y="12"/>
                          <a:pt x="28" y="29"/>
                          <a:pt x="29" y="20"/>
                        </a:cubicBezTo>
                        <a:cubicBezTo>
                          <a:pt x="31" y="15"/>
                          <a:pt x="30" y="9"/>
                          <a:pt x="27" y="4"/>
                        </a:cubicBezTo>
                        <a:cubicBezTo>
                          <a:pt x="27" y="2"/>
                          <a:pt x="24" y="3"/>
                          <a:pt x="25" y="4"/>
                        </a:cubicBezTo>
                        <a:cubicBezTo>
                          <a:pt x="26" y="8"/>
                          <a:pt x="30" y="18"/>
                          <a:pt x="24" y="20"/>
                        </a:cubicBezTo>
                        <a:cubicBezTo>
                          <a:pt x="24" y="20"/>
                          <a:pt x="20" y="21"/>
                          <a:pt x="20" y="22"/>
                        </a:cubicBezTo>
                        <a:cubicBezTo>
                          <a:pt x="17" y="25"/>
                          <a:pt x="15" y="27"/>
                          <a:pt x="15" y="31"/>
                        </a:cubicBezTo>
                        <a:cubicBezTo>
                          <a:pt x="14" y="41"/>
                          <a:pt x="16" y="50"/>
                          <a:pt x="26" y="55"/>
                        </a:cubicBezTo>
                        <a:cubicBezTo>
                          <a:pt x="30" y="57"/>
                          <a:pt x="34" y="56"/>
                          <a:pt x="38" y="55"/>
                        </a:cubicBezTo>
                        <a:cubicBezTo>
                          <a:pt x="42" y="54"/>
                          <a:pt x="46" y="57"/>
                          <a:pt x="49" y="60"/>
                        </a:cubicBezTo>
                        <a:cubicBezTo>
                          <a:pt x="49" y="63"/>
                          <a:pt x="48" y="65"/>
                          <a:pt x="48" y="68"/>
                        </a:cubicBezTo>
                        <a:cubicBezTo>
                          <a:pt x="38" y="74"/>
                          <a:pt x="29" y="73"/>
                          <a:pt x="21" y="67"/>
                        </a:cubicBezTo>
                        <a:cubicBezTo>
                          <a:pt x="12" y="59"/>
                          <a:pt x="6" y="44"/>
                          <a:pt x="5" y="33"/>
                        </a:cubicBezTo>
                        <a:cubicBezTo>
                          <a:pt x="4" y="26"/>
                          <a:pt x="6" y="19"/>
                          <a:pt x="9" y="12"/>
                        </a:cubicBezTo>
                        <a:cubicBezTo>
                          <a:pt x="13" y="4"/>
                          <a:pt x="22" y="5"/>
                          <a:pt x="30" y="5"/>
                        </a:cubicBezTo>
                        <a:cubicBezTo>
                          <a:pt x="32" y="5"/>
                          <a:pt x="32" y="2"/>
                          <a:pt x="3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5" name="Freeform 218"/>
                  <p:cNvSpPr/>
                  <p:nvPr/>
                </p:nvSpPr>
                <p:spPr bwMode="auto">
                  <a:xfrm>
                    <a:off x="547" y="1585"/>
                    <a:ext cx="5" cy="14"/>
                  </a:xfrm>
                  <a:custGeom>
                    <a:avLst/>
                    <a:gdLst>
                      <a:gd name="T0" fmla="*/ 3 w 8"/>
                      <a:gd name="T1" fmla="*/ 0 h 21"/>
                      <a:gd name="T2" fmla="*/ 3 w 8"/>
                      <a:gd name="T3" fmla="*/ 0 h 21"/>
                      <a:gd name="T4" fmla="*/ 1 w 8"/>
                      <a:gd name="T5" fmla="*/ 1 h 21"/>
                      <a:gd name="T6" fmla="*/ 1 w 8"/>
                      <a:gd name="T7" fmla="*/ 2 h 21"/>
                      <a:gd name="T8" fmla="*/ 2 w 8"/>
                      <a:gd name="T9" fmla="*/ 3 h 21"/>
                      <a:gd name="T10" fmla="*/ 5 w 8"/>
                      <a:gd name="T11" fmla="*/ 12 h 21"/>
                      <a:gd name="T12" fmla="*/ 5 w 8"/>
                      <a:gd name="T13" fmla="*/ 16 h 21"/>
                      <a:gd name="T14" fmla="*/ 2 w 8"/>
                      <a:gd name="T15" fmla="*/ 18 h 21"/>
                      <a:gd name="T16" fmla="*/ 2 w 8"/>
                      <a:gd name="T17" fmla="*/ 21 h 21"/>
                      <a:gd name="T18" fmla="*/ 8 w 8"/>
                      <a:gd name="T19" fmla="*/ 15 h 21"/>
                      <a:gd name="T20" fmla="*/ 4 w 8"/>
                      <a:gd name="T21" fmla="*/ 1 h 21"/>
                      <a:gd name="T22" fmla="*/ 4 w 8"/>
                      <a:gd name="T23" fmla="*/ 2 h 21"/>
                      <a:gd name="T24" fmla="*/ 4 w 8"/>
                      <a:gd name="T25" fmla="*/ 2 h 21"/>
                      <a:gd name="T26" fmla="*/ 2 w 8"/>
                      <a:gd name="T27" fmla="*/ 3 h 21"/>
                      <a:gd name="T28" fmla="*/ 3 w 8"/>
                      <a:gd name="T29" fmla="*/ 3 h 21"/>
                      <a:gd name="T30" fmla="*/ 3 w 8"/>
                      <a:gd name="T31" fmla="*/ 0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8" h="21">
                        <a:moveTo>
                          <a:pt x="3" y="0"/>
                        </a:move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0"/>
                          <a:pt x="2" y="0"/>
                          <a:pt x="1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1" y="2"/>
                          <a:pt x="1" y="3"/>
                          <a:pt x="2" y="3"/>
                        </a:cubicBezTo>
                        <a:cubicBezTo>
                          <a:pt x="4" y="5"/>
                          <a:pt x="5" y="9"/>
                          <a:pt x="5" y="12"/>
                        </a:cubicBezTo>
                        <a:cubicBezTo>
                          <a:pt x="5" y="13"/>
                          <a:pt x="5" y="14"/>
                          <a:pt x="5" y="16"/>
                        </a:cubicBezTo>
                        <a:cubicBezTo>
                          <a:pt x="5" y="18"/>
                          <a:pt x="4" y="18"/>
                          <a:pt x="2" y="18"/>
                        </a:cubicBezTo>
                        <a:cubicBezTo>
                          <a:pt x="0" y="18"/>
                          <a:pt x="0" y="21"/>
                          <a:pt x="2" y="21"/>
                        </a:cubicBezTo>
                        <a:cubicBezTo>
                          <a:pt x="7" y="21"/>
                          <a:pt x="8" y="19"/>
                          <a:pt x="8" y="15"/>
                        </a:cubicBezTo>
                        <a:cubicBezTo>
                          <a:pt x="8" y="10"/>
                          <a:pt x="7" y="5"/>
                          <a:pt x="4" y="1"/>
                        </a:cubicBezTo>
                        <a:cubicBezTo>
                          <a:pt x="4" y="1"/>
                          <a:pt x="4" y="2"/>
                          <a:pt x="4" y="2"/>
                        </a:cubicBezTo>
                        <a:cubicBezTo>
                          <a:pt x="4" y="2"/>
                          <a:pt x="4" y="2"/>
                          <a:pt x="4" y="2"/>
                        </a:cubicBezTo>
                        <a:cubicBezTo>
                          <a:pt x="3" y="2"/>
                          <a:pt x="3" y="3"/>
                          <a:pt x="2" y="3"/>
                        </a:cubicBez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5" y="3"/>
                          <a:pt x="5" y="0"/>
                          <a:pt x="3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6" name="Freeform 219"/>
                  <p:cNvSpPr/>
                  <p:nvPr/>
                </p:nvSpPr>
                <p:spPr bwMode="auto">
                  <a:xfrm>
                    <a:off x="548" y="1585"/>
                    <a:ext cx="2" cy="3"/>
                  </a:xfrm>
                  <a:custGeom>
                    <a:avLst/>
                    <a:gdLst>
                      <a:gd name="T0" fmla="*/ 0 w 3"/>
                      <a:gd name="T1" fmla="*/ 2 h 4"/>
                      <a:gd name="T2" fmla="*/ 0 w 3"/>
                      <a:gd name="T3" fmla="*/ 2 h 4"/>
                      <a:gd name="T4" fmla="*/ 3 w 3"/>
                      <a:gd name="T5" fmla="*/ 2 h 4"/>
                      <a:gd name="T6" fmla="*/ 3 w 3"/>
                      <a:gd name="T7" fmla="*/ 2 h 4"/>
                      <a:gd name="T8" fmla="*/ 0 w 3"/>
                      <a:gd name="T9" fmla="*/ 2 h 4"/>
                      <a:gd name="T10" fmla="*/ 0 w 3"/>
                      <a:gd name="T11" fmla="*/ 2 h 4"/>
                      <a:gd name="T12" fmla="*/ 3 w 3"/>
                      <a:gd name="T13" fmla="*/ 2 h 4"/>
                      <a:gd name="T14" fmla="*/ 3 w 3"/>
                      <a:gd name="T15" fmla="*/ 2 h 4"/>
                      <a:gd name="T16" fmla="*/ 0 w 3"/>
                      <a:gd name="T17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4">
                        <a:moveTo>
                          <a:pt x="0" y="2"/>
                        </a:move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4"/>
                          <a:pt x="3" y="4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4"/>
                          <a:pt x="3" y="4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7" name="Freeform 220"/>
                  <p:cNvSpPr/>
                  <p:nvPr/>
                </p:nvSpPr>
                <p:spPr bwMode="auto">
                  <a:xfrm>
                    <a:off x="556" y="1615"/>
                    <a:ext cx="13" cy="12"/>
                  </a:xfrm>
                  <a:custGeom>
                    <a:avLst/>
                    <a:gdLst>
                      <a:gd name="T0" fmla="*/ 3 w 20"/>
                      <a:gd name="T1" fmla="*/ 7 h 19"/>
                      <a:gd name="T2" fmla="*/ 6 w 20"/>
                      <a:gd name="T3" fmla="*/ 2 h 19"/>
                      <a:gd name="T4" fmla="*/ 4 w 20"/>
                      <a:gd name="T5" fmla="*/ 3 h 19"/>
                      <a:gd name="T6" fmla="*/ 17 w 20"/>
                      <a:gd name="T7" fmla="*/ 13 h 19"/>
                      <a:gd name="T8" fmla="*/ 17 w 20"/>
                      <a:gd name="T9" fmla="*/ 11 h 19"/>
                      <a:gd name="T10" fmla="*/ 14 w 20"/>
                      <a:gd name="T11" fmla="*/ 16 h 19"/>
                      <a:gd name="T12" fmla="*/ 17 w 20"/>
                      <a:gd name="T13" fmla="*/ 16 h 19"/>
                      <a:gd name="T14" fmla="*/ 12 w 20"/>
                      <a:gd name="T15" fmla="*/ 11 h 19"/>
                      <a:gd name="T16" fmla="*/ 10 w 20"/>
                      <a:gd name="T17" fmla="*/ 13 h 19"/>
                      <a:gd name="T18" fmla="*/ 13 w 20"/>
                      <a:gd name="T19" fmla="*/ 14 h 19"/>
                      <a:gd name="T20" fmla="*/ 15 w 20"/>
                      <a:gd name="T21" fmla="*/ 12 h 19"/>
                      <a:gd name="T22" fmla="*/ 14 w 20"/>
                      <a:gd name="T23" fmla="*/ 10 h 19"/>
                      <a:gd name="T24" fmla="*/ 13 w 20"/>
                      <a:gd name="T25" fmla="*/ 12 h 19"/>
                      <a:gd name="T26" fmla="*/ 14 w 20"/>
                      <a:gd name="T27" fmla="*/ 13 h 19"/>
                      <a:gd name="T28" fmla="*/ 16 w 20"/>
                      <a:gd name="T29" fmla="*/ 11 h 19"/>
                      <a:gd name="T30" fmla="*/ 12 w 20"/>
                      <a:gd name="T31" fmla="*/ 9 h 19"/>
                      <a:gd name="T32" fmla="*/ 11 w 20"/>
                      <a:gd name="T33" fmla="*/ 12 h 19"/>
                      <a:gd name="T34" fmla="*/ 12 w 20"/>
                      <a:gd name="T35" fmla="*/ 13 h 19"/>
                      <a:gd name="T36" fmla="*/ 14 w 20"/>
                      <a:gd name="T37" fmla="*/ 11 h 19"/>
                      <a:gd name="T38" fmla="*/ 12 w 20"/>
                      <a:gd name="T39" fmla="*/ 10 h 19"/>
                      <a:gd name="T40" fmla="*/ 10 w 20"/>
                      <a:gd name="T41" fmla="*/ 12 h 19"/>
                      <a:gd name="T42" fmla="*/ 14 w 20"/>
                      <a:gd name="T43" fmla="*/ 18 h 19"/>
                      <a:gd name="T44" fmla="*/ 17 w 20"/>
                      <a:gd name="T45" fmla="*/ 18 h 19"/>
                      <a:gd name="T46" fmla="*/ 19 w 20"/>
                      <a:gd name="T47" fmla="*/ 13 h 19"/>
                      <a:gd name="T48" fmla="*/ 19 w 20"/>
                      <a:gd name="T49" fmla="*/ 11 h 19"/>
                      <a:gd name="T50" fmla="*/ 5 w 20"/>
                      <a:gd name="T51" fmla="*/ 0 h 19"/>
                      <a:gd name="T52" fmla="*/ 3 w 20"/>
                      <a:gd name="T53" fmla="*/ 1 h 19"/>
                      <a:gd name="T54" fmla="*/ 1 w 20"/>
                      <a:gd name="T55" fmla="*/ 5 h 19"/>
                      <a:gd name="T56" fmla="*/ 3 w 20"/>
                      <a:gd name="T57" fmla="*/ 7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20" h="19">
                        <a:moveTo>
                          <a:pt x="3" y="7"/>
                        </a:moveTo>
                        <a:cubicBezTo>
                          <a:pt x="5" y="5"/>
                          <a:pt x="5" y="4"/>
                          <a:pt x="6" y="2"/>
                        </a:cubicBezTo>
                        <a:cubicBezTo>
                          <a:pt x="5" y="2"/>
                          <a:pt x="4" y="2"/>
                          <a:pt x="4" y="3"/>
                        </a:cubicBezTo>
                        <a:cubicBezTo>
                          <a:pt x="8" y="6"/>
                          <a:pt x="13" y="9"/>
                          <a:pt x="17" y="13"/>
                        </a:cubicBezTo>
                        <a:cubicBezTo>
                          <a:pt x="17" y="12"/>
                          <a:pt x="17" y="12"/>
                          <a:pt x="17" y="11"/>
                        </a:cubicBezTo>
                        <a:cubicBezTo>
                          <a:pt x="16" y="13"/>
                          <a:pt x="15" y="15"/>
                          <a:pt x="14" y="16"/>
                        </a:cubicBezTo>
                        <a:cubicBezTo>
                          <a:pt x="15" y="16"/>
                          <a:pt x="16" y="16"/>
                          <a:pt x="17" y="16"/>
                        </a:cubicBezTo>
                        <a:cubicBezTo>
                          <a:pt x="16" y="14"/>
                          <a:pt x="14" y="13"/>
                          <a:pt x="12" y="11"/>
                        </a:cubicBezTo>
                        <a:cubicBezTo>
                          <a:pt x="12" y="11"/>
                          <a:pt x="11" y="12"/>
                          <a:pt x="10" y="13"/>
                        </a:cubicBezTo>
                        <a:cubicBezTo>
                          <a:pt x="11" y="13"/>
                          <a:pt x="12" y="13"/>
                          <a:pt x="13" y="14"/>
                        </a:cubicBezTo>
                        <a:cubicBezTo>
                          <a:pt x="14" y="14"/>
                          <a:pt x="16" y="13"/>
                          <a:pt x="15" y="12"/>
                        </a:cubicBezTo>
                        <a:cubicBezTo>
                          <a:pt x="15" y="11"/>
                          <a:pt x="14" y="11"/>
                          <a:pt x="14" y="10"/>
                        </a:cubicBezTo>
                        <a:cubicBezTo>
                          <a:pt x="14" y="11"/>
                          <a:pt x="13" y="11"/>
                          <a:pt x="13" y="12"/>
                        </a:cubicBezTo>
                        <a:cubicBezTo>
                          <a:pt x="13" y="12"/>
                          <a:pt x="13" y="12"/>
                          <a:pt x="14" y="13"/>
                        </a:cubicBezTo>
                        <a:cubicBezTo>
                          <a:pt x="15" y="14"/>
                          <a:pt x="17" y="12"/>
                          <a:pt x="16" y="11"/>
                        </a:cubicBezTo>
                        <a:cubicBezTo>
                          <a:pt x="15" y="9"/>
                          <a:pt x="14" y="9"/>
                          <a:pt x="12" y="9"/>
                        </a:cubicBezTo>
                        <a:cubicBezTo>
                          <a:pt x="11" y="10"/>
                          <a:pt x="11" y="11"/>
                          <a:pt x="11" y="12"/>
                        </a:cubicBezTo>
                        <a:cubicBezTo>
                          <a:pt x="12" y="12"/>
                          <a:pt x="12" y="13"/>
                          <a:pt x="12" y="13"/>
                        </a:cubicBezTo>
                        <a:cubicBezTo>
                          <a:pt x="13" y="13"/>
                          <a:pt x="14" y="12"/>
                          <a:pt x="14" y="11"/>
                        </a:cubicBezTo>
                        <a:cubicBezTo>
                          <a:pt x="14" y="11"/>
                          <a:pt x="13" y="11"/>
                          <a:pt x="12" y="10"/>
                        </a:cubicBezTo>
                        <a:cubicBezTo>
                          <a:pt x="11" y="10"/>
                          <a:pt x="9" y="11"/>
                          <a:pt x="10" y="12"/>
                        </a:cubicBezTo>
                        <a:cubicBezTo>
                          <a:pt x="11" y="14"/>
                          <a:pt x="13" y="16"/>
                          <a:pt x="14" y="18"/>
                        </a:cubicBezTo>
                        <a:cubicBezTo>
                          <a:pt x="15" y="19"/>
                          <a:pt x="16" y="19"/>
                          <a:pt x="17" y="18"/>
                        </a:cubicBezTo>
                        <a:cubicBezTo>
                          <a:pt x="17" y="16"/>
                          <a:pt x="18" y="14"/>
                          <a:pt x="19" y="13"/>
                        </a:cubicBezTo>
                        <a:cubicBezTo>
                          <a:pt x="20" y="12"/>
                          <a:pt x="20" y="11"/>
                          <a:pt x="19" y="11"/>
                        </a:cubicBezTo>
                        <a:cubicBezTo>
                          <a:pt x="15" y="7"/>
                          <a:pt x="10" y="4"/>
                          <a:pt x="5" y="0"/>
                        </a:cubicBezTo>
                        <a:cubicBezTo>
                          <a:pt x="4" y="0"/>
                          <a:pt x="3" y="0"/>
                          <a:pt x="3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6"/>
                          <a:pt x="2" y="8"/>
                          <a:pt x="3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8" name="Freeform 221"/>
                  <p:cNvSpPr/>
                  <p:nvPr/>
                </p:nvSpPr>
                <p:spPr bwMode="auto">
                  <a:xfrm>
                    <a:off x="564" y="1622"/>
                    <a:ext cx="3" cy="3"/>
                  </a:xfrm>
                  <a:custGeom>
                    <a:avLst/>
                    <a:gdLst>
                      <a:gd name="T0" fmla="*/ 3 w 5"/>
                      <a:gd name="T1" fmla="*/ 4 h 5"/>
                      <a:gd name="T2" fmla="*/ 3 w 5"/>
                      <a:gd name="T3" fmla="*/ 3 h 5"/>
                      <a:gd name="T4" fmla="*/ 1 w 5"/>
                      <a:gd name="T5" fmla="*/ 2 h 5"/>
                      <a:gd name="T6" fmla="*/ 1 w 5"/>
                      <a:gd name="T7" fmla="*/ 2 h 5"/>
                      <a:gd name="T8" fmla="*/ 4 w 5"/>
                      <a:gd name="T9" fmla="*/ 3 h 5"/>
                      <a:gd name="T10" fmla="*/ 4 w 5"/>
                      <a:gd name="T11" fmla="*/ 2 h 5"/>
                      <a:gd name="T12" fmla="*/ 2 w 5"/>
                      <a:gd name="T13" fmla="*/ 2 h 5"/>
                      <a:gd name="T14" fmla="*/ 2 w 5"/>
                      <a:gd name="T15" fmla="*/ 2 h 5"/>
                      <a:gd name="T16" fmla="*/ 5 w 5"/>
                      <a:gd name="T17" fmla="*/ 2 h 5"/>
                      <a:gd name="T18" fmla="*/ 5 w 5"/>
                      <a:gd name="T19" fmla="*/ 0 h 5"/>
                      <a:gd name="T20" fmla="*/ 3 w 5"/>
                      <a:gd name="T21" fmla="*/ 0 h 5"/>
                      <a:gd name="T22" fmla="*/ 1 w 5"/>
                      <a:gd name="T23" fmla="*/ 1 h 5"/>
                      <a:gd name="T24" fmla="*/ 4 w 5"/>
                      <a:gd name="T25" fmla="*/ 2 h 5"/>
                      <a:gd name="T26" fmla="*/ 4 w 5"/>
                      <a:gd name="T27" fmla="*/ 1 h 5"/>
                      <a:gd name="T28" fmla="*/ 2 w 5"/>
                      <a:gd name="T29" fmla="*/ 0 h 5"/>
                      <a:gd name="T30" fmla="*/ 0 w 5"/>
                      <a:gd name="T31" fmla="*/ 3 h 5"/>
                      <a:gd name="T32" fmla="*/ 3 w 5"/>
                      <a:gd name="T33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5">
                        <a:moveTo>
                          <a:pt x="3" y="4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2" y="2"/>
                          <a:pt x="2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2" y="4"/>
                          <a:pt x="3" y="4"/>
                          <a:pt x="4" y="3"/>
                        </a:cubicBez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3" y="4"/>
                          <a:pt x="5" y="3"/>
                          <a:pt x="5" y="2"/>
                        </a:cubicBezTo>
                        <a:cubicBezTo>
                          <a:pt x="5" y="1"/>
                          <a:pt x="5" y="1"/>
                          <a:pt x="5" y="0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2" y="0"/>
                          <a:pt x="2" y="1"/>
                          <a:pt x="1" y="1"/>
                        </a:cubicBezTo>
                        <a:cubicBezTo>
                          <a:pt x="2" y="1"/>
                          <a:pt x="3" y="1"/>
                          <a:pt x="4" y="2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4" y="0"/>
                          <a:pt x="3" y="0"/>
                          <a:pt x="2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5"/>
                          <a:pt x="2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9" name="Freeform 222"/>
                  <p:cNvSpPr/>
                  <p:nvPr/>
                </p:nvSpPr>
                <p:spPr bwMode="auto">
                  <a:xfrm>
                    <a:off x="553" y="1618"/>
                    <a:ext cx="13" cy="13"/>
                  </a:xfrm>
                  <a:custGeom>
                    <a:avLst/>
                    <a:gdLst>
                      <a:gd name="T0" fmla="*/ 1 w 20"/>
                      <a:gd name="T1" fmla="*/ 3 h 19"/>
                      <a:gd name="T2" fmla="*/ 17 w 20"/>
                      <a:gd name="T3" fmla="*/ 17 h 19"/>
                      <a:gd name="T4" fmla="*/ 18 w 20"/>
                      <a:gd name="T5" fmla="*/ 15 h 19"/>
                      <a:gd name="T6" fmla="*/ 3 w 20"/>
                      <a:gd name="T7" fmla="*/ 1 h 19"/>
                      <a:gd name="T8" fmla="*/ 1 w 20"/>
                      <a:gd name="T9" fmla="*/ 3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" h="19">
                        <a:moveTo>
                          <a:pt x="1" y="3"/>
                        </a:moveTo>
                        <a:cubicBezTo>
                          <a:pt x="6" y="8"/>
                          <a:pt x="11" y="13"/>
                          <a:pt x="17" y="17"/>
                        </a:cubicBezTo>
                        <a:cubicBezTo>
                          <a:pt x="19" y="19"/>
                          <a:pt x="20" y="16"/>
                          <a:pt x="18" y="15"/>
                        </a:cubicBezTo>
                        <a:cubicBezTo>
                          <a:pt x="13" y="11"/>
                          <a:pt x="8" y="6"/>
                          <a:pt x="3" y="1"/>
                        </a:cubicBezTo>
                        <a:cubicBezTo>
                          <a:pt x="2" y="0"/>
                          <a:pt x="0" y="2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0" name="Freeform 223"/>
                  <p:cNvSpPr/>
                  <p:nvPr/>
                </p:nvSpPr>
                <p:spPr bwMode="auto">
                  <a:xfrm>
                    <a:off x="542" y="1585"/>
                    <a:ext cx="6" cy="14"/>
                  </a:xfrm>
                  <a:custGeom>
                    <a:avLst/>
                    <a:gdLst>
                      <a:gd name="T0" fmla="*/ 8 w 8"/>
                      <a:gd name="T1" fmla="*/ 19 h 21"/>
                      <a:gd name="T2" fmla="*/ 6 w 8"/>
                      <a:gd name="T3" fmla="*/ 11 h 21"/>
                      <a:gd name="T4" fmla="*/ 3 w 8"/>
                      <a:gd name="T5" fmla="*/ 2 h 21"/>
                      <a:gd name="T6" fmla="*/ 0 w 8"/>
                      <a:gd name="T7" fmla="*/ 2 h 21"/>
                      <a:gd name="T8" fmla="*/ 3 w 8"/>
                      <a:gd name="T9" fmla="*/ 10 h 21"/>
                      <a:gd name="T10" fmla="*/ 5 w 8"/>
                      <a:gd name="T11" fmla="*/ 20 h 21"/>
                      <a:gd name="T12" fmla="*/ 8 w 8"/>
                      <a:gd name="T13" fmla="*/ 19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" h="21">
                        <a:moveTo>
                          <a:pt x="8" y="19"/>
                        </a:moveTo>
                        <a:cubicBezTo>
                          <a:pt x="7" y="16"/>
                          <a:pt x="6" y="14"/>
                          <a:pt x="6" y="11"/>
                        </a:cubicBezTo>
                        <a:cubicBezTo>
                          <a:pt x="5" y="8"/>
                          <a:pt x="3" y="5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ubicBezTo>
                          <a:pt x="0" y="5"/>
                          <a:pt x="2" y="8"/>
                          <a:pt x="3" y="10"/>
                        </a:cubicBezTo>
                        <a:cubicBezTo>
                          <a:pt x="4" y="13"/>
                          <a:pt x="4" y="17"/>
                          <a:pt x="5" y="20"/>
                        </a:cubicBezTo>
                        <a:cubicBezTo>
                          <a:pt x="6" y="21"/>
                          <a:pt x="8" y="21"/>
                          <a:pt x="8" y="1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1" name="Freeform 224"/>
                  <p:cNvSpPr/>
                  <p:nvPr/>
                </p:nvSpPr>
                <p:spPr bwMode="auto">
                  <a:xfrm>
                    <a:off x="936" y="1544"/>
                    <a:ext cx="43" cy="44"/>
                  </a:xfrm>
                  <a:custGeom>
                    <a:avLst/>
                    <a:gdLst>
                      <a:gd name="T0" fmla="*/ 42 w 65"/>
                      <a:gd name="T1" fmla="*/ 16 h 65"/>
                      <a:gd name="T2" fmla="*/ 22 w 65"/>
                      <a:gd name="T3" fmla="*/ 24 h 65"/>
                      <a:gd name="T4" fmla="*/ 19 w 65"/>
                      <a:gd name="T5" fmla="*/ 40 h 65"/>
                      <a:gd name="T6" fmla="*/ 32 w 65"/>
                      <a:gd name="T7" fmla="*/ 41 h 65"/>
                      <a:gd name="T8" fmla="*/ 43 w 65"/>
                      <a:gd name="T9" fmla="*/ 16 h 65"/>
                      <a:gd name="T10" fmla="*/ 40 w 65"/>
                      <a:gd name="T11" fmla="*/ 16 h 65"/>
                      <a:gd name="T12" fmla="*/ 50 w 65"/>
                      <a:gd name="T13" fmla="*/ 43 h 65"/>
                      <a:gd name="T14" fmla="*/ 63 w 65"/>
                      <a:gd name="T15" fmla="*/ 22 h 65"/>
                      <a:gd name="T16" fmla="*/ 46 w 65"/>
                      <a:gd name="T17" fmla="*/ 4 h 65"/>
                      <a:gd name="T18" fmla="*/ 4 w 65"/>
                      <a:gd name="T19" fmla="*/ 33 h 65"/>
                      <a:gd name="T20" fmla="*/ 52 w 65"/>
                      <a:gd name="T21" fmla="*/ 49 h 65"/>
                      <a:gd name="T22" fmla="*/ 50 w 65"/>
                      <a:gd name="T23" fmla="*/ 47 h 65"/>
                      <a:gd name="T24" fmla="*/ 10 w 65"/>
                      <a:gd name="T25" fmla="*/ 40 h 65"/>
                      <a:gd name="T26" fmla="*/ 33 w 65"/>
                      <a:gd name="T27" fmla="*/ 6 h 65"/>
                      <a:gd name="T28" fmla="*/ 56 w 65"/>
                      <a:gd name="T29" fmla="*/ 12 h 65"/>
                      <a:gd name="T30" fmla="*/ 49 w 65"/>
                      <a:gd name="T31" fmla="*/ 40 h 65"/>
                      <a:gd name="T32" fmla="*/ 43 w 65"/>
                      <a:gd name="T33" fmla="*/ 16 h 65"/>
                      <a:gd name="T34" fmla="*/ 40 w 65"/>
                      <a:gd name="T35" fmla="*/ 16 h 65"/>
                      <a:gd name="T36" fmla="*/ 32 w 65"/>
                      <a:gd name="T37" fmla="*/ 37 h 65"/>
                      <a:gd name="T38" fmla="*/ 28 w 65"/>
                      <a:gd name="T39" fmla="*/ 40 h 65"/>
                      <a:gd name="T40" fmla="*/ 26 w 65"/>
                      <a:gd name="T41" fmla="*/ 23 h 65"/>
                      <a:gd name="T42" fmla="*/ 42 w 65"/>
                      <a:gd name="T43" fmla="*/ 18 h 65"/>
                      <a:gd name="T44" fmla="*/ 42 w 65"/>
                      <a:gd name="T45" fmla="*/ 16 h 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</a:cxnLst>
                    <a:rect l="0" t="0" r="r" b="b"/>
                    <a:pathLst>
                      <a:path w="65" h="65">
                        <a:moveTo>
                          <a:pt x="42" y="16"/>
                        </a:moveTo>
                        <a:cubicBezTo>
                          <a:pt x="33" y="15"/>
                          <a:pt x="27" y="17"/>
                          <a:pt x="22" y="24"/>
                        </a:cubicBezTo>
                        <a:cubicBezTo>
                          <a:pt x="18" y="29"/>
                          <a:pt x="16" y="34"/>
                          <a:pt x="19" y="40"/>
                        </a:cubicBezTo>
                        <a:cubicBezTo>
                          <a:pt x="22" y="45"/>
                          <a:pt x="28" y="43"/>
                          <a:pt x="32" y="41"/>
                        </a:cubicBezTo>
                        <a:cubicBezTo>
                          <a:pt x="39" y="35"/>
                          <a:pt x="39" y="24"/>
                          <a:pt x="43" y="16"/>
                        </a:cubicBezTo>
                        <a:cubicBezTo>
                          <a:pt x="42" y="16"/>
                          <a:pt x="41" y="16"/>
                          <a:pt x="40" y="16"/>
                        </a:cubicBezTo>
                        <a:cubicBezTo>
                          <a:pt x="39" y="23"/>
                          <a:pt x="37" y="46"/>
                          <a:pt x="50" y="43"/>
                        </a:cubicBezTo>
                        <a:cubicBezTo>
                          <a:pt x="59" y="41"/>
                          <a:pt x="63" y="30"/>
                          <a:pt x="63" y="22"/>
                        </a:cubicBezTo>
                        <a:cubicBezTo>
                          <a:pt x="63" y="12"/>
                          <a:pt x="55" y="6"/>
                          <a:pt x="46" y="4"/>
                        </a:cubicBezTo>
                        <a:cubicBezTo>
                          <a:pt x="29" y="0"/>
                          <a:pt x="0" y="14"/>
                          <a:pt x="4" y="33"/>
                        </a:cubicBezTo>
                        <a:cubicBezTo>
                          <a:pt x="9" y="54"/>
                          <a:pt x="36" y="65"/>
                          <a:pt x="52" y="49"/>
                        </a:cubicBezTo>
                        <a:cubicBezTo>
                          <a:pt x="53" y="48"/>
                          <a:pt x="51" y="46"/>
                          <a:pt x="50" y="47"/>
                        </a:cubicBezTo>
                        <a:cubicBezTo>
                          <a:pt x="37" y="60"/>
                          <a:pt x="19" y="54"/>
                          <a:pt x="10" y="40"/>
                        </a:cubicBezTo>
                        <a:cubicBezTo>
                          <a:pt x="0" y="23"/>
                          <a:pt x="19" y="10"/>
                          <a:pt x="33" y="6"/>
                        </a:cubicBezTo>
                        <a:cubicBezTo>
                          <a:pt x="41" y="5"/>
                          <a:pt x="50" y="7"/>
                          <a:pt x="56" y="12"/>
                        </a:cubicBezTo>
                        <a:cubicBezTo>
                          <a:pt x="65" y="20"/>
                          <a:pt x="59" y="36"/>
                          <a:pt x="49" y="40"/>
                        </a:cubicBezTo>
                        <a:cubicBezTo>
                          <a:pt x="40" y="44"/>
                          <a:pt x="42" y="20"/>
                          <a:pt x="43" y="16"/>
                        </a:cubicBezTo>
                        <a:cubicBezTo>
                          <a:pt x="43" y="14"/>
                          <a:pt x="40" y="14"/>
                          <a:pt x="40" y="16"/>
                        </a:cubicBezTo>
                        <a:cubicBezTo>
                          <a:pt x="37" y="23"/>
                          <a:pt x="37" y="30"/>
                          <a:pt x="32" y="37"/>
                        </a:cubicBezTo>
                        <a:cubicBezTo>
                          <a:pt x="30" y="38"/>
                          <a:pt x="29" y="39"/>
                          <a:pt x="28" y="40"/>
                        </a:cubicBezTo>
                        <a:cubicBezTo>
                          <a:pt x="21" y="34"/>
                          <a:pt x="20" y="28"/>
                          <a:pt x="26" y="23"/>
                        </a:cubicBezTo>
                        <a:cubicBezTo>
                          <a:pt x="30" y="18"/>
                          <a:pt x="36" y="18"/>
                          <a:pt x="42" y="18"/>
                        </a:cubicBezTo>
                        <a:cubicBezTo>
                          <a:pt x="44" y="19"/>
                          <a:pt x="44" y="16"/>
                          <a:pt x="42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2" name="Freeform 225"/>
                  <p:cNvSpPr/>
                  <p:nvPr/>
                </p:nvSpPr>
                <p:spPr bwMode="auto">
                  <a:xfrm>
                    <a:off x="960" y="1515"/>
                    <a:ext cx="35" cy="20"/>
                  </a:xfrm>
                  <a:custGeom>
                    <a:avLst/>
                    <a:gdLst>
                      <a:gd name="T0" fmla="*/ 4 w 52"/>
                      <a:gd name="T1" fmla="*/ 6 h 30"/>
                      <a:gd name="T2" fmla="*/ 31 w 52"/>
                      <a:gd name="T3" fmla="*/ 6 h 30"/>
                      <a:gd name="T4" fmla="*/ 42 w 52"/>
                      <a:gd name="T5" fmla="*/ 5 h 30"/>
                      <a:gd name="T6" fmla="*/ 40 w 52"/>
                      <a:gd name="T7" fmla="*/ 13 h 30"/>
                      <a:gd name="T8" fmla="*/ 32 w 52"/>
                      <a:gd name="T9" fmla="*/ 22 h 30"/>
                      <a:gd name="T10" fmla="*/ 29 w 52"/>
                      <a:gd name="T11" fmla="*/ 25 h 30"/>
                      <a:gd name="T12" fmla="*/ 19 w 52"/>
                      <a:gd name="T13" fmla="*/ 21 h 30"/>
                      <a:gd name="T14" fmla="*/ 2 w 52"/>
                      <a:gd name="T15" fmla="*/ 6 h 30"/>
                      <a:gd name="T16" fmla="*/ 0 w 52"/>
                      <a:gd name="T17" fmla="*/ 7 h 30"/>
                      <a:gd name="T18" fmla="*/ 24 w 52"/>
                      <a:gd name="T19" fmla="*/ 28 h 30"/>
                      <a:gd name="T20" fmla="*/ 32 w 52"/>
                      <a:gd name="T21" fmla="*/ 25 h 30"/>
                      <a:gd name="T22" fmla="*/ 51 w 52"/>
                      <a:gd name="T23" fmla="*/ 6 h 30"/>
                      <a:gd name="T24" fmla="*/ 50 w 52"/>
                      <a:gd name="T25" fmla="*/ 5 h 30"/>
                      <a:gd name="T26" fmla="*/ 3 w 52"/>
                      <a:gd name="T27" fmla="*/ 5 h 30"/>
                      <a:gd name="T28" fmla="*/ 3 w 52"/>
                      <a:gd name="T29" fmla="*/ 7 h 30"/>
                      <a:gd name="T30" fmla="*/ 4 w 52"/>
                      <a:gd name="T31" fmla="*/ 7 h 30"/>
                      <a:gd name="T32" fmla="*/ 4 w 52"/>
                      <a:gd name="T33" fmla="*/ 6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2" h="30">
                        <a:moveTo>
                          <a:pt x="4" y="6"/>
                        </a:moveTo>
                        <a:cubicBezTo>
                          <a:pt x="12" y="9"/>
                          <a:pt x="23" y="7"/>
                          <a:pt x="31" y="6"/>
                        </a:cubicBezTo>
                        <a:cubicBezTo>
                          <a:pt x="35" y="5"/>
                          <a:pt x="39" y="5"/>
                          <a:pt x="42" y="5"/>
                        </a:cubicBezTo>
                        <a:cubicBezTo>
                          <a:pt x="52" y="5"/>
                          <a:pt x="43" y="10"/>
                          <a:pt x="40" y="13"/>
                        </a:cubicBezTo>
                        <a:cubicBezTo>
                          <a:pt x="37" y="16"/>
                          <a:pt x="35" y="19"/>
                          <a:pt x="32" y="22"/>
                        </a:cubicBezTo>
                        <a:cubicBezTo>
                          <a:pt x="31" y="23"/>
                          <a:pt x="30" y="24"/>
                          <a:pt x="29" y="25"/>
                        </a:cubicBezTo>
                        <a:cubicBezTo>
                          <a:pt x="26" y="28"/>
                          <a:pt x="21" y="23"/>
                          <a:pt x="19" y="21"/>
                        </a:cubicBezTo>
                        <a:cubicBezTo>
                          <a:pt x="13" y="17"/>
                          <a:pt x="5" y="13"/>
                          <a:pt x="2" y="6"/>
                        </a:cubicBezTo>
                        <a:cubicBezTo>
                          <a:pt x="2" y="5"/>
                          <a:pt x="0" y="5"/>
                          <a:pt x="0" y="7"/>
                        </a:cubicBezTo>
                        <a:cubicBezTo>
                          <a:pt x="4" y="16"/>
                          <a:pt x="17" y="23"/>
                          <a:pt x="24" y="28"/>
                        </a:cubicBezTo>
                        <a:cubicBezTo>
                          <a:pt x="28" y="30"/>
                          <a:pt x="30" y="27"/>
                          <a:pt x="32" y="25"/>
                        </a:cubicBezTo>
                        <a:cubicBezTo>
                          <a:pt x="38" y="18"/>
                          <a:pt x="44" y="12"/>
                          <a:pt x="51" y="6"/>
                        </a:cubicBezTo>
                        <a:cubicBezTo>
                          <a:pt x="51" y="6"/>
                          <a:pt x="51" y="5"/>
                          <a:pt x="50" y="5"/>
                        </a:cubicBezTo>
                        <a:cubicBezTo>
                          <a:pt x="36" y="0"/>
                          <a:pt x="18" y="5"/>
                          <a:pt x="3" y="5"/>
                        </a:cubicBezTo>
                        <a:cubicBezTo>
                          <a:pt x="2" y="5"/>
                          <a:pt x="2" y="7"/>
                          <a:pt x="3" y="7"/>
                        </a:cubicBezTo>
                        <a:cubicBezTo>
                          <a:pt x="3" y="7"/>
                          <a:pt x="3" y="7"/>
                          <a:pt x="4" y="7"/>
                        </a:cubicBezTo>
                        <a:cubicBezTo>
                          <a:pt x="5" y="8"/>
                          <a:pt x="5" y="6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3" name="Freeform 226"/>
                  <p:cNvSpPr/>
                  <p:nvPr/>
                </p:nvSpPr>
                <p:spPr bwMode="auto">
                  <a:xfrm>
                    <a:off x="960" y="1516"/>
                    <a:ext cx="37" cy="27"/>
                  </a:xfrm>
                  <a:custGeom>
                    <a:avLst/>
                    <a:gdLst>
                      <a:gd name="T0" fmla="*/ 3 w 55"/>
                      <a:gd name="T1" fmla="*/ 5 h 40"/>
                      <a:gd name="T2" fmla="*/ 2 w 55"/>
                      <a:gd name="T3" fmla="*/ 4 h 40"/>
                      <a:gd name="T4" fmla="*/ 0 w 55"/>
                      <a:gd name="T5" fmla="*/ 5 h 40"/>
                      <a:gd name="T6" fmla="*/ 2 w 55"/>
                      <a:gd name="T7" fmla="*/ 37 h 40"/>
                      <a:gd name="T8" fmla="*/ 3 w 55"/>
                      <a:gd name="T9" fmla="*/ 38 h 40"/>
                      <a:gd name="T10" fmla="*/ 34 w 55"/>
                      <a:gd name="T11" fmla="*/ 38 h 40"/>
                      <a:gd name="T12" fmla="*/ 51 w 55"/>
                      <a:gd name="T13" fmla="*/ 36 h 40"/>
                      <a:gd name="T14" fmla="*/ 53 w 55"/>
                      <a:gd name="T15" fmla="*/ 23 h 40"/>
                      <a:gd name="T16" fmla="*/ 50 w 55"/>
                      <a:gd name="T17" fmla="*/ 1 h 40"/>
                      <a:gd name="T18" fmla="*/ 48 w 55"/>
                      <a:gd name="T19" fmla="*/ 2 h 40"/>
                      <a:gd name="T20" fmla="*/ 50 w 55"/>
                      <a:gd name="T21" fmla="*/ 13 h 40"/>
                      <a:gd name="T22" fmla="*/ 51 w 55"/>
                      <a:gd name="T23" fmla="*/ 26 h 40"/>
                      <a:gd name="T24" fmla="*/ 47 w 55"/>
                      <a:gd name="T25" fmla="*/ 36 h 40"/>
                      <a:gd name="T26" fmla="*/ 30 w 55"/>
                      <a:gd name="T27" fmla="*/ 36 h 40"/>
                      <a:gd name="T28" fmla="*/ 4 w 55"/>
                      <a:gd name="T29" fmla="*/ 33 h 40"/>
                      <a:gd name="T30" fmla="*/ 3 w 55"/>
                      <a:gd name="T31" fmla="*/ 19 h 40"/>
                      <a:gd name="T32" fmla="*/ 2 w 55"/>
                      <a:gd name="T33" fmla="*/ 6 h 40"/>
                      <a:gd name="T34" fmla="*/ 3 w 55"/>
                      <a:gd name="T35" fmla="*/ 5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55" h="40">
                        <a:moveTo>
                          <a:pt x="3" y="5"/>
                        </a:moveTo>
                        <a:cubicBezTo>
                          <a:pt x="2" y="5"/>
                          <a:pt x="2" y="4"/>
                          <a:pt x="2" y="4"/>
                        </a:cubicBezTo>
                        <a:cubicBezTo>
                          <a:pt x="1" y="4"/>
                          <a:pt x="0" y="4"/>
                          <a:pt x="0" y="5"/>
                        </a:cubicBezTo>
                        <a:cubicBezTo>
                          <a:pt x="0" y="16"/>
                          <a:pt x="2" y="26"/>
                          <a:pt x="2" y="37"/>
                        </a:cubicBezTo>
                        <a:cubicBezTo>
                          <a:pt x="2" y="37"/>
                          <a:pt x="2" y="38"/>
                          <a:pt x="3" y="38"/>
                        </a:cubicBezTo>
                        <a:cubicBezTo>
                          <a:pt x="13" y="37"/>
                          <a:pt x="23" y="37"/>
                          <a:pt x="34" y="38"/>
                        </a:cubicBezTo>
                        <a:cubicBezTo>
                          <a:pt x="38" y="38"/>
                          <a:pt x="47" y="40"/>
                          <a:pt x="51" y="36"/>
                        </a:cubicBezTo>
                        <a:cubicBezTo>
                          <a:pt x="55" y="34"/>
                          <a:pt x="53" y="27"/>
                          <a:pt x="53" y="23"/>
                        </a:cubicBezTo>
                        <a:cubicBezTo>
                          <a:pt x="53" y="17"/>
                          <a:pt x="53" y="6"/>
                          <a:pt x="50" y="1"/>
                        </a:cubicBezTo>
                        <a:cubicBezTo>
                          <a:pt x="49" y="0"/>
                          <a:pt x="48" y="1"/>
                          <a:pt x="48" y="2"/>
                        </a:cubicBezTo>
                        <a:cubicBezTo>
                          <a:pt x="50" y="5"/>
                          <a:pt x="50" y="10"/>
                          <a:pt x="50" y="13"/>
                        </a:cubicBezTo>
                        <a:cubicBezTo>
                          <a:pt x="50" y="17"/>
                          <a:pt x="51" y="22"/>
                          <a:pt x="51" y="26"/>
                        </a:cubicBezTo>
                        <a:cubicBezTo>
                          <a:pt x="51" y="30"/>
                          <a:pt x="52" y="35"/>
                          <a:pt x="47" y="36"/>
                        </a:cubicBezTo>
                        <a:cubicBezTo>
                          <a:pt x="42" y="37"/>
                          <a:pt x="36" y="36"/>
                          <a:pt x="30" y="36"/>
                        </a:cubicBezTo>
                        <a:cubicBezTo>
                          <a:pt x="28" y="35"/>
                          <a:pt x="4" y="36"/>
                          <a:pt x="4" y="33"/>
                        </a:cubicBezTo>
                        <a:cubicBezTo>
                          <a:pt x="4" y="28"/>
                          <a:pt x="4" y="24"/>
                          <a:pt x="3" y="19"/>
                        </a:cubicBezTo>
                        <a:cubicBezTo>
                          <a:pt x="3" y="17"/>
                          <a:pt x="3" y="7"/>
                          <a:pt x="2" y="6"/>
                        </a:cubicBezTo>
                        <a:cubicBezTo>
                          <a:pt x="3" y="7"/>
                          <a:pt x="4" y="5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4" name="Freeform 227"/>
                  <p:cNvSpPr/>
                  <p:nvPr/>
                </p:nvSpPr>
                <p:spPr bwMode="auto">
                  <a:xfrm>
                    <a:off x="959" y="1504"/>
                    <a:ext cx="36" cy="17"/>
                  </a:xfrm>
                  <a:custGeom>
                    <a:avLst/>
                    <a:gdLst>
                      <a:gd name="T0" fmla="*/ 3 w 53"/>
                      <a:gd name="T1" fmla="*/ 25 h 26"/>
                      <a:gd name="T2" fmla="*/ 11 w 53"/>
                      <a:gd name="T3" fmla="*/ 17 h 26"/>
                      <a:gd name="T4" fmla="*/ 22 w 53"/>
                      <a:gd name="T5" fmla="*/ 7 h 26"/>
                      <a:gd name="T6" fmla="*/ 34 w 53"/>
                      <a:gd name="T7" fmla="*/ 7 h 26"/>
                      <a:gd name="T8" fmla="*/ 51 w 53"/>
                      <a:gd name="T9" fmla="*/ 22 h 26"/>
                      <a:gd name="T10" fmla="*/ 52 w 53"/>
                      <a:gd name="T11" fmla="*/ 21 h 26"/>
                      <a:gd name="T12" fmla="*/ 39 w 53"/>
                      <a:gd name="T13" fmla="*/ 9 h 26"/>
                      <a:gd name="T14" fmla="*/ 26 w 53"/>
                      <a:gd name="T15" fmla="*/ 0 h 26"/>
                      <a:gd name="T16" fmla="*/ 20 w 53"/>
                      <a:gd name="T17" fmla="*/ 6 h 26"/>
                      <a:gd name="T18" fmla="*/ 12 w 53"/>
                      <a:gd name="T19" fmla="*/ 14 h 26"/>
                      <a:gd name="T20" fmla="*/ 2 w 53"/>
                      <a:gd name="T21" fmla="*/ 24 h 26"/>
                      <a:gd name="T22" fmla="*/ 3 w 53"/>
                      <a:gd name="T23" fmla="*/ 25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53" h="26">
                        <a:moveTo>
                          <a:pt x="3" y="25"/>
                        </a:moveTo>
                        <a:cubicBezTo>
                          <a:pt x="6" y="23"/>
                          <a:pt x="8" y="20"/>
                          <a:pt x="11" y="17"/>
                        </a:cubicBezTo>
                        <a:cubicBezTo>
                          <a:pt x="15" y="14"/>
                          <a:pt x="19" y="11"/>
                          <a:pt x="22" y="7"/>
                        </a:cubicBezTo>
                        <a:cubicBezTo>
                          <a:pt x="26" y="1"/>
                          <a:pt x="29" y="4"/>
                          <a:pt x="34" y="7"/>
                        </a:cubicBezTo>
                        <a:cubicBezTo>
                          <a:pt x="40" y="12"/>
                          <a:pt x="47" y="16"/>
                          <a:pt x="51" y="22"/>
                        </a:cubicBezTo>
                        <a:cubicBezTo>
                          <a:pt x="51" y="23"/>
                          <a:pt x="53" y="22"/>
                          <a:pt x="52" y="21"/>
                        </a:cubicBezTo>
                        <a:cubicBezTo>
                          <a:pt x="49" y="16"/>
                          <a:pt x="44" y="12"/>
                          <a:pt x="39" y="9"/>
                        </a:cubicBezTo>
                        <a:cubicBezTo>
                          <a:pt x="36" y="6"/>
                          <a:pt x="31" y="1"/>
                          <a:pt x="26" y="0"/>
                        </a:cubicBezTo>
                        <a:cubicBezTo>
                          <a:pt x="24" y="0"/>
                          <a:pt x="21" y="4"/>
                          <a:pt x="20" y="6"/>
                        </a:cubicBezTo>
                        <a:cubicBezTo>
                          <a:pt x="18" y="9"/>
                          <a:pt x="15" y="11"/>
                          <a:pt x="12" y="14"/>
                        </a:cubicBezTo>
                        <a:cubicBezTo>
                          <a:pt x="8" y="17"/>
                          <a:pt x="6" y="21"/>
                          <a:pt x="2" y="24"/>
                        </a:cubicBezTo>
                        <a:cubicBezTo>
                          <a:pt x="0" y="24"/>
                          <a:pt x="1" y="26"/>
                          <a:pt x="3" y="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5" name="Freeform 228"/>
                  <p:cNvSpPr/>
                  <p:nvPr/>
                </p:nvSpPr>
                <p:spPr bwMode="auto">
                  <a:xfrm>
                    <a:off x="911" y="1456"/>
                    <a:ext cx="8" cy="58"/>
                  </a:xfrm>
                  <a:custGeom>
                    <a:avLst/>
                    <a:gdLst>
                      <a:gd name="T0" fmla="*/ 3 w 13"/>
                      <a:gd name="T1" fmla="*/ 2 h 87"/>
                      <a:gd name="T2" fmla="*/ 2 w 13"/>
                      <a:gd name="T3" fmla="*/ 40 h 87"/>
                      <a:gd name="T4" fmla="*/ 4 w 13"/>
                      <a:gd name="T5" fmla="*/ 82 h 87"/>
                      <a:gd name="T6" fmla="*/ 6 w 13"/>
                      <a:gd name="T7" fmla="*/ 83 h 87"/>
                      <a:gd name="T8" fmla="*/ 11 w 13"/>
                      <a:gd name="T9" fmla="*/ 76 h 87"/>
                      <a:gd name="T10" fmla="*/ 8 w 13"/>
                      <a:gd name="T11" fmla="*/ 32 h 87"/>
                      <a:gd name="T12" fmla="*/ 2 w 13"/>
                      <a:gd name="T13" fmla="*/ 2 h 87"/>
                      <a:gd name="T14" fmla="*/ 1 w 13"/>
                      <a:gd name="T15" fmla="*/ 4 h 87"/>
                      <a:gd name="T16" fmla="*/ 3 w 13"/>
                      <a:gd name="T17" fmla="*/ 6 h 87"/>
                      <a:gd name="T18" fmla="*/ 5 w 13"/>
                      <a:gd name="T19" fmla="*/ 4 h 87"/>
                      <a:gd name="T20" fmla="*/ 6 w 13"/>
                      <a:gd name="T21" fmla="*/ 32 h 87"/>
                      <a:gd name="T22" fmla="*/ 8 w 13"/>
                      <a:gd name="T23" fmla="*/ 59 h 87"/>
                      <a:gd name="T24" fmla="*/ 8 w 13"/>
                      <a:gd name="T25" fmla="*/ 71 h 87"/>
                      <a:gd name="T26" fmla="*/ 8 w 13"/>
                      <a:gd name="T27" fmla="*/ 69 h 87"/>
                      <a:gd name="T28" fmla="*/ 7 w 13"/>
                      <a:gd name="T29" fmla="*/ 39 h 87"/>
                      <a:gd name="T30" fmla="*/ 4 w 13"/>
                      <a:gd name="T31" fmla="*/ 38 h 87"/>
                      <a:gd name="T32" fmla="*/ 3 w 13"/>
                      <a:gd name="T33" fmla="*/ 63 h 87"/>
                      <a:gd name="T34" fmla="*/ 6 w 13"/>
                      <a:gd name="T35" fmla="*/ 63 h 87"/>
                      <a:gd name="T36" fmla="*/ 6 w 13"/>
                      <a:gd name="T37" fmla="*/ 51 h 87"/>
                      <a:gd name="T38" fmla="*/ 5 w 13"/>
                      <a:gd name="T39" fmla="*/ 49 h 87"/>
                      <a:gd name="T40" fmla="*/ 5 w 13"/>
                      <a:gd name="T41" fmla="*/ 81 h 87"/>
                      <a:gd name="T42" fmla="*/ 8 w 13"/>
                      <a:gd name="T43" fmla="*/ 81 h 87"/>
                      <a:gd name="T44" fmla="*/ 10 w 13"/>
                      <a:gd name="T45" fmla="*/ 52 h 87"/>
                      <a:gd name="T46" fmla="*/ 8 w 13"/>
                      <a:gd name="T47" fmla="*/ 2 h 87"/>
                      <a:gd name="T48" fmla="*/ 6 w 13"/>
                      <a:gd name="T49" fmla="*/ 1 h 87"/>
                      <a:gd name="T50" fmla="*/ 3 w 13"/>
                      <a:gd name="T51" fmla="*/ 1 h 87"/>
                      <a:gd name="T52" fmla="*/ 1 w 13"/>
                      <a:gd name="T53" fmla="*/ 3 h 87"/>
                      <a:gd name="T54" fmla="*/ 7 w 13"/>
                      <a:gd name="T55" fmla="*/ 56 h 87"/>
                      <a:gd name="T56" fmla="*/ 8 w 13"/>
                      <a:gd name="T57" fmla="*/ 76 h 87"/>
                      <a:gd name="T58" fmla="*/ 6 w 13"/>
                      <a:gd name="T59" fmla="*/ 67 h 87"/>
                      <a:gd name="T60" fmla="*/ 6 w 13"/>
                      <a:gd name="T61" fmla="*/ 58 h 87"/>
                      <a:gd name="T62" fmla="*/ 5 w 13"/>
                      <a:gd name="T63" fmla="*/ 3 h 87"/>
                      <a:gd name="T64" fmla="*/ 3 w 13"/>
                      <a:gd name="T65" fmla="*/ 2 h 8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13" h="87">
                        <a:moveTo>
                          <a:pt x="3" y="2"/>
                        </a:moveTo>
                        <a:cubicBezTo>
                          <a:pt x="1" y="14"/>
                          <a:pt x="2" y="28"/>
                          <a:pt x="2" y="40"/>
                        </a:cubicBezTo>
                        <a:cubicBezTo>
                          <a:pt x="3" y="54"/>
                          <a:pt x="2" y="69"/>
                          <a:pt x="4" y="82"/>
                        </a:cubicBezTo>
                        <a:cubicBezTo>
                          <a:pt x="4" y="83"/>
                          <a:pt x="5" y="83"/>
                          <a:pt x="6" y="83"/>
                        </a:cubicBezTo>
                        <a:cubicBezTo>
                          <a:pt x="10" y="82"/>
                          <a:pt x="11" y="80"/>
                          <a:pt x="11" y="76"/>
                        </a:cubicBezTo>
                        <a:cubicBezTo>
                          <a:pt x="11" y="61"/>
                          <a:pt x="9" y="46"/>
                          <a:pt x="8" y="32"/>
                        </a:cubicBezTo>
                        <a:cubicBezTo>
                          <a:pt x="7" y="26"/>
                          <a:pt x="10" y="3"/>
                          <a:pt x="2" y="2"/>
                        </a:cubicBezTo>
                        <a:cubicBezTo>
                          <a:pt x="1" y="1"/>
                          <a:pt x="0" y="3"/>
                          <a:pt x="1" y="4"/>
                        </a:cubicBezTo>
                        <a:cubicBezTo>
                          <a:pt x="1" y="5"/>
                          <a:pt x="2" y="5"/>
                          <a:pt x="3" y="6"/>
                        </a:cubicBezTo>
                        <a:cubicBezTo>
                          <a:pt x="4" y="7"/>
                          <a:pt x="6" y="6"/>
                          <a:pt x="5" y="4"/>
                        </a:cubicBezTo>
                        <a:cubicBezTo>
                          <a:pt x="9" y="10"/>
                          <a:pt x="6" y="25"/>
                          <a:pt x="6" y="32"/>
                        </a:cubicBezTo>
                        <a:cubicBezTo>
                          <a:pt x="6" y="41"/>
                          <a:pt x="7" y="50"/>
                          <a:pt x="8" y="59"/>
                        </a:cubicBezTo>
                        <a:cubicBezTo>
                          <a:pt x="8" y="63"/>
                          <a:pt x="8" y="67"/>
                          <a:pt x="8" y="71"/>
                        </a:cubicBezTo>
                        <a:cubicBezTo>
                          <a:pt x="8" y="87"/>
                          <a:pt x="8" y="71"/>
                          <a:pt x="8" y="69"/>
                        </a:cubicBezTo>
                        <a:cubicBezTo>
                          <a:pt x="8" y="59"/>
                          <a:pt x="7" y="49"/>
                          <a:pt x="7" y="39"/>
                        </a:cubicBezTo>
                        <a:cubicBezTo>
                          <a:pt x="7" y="37"/>
                          <a:pt x="4" y="37"/>
                          <a:pt x="4" y="38"/>
                        </a:cubicBezTo>
                        <a:cubicBezTo>
                          <a:pt x="2" y="46"/>
                          <a:pt x="3" y="55"/>
                          <a:pt x="3" y="63"/>
                        </a:cubicBezTo>
                        <a:cubicBezTo>
                          <a:pt x="3" y="65"/>
                          <a:pt x="6" y="65"/>
                          <a:pt x="6" y="63"/>
                        </a:cubicBezTo>
                        <a:cubicBezTo>
                          <a:pt x="6" y="59"/>
                          <a:pt x="6" y="55"/>
                          <a:pt x="6" y="51"/>
                        </a:cubicBezTo>
                        <a:cubicBezTo>
                          <a:pt x="6" y="49"/>
                          <a:pt x="4" y="37"/>
                          <a:pt x="5" y="49"/>
                        </a:cubicBezTo>
                        <a:cubicBezTo>
                          <a:pt x="5" y="59"/>
                          <a:pt x="4" y="70"/>
                          <a:pt x="5" y="81"/>
                        </a:cubicBezTo>
                        <a:cubicBezTo>
                          <a:pt x="5" y="82"/>
                          <a:pt x="7" y="83"/>
                          <a:pt x="8" y="81"/>
                        </a:cubicBezTo>
                        <a:cubicBezTo>
                          <a:pt x="13" y="73"/>
                          <a:pt x="11" y="62"/>
                          <a:pt x="10" y="52"/>
                        </a:cubicBezTo>
                        <a:cubicBezTo>
                          <a:pt x="8" y="36"/>
                          <a:pt x="11" y="18"/>
                          <a:pt x="8" y="2"/>
                        </a:cubicBezTo>
                        <a:cubicBezTo>
                          <a:pt x="8" y="1"/>
                          <a:pt x="7" y="1"/>
                          <a:pt x="6" y="1"/>
                        </a:cubicBezTo>
                        <a:cubicBezTo>
                          <a:pt x="5" y="1"/>
                          <a:pt x="4" y="1"/>
                          <a:pt x="3" y="1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4" y="20"/>
                          <a:pt x="6" y="38"/>
                          <a:pt x="7" y="56"/>
                        </a:cubicBezTo>
                        <a:cubicBezTo>
                          <a:pt x="8" y="62"/>
                          <a:pt x="7" y="69"/>
                          <a:pt x="8" y="76"/>
                        </a:cubicBezTo>
                        <a:cubicBezTo>
                          <a:pt x="5" y="74"/>
                          <a:pt x="5" y="71"/>
                          <a:pt x="6" y="67"/>
                        </a:cubicBezTo>
                        <a:cubicBezTo>
                          <a:pt x="6" y="64"/>
                          <a:pt x="6" y="61"/>
                          <a:pt x="6" y="58"/>
                        </a:cubicBezTo>
                        <a:cubicBezTo>
                          <a:pt x="6" y="39"/>
                          <a:pt x="3" y="21"/>
                          <a:pt x="5" y="3"/>
                        </a:cubicBezTo>
                        <a:cubicBezTo>
                          <a:pt x="6" y="1"/>
                          <a:pt x="3" y="0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6" name="Freeform 229"/>
                  <p:cNvSpPr/>
                  <p:nvPr/>
                </p:nvSpPr>
                <p:spPr bwMode="auto">
                  <a:xfrm>
                    <a:off x="913" y="1457"/>
                    <a:ext cx="31" cy="8"/>
                  </a:xfrm>
                  <a:custGeom>
                    <a:avLst/>
                    <a:gdLst>
                      <a:gd name="T0" fmla="*/ 1 w 47"/>
                      <a:gd name="T1" fmla="*/ 7 h 12"/>
                      <a:gd name="T2" fmla="*/ 15 w 47"/>
                      <a:gd name="T3" fmla="*/ 7 h 12"/>
                      <a:gd name="T4" fmla="*/ 30 w 47"/>
                      <a:gd name="T5" fmla="*/ 11 h 12"/>
                      <a:gd name="T6" fmla="*/ 46 w 47"/>
                      <a:gd name="T7" fmla="*/ 3 h 12"/>
                      <a:gd name="T8" fmla="*/ 44 w 47"/>
                      <a:gd name="T9" fmla="*/ 2 h 12"/>
                      <a:gd name="T10" fmla="*/ 18 w 47"/>
                      <a:gd name="T11" fmla="*/ 5 h 12"/>
                      <a:gd name="T12" fmla="*/ 2 w 47"/>
                      <a:gd name="T13" fmla="*/ 4 h 12"/>
                      <a:gd name="T14" fmla="*/ 1 w 47"/>
                      <a:gd name="T15" fmla="*/ 7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47" h="12">
                        <a:moveTo>
                          <a:pt x="1" y="7"/>
                        </a:moveTo>
                        <a:cubicBezTo>
                          <a:pt x="6" y="8"/>
                          <a:pt x="10" y="6"/>
                          <a:pt x="15" y="7"/>
                        </a:cubicBezTo>
                        <a:cubicBezTo>
                          <a:pt x="20" y="8"/>
                          <a:pt x="24" y="11"/>
                          <a:pt x="30" y="11"/>
                        </a:cubicBezTo>
                        <a:cubicBezTo>
                          <a:pt x="36" y="11"/>
                          <a:pt x="44" y="9"/>
                          <a:pt x="46" y="3"/>
                        </a:cubicBezTo>
                        <a:cubicBezTo>
                          <a:pt x="47" y="1"/>
                          <a:pt x="44" y="0"/>
                          <a:pt x="44" y="2"/>
                        </a:cubicBezTo>
                        <a:cubicBezTo>
                          <a:pt x="40" y="12"/>
                          <a:pt x="25" y="8"/>
                          <a:pt x="18" y="5"/>
                        </a:cubicBezTo>
                        <a:cubicBezTo>
                          <a:pt x="12" y="3"/>
                          <a:pt x="8" y="6"/>
                          <a:pt x="2" y="4"/>
                        </a:cubicBezTo>
                        <a:cubicBezTo>
                          <a:pt x="0" y="4"/>
                          <a:pt x="0" y="6"/>
                          <a:pt x="1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7" name="Freeform 230"/>
                  <p:cNvSpPr/>
                  <p:nvPr/>
                </p:nvSpPr>
                <p:spPr bwMode="auto">
                  <a:xfrm>
                    <a:off x="912" y="1474"/>
                    <a:ext cx="32" cy="8"/>
                  </a:xfrm>
                  <a:custGeom>
                    <a:avLst/>
                    <a:gdLst>
                      <a:gd name="T0" fmla="*/ 3 w 48"/>
                      <a:gd name="T1" fmla="*/ 10 h 11"/>
                      <a:gd name="T2" fmla="*/ 34 w 48"/>
                      <a:gd name="T3" fmla="*/ 10 h 11"/>
                      <a:gd name="T4" fmla="*/ 47 w 48"/>
                      <a:gd name="T5" fmla="*/ 2 h 11"/>
                      <a:gd name="T6" fmla="*/ 44 w 48"/>
                      <a:gd name="T7" fmla="*/ 2 h 11"/>
                      <a:gd name="T8" fmla="*/ 19 w 48"/>
                      <a:gd name="T9" fmla="*/ 5 h 11"/>
                      <a:gd name="T10" fmla="*/ 2 w 48"/>
                      <a:gd name="T11" fmla="*/ 8 h 11"/>
                      <a:gd name="T12" fmla="*/ 3 w 48"/>
                      <a:gd name="T13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8" h="11">
                        <a:moveTo>
                          <a:pt x="3" y="10"/>
                        </a:moveTo>
                        <a:cubicBezTo>
                          <a:pt x="14" y="3"/>
                          <a:pt x="23" y="11"/>
                          <a:pt x="34" y="10"/>
                        </a:cubicBezTo>
                        <a:cubicBezTo>
                          <a:pt x="39" y="9"/>
                          <a:pt x="45" y="8"/>
                          <a:pt x="47" y="2"/>
                        </a:cubicBezTo>
                        <a:cubicBezTo>
                          <a:pt x="48" y="1"/>
                          <a:pt x="45" y="0"/>
                          <a:pt x="44" y="2"/>
                        </a:cubicBezTo>
                        <a:cubicBezTo>
                          <a:pt x="42" y="10"/>
                          <a:pt x="25" y="7"/>
                          <a:pt x="19" y="5"/>
                        </a:cubicBezTo>
                        <a:cubicBezTo>
                          <a:pt x="13" y="4"/>
                          <a:pt x="8" y="4"/>
                          <a:pt x="2" y="8"/>
                        </a:cubicBezTo>
                        <a:cubicBezTo>
                          <a:pt x="0" y="9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8" name="Freeform 231"/>
                  <p:cNvSpPr/>
                  <p:nvPr/>
                </p:nvSpPr>
                <p:spPr bwMode="auto">
                  <a:xfrm>
                    <a:off x="941" y="1458"/>
                    <a:ext cx="3" cy="20"/>
                  </a:xfrm>
                  <a:custGeom>
                    <a:avLst/>
                    <a:gdLst>
                      <a:gd name="T0" fmla="*/ 1 w 5"/>
                      <a:gd name="T1" fmla="*/ 2 h 30"/>
                      <a:gd name="T2" fmla="*/ 1 w 5"/>
                      <a:gd name="T3" fmla="*/ 14 h 30"/>
                      <a:gd name="T4" fmla="*/ 1 w 5"/>
                      <a:gd name="T5" fmla="*/ 28 h 30"/>
                      <a:gd name="T6" fmla="*/ 4 w 5"/>
                      <a:gd name="T7" fmla="*/ 28 h 30"/>
                      <a:gd name="T8" fmla="*/ 4 w 5"/>
                      <a:gd name="T9" fmla="*/ 15 h 30"/>
                      <a:gd name="T10" fmla="*/ 4 w 5"/>
                      <a:gd name="T11" fmla="*/ 3 h 30"/>
                      <a:gd name="T12" fmla="*/ 1 w 5"/>
                      <a:gd name="T13" fmla="*/ 2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30">
                        <a:moveTo>
                          <a:pt x="1" y="2"/>
                        </a:moveTo>
                        <a:cubicBezTo>
                          <a:pt x="0" y="6"/>
                          <a:pt x="0" y="10"/>
                          <a:pt x="1" y="14"/>
                        </a:cubicBezTo>
                        <a:cubicBezTo>
                          <a:pt x="1" y="19"/>
                          <a:pt x="1" y="23"/>
                          <a:pt x="1" y="28"/>
                        </a:cubicBezTo>
                        <a:cubicBezTo>
                          <a:pt x="1" y="30"/>
                          <a:pt x="4" y="30"/>
                          <a:pt x="4" y="28"/>
                        </a:cubicBezTo>
                        <a:cubicBezTo>
                          <a:pt x="4" y="24"/>
                          <a:pt x="4" y="19"/>
                          <a:pt x="4" y="15"/>
                        </a:cubicBezTo>
                        <a:cubicBezTo>
                          <a:pt x="3" y="11"/>
                          <a:pt x="3" y="7"/>
                          <a:pt x="4" y="3"/>
                        </a:cubicBezTo>
                        <a:cubicBezTo>
                          <a:pt x="5" y="1"/>
                          <a:pt x="2" y="0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9" name="Freeform 232"/>
                  <p:cNvSpPr/>
                  <p:nvPr/>
                </p:nvSpPr>
                <p:spPr bwMode="auto">
                  <a:xfrm>
                    <a:off x="914" y="1460"/>
                    <a:ext cx="8" cy="4"/>
                  </a:xfrm>
                  <a:custGeom>
                    <a:avLst/>
                    <a:gdLst>
                      <a:gd name="T0" fmla="*/ 2 w 12"/>
                      <a:gd name="T1" fmla="*/ 6 h 7"/>
                      <a:gd name="T2" fmla="*/ 5 w 12"/>
                      <a:gd name="T3" fmla="*/ 6 h 7"/>
                      <a:gd name="T4" fmla="*/ 10 w 12"/>
                      <a:gd name="T5" fmla="*/ 3 h 7"/>
                      <a:gd name="T6" fmla="*/ 9 w 12"/>
                      <a:gd name="T7" fmla="*/ 1 h 7"/>
                      <a:gd name="T8" fmla="*/ 6 w 12"/>
                      <a:gd name="T9" fmla="*/ 3 h 7"/>
                      <a:gd name="T10" fmla="*/ 4 w 12"/>
                      <a:gd name="T11" fmla="*/ 3 h 7"/>
                      <a:gd name="T12" fmla="*/ 3 w 12"/>
                      <a:gd name="T13" fmla="*/ 4 h 7"/>
                      <a:gd name="T14" fmla="*/ 2 w 12"/>
                      <a:gd name="T15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2" h="7">
                        <a:moveTo>
                          <a:pt x="2" y="6"/>
                        </a:moveTo>
                        <a:cubicBezTo>
                          <a:pt x="3" y="7"/>
                          <a:pt x="4" y="6"/>
                          <a:pt x="5" y="6"/>
                        </a:cubicBezTo>
                        <a:cubicBezTo>
                          <a:pt x="7" y="5"/>
                          <a:pt x="9" y="4"/>
                          <a:pt x="10" y="3"/>
                        </a:cubicBezTo>
                        <a:cubicBezTo>
                          <a:pt x="12" y="3"/>
                          <a:pt x="11" y="0"/>
                          <a:pt x="9" y="1"/>
                        </a:cubicBezTo>
                        <a:cubicBezTo>
                          <a:pt x="8" y="1"/>
                          <a:pt x="7" y="2"/>
                          <a:pt x="6" y="3"/>
                        </a:cubicBezTo>
                        <a:cubicBezTo>
                          <a:pt x="5" y="3"/>
                          <a:pt x="4" y="3"/>
                          <a:pt x="4" y="3"/>
                        </a:cubicBezTo>
                        <a:cubicBezTo>
                          <a:pt x="3" y="3"/>
                          <a:pt x="3" y="3"/>
                          <a:pt x="3" y="4"/>
                        </a:cubicBezTo>
                        <a:cubicBezTo>
                          <a:pt x="2" y="3"/>
                          <a:pt x="0" y="5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0" name="Freeform 233"/>
                  <p:cNvSpPr/>
                  <p:nvPr/>
                </p:nvSpPr>
                <p:spPr bwMode="auto">
                  <a:xfrm>
                    <a:off x="913" y="1462"/>
                    <a:ext cx="10" cy="6"/>
                  </a:xfrm>
                  <a:custGeom>
                    <a:avLst/>
                    <a:gdLst>
                      <a:gd name="T0" fmla="*/ 3 w 14"/>
                      <a:gd name="T1" fmla="*/ 9 h 9"/>
                      <a:gd name="T2" fmla="*/ 12 w 14"/>
                      <a:gd name="T3" fmla="*/ 3 h 9"/>
                      <a:gd name="T4" fmla="*/ 11 w 14"/>
                      <a:gd name="T5" fmla="*/ 1 h 9"/>
                      <a:gd name="T6" fmla="*/ 1 w 14"/>
                      <a:gd name="T7" fmla="*/ 6 h 9"/>
                      <a:gd name="T8" fmla="*/ 3 w 14"/>
                      <a:gd name="T9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9">
                        <a:moveTo>
                          <a:pt x="3" y="9"/>
                        </a:moveTo>
                        <a:cubicBezTo>
                          <a:pt x="6" y="7"/>
                          <a:pt x="9" y="5"/>
                          <a:pt x="12" y="3"/>
                        </a:cubicBezTo>
                        <a:cubicBezTo>
                          <a:pt x="14" y="2"/>
                          <a:pt x="12" y="0"/>
                          <a:pt x="11" y="1"/>
                        </a:cubicBezTo>
                        <a:cubicBezTo>
                          <a:pt x="7" y="2"/>
                          <a:pt x="4" y="4"/>
                          <a:pt x="1" y="6"/>
                        </a:cubicBezTo>
                        <a:cubicBezTo>
                          <a:pt x="0" y="7"/>
                          <a:pt x="1" y="9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1" name="Freeform 234"/>
                  <p:cNvSpPr/>
                  <p:nvPr/>
                </p:nvSpPr>
                <p:spPr bwMode="auto">
                  <a:xfrm>
                    <a:off x="914" y="1463"/>
                    <a:ext cx="10" cy="5"/>
                  </a:xfrm>
                  <a:custGeom>
                    <a:avLst/>
                    <a:gdLst>
                      <a:gd name="T0" fmla="*/ 3 w 15"/>
                      <a:gd name="T1" fmla="*/ 8 h 8"/>
                      <a:gd name="T2" fmla="*/ 13 w 15"/>
                      <a:gd name="T3" fmla="*/ 4 h 8"/>
                      <a:gd name="T4" fmla="*/ 12 w 15"/>
                      <a:gd name="T5" fmla="*/ 1 h 8"/>
                      <a:gd name="T6" fmla="*/ 2 w 15"/>
                      <a:gd name="T7" fmla="*/ 5 h 8"/>
                      <a:gd name="T8" fmla="*/ 3 w 15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" h="8">
                        <a:moveTo>
                          <a:pt x="3" y="8"/>
                        </a:moveTo>
                        <a:cubicBezTo>
                          <a:pt x="6" y="7"/>
                          <a:pt x="10" y="5"/>
                          <a:pt x="13" y="4"/>
                        </a:cubicBezTo>
                        <a:cubicBezTo>
                          <a:pt x="15" y="3"/>
                          <a:pt x="14" y="0"/>
                          <a:pt x="12" y="1"/>
                        </a:cubicBezTo>
                        <a:cubicBezTo>
                          <a:pt x="9" y="2"/>
                          <a:pt x="5" y="4"/>
                          <a:pt x="2" y="5"/>
                        </a:cubicBezTo>
                        <a:cubicBezTo>
                          <a:pt x="0" y="6"/>
                          <a:pt x="1" y="8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2" name="Freeform 235"/>
                  <p:cNvSpPr/>
                  <p:nvPr/>
                </p:nvSpPr>
                <p:spPr bwMode="auto">
                  <a:xfrm>
                    <a:off x="913" y="1464"/>
                    <a:ext cx="14" cy="9"/>
                  </a:xfrm>
                  <a:custGeom>
                    <a:avLst/>
                    <a:gdLst>
                      <a:gd name="T0" fmla="*/ 3 w 21"/>
                      <a:gd name="T1" fmla="*/ 13 h 14"/>
                      <a:gd name="T2" fmla="*/ 19 w 21"/>
                      <a:gd name="T3" fmla="*/ 3 h 14"/>
                      <a:gd name="T4" fmla="*/ 18 w 21"/>
                      <a:gd name="T5" fmla="*/ 1 h 14"/>
                      <a:gd name="T6" fmla="*/ 2 w 21"/>
                      <a:gd name="T7" fmla="*/ 10 h 14"/>
                      <a:gd name="T8" fmla="*/ 3 w 21"/>
                      <a:gd name="T9" fmla="*/ 1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14">
                        <a:moveTo>
                          <a:pt x="3" y="13"/>
                        </a:moveTo>
                        <a:cubicBezTo>
                          <a:pt x="8" y="9"/>
                          <a:pt x="14" y="6"/>
                          <a:pt x="19" y="3"/>
                        </a:cubicBezTo>
                        <a:cubicBezTo>
                          <a:pt x="21" y="2"/>
                          <a:pt x="19" y="0"/>
                          <a:pt x="18" y="1"/>
                        </a:cubicBezTo>
                        <a:cubicBezTo>
                          <a:pt x="12" y="4"/>
                          <a:pt x="7" y="7"/>
                          <a:pt x="2" y="10"/>
                        </a:cubicBezTo>
                        <a:cubicBezTo>
                          <a:pt x="0" y="11"/>
                          <a:pt x="2" y="14"/>
                          <a:pt x="3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3" name="Freeform 236"/>
                  <p:cNvSpPr/>
                  <p:nvPr/>
                </p:nvSpPr>
                <p:spPr bwMode="auto">
                  <a:xfrm>
                    <a:off x="914" y="1464"/>
                    <a:ext cx="15" cy="10"/>
                  </a:xfrm>
                  <a:custGeom>
                    <a:avLst/>
                    <a:gdLst>
                      <a:gd name="T0" fmla="*/ 3 w 23"/>
                      <a:gd name="T1" fmla="*/ 14 h 15"/>
                      <a:gd name="T2" fmla="*/ 22 w 23"/>
                      <a:gd name="T3" fmla="*/ 4 h 15"/>
                      <a:gd name="T4" fmla="*/ 20 w 23"/>
                      <a:gd name="T5" fmla="*/ 1 h 15"/>
                      <a:gd name="T6" fmla="*/ 2 w 23"/>
                      <a:gd name="T7" fmla="*/ 12 h 15"/>
                      <a:gd name="T8" fmla="*/ 3 w 23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3" h="15">
                        <a:moveTo>
                          <a:pt x="3" y="14"/>
                        </a:moveTo>
                        <a:cubicBezTo>
                          <a:pt x="10" y="12"/>
                          <a:pt x="16" y="7"/>
                          <a:pt x="22" y="4"/>
                        </a:cubicBezTo>
                        <a:cubicBezTo>
                          <a:pt x="23" y="3"/>
                          <a:pt x="22" y="0"/>
                          <a:pt x="20" y="1"/>
                        </a:cubicBezTo>
                        <a:cubicBezTo>
                          <a:pt x="14" y="5"/>
                          <a:pt x="8" y="9"/>
                          <a:pt x="2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4" name="Freeform 237"/>
                  <p:cNvSpPr/>
                  <p:nvPr/>
                </p:nvSpPr>
                <p:spPr bwMode="auto">
                  <a:xfrm>
                    <a:off x="915" y="1464"/>
                    <a:ext cx="19" cy="12"/>
                  </a:xfrm>
                  <a:custGeom>
                    <a:avLst/>
                    <a:gdLst>
                      <a:gd name="T0" fmla="*/ 3 w 28"/>
                      <a:gd name="T1" fmla="*/ 16 h 17"/>
                      <a:gd name="T2" fmla="*/ 26 w 28"/>
                      <a:gd name="T3" fmla="*/ 3 h 17"/>
                      <a:gd name="T4" fmla="*/ 24 w 28"/>
                      <a:gd name="T5" fmla="*/ 1 h 17"/>
                      <a:gd name="T6" fmla="*/ 2 w 28"/>
                      <a:gd name="T7" fmla="*/ 14 h 17"/>
                      <a:gd name="T8" fmla="*/ 3 w 28"/>
                      <a:gd name="T9" fmla="*/ 16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8" h="17">
                        <a:moveTo>
                          <a:pt x="3" y="16"/>
                        </a:moveTo>
                        <a:cubicBezTo>
                          <a:pt x="11" y="12"/>
                          <a:pt x="18" y="7"/>
                          <a:pt x="26" y="3"/>
                        </a:cubicBezTo>
                        <a:cubicBezTo>
                          <a:pt x="28" y="2"/>
                          <a:pt x="26" y="0"/>
                          <a:pt x="24" y="1"/>
                        </a:cubicBezTo>
                        <a:cubicBezTo>
                          <a:pt x="16" y="4"/>
                          <a:pt x="10" y="10"/>
                          <a:pt x="2" y="14"/>
                        </a:cubicBezTo>
                        <a:cubicBezTo>
                          <a:pt x="0" y="15"/>
                          <a:pt x="2" y="17"/>
                          <a:pt x="3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5" name="Freeform 238"/>
                  <p:cNvSpPr/>
                  <p:nvPr/>
                </p:nvSpPr>
                <p:spPr bwMode="auto">
                  <a:xfrm>
                    <a:off x="915" y="1468"/>
                    <a:ext cx="19" cy="12"/>
                  </a:xfrm>
                  <a:custGeom>
                    <a:avLst/>
                    <a:gdLst>
                      <a:gd name="T0" fmla="*/ 3 w 29"/>
                      <a:gd name="T1" fmla="*/ 18 h 19"/>
                      <a:gd name="T2" fmla="*/ 27 w 29"/>
                      <a:gd name="T3" fmla="*/ 3 h 19"/>
                      <a:gd name="T4" fmla="*/ 26 w 29"/>
                      <a:gd name="T5" fmla="*/ 1 h 19"/>
                      <a:gd name="T6" fmla="*/ 2 w 29"/>
                      <a:gd name="T7" fmla="*/ 15 h 19"/>
                      <a:gd name="T8" fmla="*/ 3 w 29"/>
                      <a:gd name="T9" fmla="*/ 18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9" h="19">
                        <a:moveTo>
                          <a:pt x="3" y="18"/>
                        </a:moveTo>
                        <a:cubicBezTo>
                          <a:pt x="11" y="13"/>
                          <a:pt x="19" y="8"/>
                          <a:pt x="27" y="3"/>
                        </a:cubicBezTo>
                        <a:cubicBezTo>
                          <a:pt x="29" y="2"/>
                          <a:pt x="27" y="0"/>
                          <a:pt x="26" y="1"/>
                        </a:cubicBezTo>
                        <a:cubicBezTo>
                          <a:pt x="18" y="6"/>
                          <a:pt x="10" y="11"/>
                          <a:pt x="2" y="15"/>
                        </a:cubicBezTo>
                        <a:cubicBezTo>
                          <a:pt x="0" y="16"/>
                          <a:pt x="1" y="19"/>
                          <a:pt x="3" y="1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6" name="Freeform 239"/>
                  <p:cNvSpPr/>
                  <p:nvPr/>
                </p:nvSpPr>
                <p:spPr bwMode="auto">
                  <a:xfrm>
                    <a:off x="920" y="1468"/>
                    <a:ext cx="16" cy="11"/>
                  </a:xfrm>
                  <a:custGeom>
                    <a:avLst/>
                    <a:gdLst>
                      <a:gd name="T0" fmla="*/ 3 w 24"/>
                      <a:gd name="T1" fmla="*/ 16 h 17"/>
                      <a:gd name="T2" fmla="*/ 22 w 24"/>
                      <a:gd name="T3" fmla="*/ 3 h 17"/>
                      <a:gd name="T4" fmla="*/ 21 w 24"/>
                      <a:gd name="T5" fmla="*/ 1 h 17"/>
                      <a:gd name="T6" fmla="*/ 2 w 24"/>
                      <a:gd name="T7" fmla="*/ 13 h 17"/>
                      <a:gd name="T8" fmla="*/ 3 w 24"/>
                      <a:gd name="T9" fmla="*/ 16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" h="17">
                        <a:moveTo>
                          <a:pt x="3" y="16"/>
                        </a:moveTo>
                        <a:cubicBezTo>
                          <a:pt x="10" y="12"/>
                          <a:pt x="16" y="8"/>
                          <a:pt x="22" y="3"/>
                        </a:cubicBezTo>
                        <a:cubicBezTo>
                          <a:pt x="24" y="2"/>
                          <a:pt x="23" y="0"/>
                          <a:pt x="21" y="1"/>
                        </a:cubicBezTo>
                        <a:cubicBezTo>
                          <a:pt x="15" y="5"/>
                          <a:pt x="8" y="9"/>
                          <a:pt x="2" y="13"/>
                        </a:cubicBezTo>
                        <a:cubicBezTo>
                          <a:pt x="0" y="14"/>
                          <a:pt x="2" y="17"/>
                          <a:pt x="3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7" name="Freeform 240"/>
                  <p:cNvSpPr/>
                  <p:nvPr/>
                </p:nvSpPr>
                <p:spPr bwMode="auto">
                  <a:xfrm>
                    <a:off x="922" y="1470"/>
                    <a:ext cx="14" cy="10"/>
                  </a:xfrm>
                  <a:custGeom>
                    <a:avLst/>
                    <a:gdLst>
                      <a:gd name="T0" fmla="*/ 3 w 21"/>
                      <a:gd name="T1" fmla="*/ 14 h 15"/>
                      <a:gd name="T2" fmla="*/ 19 w 21"/>
                      <a:gd name="T3" fmla="*/ 4 h 15"/>
                      <a:gd name="T4" fmla="*/ 18 w 21"/>
                      <a:gd name="T5" fmla="*/ 1 h 15"/>
                      <a:gd name="T6" fmla="*/ 2 w 21"/>
                      <a:gd name="T7" fmla="*/ 12 h 15"/>
                      <a:gd name="T8" fmla="*/ 3 w 21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15">
                        <a:moveTo>
                          <a:pt x="3" y="14"/>
                        </a:moveTo>
                        <a:cubicBezTo>
                          <a:pt x="8" y="11"/>
                          <a:pt x="14" y="7"/>
                          <a:pt x="19" y="4"/>
                        </a:cubicBezTo>
                        <a:cubicBezTo>
                          <a:pt x="21" y="3"/>
                          <a:pt x="19" y="0"/>
                          <a:pt x="18" y="1"/>
                        </a:cubicBezTo>
                        <a:cubicBezTo>
                          <a:pt x="12" y="4"/>
                          <a:pt x="7" y="8"/>
                          <a:pt x="2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8" name="Freeform 241"/>
                  <p:cNvSpPr/>
                  <p:nvPr/>
                </p:nvSpPr>
                <p:spPr bwMode="auto">
                  <a:xfrm>
                    <a:off x="926" y="1472"/>
                    <a:ext cx="11" cy="8"/>
                  </a:xfrm>
                  <a:custGeom>
                    <a:avLst/>
                    <a:gdLst>
                      <a:gd name="T0" fmla="*/ 3 w 17"/>
                      <a:gd name="T1" fmla="*/ 12 h 13"/>
                      <a:gd name="T2" fmla="*/ 15 w 17"/>
                      <a:gd name="T3" fmla="*/ 4 h 13"/>
                      <a:gd name="T4" fmla="*/ 14 w 17"/>
                      <a:gd name="T5" fmla="*/ 1 h 13"/>
                      <a:gd name="T6" fmla="*/ 1 w 17"/>
                      <a:gd name="T7" fmla="*/ 10 h 13"/>
                      <a:gd name="T8" fmla="*/ 3 w 17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13">
                        <a:moveTo>
                          <a:pt x="3" y="12"/>
                        </a:moveTo>
                        <a:cubicBezTo>
                          <a:pt x="7" y="9"/>
                          <a:pt x="11" y="6"/>
                          <a:pt x="15" y="4"/>
                        </a:cubicBezTo>
                        <a:cubicBezTo>
                          <a:pt x="17" y="3"/>
                          <a:pt x="15" y="0"/>
                          <a:pt x="14" y="1"/>
                        </a:cubicBezTo>
                        <a:cubicBezTo>
                          <a:pt x="9" y="4"/>
                          <a:pt x="5" y="6"/>
                          <a:pt x="1" y="10"/>
                        </a:cubicBezTo>
                        <a:cubicBezTo>
                          <a:pt x="0" y="11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9" name="Freeform 242"/>
                  <p:cNvSpPr/>
                  <p:nvPr/>
                </p:nvSpPr>
                <p:spPr bwMode="auto">
                  <a:xfrm>
                    <a:off x="929" y="1472"/>
                    <a:ext cx="11" cy="8"/>
                  </a:xfrm>
                  <a:custGeom>
                    <a:avLst/>
                    <a:gdLst>
                      <a:gd name="T0" fmla="*/ 3 w 17"/>
                      <a:gd name="T1" fmla="*/ 11 h 11"/>
                      <a:gd name="T2" fmla="*/ 15 w 17"/>
                      <a:gd name="T3" fmla="*/ 3 h 11"/>
                      <a:gd name="T4" fmla="*/ 14 w 17"/>
                      <a:gd name="T5" fmla="*/ 1 h 11"/>
                      <a:gd name="T6" fmla="*/ 2 w 17"/>
                      <a:gd name="T7" fmla="*/ 8 h 11"/>
                      <a:gd name="T8" fmla="*/ 3 w 17"/>
                      <a:gd name="T9" fmla="*/ 1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11">
                        <a:moveTo>
                          <a:pt x="3" y="11"/>
                        </a:moveTo>
                        <a:cubicBezTo>
                          <a:pt x="8" y="9"/>
                          <a:pt x="11" y="6"/>
                          <a:pt x="15" y="3"/>
                        </a:cubicBezTo>
                        <a:cubicBezTo>
                          <a:pt x="17" y="2"/>
                          <a:pt x="15" y="0"/>
                          <a:pt x="14" y="1"/>
                        </a:cubicBezTo>
                        <a:cubicBezTo>
                          <a:pt x="10" y="3"/>
                          <a:pt x="6" y="6"/>
                          <a:pt x="2" y="8"/>
                        </a:cubicBezTo>
                        <a:cubicBezTo>
                          <a:pt x="0" y="9"/>
                          <a:pt x="1" y="11"/>
                          <a:pt x="3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0" name="Freeform 243"/>
                  <p:cNvSpPr/>
                  <p:nvPr/>
                </p:nvSpPr>
                <p:spPr bwMode="auto">
                  <a:xfrm>
                    <a:off x="931" y="1472"/>
                    <a:ext cx="10" cy="8"/>
                  </a:xfrm>
                  <a:custGeom>
                    <a:avLst/>
                    <a:gdLst>
                      <a:gd name="T0" fmla="*/ 4 w 14"/>
                      <a:gd name="T1" fmla="*/ 10 h 11"/>
                      <a:gd name="T2" fmla="*/ 13 w 14"/>
                      <a:gd name="T3" fmla="*/ 4 h 11"/>
                      <a:gd name="T4" fmla="*/ 11 w 14"/>
                      <a:gd name="T5" fmla="*/ 1 h 11"/>
                      <a:gd name="T6" fmla="*/ 2 w 14"/>
                      <a:gd name="T7" fmla="*/ 8 h 11"/>
                      <a:gd name="T8" fmla="*/ 4 w 14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1">
                        <a:moveTo>
                          <a:pt x="4" y="10"/>
                        </a:moveTo>
                        <a:cubicBezTo>
                          <a:pt x="6" y="7"/>
                          <a:pt x="10" y="6"/>
                          <a:pt x="13" y="4"/>
                        </a:cubicBezTo>
                        <a:cubicBezTo>
                          <a:pt x="14" y="3"/>
                          <a:pt x="13" y="0"/>
                          <a:pt x="11" y="1"/>
                        </a:cubicBezTo>
                        <a:cubicBezTo>
                          <a:pt x="8" y="3"/>
                          <a:pt x="4" y="5"/>
                          <a:pt x="2" y="8"/>
                        </a:cubicBezTo>
                        <a:cubicBezTo>
                          <a:pt x="0" y="9"/>
                          <a:pt x="2" y="11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1" name="Freeform 244"/>
                  <p:cNvSpPr/>
                  <p:nvPr/>
                </p:nvSpPr>
                <p:spPr bwMode="auto">
                  <a:xfrm>
                    <a:off x="932" y="1474"/>
                    <a:ext cx="11" cy="6"/>
                  </a:xfrm>
                  <a:custGeom>
                    <a:avLst/>
                    <a:gdLst>
                      <a:gd name="T0" fmla="*/ 3 w 16"/>
                      <a:gd name="T1" fmla="*/ 9 h 10"/>
                      <a:gd name="T2" fmla="*/ 15 w 16"/>
                      <a:gd name="T3" fmla="*/ 3 h 10"/>
                      <a:gd name="T4" fmla="*/ 13 w 16"/>
                      <a:gd name="T5" fmla="*/ 1 h 10"/>
                      <a:gd name="T6" fmla="*/ 2 w 16"/>
                      <a:gd name="T7" fmla="*/ 7 h 10"/>
                      <a:gd name="T8" fmla="*/ 3 w 16"/>
                      <a:gd name="T9" fmla="*/ 9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" h="10">
                        <a:moveTo>
                          <a:pt x="3" y="9"/>
                        </a:moveTo>
                        <a:cubicBezTo>
                          <a:pt x="7" y="7"/>
                          <a:pt x="11" y="6"/>
                          <a:pt x="15" y="3"/>
                        </a:cubicBezTo>
                        <a:cubicBezTo>
                          <a:pt x="16" y="2"/>
                          <a:pt x="14" y="0"/>
                          <a:pt x="13" y="1"/>
                        </a:cubicBezTo>
                        <a:cubicBezTo>
                          <a:pt x="9" y="3"/>
                          <a:pt x="6" y="5"/>
                          <a:pt x="2" y="7"/>
                        </a:cubicBezTo>
                        <a:cubicBezTo>
                          <a:pt x="0" y="7"/>
                          <a:pt x="2" y="10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2" name="Freeform 245"/>
                  <p:cNvSpPr/>
                  <p:nvPr/>
                </p:nvSpPr>
                <p:spPr bwMode="auto">
                  <a:xfrm>
                    <a:off x="935" y="1476"/>
                    <a:ext cx="5" cy="4"/>
                  </a:xfrm>
                  <a:custGeom>
                    <a:avLst/>
                    <a:gdLst>
                      <a:gd name="T0" fmla="*/ 3 w 8"/>
                      <a:gd name="T1" fmla="*/ 6 h 7"/>
                      <a:gd name="T2" fmla="*/ 7 w 8"/>
                      <a:gd name="T3" fmla="*/ 3 h 7"/>
                      <a:gd name="T4" fmla="*/ 5 w 8"/>
                      <a:gd name="T5" fmla="*/ 1 h 7"/>
                      <a:gd name="T6" fmla="*/ 2 w 8"/>
                      <a:gd name="T7" fmla="*/ 3 h 7"/>
                      <a:gd name="T8" fmla="*/ 3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3" y="6"/>
                        </a:moveTo>
                        <a:cubicBezTo>
                          <a:pt x="5" y="5"/>
                          <a:pt x="6" y="4"/>
                          <a:pt x="7" y="3"/>
                        </a:cubicBezTo>
                        <a:cubicBezTo>
                          <a:pt x="8" y="2"/>
                          <a:pt x="6" y="0"/>
                          <a:pt x="5" y="1"/>
                        </a:cubicBezTo>
                        <a:cubicBezTo>
                          <a:pt x="4" y="2"/>
                          <a:pt x="3" y="3"/>
                          <a:pt x="2" y="3"/>
                        </a:cubicBezTo>
                        <a:cubicBezTo>
                          <a:pt x="0" y="4"/>
                          <a:pt x="2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3" name="Freeform 246"/>
                  <p:cNvSpPr/>
                  <p:nvPr/>
                </p:nvSpPr>
                <p:spPr bwMode="auto">
                  <a:xfrm>
                    <a:off x="935" y="1468"/>
                    <a:ext cx="8" cy="8"/>
                  </a:xfrm>
                  <a:custGeom>
                    <a:avLst/>
                    <a:gdLst>
                      <a:gd name="T0" fmla="*/ 4 w 12"/>
                      <a:gd name="T1" fmla="*/ 10 h 12"/>
                      <a:gd name="T2" fmla="*/ 10 w 12"/>
                      <a:gd name="T3" fmla="*/ 4 h 12"/>
                      <a:gd name="T4" fmla="*/ 9 w 12"/>
                      <a:gd name="T5" fmla="*/ 1 h 12"/>
                      <a:gd name="T6" fmla="*/ 1 w 12"/>
                      <a:gd name="T7" fmla="*/ 9 h 12"/>
                      <a:gd name="T8" fmla="*/ 4 w 12"/>
                      <a:gd name="T9" fmla="*/ 10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2">
                        <a:moveTo>
                          <a:pt x="4" y="10"/>
                        </a:moveTo>
                        <a:cubicBezTo>
                          <a:pt x="6" y="8"/>
                          <a:pt x="8" y="5"/>
                          <a:pt x="10" y="4"/>
                        </a:cubicBezTo>
                        <a:cubicBezTo>
                          <a:pt x="12" y="3"/>
                          <a:pt x="10" y="0"/>
                          <a:pt x="9" y="1"/>
                        </a:cubicBezTo>
                        <a:cubicBezTo>
                          <a:pt x="6" y="3"/>
                          <a:pt x="3" y="6"/>
                          <a:pt x="1" y="9"/>
                        </a:cubicBezTo>
                        <a:cubicBezTo>
                          <a:pt x="0" y="10"/>
                          <a:pt x="3" y="12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4" name="Freeform 247"/>
                  <p:cNvSpPr/>
                  <p:nvPr/>
                </p:nvSpPr>
                <p:spPr bwMode="auto">
                  <a:xfrm>
                    <a:off x="933" y="1466"/>
                    <a:ext cx="8" cy="9"/>
                  </a:xfrm>
                  <a:custGeom>
                    <a:avLst/>
                    <a:gdLst>
                      <a:gd name="T0" fmla="*/ 3 w 13"/>
                      <a:gd name="T1" fmla="*/ 12 h 13"/>
                      <a:gd name="T2" fmla="*/ 12 w 13"/>
                      <a:gd name="T3" fmla="*/ 3 h 13"/>
                      <a:gd name="T4" fmla="*/ 9 w 13"/>
                      <a:gd name="T5" fmla="*/ 2 h 13"/>
                      <a:gd name="T6" fmla="*/ 1 w 13"/>
                      <a:gd name="T7" fmla="*/ 10 h 13"/>
                      <a:gd name="T8" fmla="*/ 3 w 13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3" h="13">
                        <a:moveTo>
                          <a:pt x="3" y="12"/>
                        </a:moveTo>
                        <a:cubicBezTo>
                          <a:pt x="6" y="9"/>
                          <a:pt x="10" y="7"/>
                          <a:pt x="12" y="3"/>
                        </a:cubicBezTo>
                        <a:cubicBezTo>
                          <a:pt x="13" y="2"/>
                          <a:pt x="10" y="0"/>
                          <a:pt x="9" y="2"/>
                        </a:cubicBezTo>
                        <a:cubicBezTo>
                          <a:pt x="8" y="5"/>
                          <a:pt x="4" y="7"/>
                          <a:pt x="1" y="10"/>
                        </a:cubicBezTo>
                        <a:cubicBezTo>
                          <a:pt x="0" y="11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5" name="Freeform 248"/>
                  <p:cNvSpPr/>
                  <p:nvPr/>
                </p:nvSpPr>
                <p:spPr bwMode="auto">
                  <a:xfrm>
                    <a:off x="930" y="1465"/>
                    <a:ext cx="9" cy="9"/>
                  </a:xfrm>
                  <a:custGeom>
                    <a:avLst/>
                    <a:gdLst>
                      <a:gd name="T0" fmla="*/ 4 w 14"/>
                      <a:gd name="T1" fmla="*/ 12 h 13"/>
                      <a:gd name="T2" fmla="*/ 13 w 14"/>
                      <a:gd name="T3" fmla="*/ 3 h 13"/>
                      <a:gd name="T4" fmla="*/ 11 w 14"/>
                      <a:gd name="T5" fmla="*/ 1 h 13"/>
                      <a:gd name="T6" fmla="*/ 1 w 14"/>
                      <a:gd name="T7" fmla="*/ 11 h 13"/>
                      <a:gd name="T8" fmla="*/ 4 w 14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3">
                        <a:moveTo>
                          <a:pt x="4" y="12"/>
                        </a:moveTo>
                        <a:cubicBezTo>
                          <a:pt x="6" y="8"/>
                          <a:pt x="10" y="6"/>
                          <a:pt x="13" y="3"/>
                        </a:cubicBezTo>
                        <a:cubicBezTo>
                          <a:pt x="14" y="2"/>
                          <a:pt x="12" y="0"/>
                          <a:pt x="11" y="1"/>
                        </a:cubicBezTo>
                        <a:cubicBezTo>
                          <a:pt x="8" y="4"/>
                          <a:pt x="4" y="7"/>
                          <a:pt x="1" y="11"/>
                        </a:cubicBezTo>
                        <a:cubicBezTo>
                          <a:pt x="0" y="12"/>
                          <a:pt x="3" y="13"/>
                          <a:pt x="4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6" name="Freeform 249"/>
                  <p:cNvSpPr/>
                  <p:nvPr/>
                </p:nvSpPr>
                <p:spPr bwMode="auto">
                  <a:xfrm>
                    <a:off x="931" y="1464"/>
                    <a:ext cx="10" cy="8"/>
                  </a:xfrm>
                  <a:custGeom>
                    <a:avLst/>
                    <a:gdLst>
                      <a:gd name="T0" fmla="*/ 3 w 15"/>
                      <a:gd name="T1" fmla="*/ 12 h 13"/>
                      <a:gd name="T2" fmla="*/ 14 w 15"/>
                      <a:gd name="T3" fmla="*/ 3 h 13"/>
                      <a:gd name="T4" fmla="*/ 12 w 15"/>
                      <a:gd name="T5" fmla="*/ 1 h 13"/>
                      <a:gd name="T6" fmla="*/ 1 w 15"/>
                      <a:gd name="T7" fmla="*/ 11 h 13"/>
                      <a:gd name="T8" fmla="*/ 3 w 15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" h="13">
                        <a:moveTo>
                          <a:pt x="3" y="12"/>
                        </a:moveTo>
                        <a:cubicBezTo>
                          <a:pt x="6" y="8"/>
                          <a:pt x="11" y="6"/>
                          <a:pt x="14" y="3"/>
                        </a:cubicBezTo>
                        <a:cubicBezTo>
                          <a:pt x="15" y="2"/>
                          <a:pt x="13" y="0"/>
                          <a:pt x="12" y="1"/>
                        </a:cubicBezTo>
                        <a:cubicBezTo>
                          <a:pt x="8" y="5"/>
                          <a:pt x="4" y="7"/>
                          <a:pt x="1" y="11"/>
                        </a:cubicBezTo>
                        <a:cubicBezTo>
                          <a:pt x="0" y="12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7" name="Freeform 250"/>
                  <p:cNvSpPr/>
                  <p:nvPr/>
                </p:nvSpPr>
                <p:spPr bwMode="auto">
                  <a:xfrm>
                    <a:off x="934" y="1463"/>
                    <a:ext cx="6" cy="4"/>
                  </a:xfrm>
                  <a:custGeom>
                    <a:avLst/>
                    <a:gdLst>
                      <a:gd name="T0" fmla="*/ 3 w 9"/>
                      <a:gd name="T1" fmla="*/ 5 h 6"/>
                      <a:gd name="T2" fmla="*/ 7 w 9"/>
                      <a:gd name="T3" fmla="*/ 3 h 6"/>
                      <a:gd name="T4" fmla="*/ 7 w 9"/>
                      <a:gd name="T5" fmla="*/ 0 h 6"/>
                      <a:gd name="T6" fmla="*/ 2 w 9"/>
                      <a:gd name="T7" fmla="*/ 3 h 6"/>
                      <a:gd name="T8" fmla="*/ 3 w 9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6">
                        <a:moveTo>
                          <a:pt x="3" y="5"/>
                        </a:moveTo>
                        <a:cubicBezTo>
                          <a:pt x="5" y="4"/>
                          <a:pt x="6" y="4"/>
                          <a:pt x="7" y="3"/>
                        </a:cubicBezTo>
                        <a:cubicBezTo>
                          <a:pt x="9" y="3"/>
                          <a:pt x="8" y="0"/>
                          <a:pt x="7" y="0"/>
                        </a:cubicBezTo>
                        <a:cubicBezTo>
                          <a:pt x="5" y="1"/>
                          <a:pt x="4" y="2"/>
                          <a:pt x="2" y="3"/>
                        </a:cubicBezTo>
                        <a:cubicBezTo>
                          <a:pt x="0" y="3"/>
                          <a:pt x="2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8" name="Freeform 251"/>
                  <p:cNvSpPr/>
                  <p:nvPr/>
                </p:nvSpPr>
                <p:spPr bwMode="auto">
                  <a:xfrm>
                    <a:off x="925" y="1465"/>
                    <a:ext cx="10" cy="8"/>
                  </a:xfrm>
                  <a:custGeom>
                    <a:avLst/>
                    <a:gdLst>
                      <a:gd name="T0" fmla="*/ 4 w 14"/>
                      <a:gd name="T1" fmla="*/ 10 h 12"/>
                      <a:gd name="T2" fmla="*/ 12 w 14"/>
                      <a:gd name="T3" fmla="*/ 4 h 12"/>
                      <a:gd name="T4" fmla="*/ 11 w 14"/>
                      <a:gd name="T5" fmla="*/ 1 h 12"/>
                      <a:gd name="T6" fmla="*/ 2 w 14"/>
                      <a:gd name="T7" fmla="*/ 8 h 12"/>
                      <a:gd name="T8" fmla="*/ 4 w 14"/>
                      <a:gd name="T9" fmla="*/ 10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2">
                        <a:moveTo>
                          <a:pt x="4" y="10"/>
                        </a:moveTo>
                        <a:cubicBezTo>
                          <a:pt x="6" y="8"/>
                          <a:pt x="9" y="6"/>
                          <a:pt x="12" y="4"/>
                        </a:cubicBezTo>
                        <a:cubicBezTo>
                          <a:pt x="14" y="2"/>
                          <a:pt x="13" y="0"/>
                          <a:pt x="11" y="1"/>
                        </a:cubicBezTo>
                        <a:cubicBezTo>
                          <a:pt x="8" y="3"/>
                          <a:pt x="4" y="5"/>
                          <a:pt x="2" y="8"/>
                        </a:cubicBezTo>
                        <a:cubicBezTo>
                          <a:pt x="0" y="10"/>
                          <a:pt x="2" y="12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9" name="Freeform 252"/>
                  <p:cNvSpPr/>
                  <p:nvPr/>
                </p:nvSpPr>
                <p:spPr bwMode="auto">
                  <a:xfrm>
                    <a:off x="922" y="1467"/>
                    <a:ext cx="9" cy="7"/>
                  </a:xfrm>
                  <a:custGeom>
                    <a:avLst/>
                    <a:gdLst>
                      <a:gd name="T0" fmla="*/ 3 w 14"/>
                      <a:gd name="T1" fmla="*/ 10 h 11"/>
                      <a:gd name="T2" fmla="*/ 13 w 14"/>
                      <a:gd name="T3" fmla="*/ 3 h 11"/>
                      <a:gd name="T4" fmla="*/ 11 w 14"/>
                      <a:gd name="T5" fmla="*/ 1 h 11"/>
                      <a:gd name="T6" fmla="*/ 2 w 14"/>
                      <a:gd name="T7" fmla="*/ 7 h 11"/>
                      <a:gd name="T8" fmla="*/ 3 w 14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1">
                        <a:moveTo>
                          <a:pt x="3" y="10"/>
                        </a:moveTo>
                        <a:cubicBezTo>
                          <a:pt x="6" y="8"/>
                          <a:pt x="10" y="6"/>
                          <a:pt x="13" y="3"/>
                        </a:cubicBezTo>
                        <a:cubicBezTo>
                          <a:pt x="14" y="2"/>
                          <a:pt x="13" y="0"/>
                          <a:pt x="11" y="1"/>
                        </a:cubicBezTo>
                        <a:cubicBezTo>
                          <a:pt x="8" y="3"/>
                          <a:pt x="5" y="5"/>
                          <a:pt x="2" y="7"/>
                        </a:cubicBezTo>
                        <a:cubicBezTo>
                          <a:pt x="0" y="8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0" name="Freeform 253"/>
                  <p:cNvSpPr/>
                  <p:nvPr/>
                </p:nvSpPr>
                <p:spPr bwMode="auto">
                  <a:xfrm>
                    <a:off x="921" y="1461"/>
                    <a:ext cx="6" cy="5"/>
                  </a:xfrm>
                  <a:custGeom>
                    <a:avLst/>
                    <a:gdLst>
                      <a:gd name="T0" fmla="*/ 3 w 9"/>
                      <a:gd name="T1" fmla="*/ 6 h 7"/>
                      <a:gd name="T2" fmla="*/ 7 w 9"/>
                      <a:gd name="T3" fmla="*/ 4 h 7"/>
                      <a:gd name="T4" fmla="*/ 7 w 9"/>
                      <a:gd name="T5" fmla="*/ 1 h 7"/>
                      <a:gd name="T6" fmla="*/ 1 w 9"/>
                      <a:gd name="T7" fmla="*/ 3 h 7"/>
                      <a:gd name="T8" fmla="*/ 3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3" y="6"/>
                        </a:moveTo>
                        <a:cubicBezTo>
                          <a:pt x="4" y="5"/>
                          <a:pt x="6" y="4"/>
                          <a:pt x="7" y="4"/>
                        </a:cubicBezTo>
                        <a:cubicBezTo>
                          <a:pt x="9" y="3"/>
                          <a:pt x="8" y="0"/>
                          <a:pt x="7" y="1"/>
                        </a:cubicBezTo>
                        <a:cubicBezTo>
                          <a:pt x="5" y="2"/>
                          <a:pt x="3" y="2"/>
                          <a:pt x="1" y="3"/>
                        </a:cubicBezTo>
                        <a:cubicBezTo>
                          <a:pt x="0" y="4"/>
                          <a:pt x="1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1" name="Freeform 254"/>
                  <p:cNvSpPr/>
                  <p:nvPr/>
                </p:nvSpPr>
                <p:spPr bwMode="auto">
                  <a:xfrm>
                    <a:off x="726" y="1379"/>
                    <a:ext cx="40" cy="25"/>
                  </a:xfrm>
                  <a:custGeom>
                    <a:avLst/>
                    <a:gdLst>
                      <a:gd name="T0" fmla="*/ 2 w 59"/>
                      <a:gd name="T1" fmla="*/ 5 h 37"/>
                      <a:gd name="T2" fmla="*/ 3 w 59"/>
                      <a:gd name="T3" fmla="*/ 34 h 37"/>
                      <a:gd name="T4" fmla="*/ 4 w 59"/>
                      <a:gd name="T5" fmla="*/ 35 h 37"/>
                      <a:gd name="T6" fmla="*/ 36 w 59"/>
                      <a:gd name="T7" fmla="*/ 34 h 37"/>
                      <a:gd name="T8" fmla="*/ 57 w 59"/>
                      <a:gd name="T9" fmla="*/ 35 h 37"/>
                      <a:gd name="T10" fmla="*/ 58 w 59"/>
                      <a:gd name="T11" fmla="*/ 34 h 37"/>
                      <a:gd name="T12" fmla="*/ 57 w 59"/>
                      <a:gd name="T13" fmla="*/ 7 h 37"/>
                      <a:gd name="T14" fmla="*/ 54 w 59"/>
                      <a:gd name="T15" fmla="*/ 1 h 37"/>
                      <a:gd name="T16" fmla="*/ 33 w 59"/>
                      <a:gd name="T17" fmla="*/ 4 h 37"/>
                      <a:gd name="T18" fmla="*/ 2 w 59"/>
                      <a:gd name="T19" fmla="*/ 2 h 37"/>
                      <a:gd name="T20" fmla="*/ 2 w 59"/>
                      <a:gd name="T21" fmla="*/ 5 h 37"/>
                      <a:gd name="T22" fmla="*/ 41 w 59"/>
                      <a:gd name="T23" fmla="*/ 6 h 37"/>
                      <a:gd name="T24" fmla="*/ 54 w 59"/>
                      <a:gd name="T25" fmla="*/ 7 h 37"/>
                      <a:gd name="T26" fmla="*/ 56 w 59"/>
                      <a:gd name="T27" fmla="*/ 26 h 37"/>
                      <a:gd name="T28" fmla="*/ 24 w 59"/>
                      <a:gd name="T29" fmla="*/ 32 h 37"/>
                      <a:gd name="T30" fmla="*/ 5 w 59"/>
                      <a:gd name="T31" fmla="*/ 30 h 37"/>
                      <a:gd name="T32" fmla="*/ 5 w 59"/>
                      <a:gd name="T33" fmla="*/ 5 h 37"/>
                      <a:gd name="T34" fmla="*/ 2 w 59"/>
                      <a:gd name="T35" fmla="*/ 5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59" h="37">
                        <a:moveTo>
                          <a:pt x="2" y="5"/>
                        </a:moveTo>
                        <a:cubicBezTo>
                          <a:pt x="2" y="15"/>
                          <a:pt x="2" y="24"/>
                          <a:pt x="3" y="34"/>
                        </a:cubicBezTo>
                        <a:cubicBezTo>
                          <a:pt x="3" y="34"/>
                          <a:pt x="3" y="35"/>
                          <a:pt x="4" y="35"/>
                        </a:cubicBezTo>
                        <a:cubicBezTo>
                          <a:pt x="15" y="35"/>
                          <a:pt x="25" y="34"/>
                          <a:pt x="36" y="34"/>
                        </a:cubicBezTo>
                        <a:cubicBezTo>
                          <a:pt x="43" y="35"/>
                          <a:pt x="50" y="36"/>
                          <a:pt x="57" y="35"/>
                        </a:cubicBezTo>
                        <a:cubicBezTo>
                          <a:pt x="58" y="35"/>
                          <a:pt x="58" y="34"/>
                          <a:pt x="58" y="34"/>
                        </a:cubicBezTo>
                        <a:cubicBezTo>
                          <a:pt x="59" y="25"/>
                          <a:pt x="58" y="16"/>
                          <a:pt x="57" y="7"/>
                        </a:cubicBezTo>
                        <a:cubicBezTo>
                          <a:pt x="57" y="5"/>
                          <a:pt x="57" y="2"/>
                          <a:pt x="54" y="1"/>
                        </a:cubicBezTo>
                        <a:cubicBezTo>
                          <a:pt x="48" y="0"/>
                          <a:pt x="39" y="3"/>
                          <a:pt x="33" y="4"/>
                        </a:cubicBezTo>
                        <a:cubicBezTo>
                          <a:pt x="23" y="4"/>
                          <a:pt x="12" y="3"/>
                          <a:pt x="2" y="2"/>
                        </a:cubicBezTo>
                        <a:cubicBezTo>
                          <a:pt x="0" y="2"/>
                          <a:pt x="0" y="5"/>
                          <a:pt x="2" y="5"/>
                        </a:cubicBezTo>
                        <a:cubicBezTo>
                          <a:pt x="15" y="6"/>
                          <a:pt x="28" y="7"/>
                          <a:pt x="41" y="6"/>
                        </a:cubicBezTo>
                        <a:cubicBezTo>
                          <a:pt x="45" y="5"/>
                          <a:pt x="53" y="1"/>
                          <a:pt x="54" y="7"/>
                        </a:cubicBezTo>
                        <a:cubicBezTo>
                          <a:pt x="55" y="14"/>
                          <a:pt x="56" y="20"/>
                          <a:pt x="56" y="26"/>
                        </a:cubicBezTo>
                        <a:cubicBezTo>
                          <a:pt x="56" y="37"/>
                          <a:pt x="32" y="31"/>
                          <a:pt x="24" y="32"/>
                        </a:cubicBezTo>
                        <a:cubicBezTo>
                          <a:pt x="21" y="32"/>
                          <a:pt x="5" y="35"/>
                          <a:pt x="5" y="30"/>
                        </a:cubicBezTo>
                        <a:cubicBezTo>
                          <a:pt x="5" y="22"/>
                          <a:pt x="5" y="14"/>
                          <a:pt x="5" y="5"/>
                        </a:cubicBezTo>
                        <a:cubicBezTo>
                          <a:pt x="5" y="4"/>
                          <a:pt x="2" y="4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2" name="Freeform 255"/>
                  <p:cNvSpPr/>
                  <p:nvPr/>
                </p:nvSpPr>
                <p:spPr bwMode="auto">
                  <a:xfrm>
                    <a:off x="738" y="1400"/>
                    <a:ext cx="4" cy="8"/>
                  </a:xfrm>
                  <a:custGeom>
                    <a:avLst/>
                    <a:gdLst>
                      <a:gd name="T0" fmla="*/ 3 w 6"/>
                      <a:gd name="T1" fmla="*/ 3 h 12"/>
                      <a:gd name="T2" fmla="*/ 3 w 6"/>
                      <a:gd name="T3" fmla="*/ 4 h 12"/>
                      <a:gd name="T4" fmla="*/ 3 w 6"/>
                      <a:gd name="T5" fmla="*/ 6 h 12"/>
                      <a:gd name="T6" fmla="*/ 2 w 6"/>
                      <a:gd name="T7" fmla="*/ 9 h 12"/>
                      <a:gd name="T8" fmla="*/ 4 w 6"/>
                      <a:gd name="T9" fmla="*/ 11 h 12"/>
                      <a:gd name="T10" fmla="*/ 6 w 6"/>
                      <a:gd name="T11" fmla="*/ 6 h 12"/>
                      <a:gd name="T12" fmla="*/ 4 w 6"/>
                      <a:gd name="T13" fmla="*/ 1 h 12"/>
                      <a:gd name="T14" fmla="*/ 3 w 6"/>
                      <a:gd name="T15" fmla="*/ 3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6" h="12">
                        <a:moveTo>
                          <a:pt x="3" y="3"/>
                        </a:moveTo>
                        <a:cubicBezTo>
                          <a:pt x="2" y="3"/>
                          <a:pt x="3" y="3"/>
                          <a:pt x="3" y="4"/>
                        </a:cubicBezTo>
                        <a:cubicBezTo>
                          <a:pt x="3" y="5"/>
                          <a:pt x="3" y="5"/>
                          <a:pt x="3" y="6"/>
                        </a:cubicBezTo>
                        <a:cubicBezTo>
                          <a:pt x="3" y="7"/>
                          <a:pt x="3" y="9"/>
                          <a:pt x="2" y="9"/>
                        </a:cubicBezTo>
                        <a:cubicBezTo>
                          <a:pt x="0" y="10"/>
                          <a:pt x="2" y="12"/>
                          <a:pt x="4" y="11"/>
                        </a:cubicBezTo>
                        <a:cubicBezTo>
                          <a:pt x="6" y="11"/>
                          <a:pt x="6" y="8"/>
                          <a:pt x="6" y="6"/>
                        </a:cubicBezTo>
                        <a:cubicBezTo>
                          <a:pt x="6" y="4"/>
                          <a:pt x="6" y="2"/>
                          <a:pt x="4" y="1"/>
                        </a:cubicBezTo>
                        <a:cubicBezTo>
                          <a:pt x="3" y="0"/>
                          <a:pt x="1" y="2"/>
                          <a:pt x="3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3" name="Freeform 256"/>
                  <p:cNvSpPr/>
                  <p:nvPr/>
                </p:nvSpPr>
                <p:spPr bwMode="auto">
                  <a:xfrm>
                    <a:off x="749" y="1400"/>
                    <a:ext cx="5" cy="8"/>
                  </a:xfrm>
                  <a:custGeom>
                    <a:avLst/>
                    <a:gdLst>
                      <a:gd name="T0" fmla="*/ 1 w 8"/>
                      <a:gd name="T1" fmla="*/ 2 h 12"/>
                      <a:gd name="T2" fmla="*/ 5 w 8"/>
                      <a:gd name="T3" fmla="*/ 11 h 12"/>
                      <a:gd name="T4" fmla="*/ 6 w 8"/>
                      <a:gd name="T5" fmla="*/ 8 h 12"/>
                      <a:gd name="T6" fmla="*/ 4 w 8"/>
                      <a:gd name="T7" fmla="*/ 2 h 12"/>
                      <a:gd name="T8" fmla="*/ 1 w 8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12">
                        <a:moveTo>
                          <a:pt x="1" y="2"/>
                        </a:moveTo>
                        <a:cubicBezTo>
                          <a:pt x="1" y="6"/>
                          <a:pt x="0" y="10"/>
                          <a:pt x="5" y="11"/>
                        </a:cubicBezTo>
                        <a:cubicBezTo>
                          <a:pt x="7" y="12"/>
                          <a:pt x="8" y="9"/>
                          <a:pt x="6" y="8"/>
                        </a:cubicBezTo>
                        <a:cubicBezTo>
                          <a:pt x="3" y="8"/>
                          <a:pt x="4" y="4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4" name="Freeform 257"/>
                  <p:cNvSpPr/>
                  <p:nvPr/>
                </p:nvSpPr>
                <p:spPr bwMode="auto">
                  <a:xfrm>
                    <a:off x="738" y="1407"/>
                    <a:ext cx="16" cy="3"/>
                  </a:xfrm>
                  <a:custGeom>
                    <a:avLst/>
                    <a:gdLst>
                      <a:gd name="T0" fmla="*/ 3 w 23"/>
                      <a:gd name="T1" fmla="*/ 4 h 5"/>
                      <a:gd name="T2" fmla="*/ 11 w 23"/>
                      <a:gd name="T3" fmla="*/ 3 h 5"/>
                      <a:gd name="T4" fmla="*/ 21 w 23"/>
                      <a:gd name="T5" fmla="*/ 4 h 5"/>
                      <a:gd name="T6" fmla="*/ 21 w 23"/>
                      <a:gd name="T7" fmla="*/ 1 h 5"/>
                      <a:gd name="T8" fmla="*/ 10 w 23"/>
                      <a:gd name="T9" fmla="*/ 0 h 5"/>
                      <a:gd name="T10" fmla="*/ 1 w 23"/>
                      <a:gd name="T11" fmla="*/ 1 h 5"/>
                      <a:gd name="T12" fmla="*/ 3 w 23"/>
                      <a:gd name="T13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3" h="5">
                        <a:moveTo>
                          <a:pt x="3" y="4"/>
                        </a:moveTo>
                        <a:cubicBezTo>
                          <a:pt x="5" y="2"/>
                          <a:pt x="9" y="3"/>
                          <a:pt x="11" y="3"/>
                        </a:cubicBezTo>
                        <a:cubicBezTo>
                          <a:pt x="15" y="3"/>
                          <a:pt x="18" y="4"/>
                          <a:pt x="21" y="4"/>
                        </a:cubicBezTo>
                        <a:cubicBezTo>
                          <a:pt x="23" y="4"/>
                          <a:pt x="23" y="1"/>
                          <a:pt x="21" y="1"/>
                        </a:cubicBezTo>
                        <a:cubicBezTo>
                          <a:pt x="18" y="1"/>
                          <a:pt x="14" y="0"/>
                          <a:pt x="10" y="0"/>
                        </a:cubicBezTo>
                        <a:cubicBezTo>
                          <a:pt x="7" y="0"/>
                          <a:pt x="4" y="0"/>
                          <a:pt x="1" y="1"/>
                        </a:cubicBezTo>
                        <a:cubicBezTo>
                          <a:pt x="0" y="2"/>
                          <a:pt x="1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5" name="Freeform 258"/>
                  <p:cNvSpPr/>
                  <p:nvPr/>
                </p:nvSpPr>
                <p:spPr bwMode="auto">
                  <a:xfrm>
                    <a:off x="951" y="1465"/>
                    <a:ext cx="35" cy="35"/>
                  </a:xfrm>
                  <a:custGeom>
                    <a:avLst/>
                    <a:gdLst>
                      <a:gd name="T0" fmla="*/ 29 w 53"/>
                      <a:gd name="T1" fmla="*/ 8 h 53"/>
                      <a:gd name="T2" fmla="*/ 3 w 53"/>
                      <a:gd name="T3" fmla="*/ 28 h 53"/>
                      <a:gd name="T4" fmla="*/ 30 w 53"/>
                      <a:gd name="T5" fmla="*/ 51 h 53"/>
                      <a:gd name="T6" fmla="*/ 50 w 53"/>
                      <a:gd name="T7" fmla="*/ 25 h 53"/>
                      <a:gd name="T8" fmla="*/ 24 w 53"/>
                      <a:gd name="T9" fmla="*/ 10 h 53"/>
                      <a:gd name="T10" fmla="*/ 25 w 53"/>
                      <a:gd name="T11" fmla="*/ 11 h 53"/>
                      <a:gd name="T12" fmla="*/ 38 w 53"/>
                      <a:gd name="T13" fmla="*/ 12 h 53"/>
                      <a:gd name="T14" fmla="*/ 49 w 53"/>
                      <a:gd name="T15" fmla="*/ 29 h 53"/>
                      <a:gd name="T16" fmla="*/ 27 w 53"/>
                      <a:gd name="T17" fmla="*/ 49 h 53"/>
                      <a:gd name="T18" fmla="*/ 6 w 53"/>
                      <a:gd name="T19" fmla="*/ 23 h 53"/>
                      <a:gd name="T20" fmla="*/ 29 w 53"/>
                      <a:gd name="T21" fmla="*/ 10 h 53"/>
                      <a:gd name="T22" fmla="*/ 29 w 53"/>
                      <a:gd name="T23" fmla="*/ 8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53" h="53">
                        <a:moveTo>
                          <a:pt x="29" y="8"/>
                        </a:moveTo>
                        <a:cubicBezTo>
                          <a:pt x="18" y="9"/>
                          <a:pt x="4" y="17"/>
                          <a:pt x="3" y="28"/>
                        </a:cubicBezTo>
                        <a:cubicBezTo>
                          <a:pt x="2" y="41"/>
                          <a:pt x="17" y="53"/>
                          <a:pt x="30" y="51"/>
                        </a:cubicBezTo>
                        <a:cubicBezTo>
                          <a:pt x="43" y="49"/>
                          <a:pt x="53" y="38"/>
                          <a:pt x="50" y="25"/>
                        </a:cubicBezTo>
                        <a:cubicBezTo>
                          <a:pt x="48" y="17"/>
                          <a:pt x="33" y="0"/>
                          <a:pt x="24" y="10"/>
                        </a:cubicBezTo>
                        <a:cubicBezTo>
                          <a:pt x="23" y="11"/>
                          <a:pt x="25" y="12"/>
                          <a:pt x="25" y="11"/>
                        </a:cubicBezTo>
                        <a:cubicBezTo>
                          <a:pt x="29" y="7"/>
                          <a:pt x="35" y="10"/>
                          <a:pt x="38" y="12"/>
                        </a:cubicBezTo>
                        <a:cubicBezTo>
                          <a:pt x="45" y="15"/>
                          <a:pt x="48" y="23"/>
                          <a:pt x="49" y="29"/>
                        </a:cubicBezTo>
                        <a:cubicBezTo>
                          <a:pt x="50" y="41"/>
                          <a:pt x="37" y="49"/>
                          <a:pt x="27" y="49"/>
                        </a:cubicBezTo>
                        <a:cubicBezTo>
                          <a:pt x="13" y="50"/>
                          <a:pt x="0" y="36"/>
                          <a:pt x="6" y="23"/>
                        </a:cubicBezTo>
                        <a:cubicBezTo>
                          <a:pt x="10" y="15"/>
                          <a:pt x="20" y="11"/>
                          <a:pt x="29" y="10"/>
                        </a:cubicBezTo>
                        <a:cubicBezTo>
                          <a:pt x="30" y="10"/>
                          <a:pt x="30" y="8"/>
                          <a:pt x="29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6" name="Freeform 259"/>
                  <p:cNvSpPr/>
                  <p:nvPr/>
                </p:nvSpPr>
                <p:spPr bwMode="auto">
                  <a:xfrm>
                    <a:off x="965" y="1474"/>
                    <a:ext cx="4" cy="4"/>
                  </a:xfrm>
                  <a:custGeom>
                    <a:avLst/>
                    <a:gdLst>
                      <a:gd name="T0" fmla="*/ 4 w 6"/>
                      <a:gd name="T1" fmla="*/ 0 h 6"/>
                      <a:gd name="T2" fmla="*/ 1 w 6"/>
                      <a:gd name="T3" fmla="*/ 4 h 6"/>
                      <a:gd name="T4" fmla="*/ 2 w 6"/>
                      <a:gd name="T5" fmla="*/ 5 h 6"/>
                      <a:gd name="T6" fmla="*/ 5 w 6"/>
                      <a:gd name="T7" fmla="*/ 2 h 6"/>
                      <a:gd name="T8" fmla="*/ 4 w 6"/>
                      <a:gd name="T9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4" y="0"/>
                        </a:move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ubicBezTo>
                          <a:pt x="3" y="4"/>
                          <a:pt x="4" y="3"/>
                          <a:pt x="5" y="2"/>
                        </a:cubicBezTo>
                        <a:cubicBezTo>
                          <a:pt x="6" y="1"/>
                          <a:pt x="5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7" name="Freeform 260"/>
                  <p:cNvSpPr/>
                  <p:nvPr/>
                </p:nvSpPr>
                <p:spPr bwMode="auto">
                  <a:xfrm>
                    <a:off x="965" y="1476"/>
                    <a:ext cx="4" cy="12"/>
                  </a:xfrm>
                  <a:custGeom>
                    <a:avLst/>
                    <a:gdLst>
                      <a:gd name="T0" fmla="*/ 0 w 6"/>
                      <a:gd name="T1" fmla="*/ 2 h 17"/>
                      <a:gd name="T2" fmla="*/ 3 w 6"/>
                      <a:gd name="T3" fmla="*/ 10 h 17"/>
                      <a:gd name="T4" fmla="*/ 4 w 6"/>
                      <a:gd name="T5" fmla="*/ 16 h 17"/>
                      <a:gd name="T6" fmla="*/ 6 w 6"/>
                      <a:gd name="T7" fmla="*/ 16 h 17"/>
                      <a:gd name="T8" fmla="*/ 5 w 6"/>
                      <a:gd name="T9" fmla="*/ 10 h 17"/>
                      <a:gd name="T10" fmla="*/ 2 w 6"/>
                      <a:gd name="T11" fmla="*/ 1 h 17"/>
                      <a:gd name="T12" fmla="*/ 0 w 6"/>
                      <a:gd name="T13" fmla="*/ 2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" h="17">
                        <a:moveTo>
                          <a:pt x="0" y="2"/>
                        </a:moveTo>
                        <a:cubicBezTo>
                          <a:pt x="1" y="4"/>
                          <a:pt x="2" y="7"/>
                          <a:pt x="3" y="10"/>
                        </a:cubicBezTo>
                        <a:cubicBezTo>
                          <a:pt x="4" y="12"/>
                          <a:pt x="3" y="14"/>
                          <a:pt x="4" y="16"/>
                        </a:cubicBezTo>
                        <a:cubicBezTo>
                          <a:pt x="5" y="17"/>
                          <a:pt x="6" y="17"/>
                          <a:pt x="6" y="16"/>
                        </a:cubicBezTo>
                        <a:cubicBezTo>
                          <a:pt x="5" y="14"/>
                          <a:pt x="5" y="12"/>
                          <a:pt x="5" y="10"/>
                        </a:cubicBezTo>
                        <a:cubicBezTo>
                          <a:pt x="4" y="7"/>
                          <a:pt x="2" y="4"/>
                          <a:pt x="2" y="1"/>
                        </a:cubicBezTo>
                        <a:cubicBezTo>
                          <a:pt x="2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8" name="Freeform 261"/>
                  <p:cNvSpPr/>
                  <p:nvPr/>
                </p:nvSpPr>
                <p:spPr bwMode="auto">
                  <a:xfrm>
                    <a:off x="967" y="1476"/>
                    <a:ext cx="4" cy="11"/>
                  </a:xfrm>
                  <a:custGeom>
                    <a:avLst/>
                    <a:gdLst>
                      <a:gd name="T0" fmla="*/ 2 w 5"/>
                      <a:gd name="T1" fmla="*/ 15 h 16"/>
                      <a:gd name="T2" fmla="*/ 4 w 5"/>
                      <a:gd name="T3" fmla="*/ 2 h 16"/>
                      <a:gd name="T4" fmla="*/ 3 w 5"/>
                      <a:gd name="T5" fmla="*/ 1 h 16"/>
                      <a:gd name="T6" fmla="*/ 0 w 5"/>
                      <a:gd name="T7" fmla="*/ 15 h 16"/>
                      <a:gd name="T8" fmla="*/ 2 w 5"/>
                      <a:gd name="T9" fmla="*/ 15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16">
                        <a:moveTo>
                          <a:pt x="2" y="15"/>
                        </a:moveTo>
                        <a:cubicBezTo>
                          <a:pt x="4" y="11"/>
                          <a:pt x="3" y="6"/>
                          <a:pt x="4" y="2"/>
                        </a:cubicBezTo>
                        <a:cubicBezTo>
                          <a:pt x="5" y="1"/>
                          <a:pt x="3" y="0"/>
                          <a:pt x="3" y="1"/>
                        </a:cubicBezTo>
                        <a:cubicBezTo>
                          <a:pt x="2" y="6"/>
                          <a:pt x="2" y="11"/>
                          <a:pt x="0" y="15"/>
                        </a:cubicBezTo>
                        <a:cubicBezTo>
                          <a:pt x="0" y="16"/>
                          <a:pt x="2" y="16"/>
                          <a:pt x="2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9" name="Freeform 262"/>
                  <p:cNvSpPr/>
                  <p:nvPr/>
                </p:nvSpPr>
                <p:spPr bwMode="auto">
                  <a:xfrm>
                    <a:off x="967" y="1474"/>
                    <a:ext cx="4" cy="4"/>
                  </a:xfrm>
                  <a:custGeom>
                    <a:avLst/>
                    <a:gdLst>
                      <a:gd name="T0" fmla="*/ 2 w 6"/>
                      <a:gd name="T1" fmla="*/ 1 h 7"/>
                      <a:gd name="T2" fmla="*/ 2 w 6"/>
                      <a:gd name="T3" fmla="*/ 1 h 7"/>
                      <a:gd name="T4" fmla="*/ 0 w 6"/>
                      <a:gd name="T5" fmla="*/ 2 h 7"/>
                      <a:gd name="T6" fmla="*/ 4 w 6"/>
                      <a:gd name="T7" fmla="*/ 6 h 7"/>
                      <a:gd name="T8" fmla="*/ 5 w 6"/>
                      <a:gd name="T9" fmla="*/ 5 h 7"/>
                      <a:gd name="T10" fmla="*/ 2 w 6"/>
                      <a:gd name="T11" fmla="*/ 1 h 7"/>
                      <a:gd name="T12" fmla="*/ 0 w 6"/>
                      <a:gd name="T13" fmla="*/ 1 h 7"/>
                      <a:gd name="T14" fmla="*/ 1 w 6"/>
                      <a:gd name="T15" fmla="*/ 2 h 7"/>
                      <a:gd name="T16" fmla="*/ 2 w 6"/>
                      <a:gd name="T17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7">
                        <a:moveTo>
                          <a:pt x="2" y="1"/>
                        </a:move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1" y="1"/>
                          <a:pt x="1" y="1"/>
                          <a:pt x="0" y="2"/>
                        </a:cubicBezTo>
                        <a:cubicBezTo>
                          <a:pt x="2" y="3"/>
                          <a:pt x="3" y="5"/>
                          <a:pt x="4" y="6"/>
                        </a:cubicBezTo>
                        <a:cubicBezTo>
                          <a:pt x="5" y="7"/>
                          <a:pt x="6" y="6"/>
                          <a:pt x="5" y="5"/>
                        </a:cubicBezTo>
                        <a:cubicBezTo>
                          <a:pt x="4" y="4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2"/>
                          <a:pt x="1" y="2"/>
                          <a:pt x="1" y="2"/>
                        </a:cubicBezTo>
                        <a:cubicBezTo>
                          <a:pt x="2" y="3"/>
                          <a:pt x="3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0" name="Freeform 263"/>
                  <p:cNvSpPr/>
                  <p:nvPr/>
                </p:nvSpPr>
                <p:spPr bwMode="auto">
                  <a:xfrm>
                    <a:off x="967" y="1484"/>
                    <a:ext cx="7" cy="4"/>
                  </a:xfrm>
                  <a:custGeom>
                    <a:avLst/>
                    <a:gdLst>
                      <a:gd name="T0" fmla="*/ 2 w 10"/>
                      <a:gd name="T1" fmla="*/ 5 h 6"/>
                      <a:gd name="T2" fmla="*/ 9 w 10"/>
                      <a:gd name="T3" fmla="*/ 2 h 6"/>
                      <a:gd name="T4" fmla="*/ 8 w 10"/>
                      <a:gd name="T5" fmla="*/ 0 h 6"/>
                      <a:gd name="T6" fmla="*/ 1 w 10"/>
                      <a:gd name="T7" fmla="*/ 3 h 6"/>
                      <a:gd name="T8" fmla="*/ 2 w 10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6">
                        <a:moveTo>
                          <a:pt x="2" y="5"/>
                        </a:moveTo>
                        <a:cubicBezTo>
                          <a:pt x="4" y="3"/>
                          <a:pt x="7" y="3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2"/>
                          <a:pt x="3" y="2"/>
                          <a:pt x="1" y="3"/>
                        </a:cubicBezTo>
                        <a:cubicBezTo>
                          <a:pt x="0" y="4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1" name="Freeform 264"/>
                  <p:cNvSpPr/>
                  <p:nvPr/>
                </p:nvSpPr>
                <p:spPr bwMode="auto">
                  <a:xfrm>
                    <a:off x="972" y="1484"/>
                    <a:ext cx="4" cy="4"/>
                  </a:xfrm>
                  <a:custGeom>
                    <a:avLst/>
                    <a:gdLst>
                      <a:gd name="T0" fmla="*/ 0 w 6"/>
                      <a:gd name="T1" fmla="*/ 2 h 6"/>
                      <a:gd name="T2" fmla="*/ 4 w 6"/>
                      <a:gd name="T3" fmla="*/ 5 h 6"/>
                      <a:gd name="T4" fmla="*/ 5 w 6"/>
                      <a:gd name="T5" fmla="*/ 4 h 6"/>
                      <a:gd name="T6" fmla="*/ 2 w 6"/>
                      <a:gd name="T7" fmla="*/ 1 h 6"/>
                      <a:gd name="T8" fmla="*/ 0 w 6"/>
                      <a:gd name="T9" fmla="*/ 2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0" y="2"/>
                        </a:moveTo>
                        <a:cubicBezTo>
                          <a:pt x="1" y="3"/>
                          <a:pt x="3" y="4"/>
                          <a:pt x="4" y="5"/>
                        </a:cubicBezTo>
                        <a:cubicBezTo>
                          <a:pt x="5" y="6"/>
                          <a:pt x="6" y="4"/>
                          <a:pt x="5" y="4"/>
                        </a:cubicBezTo>
                        <a:cubicBezTo>
                          <a:pt x="4" y="3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2" name="Freeform 265"/>
                  <p:cNvSpPr/>
                  <p:nvPr/>
                </p:nvSpPr>
                <p:spPr bwMode="auto">
                  <a:xfrm>
                    <a:off x="967" y="1487"/>
                    <a:ext cx="6" cy="3"/>
                  </a:xfrm>
                  <a:custGeom>
                    <a:avLst/>
                    <a:gdLst>
                      <a:gd name="T0" fmla="*/ 1 w 9"/>
                      <a:gd name="T1" fmla="*/ 2 h 4"/>
                      <a:gd name="T2" fmla="*/ 7 w 9"/>
                      <a:gd name="T3" fmla="*/ 4 h 4"/>
                      <a:gd name="T4" fmla="*/ 8 w 9"/>
                      <a:gd name="T5" fmla="*/ 2 h 4"/>
                      <a:gd name="T6" fmla="*/ 1 w 9"/>
                      <a:gd name="T7" fmla="*/ 0 h 4"/>
                      <a:gd name="T8" fmla="*/ 1 w 9"/>
                      <a:gd name="T9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4">
                        <a:moveTo>
                          <a:pt x="1" y="2"/>
                        </a:moveTo>
                        <a:cubicBezTo>
                          <a:pt x="3" y="1"/>
                          <a:pt x="5" y="3"/>
                          <a:pt x="7" y="4"/>
                        </a:cubicBezTo>
                        <a:cubicBezTo>
                          <a:pt x="8" y="4"/>
                          <a:pt x="9" y="2"/>
                          <a:pt x="8" y="2"/>
                        </a:cubicBezTo>
                        <a:cubicBezTo>
                          <a:pt x="6" y="2"/>
                          <a:pt x="4" y="0"/>
                          <a:pt x="1" y="0"/>
                        </a:cubicBezTo>
                        <a:cubicBezTo>
                          <a:pt x="0" y="0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3" name="Freeform 266"/>
                  <p:cNvSpPr/>
                  <p:nvPr/>
                </p:nvSpPr>
                <p:spPr bwMode="auto">
                  <a:xfrm>
                    <a:off x="971" y="1486"/>
                    <a:ext cx="5" cy="4"/>
                  </a:xfrm>
                  <a:custGeom>
                    <a:avLst/>
                    <a:gdLst>
                      <a:gd name="T0" fmla="*/ 2 w 7"/>
                      <a:gd name="T1" fmla="*/ 5 h 5"/>
                      <a:gd name="T2" fmla="*/ 6 w 7"/>
                      <a:gd name="T3" fmla="*/ 2 h 5"/>
                      <a:gd name="T4" fmla="*/ 5 w 7"/>
                      <a:gd name="T5" fmla="*/ 1 h 5"/>
                      <a:gd name="T6" fmla="*/ 1 w 7"/>
                      <a:gd name="T7" fmla="*/ 3 h 5"/>
                      <a:gd name="T8" fmla="*/ 2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2" y="5"/>
                        </a:moveTo>
                        <a:cubicBezTo>
                          <a:pt x="3" y="4"/>
                          <a:pt x="4" y="3"/>
                          <a:pt x="6" y="2"/>
                        </a:cubicBezTo>
                        <a:cubicBezTo>
                          <a:pt x="7" y="2"/>
                          <a:pt x="6" y="0"/>
                          <a:pt x="5" y="1"/>
                        </a:cubicBezTo>
                        <a:cubicBezTo>
                          <a:pt x="4" y="2"/>
                          <a:pt x="2" y="2"/>
                          <a:pt x="1" y="3"/>
                        </a:cubicBezTo>
                        <a:cubicBezTo>
                          <a:pt x="0" y="4"/>
                          <a:pt x="1" y="5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4" name="Freeform 267"/>
                  <p:cNvSpPr/>
                  <p:nvPr/>
                </p:nvSpPr>
                <p:spPr bwMode="auto">
                  <a:xfrm>
                    <a:off x="965" y="1478"/>
                    <a:ext cx="2" cy="3"/>
                  </a:xfrm>
                  <a:custGeom>
                    <a:avLst/>
                    <a:gdLst>
                      <a:gd name="T0" fmla="*/ 0 w 3"/>
                      <a:gd name="T1" fmla="*/ 1 h 5"/>
                      <a:gd name="T2" fmla="*/ 1 w 3"/>
                      <a:gd name="T3" fmla="*/ 4 h 5"/>
                      <a:gd name="T4" fmla="*/ 3 w 3"/>
                      <a:gd name="T5" fmla="*/ 3 h 5"/>
                      <a:gd name="T6" fmla="*/ 2 w 3"/>
                      <a:gd name="T7" fmla="*/ 1 h 5"/>
                      <a:gd name="T8" fmla="*/ 0 w 3"/>
                      <a:gd name="T9" fmla="*/ 1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1"/>
                        </a:moveTo>
                        <a:cubicBezTo>
                          <a:pt x="0" y="2"/>
                          <a:pt x="1" y="3"/>
                          <a:pt x="1" y="4"/>
                        </a:cubicBezTo>
                        <a:cubicBezTo>
                          <a:pt x="1" y="5"/>
                          <a:pt x="3" y="4"/>
                          <a:pt x="3" y="3"/>
                        </a:cubicBezTo>
                        <a:cubicBezTo>
                          <a:pt x="2" y="2"/>
                          <a:pt x="2" y="2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5" name="Freeform 268"/>
                  <p:cNvSpPr/>
                  <p:nvPr/>
                </p:nvSpPr>
                <p:spPr bwMode="auto">
                  <a:xfrm>
                    <a:off x="965" y="1476"/>
                    <a:ext cx="2" cy="6"/>
                  </a:xfrm>
                  <a:custGeom>
                    <a:avLst/>
                    <a:gdLst>
                      <a:gd name="T0" fmla="*/ 2 w 3"/>
                      <a:gd name="T1" fmla="*/ 1 h 9"/>
                      <a:gd name="T2" fmla="*/ 2 w 3"/>
                      <a:gd name="T3" fmla="*/ 0 h 9"/>
                      <a:gd name="T4" fmla="*/ 1 w 3"/>
                      <a:gd name="T5" fmla="*/ 2 h 9"/>
                      <a:gd name="T6" fmla="*/ 1 w 3"/>
                      <a:gd name="T7" fmla="*/ 2 h 9"/>
                      <a:gd name="T8" fmla="*/ 1 w 3"/>
                      <a:gd name="T9" fmla="*/ 3 h 9"/>
                      <a:gd name="T10" fmla="*/ 1 w 3"/>
                      <a:gd name="T11" fmla="*/ 5 h 9"/>
                      <a:gd name="T12" fmla="*/ 2 w 3"/>
                      <a:gd name="T13" fmla="*/ 8 h 9"/>
                      <a:gd name="T14" fmla="*/ 3 w 3"/>
                      <a:gd name="T15" fmla="*/ 8 h 9"/>
                      <a:gd name="T16" fmla="*/ 3 w 3"/>
                      <a:gd name="T17" fmla="*/ 3 h 9"/>
                      <a:gd name="T18" fmla="*/ 1 w 3"/>
                      <a:gd name="T19" fmla="*/ 0 h 9"/>
                      <a:gd name="T20" fmla="*/ 0 w 3"/>
                      <a:gd name="T21" fmla="*/ 1 h 9"/>
                      <a:gd name="T22" fmla="*/ 1 w 3"/>
                      <a:gd name="T23" fmla="*/ 2 h 9"/>
                      <a:gd name="T24" fmla="*/ 2 w 3"/>
                      <a:gd name="T25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" h="9">
                        <a:moveTo>
                          <a:pt x="2" y="1"/>
                        </a:moveTo>
                        <a:cubicBezTo>
                          <a:pt x="2" y="1"/>
                          <a:pt x="2" y="1"/>
                          <a:pt x="2" y="0"/>
                        </a:cubicBezTo>
                        <a:cubicBezTo>
                          <a:pt x="2" y="1"/>
                          <a:pt x="1" y="1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3"/>
                          <a:pt x="1" y="4"/>
                          <a:pt x="1" y="5"/>
                        </a:cubicBezTo>
                        <a:cubicBezTo>
                          <a:pt x="2" y="6"/>
                          <a:pt x="2" y="7"/>
                          <a:pt x="2" y="8"/>
                        </a:cubicBezTo>
                        <a:cubicBezTo>
                          <a:pt x="2" y="9"/>
                          <a:pt x="3" y="9"/>
                          <a:pt x="3" y="8"/>
                        </a:cubicBezTo>
                        <a:cubicBezTo>
                          <a:pt x="3" y="6"/>
                          <a:pt x="3" y="5"/>
                          <a:pt x="3" y="3"/>
                        </a:cubicBezTo>
                        <a:cubicBezTo>
                          <a:pt x="3" y="2"/>
                          <a:pt x="2" y="0"/>
                          <a:pt x="1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1" y="2"/>
                        </a:cubicBezTo>
                        <a:cubicBezTo>
                          <a:pt x="1" y="3"/>
                          <a:pt x="2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6" name="Freeform 269"/>
                  <p:cNvSpPr/>
                  <p:nvPr/>
                </p:nvSpPr>
                <p:spPr bwMode="auto">
                  <a:xfrm>
                    <a:off x="967" y="1476"/>
                    <a:ext cx="1" cy="6"/>
                  </a:xfrm>
                  <a:custGeom>
                    <a:avLst/>
                    <a:gdLst>
                      <a:gd name="T0" fmla="*/ 0 w 2"/>
                      <a:gd name="T1" fmla="*/ 1 h 10"/>
                      <a:gd name="T2" fmla="*/ 0 w 2"/>
                      <a:gd name="T3" fmla="*/ 9 h 10"/>
                      <a:gd name="T4" fmla="*/ 2 w 2"/>
                      <a:gd name="T5" fmla="*/ 9 h 10"/>
                      <a:gd name="T6" fmla="*/ 1 w 2"/>
                      <a:gd name="T7" fmla="*/ 1 h 10"/>
                      <a:gd name="T8" fmla="*/ 0 w 2"/>
                      <a:gd name="T9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10">
                        <a:moveTo>
                          <a:pt x="0" y="1"/>
                        </a:moveTo>
                        <a:cubicBezTo>
                          <a:pt x="0" y="4"/>
                          <a:pt x="0" y="6"/>
                          <a:pt x="0" y="9"/>
                        </a:cubicBezTo>
                        <a:cubicBezTo>
                          <a:pt x="0" y="10"/>
                          <a:pt x="2" y="10"/>
                          <a:pt x="2" y="9"/>
                        </a:cubicBezTo>
                        <a:cubicBezTo>
                          <a:pt x="2" y="6"/>
                          <a:pt x="1" y="4"/>
                          <a:pt x="1" y="1"/>
                        </a:cubicBezTo>
                        <a:cubicBezTo>
                          <a:pt x="1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7" name="Freeform 270"/>
                  <p:cNvSpPr/>
                  <p:nvPr/>
                </p:nvSpPr>
                <p:spPr bwMode="auto">
                  <a:xfrm>
                    <a:off x="966" y="1476"/>
                    <a:ext cx="3" cy="8"/>
                  </a:xfrm>
                  <a:custGeom>
                    <a:avLst/>
                    <a:gdLst>
                      <a:gd name="T0" fmla="*/ 1 w 4"/>
                      <a:gd name="T1" fmla="*/ 2 h 13"/>
                      <a:gd name="T2" fmla="*/ 1 w 4"/>
                      <a:gd name="T3" fmla="*/ 2 h 13"/>
                      <a:gd name="T4" fmla="*/ 2 w 4"/>
                      <a:gd name="T5" fmla="*/ 4 h 13"/>
                      <a:gd name="T6" fmla="*/ 2 w 4"/>
                      <a:gd name="T7" fmla="*/ 7 h 13"/>
                      <a:gd name="T8" fmla="*/ 2 w 4"/>
                      <a:gd name="T9" fmla="*/ 11 h 13"/>
                      <a:gd name="T10" fmla="*/ 3 w 4"/>
                      <a:gd name="T11" fmla="*/ 11 h 13"/>
                      <a:gd name="T12" fmla="*/ 3 w 4"/>
                      <a:gd name="T13" fmla="*/ 5 h 13"/>
                      <a:gd name="T14" fmla="*/ 2 w 4"/>
                      <a:gd name="T15" fmla="*/ 0 h 13"/>
                      <a:gd name="T16" fmla="*/ 1 w 4"/>
                      <a:gd name="T17" fmla="*/ 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3">
                        <a:moveTo>
                          <a:pt x="1" y="2"/>
                        </a:move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2" y="3"/>
                          <a:pt x="2" y="3"/>
                          <a:pt x="2" y="4"/>
                        </a:cubicBezTo>
                        <a:cubicBezTo>
                          <a:pt x="2" y="5"/>
                          <a:pt x="2" y="6"/>
                          <a:pt x="2" y="7"/>
                        </a:cubicBezTo>
                        <a:cubicBezTo>
                          <a:pt x="2" y="8"/>
                          <a:pt x="2" y="10"/>
                          <a:pt x="2" y="11"/>
                        </a:cubicBezTo>
                        <a:cubicBezTo>
                          <a:pt x="2" y="13"/>
                          <a:pt x="3" y="13"/>
                          <a:pt x="3" y="11"/>
                        </a:cubicBezTo>
                        <a:cubicBezTo>
                          <a:pt x="3" y="9"/>
                          <a:pt x="3" y="7"/>
                          <a:pt x="3" y="5"/>
                        </a:cubicBezTo>
                        <a:cubicBezTo>
                          <a:pt x="3" y="4"/>
                          <a:pt x="4" y="1"/>
                          <a:pt x="2" y="0"/>
                        </a:cubicBezTo>
                        <a:cubicBezTo>
                          <a:pt x="1" y="0"/>
                          <a:pt x="0" y="1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8" name="Freeform 271"/>
                  <p:cNvSpPr/>
                  <p:nvPr/>
                </p:nvSpPr>
                <p:spPr bwMode="auto">
                  <a:xfrm>
                    <a:off x="967" y="1476"/>
                    <a:ext cx="2" cy="7"/>
                  </a:xfrm>
                  <a:custGeom>
                    <a:avLst/>
                    <a:gdLst>
                      <a:gd name="T0" fmla="*/ 0 w 2"/>
                      <a:gd name="T1" fmla="*/ 1 h 10"/>
                      <a:gd name="T2" fmla="*/ 0 w 2"/>
                      <a:gd name="T3" fmla="*/ 9 h 10"/>
                      <a:gd name="T4" fmla="*/ 2 w 2"/>
                      <a:gd name="T5" fmla="*/ 9 h 10"/>
                      <a:gd name="T6" fmla="*/ 2 w 2"/>
                      <a:gd name="T7" fmla="*/ 1 h 10"/>
                      <a:gd name="T8" fmla="*/ 0 w 2"/>
                      <a:gd name="T9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10">
                        <a:moveTo>
                          <a:pt x="0" y="1"/>
                        </a:moveTo>
                        <a:cubicBezTo>
                          <a:pt x="0" y="4"/>
                          <a:pt x="0" y="7"/>
                          <a:pt x="0" y="9"/>
                        </a:cubicBezTo>
                        <a:cubicBezTo>
                          <a:pt x="0" y="10"/>
                          <a:pt x="2" y="10"/>
                          <a:pt x="2" y="9"/>
                        </a:cubicBezTo>
                        <a:cubicBezTo>
                          <a:pt x="2" y="7"/>
                          <a:pt x="2" y="4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9" name="Freeform 272"/>
                  <p:cNvSpPr/>
                  <p:nvPr/>
                </p:nvSpPr>
                <p:spPr bwMode="auto">
                  <a:xfrm>
                    <a:off x="967" y="1474"/>
                    <a:ext cx="3" cy="6"/>
                  </a:xfrm>
                  <a:custGeom>
                    <a:avLst/>
                    <a:gdLst>
                      <a:gd name="T0" fmla="*/ 2 w 5"/>
                      <a:gd name="T1" fmla="*/ 3 h 8"/>
                      <a:gd name="T2" fmla="*/ 1 w 5"/>
                      <a:gd name="T3" fmla="*/ 3 h 8"/>
                      <a:gd name="T4" fmla="*/ 1 w 5"/>
                      <a:gd name="T5" fmla="*/ 3 h 8"/>
                      <a:gd name="T6" fmla="*/ 2 w 5"/>
                      <a:gd name="T7" fmla="*/ 5 h 8"/>
                      <a:gd name="T8" fmla="*/ 3 w 5"/>
                      <a:gd name="T9" fmla="*/ 7 h 8"/>
                      <a:gd name="T10" fmla="*/ 4 w 5"/>
                      <a:gd name="T11" fmla="*/ 7 h 8"/>
                      <a:gd name="T12" fmla="*/ 3 w 5"/>
                      <a:gd name="T13" fmla="*/ 3 h 8"/>
                      <a:gd name="T14" fmla="*/ 0 w 5"/>
                      <a:gd name="T15" fmla="*/ 2 h 8"/>
                      <a:gd name="T16" fmla="*/ 2 w 5"/>
                      <a:gd name="T17" fmla="*/ 3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8">
                        <a:moveTo>
                          <a:pt x="2" y="3"/>
                        </a:moveTo>
                        <a:cubicBezTo>
                          <a:pt x="1" y="4"/>
                          <a:pt x="0" y="2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4"/>
                          <a:pt x="2" y="4"/>
                          <a:pt x="2" y="5"/>
                        </a:cubicBezTo>
                        <a:cubicBezTo>
                          <a:pt x="2" y="6"/>
                          <a:pt x="3" y="7"/>
                          <a:pt x="3" y="7"/>
                        </a:cubicBezTo>
                        <a:cubicBezTo>
                          <a:pt x="3" y="8"/>
                          <a:pt x="5" y="8"/>
                          <a:pt x="4" y="7"/>
                        </a:cubicBezTo>
                        <a:cubicBezTo>
                          <a:pt x="4" y="6"/>
                          <a:pt x="3" y="4"/>
                          <a:pt x="3" y="3"/>
                        </a:cubicBezTo>
                        <a:cubicBezTo>
                          <a:pt x="2" y="2"/>
                          <a:pt x="1" y="0"/>
                          <a:pt x="0" y="2"/>
                        </a:cubicBezTo>
                        <a:cubicBezTo>
                          <a:pt x="0" y="3"/>
                          <a:pt x="1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0" name="Freeform 273"/>
                  <p:cNvSpPr/>
                  <p:nvPr/>
                </p:nvSpPr>
                <p:spPr bwMode="auto">
                  <a:xfrm>
                    <a:off x="968" y="1486"/>
                    <a:ext cx="4" cy="2"/>
                  </a:xfrm>
                  <a:custGeom>
                    <a:avLst/>
                    <a:gdLst>
                      <a:gd name="T0" fmla="*/ 2 w 6"/>
                      <a:gd name="T1" fmla="*/ 2 h 2"/>
                      <a:gd name="T2" fmla="*/ 5 w 6"/>
                      <a:gd name="T3" fmla="*/ 1 h 2"/>
                      <a:gd name="T4" fmla="*/ 5 w 6"/>
                      <a:gd name="T5" fmla="*/ 0 h 2"/>
                      <a:gd name="T6" fmla="*/ 1 w 6"/>
                      <a:gd name="T7" fmla="*/ 0 h 2"/>
                      <a:gd name="T8" fmla="*/ 2 w 6"/>
                      <a:gd name="T9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2">
                        <a:moveTo>
                          <a:pt x="2" y="2"/>
                        </a:moveTo>
                        <a:cubicBezTo>
                          <a:pt x="3" y="2"/>
                          <a:pt x="4" y="1"/>
                          <a:pt x="5" y="1"/>
                        </a:cubicBezTo>
                        <a:cubicBezTo>
                          <a:pt x="6" y="1"/>
                          <a:pt x="6" y="0"/>
                          <a:pt x="5" y="0"/>
                        </a:cubicBezTo>
                        <a:cubicBezTo>
                          <a:pt x="4" y="0"/>
                          <a:pt x="3" y="0"/>
                          <a:pt x="1" y="0"/>
                        </a:cubicBezTo>
                        <a:cubicBezTo>
                          <a:pt x="0" y="1"/>
                          <a:pt x="1" y="2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1" name="Freeform 274"/>
                  <p:cNvSpPr/>
                  <p:nvPr/>
                </p:nvSpPr>
                <p:spPr bwMode="auto">
                  <a:xfrm>
                    <a:off x="969" y="1486"/>
                    <a:ext cx="4" cy="2"/>
                  </a:xfrm>
                  <a:custGeom>
                    <a:avLst/>
                    <a:gdLst>
                      <a:gd name="T0" fmla="*/ 1 w 6"/>
                      <a:gd name="T1" fmla="*/ 3 h 3"/>
                      <a:gd name="T2" fmla="*/ 5 w 6"/>
                      <a:gd name="T3" fmla="*/ 2 h 3"/>
                      <a:gd name="T4" fmla="*/ 5 w 6"/>
                      <a:gd name="T5" fmla="*/ 0 h 3"/>
                      <a:gd name="T6" fmla="*/ 1 w 6"/>
                      <a:gd name="T7" fmla="*/ 1 h 3"/>
                      <a:gd name="T8" fmla="*/ 1 w 6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3">
                        <a:moveTo>
                          <a:pt x="1" y="3"/>
                        </a:moveTo>
                        <a:cubicBezTo>
                          <a:pt x="3" y="3"/>
                          <a:pt x="4" y="3"/>
                          <a:pt x="5" y="2"/>
                        </a:cubicBezTo>
                        <a:cubicBezTo>
                          <a:pt x="6" y="2"/>
                          <a:pt x="6" y="0"/>
                          <a:pt x="5" y="0"/>
                        </a:cubicBezTo>
                        <a:cubicBezTo>
                          <a:pt x="3" y="1"/>
                          <a:pt x="2" y="1"/>
                          <a:pt x="1" y="1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2" name="Freeform 275"/>
                  <p:cNvSpPr/>
                  <p:nvPr/>
                </p:nvSpPr>
                <p:spPr bwMode="auto">
                  <a:xfrm>
                    <a:off x="970" y="1486"/>
                    <a:ext cx="5" cy="2"/>
                  </a:xfrm>
                  <a:custGeom>
                    <a:avLst/>
                    <a:gdLst>
                      <a:gd name="T0" fmla="*/ 1 w 8"/>
                      <a:gd name="T1" fmla="*/ 2 h 4"/>
                      <a:gd name="T2" fmla="*/ 4 w 8"/>
                      <a:gd name="T3" fmla="*/ 2 h 4"/>
                      <a:gd name="T4" fmla="*/ 4 w 8"/>
                      <a:gd name="T5" fmla="*/ 0 h 4"/>
                      <a:gd name="T6" fmla="*/ 3 w 8"/>
                      <a:gd name="T7" fmla="*/ 0 h 4"/>
                      <a:gd name="T8" fmla="*/ 3 w 8"/>
                      <a:gd name="T9" fmla="*/ 1 h 4"/>
                      <a:gd name="T10" fmla="*/ 2 w 8"/>
                      <a:gd name="T11" fmla="*/ 2 h 4"/>
                      <a:gd name="T12" fmla="*/ 2 w 8"/>
                      <a:gd name="T13" fmla="*/ 4 h 4"/>
                      <a:gd name="T14" fmla="*/ 4 w 8"/>
                      <a:gd name="T15" fmla="*/ 3 h 4"/>
                      <a:gd name="T16" fmla="*/ 4 w 8"/>
                      <a:gd name="T17" fmla="*/ 2 h 4"/>
                      <a:gd name="T18" fmla="*/ 1 w 8"/>
                      <a:gd name="T19" fmla="*/ 2 h 4"/>
                      <a:gd name="T20" fmla="*/ 1 w 8"/>
                      <a:gd name="T21" fmla="*/ 4 h 4"/>
                      <a:gd name="T22" fmla="*/ 3 w 8"/>
                      <a:gd name="T23" fmla="*/ 4 h 4"/>
                      <a:gd name="T24" fmla="*/ 3 w 8"/>
                      <a:gd name="T25" fmla="*/ 3 h 4"/>
                      <a:gd name="T26" fmla="*/ 2 w 8"/>
                      <a:gd name="T27" fmla="*/ 2 h 4"/>
                      <a:gd name="T28" fmla="*/ 1 w 8"/>
                      <a:gd name="T29" fmla="*/ 3 h 4"/>
                      <a:gd name="T30" fmla="*/ 6 w 8"/>
                      <a:gd name="T31" fmla="*/ 1 h 4"/>
                      <a:gd name="T32" fmla="*/ 4 w 8"/>
                      <a:gd name="T33" fmla="*/ 2 h 4"/>
                      <a:gd name="T34" fmla="*/ 5 w 8"/>
                      <a:gd name="T35" fmla="*/ 2 h 4"/>
                      <a:gd name="T36" fmla="*/ 6 w 8"/>
                      <a:gd name="T37" fmla="*/ 2 h 4"/>
                      <a:gd name="T38" fmla="*/ 7 w 8"/>
                      <a:gd name="T39" fmla="*/ 1 h 4"/>
                      <a:gd name="T40" fmla="*/ 6 w 8"/>
                      <a:gd name="T41" fmla="*/ 1 h 4"/>
                      <a:gd name="T42" fmla="*/ 6 w 8"/>
                      <a:gd name="T43" fmla="*/ 1 h 4"/>
                      <a:gd name="T44" fmla="*/ 4 w 8"/>
                      <a:gd name="T45" fmla="*/ 1 h 4"/>
                      <a:gd name="T46" fmla="*/ 2 w 8"/>
                      <a:gd name="T47" fmla="*/ 2 h 4"/>
                      <a:gd name="T48" fmla="*/ 1 w 8"/>
                      <a:gd name="T49" fmla="*/ 3 h 4"/>
                      <a:gd name="T50" fmla="*/ 2 w 8"/>
                      <a:gd name="T51" fmla="*/ 4 h 4"/>
                      <a:gd name="T52" fmla="*/ 3 w 8"/>
                      <a:gd name="T53" fmla="*/ 2 h 4"/>
                      <a:gd name="T54" fmla="*/ 1 w 8"/>
                      <a:gd name="T55" fmla="*/ 2 h 4"/>
                      <a:gd name="T56" fmla="*/ 2 w 8"/>
                      <a:gd name="T57" fmla="*/ 4 h 4"/>
                      <a:gd name="T58" fmla="*/ 4 w 8"/>
                      <a:gd name="T59" fmla="*/ 3 h 4"/>
                      <a:gd name="T60" fmla="*/ 4 w 8"/>
                      <a:gd name="T61" fmla="*/ 2 h 4"/>
                      <a:gd name="T62" fmla="*/ 2 w 8"/>
                      <a:gd name="T63" fmla="*/ 2 h 4"/>
                      <a:gd name="T64" fmla="*/ 3 w 8"/>
                      <a:gd name="T65" fmla="*/ 3 h 4"/>
                      <a:gd name="T66" fmla="*/ 4 w 8"/>
                      <a:gd name="T67" fmla="*/ 0 h 4"/>
                      <a:gd name="T68" fmla="*/ 3 w 8"/>
                      <a:gd name="T69" fmla="*/ 1 h 4"/>
                      <a:gd name="T70" fmla="*/ 4 w 8"/>
                      <a:gd name="T71" fmla="*/ 1 h 4"/>
                      <a:gd name="T72" fmla="*/ 4 w 8"/>
                      <a:gd name="T73" fmla="*/ 0 h 4"/>
                      <a:gd name="T74" fmla="*/ 1 w 8"/>
                      <a:gd name="T75" fmla="*/ 0 h 4"/>
                      <a:gd name="T76" fmla="*/ 1 w 8"/>
                      <a:gd name="T77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8" h="4">
                        <a:moveTo>
                          <a:pt x="1" y="2"/>
                        </a:moveTo>
                        <a:cubicBezTo>
                          <a:pt x="2" y="2"/>
                          <a:pt x="3" y="2"/>
                          <a:pt x="4" y="2"/>
                        </a:cubicBezTo>
                        <a:cubicBezTo>
                          <a:pt x="5" y="1"/>
                          <a:pt x="5" y="0"/>
                          <a:pt x="4" y="0"/>
                        </a:cubicBez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0"/>
                          <a:pt x="2" y="1"/>
                          <a:pt x="3" y="1"/>
                        </a:cubicBezTo>
                        <a:cubicBezTo>
                          <a:pt x="3" y="1"/>
                          <a:pt x="2" y="2"/>
                          <a:pt x="2" y="2"/>
                        </a:cubicBezTo>
                        <a:cubicBezTo>
                          <a:pt x="1" y="3"/>
                          <a:pt x="2" y="4"/>
                          <a:pt x="2" y="4"/>
                        </a:cubicBezTo>
                        <a:cubicBezTo>
                          <a:pt x="3" y="4"/>
                          <a:pt x="4" y="4"/>
                          <a:pt x="4" y="3"/>
                        </a:cubicBez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3" y="2"/>
                          <a:pt x="2" y="2"/>
                          <a:pt x="1" y="2"/>
                        </a:cubicBezTo>
                        <a:cubicBezTo>
                          <a:pt x="0" y="3"/>
                          <a:pt x="0" y="4"/>
                          <a:pt x="1" y="4"/>
                        </a:cubicBezTo>
                        <a:cubicBezTo>
                          <a:pt x="2" y="4"/>
                          <a:pt x="2" y="4"/>
                          <a:pt x="3" y="4"/>
                        </a:cubicBezTo>
                        <a:cubicBezTo>
                          <a:pt x="4" y="4"/>
                          <a:pt x="4" y="3"/>
                          <a:pt x="3" y="3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3" y="4"/>
                          <a:pt x="6" y="4"/>
                          <a:pt x="6" y="1"/>
                        </a:cubicBezTo>
                        <a:cubicBezTo>
                          <a:pt x="5" y="1"/>
                          <a:pt x="5" y="1"/>
                          <a:pt x="4" y="2"/>
                        </a:cubicBezTo>
                        <a:cubicBezTo>
                          <a:pt x="4" y="2"/>
                          <a:pt x="5" y="2"/>
                          <a:pt x="5" y="2"/>
                        </a:cubicBezTo>
                        <a:cubicBezTo>
                          <a:pt x="5" y="2"/>
                          <a:pt x="6" y="2"/>
                          <a:pt x="6" y="2"/>
                        </a:cubicBezTo>
                        <a:cubicBezTo>
                          <a:pt x="7" y="3"/>
                          <a:pt x="8" y="1"/>
                          <a:pt x="7" y="1"/>
                        </a:cubicBezTo>
                        <a:cubicBezTo>
                          <a:pt x="6" y="1"/>
                          <a:pt x="6" y="1"/>
                          <a:pt x="6" y="1"/>
                        </a:cubicBezTo>
                        <a:cubicBezTo>
                          <a:pt x="6" y="1"/>
                          <a:pt x="6" y="1"/>
                          <a:pt x="6" y="1"/>
                        </a:cubicBezTo>
                        <a:cubicBezTo>
                          <a:pt x="5" y="0"/>
                          <a:pt x="4" y="0"/>
                          <a:pt x="4" y="1"/>
                        </a:cubicBezTo>
                        <a:cubicBezTo>
                          <a:pt x="4" y="2"/>
                          <a:pt x="2" y="2"/>
                          <a:pt x="2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3"/>
                          <a:pt x="3" y="3"/>
                          <a:pt x="3" y="2"/>
                        </a:cubicBezTo>
                        <a:cubicBezTo>
                          <a:pt x="2" y="2"/>
                          <a:pt x="2" y="2"/>
                          <a:pt x="1" y="2"/>
                        </a:cubicBezTo>
                        <a:cubicBezTo>
                          <a:pt x="2" y="3"/>
                          <a:pt x="2" y="4"/>
                          <a:pt x="2" y="4"/>
                        </a:cubicBezTo>
                        <a:cubicBezTo>
                          <a:pt x="2" y="4"/>
                          <a:pt x="3" y="4"/>
                          <a:pt x="4" y="3"/>
                        </a:cubicBezTo>
                        <a:cubicBezTo>
                          <a:pt x="5" y="3"/>
                          <a:pt x="5" y="2"/>
                          <a:pt x="4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3" y="2"/>
                          <a:pt x="3" y="3"/>
                          <a:pt x="3" y="3"/>
                        </a:cubicBezTo>
                        <a:cubicBezTo>
                          <a:pt x="4" y="2"/>
                          <a:pt x="5" y="1"/>
                          <a:pt x="4" y="0"/>
                        </a:cubicBezTo>
                        <a:cubicBezTo>
                          <a:pt x="4" y="0"/>
                          <a:pt x="3" y="1"/>
                          <a:pt x="3" y="1"/>
                        </a:cubicBezTo>
                        <a:cubicBezTo>
                          <a:pt x="3" y="1"/>
                          <a:pt x="4" y="1"/>
                          <a:pt x="4" y="1"/>
                        </a:cubicBezTo>
                        <a:cubicBezTo>
                          <a:pt x="4" y="1"/>
                          <a:pt x="4" y="0"/>
                          <a:pt x="4" y="0"/>
                        </a:cubicBezTo>
                        <a:cubicBezTo>
                          <a:pt x="3" y="0"/>
                          <a:pt x="2" y="0"/>
                          <a:pt x="1" y="0"/>
                        </a:cubicBezTo>
                        <a:cubicBezTo>
                          <a:pt x="0" y="0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3" name="Freeform 276"/>
                  <p:cNvSpPr/>
                  <p:nvPr/>
                </p:nvSpPr>
                <p:spPr bwMode="auto">
                  <a:xfrm>
                    <a:off x="843" y="1328"/>
                    <a:ext cx="58" cy="40"/>
                  </a:xfrm>
                  <a:custGeom>
                    <a:avLst/>
                    <a:gdLst>
                      <a:gd name="T0" fmla="*/ 13 w 88"/>
                      <a:gd name="T1" fmla="*/ 57 h 60"/>
                      <a:gd name="T2" fmla="*/ 42 w 88"/>
                      <a:gd name="T3" fmla="*/ 7 h 60"/>
                      <a:gd name="T4" fmla="*/ 75 w 88"/>
                      <a:gd name="T5" fmla="*/ 54 h 60"/>
                      <a:gd name="T6" fmla="*/ 78 w 88"/>
                      <a:gd name="T7" fmla="*/ 55 h 60"/>
                      <a:gd name="T8" fmla="*/ 49 w 88"/>
                      <a:gd name="T9" fmla="*/ 4 h 60"/>
                      <a:gd name="T10" fmla="*/ 11 w 88"/>
                      <a:gd name="T11" fmla="*/ 58 h 60"/>
                      <a:gd name="T12" fmla="*/ 13 w 88"/>
                      <a:gd name="T13" fmla="*/ 5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8" h="60">
                        <a:moveTo>
                          <a:pt x="13" y="57"/>
                        </a:moveTo>
                        <a:cubicBezTo>
                          <a:pt x="4" y="37"/>
                          <a:pt x="23" y="13"/>
                          <a:pt x="42" y="7"/>
                        </a:cubicBezTo>
                        <a:cubicBezTo>
                          <a:pt x="65" y="0"/>
                          <a:pt x="86" y="36"/>
                          <a:pt x="75" y="54"/>
                        </a:cubicBezTo>
                        <a:cubicBezTo>
                          <a:pt x="74" y="55"/>
                          <a:pt x="77" y="57"/>
                          <a:pt x="78" y="55"/>
                        </a:cubicBezTo>
                        <a:cubicBezTo>
                          <a:pt x="88" y="38"/>
                          <a:pt x="71" y="4"/>
                          <a:pt x="49" y="4"/>
                        </a:cubicBezTo>
                        <a:cubicBezTo>
                          <a:pt x="24" y="4"/>
                          <a:pt x="0" y="35"/>
                          <a:pt x="11" y="58"/>
                        </a:cubicBezTo>
                        <a:cubicBezTo>
                          <a:pt x="11" y="60"/>
                          <a:pt x="14" y="58"/>
                          <a:pt x="13" y="5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4" name="Freeform 277"/>
                  <p:cNvSpPr/>
                  <p:nvPr/>
                </p:nvSpPr>
                <p:spPr bwMode="auto">
                  <a:xfrm>
                    <a:off x="849" y="1346"/>
                    <a:ext cx="10" cy="27"/>
                  </a:xfrm>
                  <a:custGeom>
                    <a:avLst/>
                    <a:gdLst>
                      <a:gd name="T0" fmla="*/ 4 w 15"/>
                      <a:gd name="T1" fmla="*/ 10 h 40"/>
                      <a:gd name="T2" fmla="*/ 10 w 15"/>
                      <a:gd name="T3" fmla="*/ 20 h 40"/>
                      <a:gd name="T4" fmla="*/ 11 w 15"/>
                      <a:gd name="T5" fmla="*/ 26 h 40"/>
                      <a:gd name="T6" fmla="*/ 10 w 15"/>
                      <a:gd name="T7" fmla="*/ 32 h 40"/>
                      <a:gd name="T8" fmla="*/ 5 w 15"/>
                      <a:gd name="T9" fmla="*/ 33 h 40"/>
                      <a:gd name="T10" fmla="*/ 4 w 15"/>
                      <a:gd name="T11" fmla="*/ 30 h 40"/>
                      <a:gd name="T12" fmla="*/ 1 w 15"/>
                      <a:gd name="T13" fmla="*/ 31 h 40"/>
                      <a:gd name="T14" fmla="*/ 11 w 15"/>
                      <a:gd name="T15" fmla="*/ 37 h 40"/>
                      <a:gd name="T16" fmla="*/ 13 w 15"/>
                      <a:gd name="T17" fmla="*/ 23 h 40"/>
                      <a:gd name="T18" fmla="*/ 2 w 15"/>
                      <a:gd name="T19" fmla="*/ 8 h 40"/>
                      <a:gd name="T20" fmla="*/ 4 w 15"/>
                      <a:gd name="T21" fmla="*/ 10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5" h="40">
                        <a:moveTo>
                          <a:pt x="4" y="10"/>
                        </a:moveTo>
                        <a:cubicBezTo>
                          <a:pt x="8" y="6"/>
                          <a:pt x="10" y="18"/>
                          <a:pt x="10" y="20"/>
                        </a:cubicBezTo>
                        <a:cubicBezTo>
                          <a:pt x="10" y="22"/>
                          <a:pt x="11" y="24"/>
                          <a:pt x="11" y="26"/>
                        </a:cubicBezTo>
                        <a:cubicBezTo>
                          <a:pt x="11" y="28"/>
                          <a:pt x="11" y="30"/>
                          <a:pt x="10" y="32"/>
                        </a:cubicBezTo>
                        <a:cubicBezTo>
                          <a:pt x="8" y="35"/>
                          <a:pt x="6" y="36"/>
                          <a:pt x="5" y="33"/>
                        </a:cubicBezTo>
                        <a:cubicBezTo>
                          <a:pt x="4" y="32"/>
                          <a:pt x="4" y="31"/>
                          <a:pt x="4" y="30"/>
                        </a:cubicBezTo>
                        <a:cubicBezTo>
                          <a:pt x="3" y="28"/>
                          <a:pt x="0" y="29"/>
                          <a:pt x="1" y="31"/>
                        </a:cubicBezTo>
                        <a:cubicBezTo>
                          <a:pt x="2" y="35"/>
                          <a:pt x="6" y="40"/>
                          <a:pt x="11" y="37"/>
                        </a:cubicBezTo>
                        <a:cubicBezTo>
                          <a:pt x="15" y="34"/>
                          <a:pt x="14" y="27"/>
                          <a:pt x="13" y="23"/>
                        </a:cubicBezTo>
                        <a:cubicBezTo>
                          <a:pt x="13" y="18"/>
                          <a:pt x="10" y="0"/>
                          <a:pt x="2" y="8"/>
                        </a:cubicBezTo>
                        <a:cubicBezTo>
                          <a:pt x="0" y="9"/>
                          <a:pt x="2" y="11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5" name="Freeform 278"/>
                  <p:cNvSpPr/>
                  <p:nvPr/>
                </p:nvSpPr>
                <p:spPr bwMode="auto">
                  <a:xfrm>
                    <a:off x="886" y="1346"/>
                    <a:ext cx="10" cy="21"/>
                  </a:xfrm>
                  <a:custGeom>
                    <a:avLst/>
                    <a:gdLst>
                      <a:gd name="T0" fmla="*/ 14 w 15"/>
                      <a:gd name="T1" fmla="*/ 3 h 32"/>
                      <a:gd name="T2" fmla="*/ 5 w 15"/>
                      <a:gd name="T3" fmla="*/ 4 h 32"/>
                      <a:gd name="T4" fmla="*/ 0 w 15"/>
                      <a:gd name="T5" fmla="*/ 18 h 32"/>
                      <a:gd name="T6" fmla="*/ 6 w 15"/>
                      <a:gd name="T7" fmla="*/ 30 h 32"/>
                      <a:gd name="T8" fmla="*/ 14 w 15"/>
                      <a:gd name="T9" fmla="*/ 26 h 32"/>
                      <a:gd name="T10" fmla="*/ 11 w 15"/>
                      <a:gd name="T11" fmla="*/ 25 h 32"/>
                      <a:gd name="T12" fmla="*/ 3 w 15"/>
                      <a:gd name="T13" fmla="*/ 22 h 32"/>
                      <a:gd name="T14" fmla="*/ 3 w 15"/>
                      <a:gd name="T15" fmla="*/ 17 h 32"/>
                      <a:gd name="T16" fmla="*/ 4 w 15"/>
                      <a:gd name="T17" fmla="*/ 11 h 32"/>
                      <a:gd name="T18" fmla="*/ 11 w 15"/>
                      <a:gd name="T19" fmla="*/ 5 h 32"/>
                      <a:gd name="T20" fmla="*/ 14 w 15"/>
                      <a:gd name="T21" fmla="*/ 3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5" h="32">
                        <a:moveTo>
                          <a:pt x="14" y="3"/>
                        </a:moveTo>
                        <a:cubicBezTo>
                          <a:pt x="11" y="0"/>
                          <a:pt x="8" y="1"/>
                          <a:pt x="5" y="4"/>
                        </a:cubicBezTo>
                        <a:cubicBezTo>
                          <a:pt x="1" y="7"/>
                          <a:pt x="1" y="13"/>
                          <a:pt x="0" y="18"/>
                        </a:cubicBezTo>
                        <a:cubicBezTo>
                          <a:pt x="0" y="23"/>
                          <a:pt x="1" y="28"/>
                          <a:pt x="6" y="30"/>
                        </a:cubicBezTo>
                        <a:cubicBezTo>
                          <a:pt x="9" y="32"/>
                          <a:pt x="13" y="29"/>
                          <a:pt x="14" y="26"/>
                        </a:cubicBezTo>
                        <a:cubicBezTo>
                          <a:pt x="15" y="24"/>
                          <a:pt x="12" y="24"/>
                          <a:pt x="11" y="25"/>
                        </a:cubicBezTo>
                        <a:cubicBezTo>
                          <a:pt x="9" y="32"/>
                          <a:pt x="4" y="26"/>
                          <a:pt x="3" y="22"/>
                        </a:cubicBezTo>
                        <a:cubicBezTo>
                          <a:pt x="3" y="20"/>
                          <a:pt x="3" y="18"/>
                          <a:pt x="3" y="17"/>
                        </a:cubicBezTo>
                        <a:cubicBezTo>
                          <a:pt x="3" y="15"/>
                          <a:pt x="4" y="13"/>
                          <a:pt x="4" y="11"/>
                        </a:cubicBezTo>
                        <a:cubicBezTo>
                          <a:pt x="5" y="9"/>
                          <a:pt x="8" y="1"/>
                          <a:pt x="11" y="5"/>
                        </a:cubicBezTo>
                        <a:cubicBezTo>
                          <a:pt x="12" y="6"/>
                          <a:pt x="15" y="5"/>
                          <a:pt x="1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6" name="Freeform 279"/>
                  <p:cNvSpPr/>
                  <p:nvPr/>
                </p:nvSpPr>
                <p:spPr bwMode="auto">
                  <a:xfrm>
                    <a:off x="850" y="1353"/>
                    <a:ext cx="4" cy="16"/>
                  </a:xfrm>
                  <a:custGeom>
                    <a:avLst/>
                    <a:gdLst>
                      <a:gd name="T0" fmla="*/ 3 w 6"/>
                      <a:gd name="T1" fmla="*/ 0 h 24"/>
                      <a:gd name="T2" fmla="*/ 1 w 6"/>
                      <a:gd name="T3" fmla="*/ 9 h 24"/>
                      <a:gd name="T4" fmla="*/ 3 w 6"/>
                      <a:gd name="T5" fmla="*/ 22 h 24"/>
                      <a:gd name="T6" fmla="*/ 6 w 6"/>
                      <a:gd name="T7" fmla="*/ 21 h 24"/>
                      <a:gd name="T8" fmla="*/ 4 w 6"/>
                      <a:gd name="T9" fmla="*/ 12 h 24"/>
                      <a:gd name="T10" fmla="*/ 4 w 6"/>
                      <a:gd name="T11" fmla="*/ 3 h 24"/>
                      <a:gd name="T12" fmla="*/ 3 w 6"/>
                      <a:gd name="T13" fmla="*/ 0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" h="24">
                        <a:moveTo>
                          <a:pt x="3" y="0"/>
                        </a:moveTo>
                        <a:cubicBezTo>
                          <a:pt x="0" y="1"/>
                          <a:pt x="1" y="6"/>
                          <a:pt x="1" y="9"/>
                        </a:cubicBezTo>
                        <a:cubicBezTo>
                          <a:pt x="1" y="13"/>
                          <a:pt x="2" y="18"/>
                          <a:pt x="3" y="22"/>
                        </a:cubicBezTo>
                        <a:cubicBezTo>
                          <a:pt x="4" y="24"/>
                          <a:pt x="6" y="23"/>
                          <a:pt x="6" y="21"/>
                        </a:cubicBezTo>
                        <a:cubicBezTo>
                          <a:pt x="5" y="18"/>
                          <a:pt x="5" y="15"/>
                          <a:pt x="4" y="12"/>
                        </a:cubicBezTo>
                        <a:cubicBezTo>
                          <a:pt x="4" y="11"/>
                          <a:pt x="3" y="3"/>
                          <a:pt x="4" y="3"/>
                        </a:cubicBezTo>
                        <a:cubicBezTo>
                          <a:pt x="6" y="2"/>
                          <a:pt x="5" y="0"/>
                          <a:pt x="3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7" name="Freeform 280"/>
                  <p:cNvSpPr/>
                  <p:nvPr/>
                </p:nvSpPr>
                <p:spPr bwMode="auto">
                  <a:xfrm>
                    <a:off x="849" y="1352"/>
                    <a:ext cx="5" cy="16"/>
                  </a:xfrm>
                  <a:custGeom>
                    <a:avLst/>
                    <a:gdLst>
                      <a:gd name="T0" fmla="*/ 3 w 7"/>
                      <a:gd name="T1" fmla="*/ 1 h 24"/>
                      <a:gd name="T2" fmla="*/ 4 w 7"/>
                      <a:gd name="T3" fmla="*/ 22 h 24"/>
                      <a:gd name="T4" fmla="*/ 6 w 7"/>
                      <a:gd name="T5" fmla="*/ 22 h 24"/>
                      <a:gd name="T6" fmla="*/ 7 w 7"/>
                      <a:gd name="T7" fmla="*/ 20 h 24"/>
                      <a:gd name="T8" fmla="*/ 4 w 7"/>
                      <a:gd name="T9" fmla="*/ 20 h 24"/>
                      <a:gd name="T10" fmla="*/ 4 w 7"/>
                      <a:gd name="T11" fmla="*/ 22 h 24"/>
                      <a:gd name="T12" fmla="*/ 6 w 7"/>
                      <a:gd name="T13" fmla="*/ 22 h 24"/>
                      <a:gd name="T14" fmla="*/ 6 w 7"/>
                      <a:gd name="T15" fmla="*/ 3 h 24"/>
                      <a:gd name="T16" fmla="*/ 3 w 7"/>
                      <a:gd name="T17" fmla="*/ 1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" h="24">
                        <a:moveTo>
                          <a:pt x="3" y="1"/>
                        </a:moveTo>
                        <a:cubicBezTo>
                          <a:pt x="0" y="8"/>
                          <a:pt x="2" y="16"/>
                          <a:pt x="4" y="22"/>
                        </a:cubicBezTo>
                        <a:cubicBezTo>
                          <a:pt x="4" y="24"/>
                          <a:pt x="6" y="24"/>
                          <a:pt x="6" y="22"/>
                        </a:cubicBezTo>
                        <a:cubicBezTo>
                          <a:pt x="7" y="22"/>
                          <a:pt x="7" y="21"/>
                          <a:pt x="7" y="20"/>
                        </a:cubicBezTo>
                        <a:cubicBezTo>
                          <a:pt x="7" y="19"/>
                          <a:pt x="4" y="18"/>
                          <a:pt x="4" y="20"/>
                        </a:cubicBezTo>
                        <a:cubicBezTo>
                          <a:pt x="4" y="20"/>
                          <a:pt x="4" y="21"/>
                          <a:pt x="4" y="22"/>
                        </a:cubicBezTo>
                        <a:cubicBezTo>
                          <a:pt x="5" y="22"/>
                          <a:pt x="6" y="22"/>
                          <a:pt x="6" y="22"/>
                        </a:cubicBezTo>
                        <a:cubicBezTo>
                          <a:pt x="5" y="16"/>
                          <a:pt x="3" y="8"/>
                          <a:pt x="6" y="3"/>
                        </a:cubicBezTo>
                        <a:cubicBezTo>
                          <a:pt x="6" y="1"/>
                          <a:pt x="4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8" name="Freeform 281"/>
                  <p:cNvSpPr/>
                  <p:nvPr/>
                </p:nvSpPr>
                <p:spPr bwMode="auto">
                  <a:xfrm>
                    <a:off x="848" y="1353"/>
                    <a:ext cx="11" cy="16"/>
                  </a:xfrm>
                  <a:custGeom>
                    <a:avLst/>
                    <a:gdLst>
                      <a:gd name="T0" fmla="*/ 7 w 17"/>
                      <a:gd name="T1" fmla="*/ 5 h 24"/>
                      <a:gd name="T2" fmla="*/ 6 w 17"/>
                      <a:gd name="T3" fmla="*/ 4 h 24"/>
                      <a:gd name="T4" fmla="*/ 4 w 17"/>
                      <a:gd name="T5" fmla="*/ 3 h 24"/>
                      <a:gd name="T6" fmla="*/ 3 w 17"/>
                      <a:gd name="T7" fmla="*/ 22 h 24"/>
                      <a:gd name="T8" fmla="*/ 6 w 17"/>
                      <a:gd name="T9" fmla="*/ 23 h 24"/>
                      <a:gd name="T10" fmla="*/ 6 w 17"/>
                      <a:gd name="T11" fmla="*/ 2 h 24"/>
                      <a:gd name="T12" fmla="*/ 4 w 17"/>
                      <a:gd name="T13" fmla="*/ 2 h 24"/>
                      <a:gd name="T14" fmla="*/ 6 w 17"/>
                      <a:gd name="T15" fmla="*/ 22 h 24"/>
                      <a:gd name="T16" fmla="*/ 9 w 17"/>
                      <a:gd name="T17" fmla="*/ 21 h 24"/>
                      <a:gd name="T18" fmla="*/ 9 w 17"/>
                      <a:gd name="T19" fmla="*/ 3 h 24"/>
                      <a:gd name="T20" fmla="*/ 6 w 17"/>
                      <a:gd name="T21" fmla="*/ 3 h 24"/>
                      <a:gd name="T22" fmla="*/ 7 w 17"/>
                      <a:gd name="T23" fmla="*/ 21 h 24"/>
                      <a:gd name="T24" fmla="*/ 10 w 17"/>
                      <a:gd name="T25" fmla="*/ 20 h 24"/>
                      <a:gd name="T26" fmla="*/ 9 w 17"/>
                      <a:gd name="T27" fmla="*/ 3 h 24"/>
                      <a:gd name="T28" fmla="*/ 7 w 17"/>
                      <a:gd name="T29" fmla="*/ 4 h 24"/>
                      <a:gd name="T30" fmla="*/ 8 w 17"/>
                      <a:gd name="T31" fmla="*/ 20 h 24"/>
                      <a:gd name="T32" fmla="*/ 10 w 17"/>
                      <a:gd name="T33" fmla="*/ 19 h 24"/>
                      <a:gd name="T34" fmla="*/ 7 w 17"/>
                      <a:gd name="T35" fmla="*/ 5 h 24"/>
                      <a:gd name="T36" fmla="*/ 5 w 17"/>
                      <a:gd name="T37" fmla="*/ 20 h 24"/>
                      <a:gd name="T38" fmla="*/ 5 w 17"/>
                      <a:gd name="T39" fmla="*/ 23 h 24"/>
                      <a:gd name="T40" fmla="*/ 8 w 17"/>
                      <a:gd name="T41" fmla="*/ 2 h 24"/>
                      <a:gd name="T42" fmla="*/ 9 w 17"/>
                      <a:gd name="T43" fmla="*/ 22 h 24"/>
                      <a:gd name="T44" fmla="*/ 11 w 17"/>
                      <a:gd name="T45" fmla="*/ 21 h 24"/>
                      <a:gd name="T46" fmla="*/ 8 w 17"/>
                      <a:gd name="T47" fmla="*/ 2 h 24"/>
                      <a:gd name="T48" fmla="*/ 6 w 17"/>
                      <a:gd name="T49" fmla="*/ 3 h 24"/>
                      <a:gd name="T50" fmla="*/ 7 w 17"/>
                      <a:gd name="T51" fmla="*/ 21 h 24"/>
                      <a:gd name="T52" fmla="*/ 10 w 17"/>
                      <a:gd name="T53" fmla="*/ 21 h 24"/>
                      <a:gd name="T54" fmla="*/ 9 w 17"/>
                      <a:gd name="T55" fmla="*/ 2 h 24"/>
                      <a:gd name="T56" fmla="*/ 6 w 17"/>
                      <a:gd name="T57" fmla="*/ 2 h 24"/>
                      <a:gd name="T58" fmla="*/ 6 w 17"/>
                      <a:gd name="T59" fmla="*/ 21 h 24"/>
                      <a:gd name="T60" fmla="*/ 9 w 17"/>
                      <a:gd name="T61" fmla="*/ 21 h 24"/>
                      <a:gd name="T62" fmla="*/ 6 w 17"/>
                      <a:gd name="T63" fmla="*/ 1 h 24"/>
                      <a:gd name="T64" fmla="*/ 4 w 17"/>
                      <a:gd name="T65" fmla="*/ 1 h 24"/>
                      <a:gd name="T66" fmla="*/ 3 w 17"/>
                      <a:gd name="T67" fmla="*/ 21 h 24"/>
                      <a:gd name="T68" fmla="*/ 6 w 17"/>
                      <a:gd name="T69" fmla="*/ 22 h 24"/>
                      <a:gd name="T70" fmla="*/ 6 w 17"/>
                      <a:gd name="T71" fmla="*/ 5 h 24"/>
                      <a:gd name="T72" fmla="*/ 4 w 17"/>
                      <a:gd name="T73" fmla="*/ 5 h 24"/>
                      <a:gd name="T74" fmla="*/ 4 w 17"/>
                      <a:gd name="T75" fmla="*/ 6 h 24"/>
                      <a:gd name="T76" fmla="*/ 7 w 17"/>
                      <a:gd name="T77" fmla="*/ 5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17" h="24">
                        <a:moveTo>
                          <a:pt x="7" y="5"/>
                        </a:moveTo>
                        <a:cubicBezTo>
                          <a:pt x="7" y="4"/>
                          <a:pt x="7" y="4"/>
                          <a:pt x="6" y="4"/>
                        </a:cubicBezTo>
                        <a:cubicBezTo>
                          <a:pt x="6" y="3"/>
                          <a:pt x="4" y="2"/>
                          <a:pt x="4" y="3"/>
                        </a:cubicBezTo>
                        <a:cubicBezTo>
                          <a:pt x="1" y="9"/>
                          <a:pt x="1" y="16"/>
                          <a:pt x="3" y="22"/>
                        </a:cubicBezTo>
                        <a:cubicBezTo>
                          <a:pt x="3" y="23"/>
                          <a:pt x="5" y="24"/>
                          <a:pt x="6" y="23"/>
                        </a:cubicBezTo>
                        <a:cubicBezTo>
                          <a:pt x="10" y="16"/>
                          <a:pt x="3" y="9"/>
                          <a:pt x="6" y="2"/>
                        </a:cubicBezTo>
                        <a:cubicBezTo>
                          <a:pt x="6" y="2"/>
                          <a:pt x="5" y="2"/>
                          <a:pt x="4" y="2"/>
                        </a:cubicBezTo>
                        <a:cubicBezTo>
                          <a:pt x="7" y="8"/>
                          <a:pt x="5" y="15"/>
                          <a:pt x="6" y="22"/>
                        </a:cubicBezTo>
                        <a:cubicBezTo>
                          <a:pt x="7" y="23"/>
                          <a:pt x="9" y="23"/>
                          <a:pt x="9" y="21"/>
                        </a:cubicBezTo>
                        <a:cubicBezTo>
                          <a:pt x="10" y="15"/>
                          <a:pt x="8" y="9"/>
                          <a:pt x="9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9" y="8"/>
                          <a:pt x="8" y="15"/>
                          <a:pt x="7" y="21"/>
                        </a:cubicBezTo>
                        <a:cubicBezTo>
                          <a:pt x="8" y="20"/>
                          <a:pt x="9" y="20"/>
                          <a:pt x="10" y="20"/>
                        </a:cubicBezTo>
                        <a:cubicBezTo>
                          <a:pt x="8" y="15"/>
                          <a:pt x="7" y="9"/>
                          <a:pt x="9" y="3"/>
                        </a:cubicBezTo>
                        <a:cubicBezTo>
                          <a:pt x="8" y="4"/>
                          <a:pt x="8" y="4"/>
                          <a:pt x="7" y="4"/>
                        </a:cubicBezTo>
                        <a:cubicBezTo>
                          <a:pt x="11" y="7"/>
                          <a:pt x="9" y="17"/>
                          <a:pt x="8" y="20"/>
                        </a:cubicBezTo>
                        <a:cubicBezTo>
                          <a:pt x="9" y="20"/>
                          <a:pt x="9" y="20"/>
                          <a:pt x="10" y="19"/>
                        </a:cubicBezTo>
                        <a:cubicBezTo>
                          <a:pt x="7" y="18"/>
                          <a:pt x="4" y="5"/>
                          <a:pt x="7" y="5"/>
                        </a:cubicBezTo>
                        <a:cubicBezTo>
                          <a:pt x="13" y="6"/>
                          <a:pt x="11" y="20"/>
                          <a:pt x="5" y="20"/>
                        </a:cubicBezTo>
                        <a:cubicBezTo>
                          <a:pt x="3" y="20"/>
                          <a:pt x="3" y="23"/>
                          <a:pt x="5" y="23"/>
                        </a:cubicBezTo>
                        <a:cubicBezTo>
                          <a:pt x="14" y="23"/>
                          <a:pt x="17" y="5"/>
                          <a:pt x="8" y="2"/>
                        </a:cubicBezTo>
                        <a:cubicBezTo>
                          <a:pt x="0" y="0"/>
                          <a:pt x="3" y="20"/>
                          <a:pt x="9" y="22"/>
                        </a:cubicBezTo>
                        <a:cubicBezTo>
                          <a:pt x="10" y="22"/>
                          <a:pt x="11" y="22"/>
                          <a:pt x="11" y="21"/>
                        </a:cubicBezTo>
                        <a:cubicBezTo>
                          <a:pt x="13" y="16"/>
                          <a:pt x="13" y="5"/>
                          <a:pt x="8" y="2"/>
                        </a:cubicBezTo>
                        <a:cubicBezTo>
                          <a:pt x="7" y="1"/>
                          <a:pt x="7" y="2"/>
                          <a:pt x="6" y="3"/>
                        </a:cubicBezTo>
                        <a:cubicBezTo>
                          <a:pt x="4" y="9"/>
                          <a:pt x="5" y="16"/>
                          <a:pt x="7" y="21"/>
                        </a:cubicBezTo>
                        <a:cubicBezTo>
                          <a:pt x="8" y="23"/>
                          <a:pt x="10" y="22"/>
                          <a:pt x="10" y="21"/>
                        </a:cubicBezTo>
                        <a:cubicBezTo>
                          <a:pt x="11" y="15"/>
                          <a:pt x="12" y="8"/>
                          <a:pt x="9" y="2"/>
                        </a:cubicBezTo>
                        <a:cubicBezTo>
                          <a:pt x="8" y="1"/>
                          <a:pt x="6" y="1"/>
                          <a:pt x="6" y="2"/>
                        </a:cubicBezTo>
                        <a:cubicBezTo>
                          <a:pt x="5" y="9"/>
                          <a:pt x="7" y="15"/>
                          <a:pt x="6" y="21"/>
                        </a:cubicBezTo>
                        <a:cubicBezTo>
                          <a:pt x="7" y="21"/>
                          <a:pt x="8" y="21"/>
                          <a:pt x="9" y="21"/>
                        </a:cubicBezTo>
                        <a:cubicBezTo>
                          <a:pt x="8" y="14"/>
                          <a:pt x="10" y="7"/>
                          <a:pt x="6" y="1"/>
                        </a:cubicBezTo>
                        <a:cubicBezTo>
                          <a:pt x="6" y="0"/>
                          <a:pt x="4" y="0"/>
                          <a:pt x="4" y="1"/>
                        </a:cubicBezTo>
                        <a:cubicBezTo>
                          <a:pt x="1" y="7"/>
                          <a:pt x="7" y="15"/>
                          <a:pt x="3" y="21"/>
                        </a:cubicBezTo>
                        <a:cubicBezTo>
                          <a:pt x="4" y="21"/>
                          <a:pt x="5" y="21"/>
                          <a:pt x="6" y="22"/>
                        </a:cubicBezTo>
                        <a:cubicBezTo>
                          <a:pt x="4" y="16"/>
                          <a:pt x="4" y="10"/>
                          <a:pt x="6" y="5"/>
                        </a:cubicBezTo>
                        <a:cubicBezTo>
                          <a:pt x="5" y="5"/>
                          <a:pt x="5" y="5"/>
                          <a:pt x="4" y="5"/>
                        </a:cubicBezTo>
                        <a:cubicBezTo>
                          <a:pt x="4" y="5"/>
                          <a:pt x="4" y="6"/>
                          <a:pt x="4" y="6"/>
                        </a:cubicBezTo>
                        <a:cubicBezTo>
                          <a:pt x="5" y="8"/>
                          <a:pt x="8" y="6"/>
                          <a:pt x="7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9" name="Freeform 282"/>
                  <p:cNvSpPr/>
                  <p:nvPr/>
                </p:nvSpPr>
                <p:spPr bwMode="auto">
                  <a:xfrm>
                    <a:off x="886" y="1349"/>
                    <a:ext cx="11" cy="17"/>
                  </a:xfrm>
                  <a:custGeom>
                    <a:avLst/>
                    <a:gdLst>
                      <a:gd name="T0" fmla="*/ 7 w 17"/>
                      <a:gd name="T1" fmla="*/ 8 h 26"/>
                      <a:gd name="T2" fmla="*/ 3 w 17"/>
                      <a:gd name="T3" fmla="*/ 20 h 26"/>
                      <a:gd name="T4" fmla="*/ 7 w 17"/>
                      <a:gd name="T5" fmla="*/ 7 h 26"/>
                      <a:gd name="T6" fmla="*/ 6 w 17"/>
                      <a:gd name="T7" fmla="*/ 17 h 26"/>
                      <a:gd name="T8" fmla="*/ 8 w 17"/>
                      <a:gd name="T9" fmla="*/ 3 h 26"/>
                      <a:gd name="T10" fmla="*/ 6 w 17"/>
                      <a:gd name="T11" fmla="*/ 21 h 26"/>
                      <a:gd name="T12" fmla="*/ 10 w 17"/>
                      <a:gd name="T13" fmla="*/ 3 h 26"/>
                      <a:gd name="T14" fmla="*/ 7 w 17"/>
                      <a:gd name="T15" fmla="*/ 20 h 26"/>
                      <a:gd name="T16" fmla="*/ 8 w 17"/>
                      <a:gd name="T17" fmla="*/ 6 h 26"/>
                      <a:gd name="T18" fmla="*/ 11 w 17"/>
                      <a:gd name="T19" fmla="*/ 11 h 26"/>
                      <a:gd name="T20" fmla="*/ 10 w 17"/>
                      <a:gd name="T21" fmla="*/ 19 h 26"/>
                      <a:gd name="T22" fmla="*/ 8 w 17"/>
                      <a:gd name="T23" fmla="*/ 2 h 26"/>
                      <a:gd name="T24" fmla="*/ 9 w 17"/>
                      <a:gd name="T25" fmla="*/ 20 h 26"/>
                      <a:gd name="T26" fmla="*/ 7 w 17"/>
                      <a:gd name="T27" fmla="*/ 5 h 26"/>
                      <a:gd name="T28" fmla="*/ 9 w 17"/>
                      <a:gd name="T29" fmla="*/ 18 h 26"/>
                      <a:gd name="T30" fmla="*/ 9 w 17"/>
                      <a:gd name="T31" fmla="*/ 26 h 26"/>
                      <a:gd name="T32" fmla="*/ 10 w 17"/>
                      <a:gd name="T33" fmla="*/ 23 h 26"/>
                      <a:gd name="T34" fmla="*/ 12 w 17"/>
                      <a:gd name="T35" fmla="*/ 23 h 26"/>
                      <a:gd name="T36" fmla="*/ 8 w 17"/>
                      <a:gd name="T37" fmla="*/ 23 h 26"/>
                      <a:gd name="T38" fmla="*/ 8 w 17"/>
                      <a:gd name="T39" fmla="*/ 26 h 26"/>
                      <a:gd name="T40" fmla="*/ 9 w 17"/>
                      <a:gd name="T41" fmla="*/ 23 h 26"/>
                      <a:gd name="T42" fmla="*/ 12 w 17"/>
                      <a:gd name="T43" fmla="*/ 15 h 26"/>
                      <a:gd name="T44" fmla="*/ 10 w 17"/>
                      <a:gd name="T45" fmla="*/ 0 h 26"/>
                      <a:gd name="T46" fmla="*/ 8 w 17"/>
                      <a:gd name="T47" fmla="*/ 23 h 26"/>
                      <a:gd name="T48" fmla="*/ 8 w 17"/>
                      <a:gd name="T49" fmla="*/ 0 h 26"/>
                      <a:gd name="T50" fmla="*/ 10 w 17"/>
                      <a:gd name="T51" fmla="*/ 21 h 26"/>
                      <a:gd name="T52" fmla="*/ 7 w 17"/>
                      <a:gd name="T53" fmla="*/ 21 h 26"/>
                      <a:gd name="T54" fmla="*/ 11 w 17"/>
                      <a:gd name="T55" fmla="*/ 2 h 26"/>
                      <a:gd name="T56" fmla="*/ 7 w 17"/>
                      <a:gd name="T57" fmla="*/ 23 h 26"/>
                      <a:gd name="T58" fmla="*/ 9 w 17"/>
                      <a:gd name="T59" fmla="*/ 1 h 26"/>
                      <a:gd name="T60" fmla="*/ 6 w 17"/>
                      <a:gd name="T61" fmla="*/ 19 h 26"/>
                      <a:gd name="T62" fmla="*/ 7 w 17"/>
                      <a:gd name="T63" fmla="*/ 5 h 26"/>
                      <a:gd name="T64" fmla="*/ 3 w 17"/>
                      <a:gd name="T65" fmla="*/ 21 h 26"/>
                      <a:gd name="T66" fmla="*/ 7 w 17"/>
                      <a:gd name="T67" fmla="*/ 7 h 26"/>
                      <a:gd name="T68" fmla="*/ 4 w 17"/>
                      <a:gd name="T69" fmla="*/ 16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17" h="26">
                        <a:moveTo>
                          <a:pt x="6" y="15"/>
                        </a:moveTo>
                        <a:cubicBezTo>
                          <a:pt x="5" y="13"/>
                          <a:pt x="5" y="11"/>
                          <a:pt x="7" y="8"/>
                        </a:cubicBezTo>
                        <a:cubicBezTo>
                          <a:pt x="6" y="8"/>
                          <a:pt x="5" y="8"/>
                          <a:pt x="4" y="8"/>
                        </a:cubicBezTo>
                        <a:cubicBezTo>
                          <a:pt x="5" y="11"/>
                          <a:pt x="6" y="18"/>
                          <a:pt x="3" y="20"/>
                        </a:cubicBezTo>
                        <a:cubicBezTo>
                          <a:pt x="4" y="20"/>
                          <a:pt x="5" y="20"/>
                          <a:pt x="5" y="20"/>
                        </a:cubicBezTo>
                        <a:cubicBezTo>
                          <a:pt x="4" y="16"/>
                          <a:pt x="4" y="10"/>
                          <a:pt x="7" y="7"/>
                        </a:cubicBezTo>
                        <a:cubicBezTo>
                          <a:pt x="6" y="7"/>
                          <a:pt x="6" y="7"/>
                          <a:pt x="5" y="7"/>
                        </a:cubicBezTo>
                        <a:cubicBezTo>
                          <a:pt x="7" y="9"/>
                          <a:pt x="8" y="15"/>
                          <a:pt x="6" y="17"/>
                        </a:cubicBezTo>
                        <a:cubicBezTo>
                          <a:pt x="7" y="17"/>
                          <a:pt x="7" y="17"/>
                          <a:pt x="8" y="17"/>
                        </a:cubicBezTo>
                        <a:cubicBezTo>
                          <a:pt x="6" y="13"/>
                          <a:pt x="5" y="7"/>
                          <a:pt x="8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10" y="8"/>
                          <a:pt x="9" y="16"/>
                          <a:pt x="6" y="21"/>
                        </a:cubicBezTo>
                        <a:cubicBezTo>
                          <a:pt x="7" y="21"/>
                          <a:pt x="7" y="20"/>
                          <a:pt x="8" y="20"/>
                        </a:cubicBezTo>
                        <a:cubicBezTo>
                          <a:pt x="4" y="18"/>
                          <a:pt x="7" y="5"/>
                          <a:pt x="10" y="3"/>
                        </a:cubicBezTo>
                        <a:cubicBezTo>
                          <a:pt x="10" y="3"/>
                          <a:pt x="9" y="3"/>
                          <a:pt x="8" y="3"/>
                        </a:cubicBezTo>
                        <a:cubicBezTo>
                          <a:pt x="11" y="7"/>
                          <a:pt x="10" y="15"/>
                          <a:pt x="7" y="20"/>
                        </a:cubicBezTo>
                        <a:cubicBezTo>
                          <a:pt x="8" y="20"/>
                          <a:pt x="9" y="20"/>
                          <a:pt x="10" y="20"/>
                        </a:cubicBezTo>
                        <a:cubicBezTo>
                          <a:pt x="7" y="16"/>
                          <a:pt x="7" y="10"/>
                          <a:pt x="8" y="6"/>
                        </a:cubicBezTo>
                        <a:cubicBezTo>
                          <a:pt x="8" y="4"/>
                          <a:pt x="10" y="6"/>
                          <a:pt x="11" y="7"/>
                        </a:cubicBezTo>
                        <a:cubicBezTo>
                          <a:pt x="11" y="8"/>
                          <a:pt x="11" y="10"/>
                          <a:pt x="11" y="11"/>
                        </a:cubicBezTo>
                        <a:cubicBezTo>
                          <a:pt x="11" y="14"/>
                          <a:pt x="10" y="17"/>
                          <a:pt x="8" y="19"/>
                        </a:cubicBezTo>
                        <a:cubicBezTo>
                          <a:pt x="9" y="19"/>
                          <a:pt x="10" y="19"/>
                          <a:pt x="10" y="19"/>
                        </a:cubicBezTo>
                        <a:cubicBezTo>
                          <a:pt x="7" y="16"/>
                          <a:pt x="7" y="6"/>
                          <a:pt x="10" y="2"/>
                        </a:cubicBezTo>
                        <a:cubicBezTo>
                          <a:pt x="10" y="2"/>
                          <a:pt x="9" y="2"/>
                          <a:pt x="8" y="2"/>
                        </a:cubicBezTo>
                        <a:cubicBezTo>
                          <a:pt x="11" y="5"/>
                          <a:pt x="13" y="18"/>
                          <a:pt x="8" y="20"/>
                        </a:cubicBezTo>
                        <a:cubicBezTo>
                          <a:pt x="8" y="20"/>
                          <a:pt x="9" y="20"/>
                          <a:pt x="9" y="20"/>
                        </a:cubicBezTo>
                        <a:cubicBezTo>
                          <a:pt x="7" y="18"/>
                          <a:pt x="7" y="14"/>
                          <a:pt x="7" y="10"/>
                        </a:cubicBezTo>
                        <a:cubicBezTo>
                          <a:pt x="7" y="9"/>
                          <a:pt x="7" y="7"/>
                          <a:pt x="7" y="5"/>
                        </a:cubicBezTo>
                        <a:cubicBezTo>
                          <a:pt x="9" y="0"/>
                          <a:pt x="10" y="8"/>
                          <a:pt x="10" y="9"/>
                        </a:cubicBezTo>
                        <a:cubicBezTo>
                          <a:pt x="10" y="12"/>
                          <a:pt x="10" y="15"/>
                          <a:pt x="9" y="18"/>
                        </a:cubicBezTo>
                        <a:cubicBezTo>
                          <a:pt x="8" y="20"/>
                          <a:pt x="8" y="20"/>
                          <a:pt x="6" y="22"/>
                        </a:cubicBezTo>
                        <a:cubicBezTo>
                          <a:pt x="4" y="24"/>
                          <a:pt x="7" y="26"/>
                          <a:pt x="9" y="26"/>
                        </a:cubicBezTo>
                        <a:cubicBezTo>
                          <a:pt x="10" y="26"/>
                          <a:pt x="11" y="25"/>
                          <a:pt x="10" y="24"/>
                        </a:cubicBezTo>
                        <a:cubicBezTo>
                          <a:pt x="10" y="24"/>
                          <a:pt x="10" y="23"/>
                          <a:pt x="10" y="23"/>
                        </a:cubicBezTo>
                        <a:cubicBezTo>
                          <a:pt x="10" y="24"/>
                          <a:pt x="10" y="25"/>
                          <a:pt x="10" y="25"/>
                        </a:cubicBezTo>
                        <a:cubicBezTo>
                          <a:pt x="11" y="24"/>
                          <a:pt x="11" y="24"/>
                          <a:pt x="12" y="23"/>
                        </a:cubicBezTo>
                        <a:cubicBezTo>
                          <a:pt x="13" y="21"/>
                          <a:pt x="10" y="20"/>
                          <a:pt x="9" y="21"/>
                        </a:cubicBezTo>
                        <a:cubicBezTo>
                          <a:pt x="9" y="22"/>
                          <a:pt x="8" y="23"/>
                          <a:pt x="8" y="23"/>
                        </a:cubicBezTo>
                        <a:cubicBezTo>
                          <a:pt x="7" y="24"/>
                          <a:pt x="7" y="25"/>
                          <a:pt x="8" y="25"/>
                        </a:cubicBezTo>
                        <a:cubicBezTo>
                          <a:pt x="8" y="25"/>
                          <a:pt x="8" y="26"/>
                          <a:pt x="8" y="26"/>
                        </a:cubicBezTo>
                        <a:cubicBezTo>
                          <a:pt x="9" y="25"/>
                          <a:pt x="9" y="24"/>
                          <a:pt x="10" y="23"/>
                        </a:cubicBezTo>
                        <a:cubicBezTo>
                          <a:pt x="8" y="23"/>
                          <a:pt x="8" y="24"/>
                          <a:pt x="9" y="23"/>
                        </a:cubicBezTo>
                        <a:cubicBezTo>
                          <a:pt x="10" y="23"/>
                          <a:pt x="10" y="22"/>
                          <a:pt x="11" y="22"/>
                        </a:cubicBezTo>
                        <a:cubicBezTo>
                          <a:pt x="12" y="19"/>
                          <a:pt x="12" y="17"/>
                          <a:pt x="12" y="15"/>
                        </a:cubicBezTo>
                        <a:cubicBezTo>
                          <a:pt x="13" y="10"/>
                          <a:pt x="13" y="5"/>
                          <a:pt x="11" y="0"/>
                        </a:cubicBezTo>
                        <a:cubicBezTo>
                          <a:pt x="11" y="0"/>
                          <a:pt x="10" y="0"/>
                          <a:pt x="10" y="0"/>
                        </a:cubicBezTo>
                        <a:cubicBezTo>
                          <a:pt x="1" y="1"/>
                          <a:pt x="3" y="17"/>
                          <a:pt x="7" y="22"/>
                        </a:cubicBezTo>
                        <a:cubicBezTo>
                          <a:pt x="7" y="22"/>
                          <a:pt x="8" y="23"/>
                          <a:pt x="8" y="23"/>
                        </a:cubicBezTo>
                        <a:cubicBezTo>
                          <a:pt x="16" y="20"/>
                          <a:pt x="15" y="5"/>
                          <a:pt x="10" y="0"/>
                        </a:cubicBezTo>
                        <a:cubicBezTo>
                          <a:pt x="10" y="0"/>
                          <a:pt x="9" y="0"/>
                          <a:pt x="8" y="0"/>
                        </a:cubicBezTo>
                        <a:cubicBezTo>
                          <a:pt x="4" y="5"/>
                          <a:pt x="3" y="17"/>
                          <a:pt x="8" y="21"/>
                        </a:cubicBezTo>
                        <a:cubicBezTo>
                          <a:pt x="9" y="21"/>
                          <a:pt x="10" y="21"/>
                          <a:pt x="10" y="21"/>
                        </a:cubicBezTo>
                        <a:cubicBezTo>
                          <a:pt x="14" y="18"/>
                          <a:pt x="17" y="2"/>
                          <a:pt x="9" y="2"/>
                        </a:cubicBezTo>
                        <a:cubicBezTo>
                          <a:pt x="1" y="2"/>
                          <a:pt x="4" y="17"/>
                          <a:pt x="7" y="21"/>
                        </a:cubicBezTo>
                        <a:cubicBezTo>
                          <a:pt x="8" y="22"/>
                          <a:pt x="9" y="22"/>
                          <a:pt x="10" y="21"/>
                        </a:cubicBezTo>
                        <a:cubicBezTo>
                          <a:pt x="13" y="16"/>
                          <a:pt x="14" y="7"/>
                          <a:pt x="11" y="2"/>
                        </a:cubicBezTo>
                        <a:cubicBezTo>
                          <a:pt x="10" y="1"/>
                          <a:pt x="10" y="1"/>
                          <a:pt x="9" y="1"/>
                        </a:cubicBezTo>
                        <a:cubicBezTo>
                          <a:pt x="3" y="4"/>
                          <a:pt x="0" y="20"/>
                          <a:pt x="7" y="23"/>
                        </a:cubicBezTo>
                        <a:cubicBezTo>
                          <a:pt x="7" y="23"/>
                          <a:pt x="8" y="23"/>
                          <a:pt x="9" y="22"/>
                        </a:cubicBezTo>
                        <a:cubicBezTo>
                          <a:pt x="12" y="16"/>
                          <a:pt x="13" y="7"/>
                          <a:pt x="9" y="1"/>
                        </a:cubicBezTo>
                        <a:cubicBezTo>
                          <a:pt x="8" y="1"/>
                          <a:pt x="7" y="1"/>
                          <a:pt x="6" y="1"/>
                        </a:cubicBezTo>
                        <a:cubicBezTo>
                          <a:pt x="2" y="6"/>
                          <a:pt x="3" y="14"/>
                          <a:pt x="6" y="19"/>
                        </a:cubicBezTo>
                        <a:cubicBezTo>
                          <a:pt x="6" y="19"/>
                          <a:pt x="7" y="20"/>
                          <a:pt x="8" y="19"/>
                        </a:cubicBezTo>
                        <a:cubicBezTo>
                          <a:pt x="11" y="15"/>
                          <a:pt x="10" y="9"/>
                          <a:pt x="7" y="5"/>
                        </a:cubicBezTo>
                        <a:cubicBezTo>
                          <a:pt x="7" y="4"/>
                          <a:pt x="6" y="5"/>
                          <a:pt x="5" y="5"/>
                        </a:cubicBezTo>
                        <a:cubicBezTo>
                          <a:pt x="1" y="9"/>
                          <a:pt x="0" y="16"/>
                          <a:pt x="3" y="21"/>
                        </a:cubicBezTo>
                        <a:cubicBezTo>
                          <a:pt x="3" y="22"/>
                          <a:pt x="4" y="23"/>
                          <a:pt x="5" y="22"/>
                        </a:cubicBezTo>
                        <a:cubicBezTo>
                          <a:pt x="9" y="19"/>
                          <a:pt x="8" y="12"/>
                          <a:pt x="7" y="7"/>
                        </a:cubicBezTo>
                        <a:cubicBezTo>
                          <a:pt x="6" y="6"/>
                          <a:pt x="5" y="6"/>
                          <a:pt x="4" y="7"/>
                        </a:cubicBezTo>
                        <a:cubicBezTo>
                          <a:pt x="2" y="10"/>
                          <a:pt x="2" y="13"/>
                          <a:pt x="4" y="16"/>
                        </a:cubicBezTo>
                        <a:cubicBezTo>
                          <a:pt x="4" y="18"/>
                          <a:pt x="7" y="17"/>
                          <a:pt x="6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0" name="Freeform 283"/>
                  <p:cNvSpPr/>
                  <p:nvPr/>
                </p:nvSpPr>
                <p:spPr bwMode="auto">
                  <a:xfrm>
                    <a:off x="852" y="1366"/>
                    <a:ext cx="4" cy="4"/>
                  </a:xfrm>
                  <a:custGeom>
                    <a:avLst/>
                    <a:gdLst>
                      <a:gd name="T0" fmla="*/ 3 w 6"/>
                      <a:gd name="T1" fmla="*/ 5 h 6"/>
                      <a:gd name="T2" fmla="*/ 2 w 6"/>
                      <a:gd name="T3" fmla="*/ 5 h 6"/>
                      <a:gd name="T4" fmla="*/ 3 w 6"/>
                      <a:gd name="T5" fmla="*/ 5 h 6"/>
                      <a:gd name="T6" fmla="*/ 5 w 6"/>
                      <a:gd name="T7" fmla="*/ 5 h 6"/>
                      <a:gd name="T8" fmla="*/ 6 w 6"/>
                      <a:gd name="T9" fmla="*/ 3 h 6"/>
                      <a:gd name="T10" fmla="*/ 5 w 6"/>
                      <a:gd name="T11" fmla="*/ 1 h 6"/>
                      <a:gd name="T12" fmla="*/ 2 w 6"/>
                      <a:gd name="T13" fmla="*/ 3 h 6"/>
                      <a:gd name="T14" fmla="*/ 3 w 6"/>
                      <a:gd name="T15" fmla="*/ 4 h 6"/>
                      <a:gd name="T16" fmla="*/ 4 w 6"/>
                      <a:gd name="T17" fmla="*/ 2 h 6"/>
                      <a:gd name="T18" fmla="*/ 0 w 6"/>
                      <a:gd name="T19" fmla="*/ 5 h 6"/>
                      <a:gd name="T20" fmla="*/ 3 w 6"/>
                      <a:gd name="T21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6" h="6">
                        <a:moveTo>
                          <a:pt x="3" y="5"/>
                        </a:move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3" y="5"/>
                          <a:pt x="3" y="5"/>
                          <a:pt x="3" y="5"/>
                        </a:cubicBezTo>
                        <a:cubicBezTo>
                          <a:pt x="4" y="5"/>
                          <a:pt x="4" y="5"/>
                          <a:pt x="5" y="5"/>
                        </a:cubicBezTo>
                        <a:cubicBezTo>
                          <a:pt x="5" y="4"/>
                          <a:pt x="6" y="4"/>
                          <a:pt x="6" y="3"/>
                        </a:cubicBezTo>
                        <a:cubicBezTo>
                          <a:pt x="5" y="2"/>
                          <a:pt x="5" y="2"/>
                          <a:pt x="5" y="1"/>
                        </a:cubicBezTo>
                        <a:cubicBezTo>
                          <a:pt x="3" y="0"/>
                          <a:pt x="1" y="2"/>
                          <a:pt x="2" y="3"/>
                        </a:cubicBezTo>
                        <a:cubicBezTo>
                          <a:pt x="3" y="3"/>
                          <a:pt x="3" y="3"/>
                          <a:pt x="3" y="4"/>
                        </a:cubicBez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2" y="2"/>
                          <a:pt x="0" y="2"/>
                          <a:pt x="0" y="5"/>
                        </a:cubicBezTo>
                        <a:cubicBezTo>
                          <a:pt x="0" y="6"/>
                          <a:pt x="3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1" name="Freeform 284"/>
                  <p:cNvSpPr/>
                  <p:nvPr/>
                </p:nvSpPr>
                <p:spPr bwMode="auto">
                  <a:xfrm>
                    <a:off x="849" y="1350"/>
                    <a:ext cx="8" cy="7"/>
                  </a:xfrm>
                  <a:custGeom>
                    <a:avLst/>
                    <a:gdLst>
                      <a:gd name="T0" fmla="*/ 3 w 12"/>
                      <a:gd name="T1" fmla="*/ 6 h 11"/>
                      <a:gd name="T2" fmla="*/ 9 w 12"/>
                      <a:gd name="T3" fmla="*/ 9 h 11"/>
                      <a:gd name="T4" fmla="*/ 11 w 12"/>
                      <a:gd name="T5" fmla="*/ 8 h 11"/>
                      <a:gd name="T6" fmla="*/ 1 w 12"/>
                      <a:gd name="T7" fmla="*/ 5 h 11"/>
                      <a:gd name="T8" fmla="*/ 3 w 12"/>
                      <a:gd name="T9" fmla="*/ 6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1">
                        <a:moveTo>
                          <a:pt x="3" y="6"/>
                        </a:moveTo>
                        <a:cubicBezTo>
                          <a:pt x="5" y="3"/>
                          <a:pt x="8" y="7"/>
                          <a:pt x="9" y="9"/>
                        </a:cubicBezTo>
                        <a:cubicBezTo>
                          <a:pt x="10" y="11"/>
                          <a:pt x="12" y="9"/>
                          <a:pt x="11" y="8"/>
                        </a:cubicBezTo>
                        <a:cubicBezTo>
                          <a:pt x="9" y="4"/>
                          <a:pt x="3" y="0"/>
                          <a:pt x="1" y="5"/>
                        </a:cubicBezTo>
                        <a:cubicBezTo>
                          <a:pt x="0" y="7"/>
                          <a:pt x="2" y="8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2" name="Freeform 285"/>
                  <p:cNvSpPr/>
                  <p:nvPr/>
                </p:nvSpPr>
                <p:spPr bwMode="auto">
                  <a:xfrm>
                    <a:off x="901" y="1608"/>
                    <a:ext cx="54" cy="49"/>
                  </a:xfrm>
                  <a:custGeom>
                    <a:avLst/>
                    <a:gdLst>
                      <a:gd name="T0" fmla="*/ 44 w 80"/>
                      <a:gd name="T1" fmla="*/ 67 h 74"/>
                      <a:gd name="T2" fmla="*/ 6 w 80"/>
                      <a:gd name="T3" fmla="*/ 44 h 74"/>
                      <a:gd name="T4" fmla="*/ 27 w 80"/>
                      <a:gd name="T5" fmla="*/ 11 h 74"/>
                      <a:gd name="T6" fmla="*/ 39 w 80"/>
                      <a:gd name="T7" fmla="*/ 66 h 74"/>
                      <a:gd name="T8" fmla="*/ 39 w 80"/>
                      <a:gd name="T9" fmla="*/ 69 h 74"/>
                      <a:gd name="T10" fmla="*/ 66 w 80"/>
                      <a:gd name="T11" fmla="*/ 34 h 74"/>
                      <a:gd name="T12" fmla="*/ 32 w 80"/>
                      <a:gd name="T13" fmla="*/ 8 h 74"/>
                      <a:gd name="T14" fmla="*/ 3 w 80"/>
                      <a:gd name="T15" fmla="*/ 42 h 74"/>
                      <a:gd name="T16" fmla="*/ 44 w 80"/>
                      <a:gd name="T17" fmla="*/ 69 h 74"/>
                      <a:gd name="T18" fmla="*/ 44 w 80"/>
                      <a:gd name="T19" fmla="*/ 67 h 7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80" h="74">
                        <a:moveTo>
                          <a:pt x="44" y="67"/>
                        </a:moveTo>
                        <a:cubicBezTo>
                          <a:pt x="29" y="71"/>
                          <a:pt x="11" y="57"/>
                          <a:pt x="6" y="44"/>
                        </a:cubicBezTo>
                        <a:cubicBezTo>
                          <a:pt x="0" y="29"/>
                          <a:pt x="13" y="16"/>
                          <a:pt x="27" y="11"/>
                        </a:cubicBezTo>
                        <a:cubicBezTo>
                          <a:pt x="66" y="0"/>
                          <a:pt x="80" y="63"/>
                          <a:pt x="39" y="66"/>
                        </a:cubicBezTo>
                        <a:cubicBezTo>
                          <a:pt x="37" y="66"/>
                          <a:pt x="37" y="69"/>
                          <a:pt x="39" y="69"/>
                        </a:cubicBezTo>
                        <a:cubicBezTo>
                          <a:pt x="58" y="67"/>
                          <a:pt x="69" y="51"/>
                          <a:pt x="66" y="34"/>
                        </a:cubicBezTo>
                        <a:cubicBezTo>
                          <a:pt x="63" y="17"/>
                          <a:pt x="49" y="5"/>
                          <a:pt x="32" y="8"/>
                        </a:cubicBezTo>
                        <a:cubicBezTo>
                          <a:pt x="14" y="11"/>
                          <a:pt x="1" y="24"/>
                          <a:pt x="3" y="42"/>
                        </a:cubicBezTo>
                        <a:cubicBezTo>
                          <a:pt x="6" y="58"/>
                          <a:pt x="28" y="74"/>
                          <a:pt x="44" y="69"/>
                        </a:cubicBezTo>
                        <a:cubicBezTo>
                          <a:pt x="46" y="68"/>
                          <a:pt x="45" y="66"/>
                          <a:pt x="44" y="6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3" name="Freeform 286"/>
                  <p:cNvSpPr/>
                  <p:nvPr/>
                </p:nvSpPr>
                <p:spPr bwMode="auto">
                  <a:xfrm>
                    <a:off x="929" y="1652"/>
                    <a:ext cx="12" cy="8"/>
                  </a:xfrm>
                  <a:custGeom>
                    <a:avLst/>
                    <a:gdLst>
                      <a:gd name="T0" fmla="*/ 1 w 18"/>
                      <a:gd name="T1" fmla="*/ 2 h 12"/>
                      <a:gd name="T2" fmla="*/ 16 w 18"/>
                      <a:gd name="T3" fmla="*/ 11 h 12"/>
                      <a:gd name="T4" fmla="*/ 16 w 18"/>
                      <a:gd name="T5" fmla="*/ 9 h 12"/>
                      <a:gd name="T6" fmla="*/ 3 w 18"/>
                      <a:gd name="T7" fmla="*/ 1 h 12"/>
                      <a:gd name="T8" fmla="*/ 1 w 18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" h="12">
                        <a:moveTo>
                          <a:pt x="1" y="2"/>
                        </a:moveTo>
                        <a:cubicBezTo>
                          <a:pt x="4" y="8"/>
                          <a:pt x="10" y="12"/>
                          <a:pt x="16" y="11"/>
                        </a:cubicBezTo>
                        <a:cubicBezTo>
                          <a:pt x="18" y="11"/>
                          <a:pt x="18" y="9"/>
                          <a:pt x="16" y="9"/>
                        </a:cubicBezTo>
                        <a:cubicBezTo>
                          <a:pt x="10" y="9"/>
                          <a:pt x="6" y="6"/>
                          <a:pt x="3" y="1"/>
                        </a:cubicBezTo>
                        <a:cubicBezTo>
                          <a:pt x="2" y="0"/>
                          <a:pt x="0" y="1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4" name="Freeform 287"/>
                  <p:cNvSpPr/>
                  <p:nvPr/>
                </p:nvSpPr>
                <p:spPr bwMode="auto">
                  <a:xfrm>
                    <a:off x="933" y="1651"/>
                    <a:ext cx="8" cy="8"/>
                  </a:xfrm>
                  <a:custGeom>
                    <a:avLst/>
                    <a:gdLst>
                      <a:gd name="T0" fmla="*/ 0 w 12"/>
                      <a:gd name="T1" fmla="*/ 2 h 12"/>
                      <a:gd name="T2" fmla="*/ 10 w 12"/>
                      <a:gd name="T3" fmla="*/ 12 h 12"/>
                      <a:gd name="T4" fmla="*/ 10 w 12"/>
                      <a:gd name="T5" fmla="*/ 10 h 12"/>
                      <a:gd name="T6" fmla="*/ 2 w 12"/>
                      <a:gd name="T7" fmla="*/ 2 h 12"/>
                      <a:gd name="T8" fmla="*/ 0 w 12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2">
                        <a:moveTo>
                          <a:pt x="0" y="2"/>
                        </a:moveTo>
                        <a:cubicBezTo>
                          <a:pt x="0" y="7"/>
                          <a:pt x="4" y="12"/>
                          <a:pt x="10" y="12"/>
                        </a:cubicBezTo>
                        <a:cubicBezTo>
                          <a:pt x="12" y="12"/>
                          <a:pt x="12" y="10"/>
                          <a:pt x="10" y="10"/>
                        </a:cubicBezTo>
                        <a:cubicBezTo>
                          <a:pt x="6" y="10"/>
                          <a:pt x="2" y="6"/>
                          <a:pt x="2" y="2"/>
                        </a:cubicBezTo>
                        <a:cubicBezTo>
                          <a:pt x="2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5" name="Freeform 288"/>
                  <p:cNvSpPr/>
                  <p:nvPr/>
                </p:nvSpPr>
                <p:spPr bwMode="auto">
                  <a:xfrm>
                    <a:off x="930" y="1651"/>
                    <a:ext cx="7" cy="7"/>
                  </a:xfrm>
                  <a:custGeom>
                    <a:avLst/>
                    <a:gdLst>
                      <a:gd name="T0" fmla="*/ 2 w 10"/>
                      <a:gd name="T1" fmla="*/ 3 h 10"/>
                      <a:gd name="T2" fmla="*/ 7 w 10"/>
                      <a:gd name="T3" fmla="*/ 7 h 10"/>
                      <a:gd name="T4" fmla="*/ 8 w 10"/>
                      <a:gd name="T5" fmla="*/ 6 h 10"/>
                      <a:gd name="T6" fmla="*/ 5 w 10"/>
                      <a:gd name="T7" fmla="*/ 3 h 10"/>
                      <a:gd name="T8" fmla="*/ 3 w 10"/>
                      <a:gd name="T9" fmla="*/ 5 h 10"/>
                      <a:gd name="T10" fmla="*/ 8 w 10"/>
                      <a:gd name="T11" fmla="*/ 9 h 10"/>
                      <a:gd name="T12" fmla="*/ 9 w 10"/>
                      <a:gd name="T13" fmla="*/ 7 h 10"/>
                      <a:gd name="T14" fmla="*/ 5 w 10"/>
                      <a:gd name="T15" fmla="*/ 4 h 10"/>
                      <a:gd name="T16" fmla="*/ 3 w 10"/>
                      <a:gd name="T17" fmla="*/ 6 h 10"/>
                      <a:gd name="T18" fmla="*/ 8 w 10"/>
                      <a:gd name="T19" fmla="*/ 10 h 10"/>
                      <a:gd name="T20" fmla="*/ 9 w 10"/>
                      <a:gd name="T21" fmla="*/ 8 h 10"/>
                      <a:gd name="T22" fmla="*/ 2 w 10"/>
                      <a:gd name="T23" fmla="*/ 2 h 10"/>
                      <a:gd name="T24" fmla="*/ 2 w 10"/>
                      <a:gd name="T25" fmla="*/ 3 h 10"/>
                      <a:gd name="T26" fmla="*/ 5 w 10"/>
                      <a:gd name="T27" fmla="*/ 4 h 10"/>
                      <a:gd name="T28" fmla="*/ 6 w 10"/>
                      <a:gd name="T29" fmla="*/ 3 h 10"/>
                      <a:gd name="T30" fmla="*/ 6 w 10"/>
                      <a:gd name="T31" fmla="*/ 1 h 10"/>
                      <a:gd name="T32" fmla="*/ 4 w 10"/>
                      <a:gd name="T33" fmla="*/ 2 h 10"/>
                      <a:gd name="T34" fmla="*/ 4 w 10"/>
                      <a:gd name="T35" fmla="*/ 3 h 10"/>
                      <a:gd name="T36" fmla="*/ 6 w 10"/>
                      <a:gd name="T37" fmla="*/ 2 h 10"/>
                      <a:gd name="T38" fmla="*/ 1 w 10"/>
                      <a:gd name="T39" fmla="*/ 1 h 10"/>
                      <a:gd name="T40" fmla="*/ 0 w 10"/>
                      <a:gd name="T41" fmla="*/ 3 h 10"/>
                      <a:gd name="T42" fmla="*/ 8 w 10"/>
                      <a:gd name="T43" fmla="*/ 10 h 10"/>
                      <a:gd name="T44" fmla="*/ 9 w 10"/>
                      <a:gd name="T45" fmla="*/ 8 h 10"/>
                      <a:gd name="T46" fmla="*/ 5 w 10"/>
                      <a:gd name="T47" fmla="*/ 4 h 10"/>
                      <a:gd name="T48" fmla="*/ 3 w 10"/>
                      <a:gd name="T49" fmla="*/ 6 h 10"/>
                      <a:gd name="T50" fmla="*/ 8 w 10"/>
                      <a:gd name="T51" fmla="*/ 9 h 10"/>
                      <a:gd name="T52" fmla="*/ 9 w 10"/>
                      <a:gd name="T53" fmla="*/ 8 h 10"/>
                      <a:gd name="T54" fmla="*/ 5 w 10"/>
                      <a:gd name="T55" fmla="*/ 4 h 10"/>
                      <a:gd name="T56" fmla="*/ 4 w 10"/>
                      <a:gd name="T57" fmla="*/ 5 h 10"/>
                      <a:gd name="T58" fmla="*/ 7 w 10"/>
                      <a:gd name="T59" fmla="*/ 8 h 10"/>
                      <a:gd name="T60" fmla="*/ 9 w 10"/>
                      <a:gd name="T61" fmla="*/ 6 h 10"/>
                      <a:gd name="T62" fmla="*/ 4 w 10"/>
                      <a:gd name="T63" fmla="*/ 1 h 10"/>
                      <a:gd name="T64" fmla="*/ 2 w 10"/>
                      <a:gd name="T65" fmla="*/ 3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10" h="10">
                        <a:moveTo>
                          <a:pt x="2" y="3"/>
                        </a:moveTo>
                        <a:cubicBezTo>
                          <a:pt x="4" y="5"/>
                          <a:pt x="5" y="6"/>
                          <a:pt x="7" y="7"/>
                        </a:cubicBezTo>
                        <a:cubicBezTo>
                          <a:pt x="8" y="7"/>
                          <a:pt x="8" y="6"/>
                          <a:pt x="8" y="6"/>
                        </a:cubicBezTo>
                        <a:cubicBezTo>
                          <a:pt x="7" y="5"/>
                          <a:pt x="6" y="4"/>
                          <a:pt x="5" y="3"/>
                        </a:cubicBezTo>
                        <a:cubicBezTo>
                          <a:pt x="4" y="3"/>
                          <a:pt x="2" y="4"/>
                          <a:pt x="3" y="5"/>
                        </a:cubicBezTo>
                        <a:cubicBezTo>
                          <a:pt x="4" y="7"/>
                          <a:pt x="6" y="8"/>
                          <a:pt x="8" y="9"/>
                        </a:cubicBezTo>
                        <a:cubicBezTo>
                          <a:pt x="8" y="9"/>
                          <a:pt x="9" y="8"/>
                          <a:pt x="9" y="7"/>
                        </a:cubicBezTo>
                        <a:cubicBezTo>
                          <a:pt x="7" y="7"/>
                          <a:pt x="6" y="5"/>
                          <a:pt x="5" y="4"/>
                        </a:cubicBezTo>
                        <a:cubicBezTo>
                          <a:pt x="4" y="5"/>
                          <a:pt x="4" y="5"/>
                          <a:pt x="3" y="6"/>
                        </a:cubicBezTo>
                        <a:cubicBezTo>
                          <a:pt x="5" y="7"/>
                          <a:pt x="6" y="8"/>
                          <a:pt x="8" y="10"/>
                        </a:cubicBezTo>
                        <a:cubicBezTo>
                          <a:pt x="8" y="9"/>
                          <a:pt x="9" y="9"/>
                          <a:pt x="9" y="8"/>
                        </a:cubicBezTo>
                        <a:cubicBezTo>
                          <a:pt x="6" y="7"/>
                          <a:pt x="4" y="4"/>
                          <a:pt x="2" y="2"/>
                        </a:cubicBezTo>
                        <a:cubicBezTo>
                          <a:pt x="2" y="2"/>
                          <a:pt x="2" y="3"/>
                          <a:pt x="2" y="3"/>
                        </a:cubicBezTo>
                        <a:cubicBezTo>
                          <a:pt x="3" y="3"/>
                          <a:pt x="4" y="3"/>
                          <a:pt x="5" y="4"/>
                        </a:cubicBezTo>
                        <a:cubicBezTo>
                          <a:pt x="5" y="4"/>
                          <a:pt x="6" y="3"/>
                          <a:pt x="6" y="3"/>
                        </a:cubicBezTo>
                        <a:cubicBezTo>
                          <a:pt x="6" y="2"/>
                          <a:pt x="6" y="2"/>
                          <a:pt x="6" y="1"/>
                        </a:cubicBezTo>
                        <a:cubicBezTo>
                          <a:pt x="6" y="0"/>
                          <a:pt x="4" y="0"/>
                          <a:pt x="4" y="2"/>
                        </a:cubicBezTo>
                        <a:cubicBezTo>
                          <a:pt x="4" y="2"/>
                          <a:pt x="4" y="2"/>
                          <a:pt x="4" y="3"/>
                        </a:cubicBezTo>
                        <a:cubicBezTo>
                          <a:pt x="5" y="2"/>
                          <a:pt x="5" y="2"/>
                          <a:pt x="6" y="2"/>
                        </a:cubicBezTo>
                        <a:cubicBezTo>
                          <a:pt x="4" y="1"/>
                          <a:pt x="3" y="1"/>
                          <a:pt x="1" y="1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2" y="6"/>
                          <a:pt x="5" y="9"/>
                          <a:pt x="8" y="10"/>
                        </a:cubicBezTo>
                        <a:cubicBezTo>
                          <a:pt x="9" y="10"/>
                          <a:pt x="10" y="9"/>
                          <a:pt x="9" y="8"/>
                        </a:cubicBezTo>
                        <a:cubicBezTo>
                          <a:pt x="8" y="7"/>
                          <a:pt x="6" y="5"/>
                          <a:pt x="5" y="4"/>
                        </a:cubicBezTo>
                        <a:cubicBezTo>
                          <a:pt x="4" y="3"/>
                          <a:pt x="2" y="5"/>
                          <a:pt x="3" y="6"/>
                        </a:cubicBezTo>
                        <a:cubicBezTo>
                          <a:pt x="5" y="7"/>
                          <a:pt x="6" y="9"/>
                          <a:pt x="8" y="9"/>
                        </a:cubicBezTo>
                        <a:cubicBezTo>
                          <a:pt x="9" y="10"/>
                          <a:pt x="10" y="9"/>
                          <a:pt x="9" y="8"/>
                        </a:cubicBezTo>
                        <a:cubicBezTo>
                          <a:pt x="8" y="6"/>
                          <a:pt x="6" y="5"/>
                          <a:pt x="5" y="4"/>
                        </a:cubicBezTo>
                        <a:cubicBezTo>
                          <a:pt x="5" y="4"/>
                          <a:pt x="4" y="5"/>
                          <a:pt x="4" y="5"/>
                        </a:cubicBezTo>
                        <a:cubicBezTo>
                          <a:pt x="5" y="6"/>
                          <a:pt x="6" y="7"/>
                          <a:pt x="7" y="8"/>
                        </a:cubicBezTo>
                        <a:cubicBezTo>
                          <a:pt x="8" y="8"/>
                          <a:pt x="10" y="7"/>
                          <a:pt x="9" y="6"/>
                        </a:cubicBezTo>
                        <a:cubicBezTo>
                          <a:pt x="7" y="4"/>
                          <a:pt x="5" y="3"/>
                          <a:pt x="4" y="1"/>
                        </a:cubicBezTo>
                        <a:cubicBezTo>
                          <a:pt x="3" y="0"/>
                          <a:pt x="1" y="2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6" name="Freeform 289"/>
                  <p:cNvSpPr/>
                  <p:nvPr/>
                </p:nvSpPr>
                <p:spPr bwMode="auto">
                  <a:xfrm>
                    <a:off x="905" y="1627"/>
                    <a:ext cx="4" cy="7"/>
                  </a:xfrm>
                  <a:custGeom>
                    <a:avLst/>
                    <a:gdLst>
                      <a:gd name="T0" fmla="*/ 3 w 6"/>
                      <a:gd name="T1" fmla="*/ 1 h 11"/>
                      <a:gd name="T2" fmla="*/ 1 w 6"/>
                      <a:gd name="T3" fmla="*/ 10 h 11"/>
                      <a:gd name="T4" fmla="*/ 3 w 6"/>
                      <a:gd name="T5" fmla="*/ 11 h 11"/>
                      <a:gd name="T6" fmla="*/ 5 w 6"/>
                      <a:gd name="T7" fmla="*/ 5 h 11"/>
                      <a:gd name="T8" fmla="*/ 3 w 6"/>
                      <a:gd name="T9" fmla="*/ 5 h 11"/>
                      <a:gd name="T10" fmla="*/ 1 w 6"/>
                      <a:gd name="T11" fmla="*/ 9 h 11"/>
                      <a:gd name="T12" fmla="*/ 3 w 6"/>
                      <a:gd name="T13" fmla="*/ 10 h 11"/>
                      <a:gd name="T14" fmla="*/ 5 w 6"/>
                      <a:gd name="T15" fmla="*/ 2 h 11"/>
                      <a:gd name="T16" fmla="*/ 3 w 6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11">
                        <a:moveTo>
                          <a:pt x="3" y="1"/>
                        </a:moveTo>
                        <a:cubicBezTo>
                          <a:pt x="2" y="4"/>
                          <a:pt x="0" y="7"/>
                          <a:pt x="1" y="10"/>
                        </a:cubicBezTo>
                        <a:cubicBezTo>
                          <a:pt x="1" y="11"/>
                          <a:pt x="2" y="11"/>
                          <a:pt x="3" y="11"/>
                        </a:cubicBezTo>
                        <a:cubicBezTo>
                          <a:pt x="4" y="9"/>
                          <a:pt x="5" y="7"/>
                          <a:pt x="5" y="5"/>
                        </a:cubicBezTo>
                        <a:cubicBezTo>
                          <a:pt x="6" y="4"/>
                          <a:pt x="3" y="3"/>
                          <a:pt x="3" y="5"/>
                        </a:cubicBezTo>
                        <a:cubicBezTo>
                          <a:pt x="2" y="6"/>
                          <a:pt x="2" y="8"/>
                          <a:pt x="1" y="9"/>
                        </a:cubicBezTo>
                        <a:cubicBezTo>
                          <a:pt x="2" y="10"/>
                          <a:pt x="2" y="10"/>
                          <a:pt x="3" y="10"/>
                        </a:cubicBezTo>
                        <a:cubicBezTo>
                          <a:pt x="2" y="7"/>
                          <a:pt x="4" y="4"/>
                          <a:pt x="5" y="2"/>
                        </a:cubicBezTo>
                        <a:cubicBezTo>
                          <a:pt x="6" y="0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7" name="Freeform 290"/>
                  <p:cNvSpPr/>
                  <p:nvPr/>
                </p:nvSpPr>
                <p:spPr bwMode="auto">
                  <a:xfrm>
                    <a:off x="905" y="1623"/>
                    <a:ext cx="4" cy="11"/>
                  </a:xfrm>
                  <a:custGeom>
                    <a:avLst/>
                    <a:gdLst>
                      <a:gd name="T0" fmla="*/ 3 w 6"/>
                      <a:gd name="T1" fmla="*/ 2 h 17"/>
                      <a:gd name="T2" fmla="*/ 1 w 6"/>
                      <a:gd name="T3" fmla="*/ 15 h 17"/>
                      <a:gd name="T4" fmla="*/ 3 w 6"/>
                      <a:gd name="T5" fmla="*/ 15 h 17"/>
                      <a:gd name="T6" fmla="*/ 3 w 6"/>
                      <a:gd name="T7" fmla="*/ 12 h 17"/>
                      <a:gd name="T8" fmla="*/ 1 w 6"/>
                      <a:gd name="T9" fmla="*/ 12 h 17"/>
                      <a:gd name="T10" fmla="*/ 0 w 6"/>
                      <a:gd name="T11" fmla="*/ 15 h 17"/>
                      <a:gd name="T12" fmla="*/ 3 w 6"/>
                      <a:gd name="T13" fmla="*/ 15 h 17"/>
                      <a:gd name="T14" fmla="*/ 5 w 6"/>
                      <a:gd name="T15" fmla="*/ 3 h 17"/>
                      <a:gd name="T16" fmla="*/ 3 w 6"/>
                      <a:gd name="T17" fmla="*/ 2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17">
                        <a:moveTo>
                          <a:pt x="3" y="2"/>
                        </a:moveTo>
                        <a:cubicBezTo>
                          <a:pt x="1" y="6"/>
                          <a:pt x="1" y="10"/>
                          <a:pt x="1" y="15"/>
                        </a:cubicBezTo>
                        <a:cubicBezTo>
                          <a:pt x="1" y="15"/>
                          <a:pt x="2" y="15"/>
                          <a:pt x="3" y="15"/>
                        </a:cubicBezTo>
                        <a:cubicBezTo>
                          <a:pt x="3" y="14"/>
                          <a:pt x="3" y="13"/>
                          <a:pt x="3" y="12"/>
                        </a:cubicBezTo>
                        <a:cubicBezTo>
                          <a:pt x="3" y="11"/>
                          <a:pt x="1" y="10"/>
                          <a:pt x="1" y="12"/>
                        </a:cubicBezTo>
                        <a:cubicBezTo>
                          <a:pt x="1" y="13"/>
                          <a:pt x="0" y="14"/>
                          <a:pt x="0" y="15"/>
                        </a:cubicBezTo>
                        <a:cubicBezTo>
                          <a:pt x="1" y="16"/>
                          <a:pt x="3" y="17"/>
                          <a:pt x="3" y="15"/>
                        </a:cubicBezTo>
                        <a:cubicBezTo>
                          <a:pt x="4" y="11"/>
                          <a:pt x="3" y="7"/>
                          <a:pt x="5" y="3"/>
                        </a:cubicBezTo>
                        <a:cubicBezTo>
                          <a:pt x="6" y="2"/>
                          <a:pt x="4" y="0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8" name="Freeform 291"/>
                  <p:cNvSpPr/>
                  <p:nvPr/>
                </p:nvSpPr>
                <p:spPr bwMode="auto">
                  <a:xfrm>
                    <a:off x="905" y="1625"/>
                    <a:ext cx="3" cy="11"/>
                  </a:xfrm>
                  <a:custGeom>
                    <a:avLst/>
                    <a:gdLst>
                      <a:gd name="T0" fmla="*/ 2 w 5"/>
                      <a:gd name="T1" fmla="*/ 1 h 16"/>
                      <a:gd name="T2" fmla="*/ 0 w 5"/>
                      <a:gd name="T3" fmla="*/ 15 h 16"/>
                      <a:gd name="T4" fmla="*/ 2 w 5"/>
                      <a:gd name="T5" fmla="*/ 15 h 16"/>
                      <a:gd name="T6" fmla="*/ 3 w 5"/>
                      <a:gd name="T7" fmla="*/ 10 h 16"/>
                      <a:gd name="T8" fmla="*/ 0 w 5"/>
                      <a:gd name="T9" fmla="*/ 10 h 16"/>
                      <a:gd name="T10" fmla="*/ 0 w 5"/>
                      <a:gd name="T11" fmla="*/ 15 h 16"/>
                      <a:gd name="T12" fmla="*/ 2 w 5"/>
                      <a:gd name="T13" fmla="*/ 15 h 16"/>
                      <a:gd name="T14" fmla="*/ 4 w 5"/>
                      <a:gd name="T15" fmla="*/ 2 h 16"/>
                      <a:gd name="T16" fmla="*/ 2 w 5"/>
                      <a:gd name="T17" fmla="*/ 1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6">
                        <a:moveTo>
                          <a:pt x="2" y="1"/>
                        </a:moveTo>
                        <a:cubicBezTo>
                          <a:pt x="0" y="5"/>
                          <a:pt x="0" y="10"/>
                          <a:pt x="0" y="15"/>
                        </a:cubicBezTo>
                        <a:cubicBezTo>
                          <a:pt x="0" y="16"/>
                          <a:pt x="2" y="16"/>
                          <a:pt x="2" y="15"/>
                        </a:cubicBezTo>
                        <a:cubicBezTo>
                          <a:pt x="2" y="13"/>
                          <a:pt x="2" y="11"/>
                          <a:pt x="3" y="10"/>
                        </a:cubicBezTo>
                        <a:cubicBezTo>
                          <a:pt x="3" y="8"/>
                          <a:pt x="0" y="8"/>
                          <a:pt x="0" y="10"/>
                        </a:cubicBezTo>
                        <a:cubicBezTo>
                          <a:pt x="0" y="11"/>
                          <a:pt x="0" y="13"/>
                          <a:pt x="0" y="15"/>
                        </a:cubicBezTo>
                        <a:cubicBezTo>
                          <a:pt x="1" y="15"/>
                          <a:pt x="1" y="15"/>
                          <a:pt x="2" y="15"/>
                        </a:cubicBezTo>
                        <a:cubicBezTo>
                          <a:pt x="2" y="10"/>
                          <a:pt x="2" y="6"/>
                          <a:pt x="4" y="2"/>
                        </a:cubicBezTo>
                        <a:cubicBezTo>
                          <a:pt x="5" y="1"/>
                          <a:pt x="3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9" name="Freeform 292"/>
                  <p:cNvSpPr/>
                  <p:nvPr/>
                </p:nvSpPr>
                <p:spPr bwMode="auto">
                  <a:xfrm>
                    <a:off x="903" y="1627"/>
                    <a:ext cx="4" cy="8"/>
                  </a:xfrm>
                  <a:custGeom>
                    <a:avLst/>
                    <a:gdLst>
                      <a:gd name="T0" fmla="*/ 2 w 5"/>
                      <a:gd name="T1" fmla="*/ 1 h 11"/>
                      <a:gd name="T2" fmla="*/ 2 w 5"/>
                      <a:gd name="T3" fmla="*/ 11 h 11"/>
                      <a:gd name="T4" fmla="*/ 4 w 5"/>
                      <a:gd name="T5" fmla="*/ 11 h 11"/>
                      <a:gd name="T6" fmla="*/ 4 w 5"/>
                      <a:gd name="T7" fmla="*/ 10 h 11"/>
                      <a:gd name="T8" fmla="*/ 2 w 5"/>
                      <a:gd name="T9" fmla="*/ 9 h 11"/>
                      <a:gd name="T10" fmla="*/ 2 w 5"/>
                      <a:gd name="T11" fmla="*/ 9 h 11"/>
                      <a:gd name="T12" fmla="*/ 4 w 5"/>
                      <a:gd name="T13" fmla="*/ 9 h 11"/>
                      <a:gd name="T14" fmla="*/ 4 w 5"/>
                      <a:gd name="T15" fmla="*/ 2 h 11"/>
                      <a:gd name="T16" fmla="*/ 2 w 5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1">
                        <a:moveTo>
                          <a:pt x="2" y="1"/>
                        </a:moveTo>
                        <a:cubicBezTo>
                          <a:pt x="1" y="4"/>
                          <a:pt x="0" y="8"/>
                          <a:pt x="2" y="11"/>
                        </a:cubicBezTo>
                        <a:cubicBezTo>
                          <a:pt x="2" y="11"/>
                          <a:pt x="3" y="11"/>
                          <a:pt x="4" y="11"/>
                        </a:cubicBezTo>
                        <a:cubicBezTo>
                          <a:pt x="4" y="10"/>
                          <a:pt x="4" y="10"/>
                          <a:pt x="4" y="10"/>
                        </a:cubicBezTo>
                        <a:cubicBezTo>
                          <a:pt x="5" y="8"/>
                          <a:pt x="3" y="7"/>
                          <a:pt x="2" y="9"/>
                        </a:cubicBezTo>
                        <a:cubicBezTo>
                          <a:pt x="2" y="9"/>
                          <a:pt x="2" y="9"/>
                          <a:pt x="2" y="9"/>
                        </a:cubicBezTo>
                        <a:cubicBezTo>
                          <a:pt x="3" y="9"/>
                          <a:pt x="3" y="9"/>
                          <a:pt x="4" y="9"/>
                        </a:cubicBezTo>
                        <a:cubicBezTo>
                          <a:pt x="2" y="7"/>
                          <a:pt x="3" y="4"/>
                          <a:pt x="4" y="2"/>
                        </a:cubicBezTo>
                        <a:cubicBezTo>
                          <a:pt x="4" y="0"/>
                          <a:pt x="2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0" name="Freeform 293"/>
                  <p:cNvSpPr/>
                  <p:nvPr/>
                </p:nvSpPr>
                <p:spPr bwMode="auto">
                  <a:xfrm>
                    <a:off x="905" y="1627"/>
                    <a:ext cx="3" cy="10"/>
                  </a:xfrm>
                  <a:custGeom>
                    <a:avLst/>
                    <a:gdLst>
                      <a:gd name="T0" fmla="*/ 1 w 4"/>
                      <a:gd name="T1" fmla="*/ 1 h 16"/>
                      <a:gd name="T2" fmla="*/ 0 w 4"/>
                      <a:gd name="T3" fmla="*/ 14 h 16"/>
                      <a:gd name="T4" fmla="*/ 2 w 4"/>
                      <a:gd name="T5" fmla="*/ 14 h 16"/>
                      <a:gd name="T6" fmla="*/ 4 w 4"/>
                      <a:gd name="T7" fmla="*/ 7 h 16"/>
                      <a:gd name="T8" fmla="*/ 2 w 4"/>
                      <a:gd name="T9" fmla="*/ 6 h 16"/>
                      <a:gd name="T10" fmla="*/ 0 w 4"/>
                      <a:gd name="T11" fmla="*/ 14 h 16"/>
                      <a:gd name="T12" fmla="*/ 2 w 4"/>
                      <a:gd name="T13" fmla="*/ 14 h 16"/>
                      <a:gd name="T14" fmla="*/ 4 w 4"/>
                      <a:gd name="T15" fmla="*/ 1 h 16"/>
                      <a:gd name="T16" fmla="*/ 1 w 4"/>
                      <a:gd name="T17" fmla="*/ 1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6">
                        <a:moveTo>
                          <a:pt x="1" y="1"/>
                        </a:moveTo>
                        <a:cubicBezTo>
                          <a:pt x="2" y="5"/>
                          <a:pt x="1" y="10"/>
                          <a:pt x="0" y="14"/>
                        </a:cubicBezTo>
                        <a:cubicBezTo>
                          <a:pt x="0" y="15"/>
                          <a:pt x="2" y="16"/>
                          <a:pt x="2" y="14"/>
                        </a:cubicBezTo>
                        <a:cubicBezTo>
                          <a:pt x="3" y="12"/>
                          <a:pt x="4" y="9"/>
                          <a:pt x="4" y="7"/>
                        </a:cubicBezTo>
                        <a:cubicBezTo>
                          <a:pt x="4" y="6"/>
                          <a:pt x="2" y="5"/>
                          <a:pt x="2" y="6"/>
                        </a:cubicBezTo>
                        <a:cubicBezTo>
                          <a:pt x="1" y="9"/>
                          <a:pt x="1" y="11"/>
                          <a:pt x="0" y="14"/>
                        </a:cubicBezTo>
                        <a:cubicBezTo>
                          <a:pt x="1" y="14"/>
                          <a:pt x="2" y="14"/>
                          <a:pt x="2" y="14"/>
                        </a:cubicBezTo>
                        <a:cubicBezTo>
                          <a:pt x="3" y="10"/>
                          <a:pt x="4" y="5"/>
                          <a:pt x="4" y="1"/>
                        </a:cubicBezTo>
                        <a:cubicBezTo>
                          <a:pt x="4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1" name="Freeform 294"/>
                  <p:cNvSpPr/>
                  <p:nvPr/>
                </p:nvSpPr>
                <p:spPr bwMode="auto">
                  <a:xfrm>
                    <a:off x="905" y="1626"/>
                    <a:ext cx="3" cy="13"/>
                  </a:xfrm>
                  <a:custGeom>
                    <a:avLst/>
                    <a:gdLst>
                      <a:gd name="T0" fmla="*/ 2 w 5"/>
                      <a:gd name="T1" fmla="*/ 2 h 20"/>
                      <a:gd name="T2" fmla="*/ 2 w 5"/>
                      <a:gd name="T3" fmla="*/ 18 h 20"/>
                      <a:gd name="T4" fmla="*/ 4 w 5"/>
                      <a:gd name="T5" fmla="*/ 18 h 20"/>
                      <a:gd name="T6" fmla="*/ 5 w 5"/>
                      <a:gd name="T7" fmla="*/ 10 h 20"/>
                      <a:gd name="T8" fmla="*/ 3 w 5"/>
                      <a:gd name="T9" fmla="*/ 9 h 20"/>
                      <a:gd name="T10" fmla="*/ 2 w 5"/>
                      <a:gd name="T11" fmla="*/ 18 h 20"/>
                      <a:gd name="T12" fmla="*/ 4 w 5"/>
                      <a:gd name="T13" fmla="*/ 18 h 20"/>
                      <a:gd name="T14" fmla="*/ 4 w 5"/>
                      <a:gd name="T15" fmla="*/ 15 h 20"/>
                      <a:gd name="T16" fmla="*/ 2 w 5"/>
                      <a:gd name="T17" fmla="*/ 15 h 20"/>
                      <a:gd name="T18" fmla="*/ 2 w 5"/>
                      <a:gd name="T19" fmla="*/ 18 h 20"/>
                      <a:gd name="T20" fmla="*/ 4 w 5"/>
                      <a:gd name="T21" fmla="*/ 18 h 20"/>
                      <a:gd name="T22" fmla="*/ 5 w 5"/>
                      <a:gd name="T23" fmla="*/ 10 h 20"/>
                      <a:gd name="T24" fmla="*/ 3 w 5"/>
                      <a:gd name="T25" fmla="*/ 10 h 20"/>
                      <a:gd name="T26" fmla="*/ 2 w 5"/>
                      <a:gd name="T27" fmla="*/ 17 h 20"/>
                      <a:gd name="T28" fmla="*/ 4 w 5"/>
                      <a:gd name="T29" fmla="*/ 17 h 20"/>
                      <a:gd name="T30" fmla="*/ 5 w 5"/>
                      <a:gd name="T31" fmla="*/ 2 h 20"/>
                      <a:gd name="T32" fmla="*/ 2 w 5"/>
                      <a:gd name="T33" fmla="*/ 2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20">
                        <a:moveTo>
                          <a:pt x="2" y="2"/>
                        </a:moveTo>
                        <a:cubicBezTo>
                          <a:pt x="3" y="7"/>
                          <a:pt x="0" y="13"/>
                          <a:pt x="2" y="18"/>
                        </a:cubicBezTo>
                        <a:cubicBezTo>
                          <a:pt x="3" y="19"/>
                          <a:pt x="4" y="18"/>
                          <a:pt x="4" y="18"/>
                        </a:cubicBezTo>
                        <a:cubicBezTo>
                          <a:pt x="5" y="15"/>
                          <a:pt x="5" y="12"/>
                          <a:pt x="5" y="10"/>
                        </a:cubicBezTo>
                        <a:cubicBezTo>
                          <a:pt x="5" y="9"/>
                          <a:pt x="3" y="8"/>
                          <a:pt x="3" y="9"/>
                        </a:cubicBezTo>
                        <a:cubicBezTo>
                          <a:pt x="3" y="12"/>
                          <a:pt x="2" y="15"/>
                          <a:pt x="2" y="18"/>
                        </a:cubicBezTo>
                        <a:cubicBezTo>
                          <a:pt x="2" y="18"/>
                          <a:pt x="3" y="18"/>
                          <a:pt x="4" y="18"/>
                        </a:cubicBezTo>
                        <a:cubicBezTo>
                          <a:pt x="4" y="17"/>
                          <a:pt x="4" y="16"/>
                          <a:pt x="4" y="15"/>
                        </a:cubicBezTo>
                        <a:cubicBezTo>
                          <a:pt x="4" y="14"/>
                          <a:pt x="2" y="14"/>
                          <a:pt x="2" y="15"/>
                        </a:cubicBezTo>
                        <a:cubicBezTo>
                          <a:pt x="1" y="16"/>
                          <a:pt x="2" y="17"/>
                          <a:pt x="2" y="18"/>
                        </a:cubicBezTo>
                        <a:cubicBezTo>
                          <a:pt x="2" y="19"/>
                          <a:pt x="4" y="20"/>
                          <a:pt x="4" y="18"/>
                        </a:cubicBezTo>
                        <a:cubicBezTo>
                          <a:pt x="4" y="15"/>
                          <a:pt x="5" y="13"/>
                          <a:pt x="5" y="10"/>
                        </a:cubicBezTo>
                        <a:cubicBezTo>
                          <a:pt x="5" y="10"/>
                          <a:pt x="4" y="10"/>
                          <a:pt x="3" y="10"/>
                        </a:cubicBezTo>
                        <a:cubicBezTo>
                          <a:pt x="3" y="12"/>
                          <a:pt x="3" y="15"/>
                          <a:pt x="2" y="17"/>
                        </a:cubicBezTo>
                        <a:cubicBezTo>
                          <a:pt x="3" y="17"/>
                          <a:pt x="4" y="17"/>
                          <a:pt x="4" y="17"/>
                        </a:cubicBezTo>
                        <a:cubicBezTo>
                          <a:pt x="2" y="12"/>
                          <a:pt x="5" y="6"/>
                          <a:pt x="5" y="2"/>
                        </a:cubicBezTo>
                        <a:cubicBezTo>
                          <a:pt x="5" y="0"/>
                          <a:pt x="2" y="0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2" name="Freeform 295"/>
                  <p:cNvSpPr/>
                  <p:nvPr/>
                </p:nvSpPr>
                <p:spPr bwMode="auto">
                  <a:xfrm>
                    <a:off x="905" y="1632"/>
                    <a:ext cx="2" cy="7"/>
                  </a:xfrm>
                  <a:custGeom>
                    <a:avLst/>
                    <a:gdLst>
                      <a:gd name="T0" fmla="*/ 1 w 4"/>
                      <a:gd name="T1" fmla="*/ 1 h 11"/>
                      <a:gd name="T2" fmla="*/ 1 w 4"/>
                      <a:gd name="T3" fmla="*/ 9 h 11"/>
                      <a:gd name="T4" fmla="*/ 3 w 4"/>
                      <a:gd name="T5" fmla="*/ 10 h 11"/>
                      <a:gd name="T6" fmla="*/ 4 w 4"/>
                      <a:gd name="T7" fmla="*/ 4 h 11"/>
                      <a:gd name="T8" fmla="*/ 2 w 4"/>
                      <a:gd name="T9" fmla="*/ 3 h 11"/>
                      <a:gd name="T10" fmla="*/ 1 w 4"/>
                      <a:gd name="T11" fmla="*/ 8 h 11"/>
                      <a:gd name="T12" fmla="*/ 3 w 4"/>
                      <a:gd name="T13" fmla="*/ 9 h 11"/>
                      <a:gd name="T14" fmla="*/ 3 w 4"/>
                      <a:gd name="T15" fmla="*/ 2 h 11"/>
                      <a:gd name="T16" fmla="*/ 1 w 4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1">
                        <a:moveTo>
                          <a:pt x="1" y="1"/>
                        </a:moveTo>
                        <a:cubicBezTo>
                          <a:pt x="0" y="4"/>
                          <a:pt x="0" y="7"/>
                          <a:pt x="1" y="9"/>
                        </a:cubicBezTo>
                        <a:cubicBezTo>
                          <a:pt x="1" y="10"/>
                          <a:pt x="2" y="11"/>
                          <a:pt x="3" y="10"/>
                        </a:cubicBezTo>
                        <a:cubicBezTo>
                          <a:pt x="4" y="8"/>
                          <a:pt x="4" y="6"/>
                          <a:pt x="4" y="4"/>
                        </a:cubicBezTo>
                        <a:cubicBezTo>
                          <a:pt x="4" y="3"/>
                          <a:pt x="2" y="2"/>
                          <a:pt x="2" y="3"/>
                        </a:cubicBezTo>
                        <a:cubicBezTo>
                          <a:pt x="2" y="5"/>
                          <a:pt x="1" y="7"/>
                          <a:pt x="1" y="8"/>
                        </a:cubicBezTo>
                        <a:cubicBezTo>
                          <a:pt x="1" y="9"/>
                          <a:pt x="2" y="9"/>
                          <a:pt x="3" y="9"/>
                        </a:cubicBezTo>
                        <a:cubicBezTo>
                          <a:pt x="2" y="6"/>
                          <a:pt x="2" y="4"/>
                          <a:pt x="3" y="2"/>
                        </a:cubicBezTo>
                        <a:cubicBezTo>
                          <a:pt x="3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3" name="Freeform 296"/>
                  <p:cNvSpPr/>
                  <p:nvPr/>
                </p:nvSpPr>
                <p:spPr bwMode="auto">
                  <a:xfrm>
                    <a:off x="905" y="1616"/>
                    <a:ext cx="32" cy="38"/>
                  </a:xfrm>
                  <a:custGeom>
                    <a:avLst/>
                    <a:gdLst>
                      <a:gd name="T0" fmla="*/ 15 w 48"/>
                      <a:gd name="T1" fmla="*/ 44 h 57"/>
                      <a:gd name="T2" fmla="*/ 3 w 48"/>
                      <a:gd name="T3" fmla="*/ 35 h 57"/>
                      <a:gd name="T4" fmla="*/ 26 w 48"/>
                      <a:gd name="T5" fmla="*/ 53 h 57"/>
                      <a:gd name="T6" fmla="*/ 22 w 48"/>
                      <a:gd name="T7" fmla="*/ 51 h 57"/>
                      <a:gd name="T8" fmla="*/ 20 w 48"/>
                      <a:gd name="T9" fmla="*/ 48 h 57"/>
                      <a:gd name="T10" fmla="*/ 12 w 48"/>
                      <a:gd name="T11" fmla="*/ 15 h 57"/>
                      <a:gd name="T12" fmla="*/ 10 w 48"/>
                      <a:gd name="T13" fmla="*/ 26 h 57"/>
                      <a:gd name="T14" fmla="*/ 18 w 48"/>
                      <a:gd name="T15" fmla="*/ 44 h 57"/>
                      <a:gd name="T16" fmla="*/ 6 w 48"/>
                      <a:gd name="T17" fmla="*/ 34 h 57"/>
                      <a:gd name="T18" fmla="*/ 13 w 48"/>
                      <a:gd name="T19" fmla="*/ 10 h 57"/>
                      <a:gd name="T20" fmla="*/ 19 w 48"/>
                      <a:gd name="T21" fmla="*/ 14 h 57"/>
                      <a:gd name="T22" fmla="*/ 10 w 48"/>
                      <a:gd name="T23" fmla="*/ 21 h 57"/>
                      <a:gd name="T24" fmla="*/ 20 w 48"/>
                      <a:gd name="T25" fmla="*/ 17 h 57"/>
                      <a:gd name="T26" fmla="*/ 31 w 48"/>
                      <a:gd name="T27" fmla="*/ 22 h 57"/>
                      <a:gd name="T28" fmla="*/ 33 w 48"/>
                      <a:gd name="T29" fmla="*/ 17 h 57"/>
                      <a:gd name="T30" fmla="*/ 19 w 48"/>
                      <a:gd name="T31" fmla="*/ 38 h 57"/>
                      <a:gd name="T32" fmla="*/ 15 w 48"/>
                      <a:gd name="T33" fmla="*/ 22 h 57"/>
                      <a:gd name="T34" fmla="*/ 24 w 48"/>
                      <a:gd name="T35" fmla="*/ 44 h 57"/>
                      <a:gd name="T36" fmla="*/ 32 w 48"/>
                      <a:gd name="T37" fmla="*/ 37 h 57"/>
                      <a:gd name="T38" fmla="*/ 35 w 48"/>
                      <a:gd name="T39" fmla="*/ 53 h 57"/>
                      <a:gd name="T40" fmla="*/ 34 w 48"/>
                      <a:gd name="T41" fmla="*/ 52 h 57"/>
                      <a:gd name="T42" fmla="*/ 42 w 48"/>
                      <a:gd name="T43" fmla="*/ 35 h 57"/>
                      <a:gd name="T44" fmla="*/ 40 w 48"/>
                      <a:gd name="T45" fmla="*/ 52 h 57"/>
                      <a:gd name="T46" fmla="*/ 43 w 48"/>
                      <a:gd name="T47" fmla="*/ 28 h 57"/>
                      <a:gd name="T48" fmla="*/ 37 w 48"/>
                      <a:gd name="T49" fmla="*/ 35 h 57"/>
                      <a:gd name="T50" fmla="*/ 37 w 48"/>
                      <a:gd name="T51" fmla="*/ 10 h 57"/>
                      <a:gd name="T52" fmla="*/ 26 w 48"/>
                      <a:gd name="T53" fmla="*/ 27 h 57"/>
                      <a:gd name="T54" fmla="*/ 23 w 48"/>
                      <a:gd name="T55" fmla="*/ 7 h 57"/>
                      <a:gd name="T56" fmla="*/ 21 w 48"/>
                      <a:gd name="T57" fmla="*/ 24 h 57"/>
                      <a:gd name="T58" fmla="*/ 32 w 48"/>
                      <a:gd name="T59" fmla="*/ 13 h 57"/>
                      <a:gd name="T60" fmla="*/ 35 w 48"/>
                      <a:gd name="T61" fmla="*/ 32 h 57"/>
                      <a:gd name="T62" fmla="*/ 43 w 48"/>
                      <a:gd name="T63" fmla="*/ 19 h 57"/>
                      <a:gd name="T64" fmla="*/ 44 w 48"/>
                      <a:gd name="T65" fmla="*/ 49 h 57"/>
                      <a:gd name="T66" fmla="*/ 44 w 48"/>
                      <a:gd name="T67" fmla="*/ 37 h 57"/>
                      <a:gd name="T68" fmla="*/ 39 w 48"/>
                      <a:gd name="T69" fmla="*/ 44 h 57"/>
                      <a:gd name="T70" fmla="*/ 25 w 48"/>
                      <a:gd name="T71" fmla="*/ 44 h 57"/>
                      <a:gd name="T72" fmla="*/ 35 w 48"/>
                      <a:gd name="T73" fmla="*/ 37 h 57"/>
                      <a:gd name="T74" fmla="*/ 27 w 48"/>
                      <a:gd name="T75" fmla="*/ 37 h 57"/>
                      <a:gd name="T76" fmla="*/ 20 w 48"/>
                      <a:gd name="T77" fmla="*/ 21 h 57"/>
                      <a:gd name="T78" fmla="*/ 24 w 48"/>
                      <a:gd name="T79" fmla="*/ 15 h 57"/>
                      <a:gd name="T80" fmla="*/ 32 w 48"/>
                      <a:gd name="T81" fmla="*/ 17 h 57"/>
                      <a:gd name="T82" fmla="*/ 23 w 48"/>
                      <a:gd name="T83" fmla="*/ 38 h 57"/>
                      <a:gd name="T84" fmla="*/ 20 w 48"/>
                      <a:gd name="T85" fmla="*/ 28 h 57"/>
                      <a:gd name="T86" fmla="*/ 20 w 48"/>
                      <a:gd name="T87" fmla="*/ 19 h 57"/>
                      <a:gd name="T88" fmla="*/ 17 w 48"/>
                      <a:gd name="T89" fmla="*/ 8 h 57"/>
                      <a:gd name="T90" fmla="*/ 16 w 48"/>
                      <a:gd name="T91" fmla="*/ 35 h 57"/>
                      <a:gd name="T92" fmla="*/ 20 w 48"/>
                      <a:gd name="T93" fmla="*/ 3 h 57"/>
                      <a:gd name="T94" fmla="*/ 5 w 48"/>
                      <a:gd name="T95" fmla="*/ 20 h 57"/>
                      <a:gd name="T96" fmla="*/ 8 w 48"/>
                      <a:gd name="T97" fmla="*/ 33 h 57"/>
                      <a:gd name="T98" fmla="*/ 16 w 48"/>
                      <a:gd name="T99" fmla="*/ 46 h 57"/>
                      <a:gd name="T100" fmla="*/ 7 w 48"/>
                      <a:gd name="T101" fmla="*/ 19 h 57"/>
                      <a:gd name="T102" fmla="*/ 7 w 48"/>
                      <a:gd name="T103" fmla="*/ 31 h 57"/>
                      <a:gd name="T104" fmla="*/ 16 w 48"/>
                      <a:gd name="T105" fmla="*/ 25 h 57"/>
                      <a:gd name="T106" fmla="*/ 23 w 48"/>
                      <a:gd name="T107" fmla="*/ 48 h 57"/>
                      <a:gd name="T108" fmla="*/ 27 w 48"/>
                      <a:gd name="T109" fmla="*/ 52 h 57"/>
                      <a:gd name="T110" fmla="*/ 15 w 48"/>
                      <a:gd name="T111" fmla="*/ 48 h 57"/>
                      <a:gd name="T112" fmla="*/ 16 w 48"/>
                      <a:gd name="T113" fmla="*/ 45 h 57"/>
                      <a:gd name="T114" fmla="*/ 3 w 48"/>
                      <a:gd name="T115" fmla="*/ 37 h 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</a:cxnLst>
                    <a:rect l="0" t="0" r="r" b="b"/>
                    <a:pathLst>
                      <a:path w="48" h="57">
                        <a:moveTo>
                          <a:pt x="1" y="26"/>
                        </a:moveTo>
                        <a:cubicBezTo>
                          <a:pt x="1" y="30"/>
                          <a:pt x="1" y="33"/>
                          <a:pt x="3" y="37"/>
                        </a:cubicBezTo>
                        <a:cubicBezTo>
                          <a:pt x="3" y="39"/>
                          <a:pt x="5" y="38"/>
                          <a:pt x="5" y="37"/>
                        </a:cubicBezTo>
                        <a:cubicBezTo>
                          <a:pt x="5" y="35"/>
                          <a:pt x="5" y="33"/>
                          <a:pt x="5" y="31"/>
                        </a:cubicBezTo>
                        <a:cubicBezTo>
                          <a:pt x="4" y="31"/>
                          <a:pt x="4" y="31"/>
                          <a:pt x="3" y="31"/>
                        </a:cubicBezTo>
                        <a:cubicBezTo>
                          <a:pt x="4" y="34"/>
                          <a:pt x="5" y="37"/>
                          <a:pt x="7" y="40"/>
                        </a:cubicBezTo>
                        <a:cubicBezTo>
                          <a:pt x="8" y="41"/>
                          <a:pt x="10" y="40"/>
                          <a:pt x="9" y="39"/>
                        </a:cubicBezTo>
                        <a:cubicBezTo>
                          <a:pt x="8" y="37"/>
                          <a:pt x="7" y="35"/>
                          <a:pt x="7" y="33"/>
                        </a:cubicBezTo>
                        <a:cubicBezTo>
                          <a:pt x="6" y="33"/>
                          <a:pt x="5" y="34"/>
                          <a:pt x="5" y="34"/>
                        </a:cubicBezTo>
                        <a:cubicBezTo>
                          <a:pt x="8" y="37"/>
                          <a:pt x="11" y="41"/>
                          <a:pt x="15" y="44"/>
                        </a:cubicBezTo>
                        <a:cubicBezTo>
                          <a:pt x="16" y="45"/>
                          <a:pt x="17" y="44"/>
                          <a:pt x="16" y="43"/>
                        </a:cubicBezTo>
                        <a:cubicBezTo>
                          <a:pt x="14" y="40"/>
                          <a:pt x="12" y="38"/>
                          <a:pt x="8" y="36"/>
                        </a:cubicBezTo>
                        <a:cubicBezTo>
                          <a:pt x="7" y="36"/>
                          <a:pt x="6" y="37"/>
                          <a:pt x="7" y="38"/>
                        </a:cubicBezTo>
                        <a:cubicBezTo>
                          <a:pt x="8" y="42"/>
                          <a:pt x="12" y="44"/>
                          <a:pt x="15" y="47"/>
                        </a:cubicBezTo>
                        <a:cubicBezTo>
                          <a:pt x="16" y="46"/>
                          <a:pt x="16" y="45"/>
                          <a:pt x="16" y="45"/>
                        </a:cubicBezTo>
                        <a:cubicBezTo>
                          <a:pt x="13" y="43"/>
                          <a:pt x="11" y="41"/>
                          <a:pt x="8" y="39"/>
                        </a:cubicBezTo>
                        <a:cubicBezTo>
                          <a:pt x="8" y="39"/>
                          <a:pt x="7" y="40"/>
                          <a:pt x="7" y="41"/>
                        </a:cubicBezTo>
                        <a:cubicBezTo>
                          <a:pt x="10" y="42"/>
                          <a:pt x="13" y="44"/>
                          <a:pt x="15" y="47"/>
                        </a:cubicBezTo>
                        <a:cubicBezTo>
                          <a:pt x="16" y="46"/>
                          <a:pt x="16" y="45"/>
                          <a:pt x="17" y="45"/>
                        </a:cubicBezTo>
                        <a:cubicBezTo>
                          <a:pt x="11" y="43"/>
                          <a:pt x="8" y="38"/>
                          <a:pt x="3" y="35"/>
                        </a:cubicBezTo>
                        <a:cubicBezTo>
                          <a:pt x="2" y="34"/>
                          <a:pt x="1" y="36"/>
                          <a:pt x="2" y="37"/>
                        </a:cubicBezTo>
                        <a:cubicBezTo>
                          <a:pt x="7" y="45"/>
                          <a:pt x="14" y="49"/>
                          <a:pt x="23" y="52"/>
                        </a:cubicBezTo>
                        <a:cubicBezTo>
                          <a:pt x="25" y="52"/>
                          <a:pt x="26" y="51"/>
                          <a:pt x="24" y="50"/>
                        </a:cubicBezTo>
                        <a:cubicBezTo>
                          <a:pt x="22" y="49"/>
                          <a:pt x="19" y="48"/>
                          <a:pt x="17" y="46"/>
                        </a:cubicBezTo>
                        <a:cubicBezTo>
                          <a:pt x="16" y="47"/>
                          <a:pt x="16" y="47"/>
                          <a:pt x="16" y="48"/>
                        </a:cubicBezTo>
                        <a:cubicBezTo>
                          <a:pt x="20" y="49"/>
                          <a:pt x="23" y="51"/>
                          <a:pt x="27" y="53"/>
                        </a:cubicBezTo>
                        <a:cubicBezTo>
                          <a:pt x="27" y="52"/>
                          <a:pt x="28" y="52"/>
                          <a:pt x="28" y="51"/>
                        </a:cubicBezTo>
                        <a:cubicBezTo>
                          <a:pt x="25" y="51"/>
                          <a:pt x="22" y="50"/>
                          <a:pt x="19" y="48"/>
                        </a:cubicBezTo>
                        <a:cubicBezTo>
                          <a:pt x="19" y="48"/>
                          <a:pt x="18" y="49"/>
                          <a:pt x="18" y="50"/>
                        </a:cubicBezTo>
                        <a:cubicBezTo>
                          <a:pt x="21" y="51"/>
                          <a:pt x="23" y="52"/>
                          <a:pt x="26" y="53"/>
                        </a:cubicBezTo>
                        <a:cubicBezTo>
                          <a:pt x="28" y="54"/>
                          <a:pt x="28" y="52"/>
                          <a:pt x="27" y="51"/>
                        </a:cubicBezTo>
                        <a:cubicBezTo>
                          <a:pt x="25" y="50"/>
                          <a:pt x="26" y="50"/>
                          <a:pt x="23" y="49"/>
                        </a:cubicBezTo>
                        <a:cubicBezTo>
                          <a:pt x="21" y="49"/>
                          <a:pt x="21" y="51"/>
                          <a:pt x="22" y="52"/>
                        </a:cubicBezTo>
                        <a:cubicBezTo>
                          <a:pt x="23" y="53"/>
                          <a:pt x="24" y="53"/>
                          <a:pt x="26" y="54"/>
                        </a:cubicBezTo>
                        <a:cubicBezTo>
                          <a:pt x="26" y="53"/>
                          <a:pt x="27" y="53"/>
                          <a:pt x="27" y="52"/>
                        </a:cubicBezTo>
                        <a:cubicBezTo>
                          <a:pt x="23" y="51"/>
                          <a:pt x="24" y="51"/>
                          <a:pt x="21" y="51"/>
                        </a:cubicBezTo>
                        <a:cubicBezTo>
                          <a:pt x="20" y="51"/>
                          <a:pt x="19" y="52"/>
                          <a:pt x="20" y="53"/>
                        </a:cubicBezTo>
                        <a:cubicBezTo>
                          <a:pt x="22" y="55"/>
                          <a:pt x="23" y="55"/>
                          <a:pt x="25" y="55"/>
                        </a:cubicBezTo>
                        <a:cubicBezTo>
                          <a:pt x="27" y="55"/>
                          <a:pt x="27" y="54"/>
                          <a:pt x="26" y="53"/>
                        </a:cubicBezTo>
                        <a:cubicBezTo>
                          <a:pt x="24" y="52"/>
                          <a:pt x="24" y="52"/>
                          <a:pt x="22" y="51"/>
                        </a:cubicBezTo>
                        <a:cubicBezTo>
                          <a:pt x="21" y="52"/>
                          <a:pt x="21" y="53"/>
                          <a:pt x="21" y="54"/>
                        </a:cubicBezTo>
                        <a:cubicBezTo>
                          <a:pt x="26" y="54"/>
                          <a:pt x="29" y="55"/>
                          <a:pt x="33" y="56"/>
                        </a:cubicBezTo>
                        <a:cubicBezTo>
                          <a:pt x="35" y="56"/>
                          <a:pt x="35" y="54"/>
                          <a:pt x="34" y="54"/>
                        </a:cubicBezTo>
                        <a:cubicBezTo>
                          <a:pt x="31" y="52"/>
                          <a:pt x="29" y="52"/>
                          <a:pt x="26" y="52"/>
                        </a:cubicBezTo>
                        <a:cubicBezTo>
                          <a:pt x="25" y="52"/>
                          <a:pt x="24" y="54"/>
                          <a:pt x="26" y="54"/>
                        </a:cubicBezTo>
                        <a:cubicBezTo>
                          <a:pt x="29" y="56"/>
                          <a:pt x="28" y="55"/>
                          <a:pt x="32" y="56"/>
                        </a:cubicBezTo>
                        <a:cubicBezTo>
                          <a:pt x="33" y="56"/>
                          <a:pt x="34" y="55"/>
                          <a:pt x="33" y="54"/>
                        </a:cubicBezTo>
                        <a:cubicBezTo>
                          <a:pt x="30" y="49"/>
                          <a:pt x="23" y="47"/>
                          <a:pt x="20" y="41"/>
                        </a:cubicBezTo>
                        <a:cubicBezTo>
                          <a:pt x="19" y="40"/>
                          <a:pt x="17" y="41"/>
                          <a:pt x="18" y="42"/>
                        </a:cubicBezTo>
                        <a:cubicBezTo>
                          <a:pt x="19" y="44"/>
                          <a:pt x="19" y="46"/>
                          <a:pt x="20" y="48"/>
                        </a:cubicBezTo>
                        <a:cubicBezTo>
                          <a:pt x="21" y="49"/>
                          <a:pt x="23" y="49"/>
                          <a:pt x="23" y="47"/>
                        </a:cubicBezTo>
                        <a:cubicBezTo>
                          <a:pt x="21" y="42"/>
                          <a:pt x="19" y="38"/>
                          <a:pt x="18" y="33"/>
                        </a:cubicBezTo>
                        <a:cubicBezTo>
                          <a:pt x="17" y="33"/>
                          <a:pt x="16" y="33"/>
                          <a:pt x="16" y="34"/>
                        </a:cubicBezTo>
                        <a:cubicBezTo>
                          <a:pt x="18" y="39"/>
                          <a:pt x="18" y="39"/>
                          <a:pt x="16" y="36"/>
                        </a:cubicBezTo>
                        <a:cubicBezTo>
                          <a:pt x="15" y="32"/>
                          <a:pt x="15" y="29"/>
                          <a:pt x="16" y="25"/>
                        </a:cubicBezTo>
                        <a:cubicBezTo>
                          <a:pt x="16" y="24"/>
                          <a:pt x="14" y="23"/>
                          <a:pt x="13" y="25"/>
                        </a:cubicBezTo>
                        <a:cubicBezTo>
                          <a:pt x="10" y="28"/>
                          <a:pt x="9" y="27"/>
                          <a:pt x="10" y="22"/>
                        </a:cubicBezTo>
                        <a:cubicBezTo>
                          <a:pt x="12" y="20"/>
                          <a:pt x="13" y="21"/>
                          <a:pt x="11" y="25"/>
                        </a:cubicBezTo>
                        <a:cubicBezTo>
                          <a:pt x="10" y="28"/>
                          <a:pt x="9" y="28"/>
                          <a:pt x="10" y="25"/>
                        </a:cubicBezTo>
                        <a:cubicBezTo>
                          <a:pt x="10" y="21"/>
                          <a:pt x="10" y="18"/>
                          <a:pt x="12" y="15"/>
                        </a:cubicBezTo>
                        <a:cubicBezTo>
                          <a:pt x="11" y="14"/>
                          <a:pt x="10" y="14"/>
                          <a:pt x="10" y="14"/>
                        </a:cubicBezTo>
                        <a:cubicBezTo>
                          <a:pt x="9" y="20"/>
                          <a:pt x="9" y="25"/>
                          <a:pt x="7" y="30"/>
                        </a:cubicBezTo>
                        <a:cubicBezTo>
                          <a:pt x="8" y="30"/>
                          <a:pt x="9" y="30"/>
                          <a:pt x="10" y="31"/>
                        </a:cubicBezTo>
                        <a:cubicBezTo>
                          <a:pt x="10" y="26"/>
                          <a:pt x="11" y="21"/>
                          <a:pt x="11" y="16"/>
                        </a:cubicBezTo>
                        <a:cubicBezTo>
                          <a:pt x="11" y="15"/>
                          <a:pt x="9" y="14"/>
                          <a:pt x="8" y="16"/>
                        </a:cubicBezTo>
                        <a:cubicBezTo>
                          <a:pt x="7" y="21"/>
                          <a:pt x="7" y="26"/>
                          <a:pt x="6" y="31"/>
                        </a:cubicBezTo>
                        <a:cubicBezTo>
                          <a:pt x="7" y="31"/>
                          <a:pt x="7" y="31"/>
                          <a:pt x="8" y="31"/>
                        </a:cubicBezTo>
                        <a:cubicBezTo>
                          <a:pt x="8" y="29"/>
                          <a:pt x="7" y="26"/>
                          <a:pt x="7" y="23"/>
                        </a:cubicBezTo>
                        <a:cubicBezTo>
                          <a:pt x="7" y="21"/>
                          <a:pt x="9" y="12"/>
                          <a:pt x="9" y="22"/>
                        </a:cubicBezTo>
                        <a:cubicBezTo>
                          <a:pt x="9" y="35"/>
                          <a:pt x="2" y="13"/>
                          <a:pt x="10" y="26"/>
                        </a:cubicBezTo>
                        <a:cubicBezTo>
                          <a:pt x="13" y="30"/>
                          <a:pt x="14" y="35"/>
                          <a:pt x="15" y="39"/>
                        </a:cubicBezTo>
                        <a:cubicBezTo>
                          <a:pt x="16" y="39"/>
                          <a:pt x="17" y="38"/>
                          <a:pt x="17" y="38"/>
                        </a:cubicBezTo>
                        <a:cubicBezTo>
                          <a:pt x="14" y="35"/>
                          <a:pt x="12" y="31"/>
                          <a:pt x="10" y="27"/>
                        </a:cubicBezTo>
                        <a:cubicBezTo>
                          <a:pt x="9" y="27"/>
                          <a:pt x="8" y="28"/>
                          <a:pt x="8" y="28"/>
                        </a:cubicBezTo>
                        <a:cubicBezTo>
                          <a:pt x="11" y="32"/>
                          <a:pt x="16" y="37"/>
                          <a:pt x="18" y="41"/>
                        </a:cubicBezTo>
                        <a:cubicBezTo>
                          <a:pt x="19" y="41"/>
                          <a:pt x="19" y="40"/>
                          <a:pt x="20" y="39"/>
                        </a:cubicBezTo>
                        <a:cubicBezTo>
                          <a:pt x="16" y="36"/>
                          <a:pt x="13" y="33"/>
                          <a:pt x="10" y="29"/>
                        </a:cubicBezTo>
                        <a:cubicBezTo>
                          <a:pt x="9" y="28"/>
                          <a:pt x="7" y="29"/>
                          <a:pt x="8" y="30"/>
                        </a:cubicBezTo>
                        <a:cubicBezTo>
                          <a:pt x="10" y="35"/>
                          <a:pt x="14" y="40"/>
                          <a:pt x="16" y="46"/>
                        </a:cubicBezTo>
                        <a:cubicBezTo>
                          <a:pt x="17" y="45"/>
                          <a:pt x="17" y="45"/>
                          <a:pt x="18" y="44"/>
                        </a:cubicBezTo>
                        <a:cubicBezTo>
                          <a:pt x="14" y="41"/>
                          <a:pt x="12" y="37"/>
                          <a:pt x="10" y="33"/>
                        </a:cubicBezTo>
                        <a:cubicBezTo>
                          <a:pt x="9" y="33"/>
                          <a:pt x="9" y="34"/>
                          <a:pt x="8" y="34"/>
                        </a:cubicBezTo>
                        <a:cubicBezTo>
                          <a:pt x="14" y="38"/>
                          <a:pt x="17" y="43"/>
                          <a:pt x="21" y="48"/>
                        </a:cubicBezTo>
                        <a:cubicBezTo>
                          <a:pt x="21" y="47"/>
                          <a:pt x="22" y="47"/>
                          <a:pt x="22" y="47"/>
                        </a:cubicBezTo>
                        <a:cubicBezTo>
                          <a:pt x="17" y="42"/>
                          <a:pt x="13" y="37"/>
                          <a:pt x="9" y="31"/>
                        </a:cubicBezTo>
                        <a:cubicBezTo>
                          <a:pt x="8" y="31"/>
                          <a:pt x="8" y="32"/>
                          <a:pt x="7" y="32"/>
                        </a:cubicBezTo>
                        <a:cubicBezTo>
                          <a:pt x="10" y="36"/>
                          <a:pt x="14" y="39"/>
                          <a:pt x="16" y="44"/>
                        </a:cubicBezTo>
                        <a:cubicBezTo>
                          <a:pt x="17" y="43"/>
                          <a:pt x="17" y="43"/>
                          <a:pt x="18" y="42"/>
                        </a:cubicBezTo>
                        <a:cubicBezTo>
                          <a:pt x="14" y="40"/>
                          <a:pt x="11" y="36"/>
                          <a:pt x="8" y="33"/>
                        </a:cubicBezTo>
                        <a:cubicBezTo>
                          <a:pt x="8" y="31"/>
                          <a:pt x="6" y="32"/>
                          <a:pt x="6" y="34"/>
                        </a:cubicBezTo>
                        <a:cubicBezTo>
                          <a:pt x="8" y="35"/>
                          <a:pt x="9" y="37"/>
                          <a:pt x="10" y="40"/>
                        </a:cubicBezTo>
                        <a:cubicBezTo>
                          <a:pt x="10" y="39"/>
                          <a:pt x="11" y="39"/>
                          <a:pt x="12" y="38"/>
                        </a:cubicBezTo>
                        <a:cubicBezTo>
                          <a:pt x="5" y="33"/>
                          <a:pt x="5" y="25"/>
                          <a:pt x="7" y="18"/>
                        </a:cubicBezTo>
                        <a:cubicBezTo>
                          <a:pt x="7" y="18"/>
                          <a:pt x="6" y="17"/>
                          <a:pt x="5" y="17"/>
                        </a:cubicBezTo>
                        <a:cubicBezTo>
                          <a:pt x="5" y="21"/>
                          <a:pt x="4" y="24"/>
                          <a:pt x="3" y="27"/>
                        </a:cubicBezTo>
                        <a:cubicBezTo>
                          <a:pt x="3" y="27"/>
                          <a:pt x="4" y="27"/>
                          <a:pt x="5" y="27"/>
                        </a:cubicBezTo>
                        <a:cubicBezTo>
                          <a:pt x="5" y="26"/>
                          <a:pt x="5" y="24"/>
                          <a:pt x="5" y="22"/>
                        </a:cubicBezTo>
                        <a:cubicBezTo>
                          <a:pt x="5" y="18"/>
                          <a:pt x="9" y="11"/>
                          <a:pt x="5" y="20"/>
                        </a:cubicBezTo>
                        <a:cubicBezTo>
                          <a:pt x="6" y="20"/>
                          <a:pt x="7" y="20"/>
                          <a:pt x="7" y="21"/>
                        </a:cubicBezTo>
                        <a:cubicBezTo>
                          <a:pt x="9" y="17"/>
                          <a:pt x="9" y="12"/>
                          <a:pt x="13" y="10"/>
                        </a:cubicBezTo>
                        <a:cubicBezTo>
                          <a:pt x="12" y="10"/>
                          <a:pt x="12" y="9"/>
                          <a:pt x="11" y="9"/>
                        </a:cubicBezTo>
                        <a:cubicBezTo>
                          <a:pt x="9" y="11"/>
                          <a:pt x="7" y="13"/>
                          <a:pt x="5" y="15"/>
                        </a:cubicBezTo>
                        <a:cubicBezTo>
                          <a:pt x="9" y="9"/>
                          <a:pt x="11" y="5"/>
                          <a:pt x="19" y="3"/>
                        </a:cubicBezTo>
                        <a:cubicBezTo>
                          <a:pt x="19" y="3"/>
                          <a:pt x="19" y="2"/>
                          <a:pt x="18" y="1"/>
                        </a:cubicBezTo>
                        <a:cubicBezTo>
                          <a:pt x="12" y="4"/>
                          <a:pt x="6" y="10"/>
                          <a:pt x="7" y="18"/>
                        </a:cubicBezTo>
                        <a:cubicBezTo>
                          <a:pt x="7" y="19"/>
                          <a:pt x="9" y="19"/>
                          <a:pt x="9" y="19"/>
                        </a:cubicBezTo>
                        <a:cubicBezTo>
                          <a:pt x="12" y="16"/>
                          <a:pt x="23" y="0"/>
                          <a:pt x="17" y="13"/>
                        </a:cubicBezTo>
                        <a:cubicBezTo>
                          <a:pt x="14" y="18"/>
                          <a:pt x="13" y="23"/>
                          <a:pt x="12" y="29"/>
                        </a:cubicBezTo>
                        <a:cubicBezTo>
                          <a:pt x="12" y="30"/>
                          <a:pt x="14" y="30"/>
                          <a:pt x="15" y="29"/>
                        </a:cubicBezTo>
                        <a:cubicBezTo>
                          <a:pt x="18" y="25"/>
                          <a:pt x="18" y="19"/>
                          <a:pt x="19" y="14"/>
                        </a:cubicBezTo>
                        <a:cubicBezTo>
                          <a:pt x="19" y="12"/>
                          <a:pt x="17" y="12"/>
                          <a:pt x="17" y="13"/>
                        </a:cubicBezTo>
                        <a:cubicBezTo>
                          <a:pt x="14" y="21"/>
                          <a:pt x="12" y="28"/>
                          <a:pt x="14" y="36"/>
                        </a:cubicBezTo>
                        <a:cubicBezTo>
                          <a:pt x="14" y="37"/>
                          <a:pt x="15" y="37"/>
                          <a:pt x="16" y="36"/>
                        </a:cubicBezTo>
                        <a:cubicBezTo>
                          <a:pt x="19" y="29"/>
                          <a:pt x="18" y="19"/>
                          <a:pt x="18" y="12"/>
                        </a:cubicBezTo>
                        <a:cubicBezTo>
                          <a:pt x="18" y="11"/>
                          <a:pt x="17" y="11"/>
                          <a:pt x="17" y="11"/>
                        </a:cubicBezTo>
                        <a:cubicBezTo>
                          <a:pt x="12" y="11"/>
                          <a:pt x="11" y="15"/>
                          <a:pt x="10" y="19"/>
                        </a:cubicBezTo>
                        <a:cubicBezTo>
                          <a:pt x="9" y="20"/>
                          <a:pt x="11" y="21"/>
                          <a:pt x="12" y="20"/>
                        </a:cubicBezTo>
                        <a:cubicBezTo>
                          <a:pt x="15" y="17"/>
                          <a:pt x="17" y="13"/>
                          <a:pt x="19" y="9"/>
                        </a:cubicBezTo>
                        <a:cubicBezTo>
                          <a:pt x="19" y="9"/>
                          <a:pt x="18" y="9"/>
                          <a:pt x="17" y="8"/>
                        </a:cubicBezTo>
                        <a:cubicBezTo>
                          <a:pt x="15" y="12"/>
                          <a:pt x="12" y="17"/>
                          <a:pt x="10" y="21"/>
                        </a:cubicBezTo>
                        <a:cubicBezTo>
                          <a:pt x="11" y="21"/>
                          <a:pt x="11" y="22"/>
                          <a:pt x="12" y="22"/>
                        </a:cubicBezTo>
                        <a:cubicBezTo>
                          <a:pt x="14" y="18"/>
                          <a:pt x="16" y="13"/>
                          <a:pt x="19" y="9"/>
                        </a:cubicBezTo>
                        <a:cubicBezTo>
                          <a:pt x="19" y="9"/>
                          <a:pt x="18" y="8"/>
                          <a:pt x="17" y="8"/>
                        </a:cubicBezTo>
                        <a:cubicBezTo>
                          <a:pt x="17" y="16"/>
                          <a:pt x="14" y="22"/>
                          <a:pt x="13" y="29"/>
                        </a:cubicBezTo>
                        <a:cubicBezTo>
                          <a:pt x="13" y="30"/>
                          <a:pt x="14" y="31"/>
                          <a:pt x="15" y="30"/>
                        </a:cubicBezTo>
                        <a:cubicBezTo>
                          <a:pt x="17" y="26"/>
                          <a:pt x="18" y="23"/>
                          <a:pt x="18" y="19"/>
                        </a:cubicBezTo>
                        <a:cubicBezTo>
                          <a:pt x="18" y="21"/>
                          <a:pt x="17" y="25"/>
                          <a:pt x="17" y="29"/>
                        </a:cubicBezTo>
                        <a:cubicBezTo>
                          <a:pt x="17" y="33"/>
                          <a:pt x="17" y="38"/>
                          <a:pt x="21" y="39"/>
                        </a:cubicBezTo>
                        <a:cubicBezTo>
                          <a:pt x="30" y="42"/>
                          <a:pt x="24" y="19"/>
                          <a:pt x="22" y="17"/>
                        </a:cubicBezTo>
                        <a:cubicBezTo>
                          <a:pt x="22" y="16"/>
                          <a:pt x="20" y="16"/>
                          <a:pt x="20" y="17"/>
                        </a:cubicBezTo>
                        <a:cubicBezTo>
                          <a:pt x="17" y="23"/>
                          <a:pt x="20" y="41"/>
                          <a:pt x="28" y="43"/>
                        </a:cubicBezTo>
                        <a:cubicBezTo>
                          <a:pt x="28" y="44"/>
                          <a:pt x="29" y="43"/>
                          <a:pt x="29" y="43"/>
                        </a:cubicBezTo>
                        <a:cubicBezTo>
                          <a:pt x="33" y="36"/>
                          <a:pt x="29" y="25"/>
                          <a:pt x="24" y="19"/>
                        </a:cubicBezTo>
                        <a:cubicBezTo>
                          <a:pt x="24" y="18"/>
                          <a:pt x="23" y="18"/>
                          <a:pt x="22" y="19"/>
                        </a:cubicBezTo>
                        <a:cubicBezTo>
                          <a:pt x="19" y="25"/>
                          <a:pt x="19" y="41"/>
                          <a:pt x="28" y="44"/>
                        </a:cubicBezTo>
                        <a:cubicBezTo>
                          <a:pt x="28" y="44"/>
                          <a:pt x="29" y="44"/>
                          <a:pt x="29" y="43"/>
                        </a:cubicBezTo>
                        <a:cubicBezTo>
                          <a:pt x="34" y="38"/>
                          <a:pt x="32" y="16"/>
                          <a:pt x="22" y="19"/>
                        </a:cubicBezTo>
                        <a:cubicBezTo>
                          <a:pt x="12" y="21"/>
                          <a:pt x="21" y="39"/>
                          <a:pt x="24" y="43"/>
                        </a:cubicBezTo>
                        <a:cubicBezTo>
                          <a:pt x="26" y="45"/>
                          <a:pt x="29" y="45"/>
                          <a:pt x="31" y="43"/>
                        </a:cubicBezTo>
                        <a:cubicBezTo>
                          <a:pt x="36" y="39"/>
                          <a:pt x="34" y="27"/>
                          <a:pt x="31" y="22"/>
                        </a:cubicBezTo>
                        <a:cubicBezTo>
                          <a:pt x="30" y="20"/>
                          <a:pt x="25" y="13"/>
                          <a:pt x="21" y="18"/>
                        </a:cubicBezTo>
                        <a:cubicBezTo>
                          <a:pt x="17" y="23"/>
                          <a:pt x="17" y="31"/>
                          <a:pt x="20" y="37"/>
                        </a:cubicBezTo>
                        <a:cubicBezTo>
                          <a:pt x="22" y="40"/>
                          <a:pt x="26" y="48"/>
                          <a:pt x="31" y="46"/>
                        </a:cubicBezTo>
                        <a:cubicBezTo>
                          <a:pt x="37" y="43"/>
                          <a:pt x="37" y="35"/>
                          <a:pt x="37" y="29"/>
                        </a:cubicBezTo>
                        <a:cubicBezTo>
                          <a:pt x="36" y="16"/>
                          <a:pt x="20" y="14"/>
                          <a:pt x="19" y="28"/>
                        </a:cubicBezTo>
                        <a:cubicBezTo>
                          <a:pt x="18" y="38"/>
                          <a:pt x="30" y="57"/>
                          <a:pt x="38" y="42"/>
                        </a:cubicBezTo>
                        <a:cubicBezTo>
                          <a:pt x="42" y="36"/>
                          <a:pt x="41" y="27"/>
                          <a:pt x="37" y="22"/>
                        </a:cubicBezTo>
                        <a:cubicBezTo>
                          <a:pt x="33" y="17"/>
                          <a:pt x="27" y="16"/>
                          <a:pt x="23" y="20"/>
                        </a:cubicBezTo>
                        <a:cubicBezTo>
                          <a:pt x="19" y="25"/>
                          <a:pt x="26" y="45"/>
                          <a:pt x="34" y="43"/>
                        </a:cubicBezTo>
                        <a:cubicBezTo>
                          <a:pt x="41" y="41"/>
                          <a:pt x="35" y="21"/>
                          <a:pt x="33" y="17"/>
                        </a:cubicBezTo>
                        <a:cubicBezTo>
                          <a:pt x="33" y="16"/>
                          <a:pt x="31" y="16"/>
                          <a:pt x="31" y="17"/>
                        </a:cubicBezTo>
                        <a:cubicBezTo>
                          <a:pt x="32" y="24"/>
                          <a:pt x="32" y="30"/>
                          <a:pt x="33" y="37"/>
                        </a:cubicBezTo>
                        <a:cubicBezTo>
                          <a:pt x="33" y="39"/>
                          <a:pt x="35" y="39"/>
                          <a:pt x="35" y="37"/>
                        </a:cubicBezTo>
                        <a:cubicBezTo>
                          <a:pt x="35" y="30"/>
                          <a:pt x="35" y="24"/>
                          <a:pt x="34" y="17"/>
                        </a:cubicBezTo>
                        <a:cubicBezTo>
                          <a:pt x="34" y="16"/>
                          <a:pt x="32" y="15"/>
                          <a:pt x="32" y="16"/>
                        </a:cubicBezTo>
                        <a:cubicBezTo>
                          <a:pt x="31" y="22"/>
                          <a:pt x="31" y="27"/>
                          <a:pt x="30" y="33"/>
                        </a:cubicBezTo>
                        <a:cubicBezTo>
                          <a:pt x="30" y="41"/>
                          <a:pt x="29" y="28"/>
                          <a:pt x="28" y="26"/>
                        </a:cubicBezTo>
                        <a:cubicBezTo>
                          <a:pt x="28" y="22"/>
                          <a:pt x="28" y="16"/>
                          <a:pt x="24" y="14"/>
                        </a:cubicBezTo>
                        <a:cubicBezTo>
                          <a:pt x="23" y="14"/>
                          <a:pt x="23" y="14"/>
                          <a:pt x="22" y="15"/>
                        </a:cubicBezTo>
                        <a:cubicBezTo>
                          <a:pt x="20" y="23"/>
                          <a:pt x="19" y="30"/>
                          <a:pt x="19" y="38"/>
                        </a:cubicBezTo>
                        <a:cubicBezTo>
                          <a:pt x="19" y="39"/>
                          <a:pt x="21" y="40"/>
                          <a:pt x="21" y="38"/>
                        </a:cubicBezTo>
                        <a:cubicBezTo>
                          <a:pt x="23" y="30"/>
                          <a:pt x="23" y="22"/>
                          <a:pt x="24" y="15"/>
                        </a:cubicBezTo>
                        <a:cubicBezTo>
                          <a:pt x="24" y="13"/>
                          <a:pt x="22" y="13"/>
                          <a:pt x="22" y="14"/>
                        </a:cubicBezTo>
                        <a:cubicBezTo>
                          <a:pt x="20" y="20"/>
                          <a:pt x="20" y="26"/>
                          <a:pt x="17" y="31"/>
                        </a:cubicBezTo>
                        <a:cubicBezTo>
                          <a:pt x="17" y="31"/>
                          <a:pt x="18" y="31"/>
                          <a:pt x="19" y="31"/>
                        </a:cubicBezTo>
                        <a:cubicBezTo>
                          <a:pt x="18" y="24"/>
                          <a:pt x="20" y="17"/>
                          <a:pt x="21" y="10"/>
                        </a:cubicBezTo>
                        <a:cubicBezTo>
                          <a:pt x="22" y="9"/>
                          <a:pt x="20" y="8"/>
                          <a:pt x="19" y="9"/>
                        </a:cubicBezTo>
                        <a:cubicBezTo>
                          <a:pt x="18" y="11"/>
                          <a:pt x="17" y="14"/>
                          <a:pt x="16" y="16"/>
                        </a:cubicBezTo>
                        <a:cubicBezTo>
                          <a:pt x="15" y="20"/>
                          <a:pt x="14" y="23"/>
                          <a:pt x="13" y="27"/>
                        </a:cubicBezTo>
                        <a:cubicBezTo>
                          <a:pt x="14" y="25"/>
                          <a:pt x="15" y="23"/>
                          <a:pt x="15" y="22"/>
                        </a:cubicBezTo>
                        <a:cubicBezTo>
                          <a:pt x="16" y="19"/>
                          <a:pt x="17" y="17"/>
                          <a:pt x="18" y="14"/>
                        </a:cubicBezTo>
                        <a:cubicBezTo>
                          <a:pt x="20" y="11"/>
                          <a:pt x="19" y="9"/>
                          <a:pt x="18" y="15"/>
                        </a:cubicBezTo>
                        <a:cubicBezTo>
                          <a:pt x="17" y="21"/>
                          <a:pt x="15" y="25"/>
                          <a:pt x="15" y="31"/>
                        </a:cubicBezTo>
                        <a:cubicBezTo>
                          <a:pt x="15" y="32"/>
                          <a:pt x="16" y="32"/>
                          <a:pt x="17" y="32"/>
                        </a:cubicBezTo>
                        <a:cubicBezTo>
                          <a:pt x="20" y="30"/>
                          <a:pt x="20" y="28"/>
                          <a:pt x="21" y="25"/>
                        </a:cubicBezTo>
                        <a:cubicBezTo>
                          <a:pt x="19" y="31"/>
                          <a:pt x="21" y="39"/>
                          <a:pt x="22" y="46"/>
                        </a:cubicBezTo>
                        <a:cubicBezTo>
                          <a:pt x="22" y="46"/>
                          <a:pt x="23" y="47"/>
                          <a:pt x="24" y="46"/>
                        </a:cubicBezTo>
                        <a:cubicBezTo>
                          <a:pt x="28" y="43"/>
                          <a:pt x="27" y="35"/>
                          <a:pt x="27" y="31"/>
                        </a:cubicBezTo>
                        <a:cubicBezTo>
                          <a:pt x="27" y="30"/>
                          <a:pt x="25" y="29"/>
                          <a:pt x="25" y="30"/>
                        </a:cubicBezTo>
                        <a:cubicBezTo>
                          <a:pt x="24" y="35"/>
                          <a:pt x="24" y="39"/>
                          <a:pt x="24" y="44"/>
                        </a:cubicBezTo>
                        <a:cubicBezTo>
                          <a:pt x="24" y="45"/>
                          <a:pt x="26" y="45"/>
                          <a:pt x="26" y="44"/>
                        </a:cubicBezTo>
                        <a:cubicBezTo>
                          <a:pt x="27" y="40"/>
                          <a:pt x="28" y="36"/>
                          <a:pt x="26" y="32"/>
                        </a:cubicBezTo>
                        <a:cubicBezTo>
                          <a:pt x="25" y="31"/>
                          <a:pt x="24" y="31"/>
                          <a:pt x="24" y="32"/>
                        </a:cubicBezTo>
                        <a:cubicBezTo>
                          <a:pt x="22" y="37"/>
                          <a:pt x="22" y="42"/>
                          <a:pt x="24" y="47"/>
                        </a:cubicBezTo>
                        <a:cubicBezTo>
                          <a:pt x="24" y="48"/>
                          <a:pt x="25" y="48"/>
                          <a:pt x="26" y="48"/>
                        </a:cubicBezTo>
                        <a:cubicBezTo>
                          <a:pt x="29" y="45"/>
                          <a:pt x="29" y="40"/>
                          <a:pt x="30" y="35"/>
                        </a:cubicBezTo>
                        <a:cubicBezTo>
                          <a:pt x="29" y="35"/>
                          <a:pt x="29" y="35"/>
                          <a:pt x="28" y="35"/>
                        </a:cubicBezTo>
                        <a:cubicBezTo>
                          <a:pt x="28" y="40"/>
                          <a:pt x="28" y="46"/>
                          <a:pt x="28" y="51"/>
                        </a:cubicBezTo>
                        <a:cubicBezTo>
                          <a:pt x="29" y="52"/>
                          <a:pt x="30" y="52"/>
                          <a:pt x="31" y="51"/>
                        </a:cubicBezTo>
                        <a:cubicBezTo>
                          <a:pt x="32" y="47"/>
                          <a:pt x="32" y="42"/>
                          <a:pt x="32" y="37"/>
                        </a:cubicBezTo>
                        <a:cubicBezTo>
                          <a:pt x="32" y="37"/>
                          <a:pt x="31" y="37"/>
                          <a:pt x="30" y="37"/>
                        </a:cubicBezTo>
                        <a:cubicBezTo>
                          <a:pt x="30" y="42"/>
                          <a:pt x="30" y="46"/>
                          <a:pt x="31" y="51"/>
                        </a:cubicBezTo>
                        <a:cubicBezTo>
                          <a:pt x="31" y="52"/>
                          <a:pt x="33" y="52"/>
                          <a:pt x="33" y="51"/>
                        </a:cubicBezTo>
                        <a:cubicBezTo>
                          <a:pt x="34" y="46"/>
                          <a:pt x="34" y="42"/>
                          <a:pt x="35" y="38"/>
                        </a:cubicBezTo>
                        <a:cubicBezTo>
                          <a:pt x="34" y="38"/>
                          <a:pt x="33" y="37"/>
                          <a:pt x="32" y="37"/>
                        </a:cubicBezTo>
                        <a:cubicBezTo>
                          <a:pt x="33" y="42"/>
                          <a:pt x="32" y="47"/>
                          <a:pt x="33" y="52"/>
                        </a:cubicBezTo>
                        <a:cubicBezTo>
                          <a:pt x="34" y="54"/>
                          <a:pt x="35" y="54"/>
                          <a:pt x="36" y="52"/>
                        </a:cubicBezTo>
                        <a:cubicBezTo>
                          <a:pt x="36" y="48"/>
                          <a:pt x="36" y="44"/>
                          <a:pt x="36" y="40"/>
                        </a:cubicBezTo>
                        <a:cubicBezTo>
                          <a:pt x="36" y="38"/>
                          <a:pt x="34" y="38"/>
                          <a:pt x="34" y="40"/>
                        </a:cubicBezTo>
                        <a:cubicBezTo>
                          <a:pt x="34" y="44"/>
                          <a:pt x="34" y="48"/>
                          <a:pt x="35" y="53"/>
                        </a:cubicBezTo>
                        <a:cubicBezTo>
                          <a:pt x="35" y="54"/>
                          <a:pt x="37" y="54"/>
                          <a:pt x="37" y="53"/>
                        </a:cubicBezTo>
                        <a:cubicBezTo>
                          <a:pt x="38" y="49"/>
                          <a:pt x="38" y="46"/>
                          <a:pt x="37" y="42"/>
                        </a:cubicBezTo>
                        <a:cubicBezTo>
                          <a:pt x="37" y="41"/>
                          <a:pt x="36" y="41"/>
                          <a:pt x="35" y="41"/>
                        </a:cubicBezTo>
                        <a:cubicBezTo>
                          <a:pt x="33" y="43"/>
                          <a:pt x="30" y="46"/>
                          <a:pt x="27" y="47"/>
                        </a:cubicBezTo>
                        <a:cubicBezTo>
                          <a:pt x="26" y="47"/>
                          <a:pt x="31" y="50"/>
                          <a:pt x="32" y="51"/>
                        </a:cubicBezTo>
                        <a:cubicBezTo>
                          <a:pt x="32" y="50"/>
                          <a:pt x="33" y="50"/>
                          <a:pt x="33" y="49"/>
                        </a:cubicBezTo>
                        <a:cubicBezTo>
                          <a:pt x="31" y="47"/>
                          <a:pt x="29" y="45"/>
                          <a:pt x="27" y="43"/>
                        </a:cubicBezTo>
                        <a:cubicBezTo>
                          <a:pt x="26" y="43"/>
                          <a:pt x="26" y="44"/>
                          <a:pt x="25" y="44"/>
                        </a:cubicBezTo>
                        <a:cubicBezTo>
                          <a:pt x="28" y="47"/>
                          <a:pt x="30" y="50"/>
                          <a:pt x="32" y="53"/>
                        </a:cubicBezTo>
                        <a:cubicBezTo>
                          <a:pt x="33" y="53"/>
                          <a:pt x="34" y="52"/>
                          <a:pt x="34" y="52"/>
                        </a:cubicBezTo>
                        <a:cubicBezTo>
                          <a:pt x="29" y="47"/>
                          <a:pt x="24" y="42"/>
                          <a:pt x="18" y="38"/>
                        </a:cubicBezTo>
                        <a:cubicBezTo>
                          <a:pt x="17" y="37"/>
                          <a:pt x="16" y="38"/>
                          <a:pt x="16" y="39"/>
                        </a:cubicBezTo>
                        <a:cubicBezTo>
                          <a:pt x="20" y="45"/>
                          <a:pt x="26" y="49"/>
                          <a:pt x="32" y="52"/>
                        </a:cubicBezTo>
                        <a:cubicBezTo>
                          <a:pt x="32" y="53"/>
                          <a:pt x="34" y="52"/>
                          <a:pt x="33" y="51"/>
                        </a:cubicBezTo>
                        <a:cubicBezTo>
                          <a:pt x="34" y="54"/>
                          <a:pt x="38" y="50"/>
                          <a:pt x="39" y="50"/>
                        </a:cubicBezTo>
                        <a:cubicBezTo>
                          <a:pt x="41" y="48"/>
                          <a:pt x="40" y="44"/>
                          <a:pt x="39" y="42"/>
                        </a:cubicBezTo>
                        <a:cubicBezTo>
                          <a:pt x="38" y="42"/>
                          <a:pt x="38" y="42"/>
                          <a:pt x="37" y="42"/>
                        </a:cubicBezTo>
                        <a:cubicBezTo>
                          <a:pt x="32" y="44"/>
                          <a:pt x="33" y="52"/>
                          <a:pt x="36" y="56"/>
                        </a:cubicBezTo>
                        <a:cubicBezTo>
                          <a:pt x="36" y="56"/>
                          <a:pt x="37" y="56"/>
                          <a:pt x="37" y="56"/>
                        </a:cubicBezTo>
                        <a:cubicBezTo>
                          <a:pt x="43" y="52"/>
                          <a:pt x="42" y="41"/>
                          <a:pt x="42" y="35"/>
                        </a:cubicBezTo>
                        <a:cubicBezTo>
                          <a:pt x="41" y="34"/>
                          <a:pt x="39" y="33"/>
                          <a:pt x="39" y="35"/>
                        </a:cubicBezTo>
                        <a:cubicBezTo>
                          <a:pt x="38" y="41"/>
                          <a:pt x="36" y="47"/>
                          <a:pt x="37" y="53"/>
                        </a:cubicBezTo>
                        <a:cubicBezTo>
                          <a:pt x="38" y="54"/>
                          <a:pt x="39" y="54"/>
                          <a:pt x="40" y="53"/>
                        </a:cubicBezTo>
                        <a:cubicBezTo>
                          <a:pt x="41" y="46"/>
                          <a:pt x="41" y="39"/>
                          <a:pt x="42" y="32"/>
                        </a:cubicBezTo>
                        <a:cubicBezTo>
                          <a:pt x="42" y="32"/>
                          <a:pt x="41" y="32"/>
                          <a:pt x="40" y="32"/>
                        </a:cubicBezTo>
                        <a:cubicBezTo>
                          <a:pt x="42" y="39"/>
                          <a:pt x="39" y="46"/>
                          <a:pt x="39" y="53"/>
                        </a:cubicBezTo>
                        <a:cubicBezTo>
                          <a:pt x="39" y="55"/>
                          <a:pt x="41" y="55"/>
                          <a:pt x="41" y="54"/>
                        </a:cubicBezTo>
                        <a:cubicBezTo>
                          <a:pt x="42" y="48"/>
                          <a:pt x="43" y="42"/>
                          <a:pt x="44" y="37"/>
                        </a:cubicBezTo>
                        <a:cubicBezTo>
                          <a:pt x="43" y="37"/>
                          <a:pt x="42" y="37"/>
                          <a:pt x="42" y="37"/>
                        </a:cubicBezTo>
                        <a:cubicBezTo>
                          <a:pt x="41" y="42"/>
                          <a:pt x="41" y="47"/>
                          <a:pt x="40" y="52"/>
                        </a:cubicBezTo>
                        <a:cubicBezTo>
                          <a:pt x="40" y="54"/>
                          <a:pt x="42" y="54"/>
                          <a:pt x="43" y="53"/>
                        </a:cubicBezTo>
                        <a:cubicBezTo>
                          <a:pt x="44" y="47"/>
                          <a:pt x="44" y="42"/>
                          <a:pt x="46" y="37"/>
                        </a:cubicBezTo>
                        <a:cubicBezTo>
                          <a:pt x="45" y="37"/>
                          <a:pt x="44" y="37"/>
                          <a:pt x="44" y="36"/>
                        </a:cubicBezTo>
                        <a:cubicBezTo>
                          <a:pt x="43" y="41"/>
                          <a:pt x="43" y="46"/>
                          <a:pt x="42" y="50"/>
                        </a:cubicBezTo>
                        <a:cubicBezTo>
                          <a:pt x="43" y="50"/>
                          <a:pt x="44" y="50"/>
                          <a:pt x="45" y="50"/>
                        </a:cubicBezTo>
                        <a:cubicBezTo>
                          <a:pt x="45" y="45"/>
                          <a:pt x="45" y="40"/>
                          <a:pt x="47" y="35"/>
                        </a:cubicBezTo>
                        <a:cubicBezTo>
                          <a:pt x="46" y="35"/>
                          <a:pt x="46" y="35"/>
                          <a:pt x="45" y="34"/>
                        </a:cubicBezTo>
                        <a:cubicBezTo>
                          <a:pt x="45" y="39"/>
                          <a:pt x="44" y="44"/>
                          <a:pt x="44" y="49"/>
                        </a:cubicBezTo>
                        <a:cubicBezTo>
                          <a:pt x="44" y="49"/>
                          <a:pt x="45" y="49"/>
                          <a:pt x="46" y="49"/>
                        </a:cubicBezTo>
                        <a:cubicBezTo>
                          <a:pt x="47" y="44"/>
                          <a:pt x="48" y="32"/>
                          <a:pt x="43" y="28"/>
                        </a:cubicBezTo>
                        <a:cubicBezTo>
                          <a:pt x="42" y="28"/>
                          <a:pt x="42" y="28"/>
                          <a:pt x="41" y="29"/>
                        </a:cubicBezTo>
                        <a:cubicBezTo>
                          <a:pt x="39" y="32"/>
                          <a:pt x="38" y="35"/>
                          <a:pt x="38" y="39"/>
                        </a:cubicBezTo>
                        <a:cubicBezTo>
                          <a:pt x="38" y="41"/>
                          <a:pt x="40" y="41"/>
                          <a:pt x="40" y="40"/>
                        </a:cubicBezTo>
                        <a:cubicBezTo>
                          <a:pt x="42" y="34"/>
                          <a:pt x="42" y="29"/>
                          <a:pt x="43" y="24"/>
                        </a:cubicBezTo>
                        <a:cubicBezTo>
                          <a:pt x="42" y="24"/>
                          <a:pt x="41" y="24"/>
                          <a:pt x="40" y="24"/>
                        </a:cubicBezTo>
                        <a:cubicBezTo>
                          <a:pt x="41" y="30"/>
                          <a:pt x="39" y="36"/>
                          <a:pt x="38" y="42"/>
                        </a:cubicBezTo>
                        <a:cubicBezTo>
                          <a:pt x="38" y="44"/>
                          <a:pt x="40" y="44"/>
                          <a:pt x="41" y="43"/>
                        </a:cubicBezTo>
                        <a:cubicBezTo>
                          <a:pt x="43" y="35"/>
                          <a:pt x="43" y="27"/>
                          <a:pt x="43" y="19"/>
                        </a:cubicBezTo>
                        <a:cubicBezTo>
                          <a:pt x="43" y="17"/>
                          <a:pt x="40" y="17"/>
                          <a:pt x="40" y="19"/>
                        </a:cubicBezTo>
                        <a:cubicBezTo>
                          <a:pt x="40" y="24"/>
                          <a:pt x="39" y="29"/>
                          <a:pt x="37" y="35"/>
                        </a:cubicBezTo>
                        <a:cubicBezTo>
                          <a:pt x="38" y="35"/>
                          <a:pt x="39" y="35"/>
                          <a:pt x="40" y="35"/>
                        </a:cubicBezTo>
                        <a:cubicBezTo>
                          <a:pt x="40" y="29"/>
                          <a:pt x="39" y="22"/>
                          <a:pt x="41" y="16"/>
                        </a:cubicBezTo>
                        <a:cubicBezTo>
                          <a:pt x="40" y="16"/>
                          <a:pt x="39" y="16"/>
                          <a:pt x="39" y="16"/>
                        </a:cubicBezTo>
                        <a:cubicBezTo>
                          <a:pt x="39" y="22"/>
                          <a:pt x="38" y="27"/>
                          <a:pt x="37" y="33"/>
                        </a:cubicBezTo>
                        <a:cubicBezTo>
                          <a:pt x="38" y="33"/>
                          <a:pt x="38" y="33"/>
                          <a:pt x="39" y="33"/>
                        </a:cubicBezTo>
                        <a:cubicBezTo>
                          <a:pt x="39" y="26"/>
                          <a:pt x="40" y="20"/>
                          <a:pt x="40" y="13"/>
                        </a:cubicBezTo>
                        <a:cubicBezTo>
                          <a:pt x="40" y="11"/>
                          <a:pt x="38" y="11"/>
                          <a:pt x="38" y="12"/>
                        </a:cubicBezTo>
                        <a:cubicBezTo>
                          <a:pt x="37" y="19"/>
                          <a:pt x="36" y="25"/>
                          <a:pt x="35" y="32"/>
                        </a:cubicBezTo>
                        <a:cubicBezTo>
                          <a:pt x="36" y="32"/>
                          <a:pt x="37" y="32"/>
                          <a:pt x="38" y="32"/>
                        </a:cubicBezTo>
                        <a:cubicBezTo>
                          <a:pt x="37" y="25"/>
                          <a:pt x="37" y="17"/>
                          <a:pt x="37" y="10"/>
                        </a:cubicBezTo>
                        <a:cubicBezTo>
                          <a:pt x="37" y="9"/>
                          <a:pt x="35" y="9"/>
                          <a:pt x="34" y="10"/>
                        </a:cubicBezTo>
                        <a:cubicBezTo>
                          <a:pt x="34" y="17"/>
                          <a:pt x="33" y="24"/>
                          <a:pt x="32" y="31"/>
                        </a:cubicBezTo>
                        <a:cubicBezTo>
                          <a:pt x="32" y="31"/>
                          <a:pt x="33" y="31"/>
                          <a:pt x="34" y="31"/>
                        </a:cubicBezTo>
                        <a:cubicBezTo>
                          <a:pt x="33" y="25"/>
                          <a:pt x="34" y="18"/>
                          <a:pt x="34" y="12"/>
                        </a:cubicBezTo>
                        <a:cubicBezTo>
                          <a:pt x="34" y="10"/>
                          <a:pt x="32" y="10"/>
                          <a:pt x="32" y="12"/>
                        </a:cubicBezTo>
                        <a:cubicBezTo>
                          <a:pt x="31" y="18"/>
                          <a:pt x="30" y="24"/>
                          <a:pt x="29" y="31"/>
                        </a:cubicBezTo>
                        <a:cubicBezTo>
                          <a:pt x="30" y="31"/>
                          <a:pt x="30" y="31"/>
                          <a:pt x="31" y="31"/>
                        </a:cubicBezTo>
                        <a:cubicBezTo>
                          <a:pt x="31" y="25"/>
                          <a:pt x="32" y="19"/>
                          <a:pt x="32" y="13"/>
                        </a:cubicBezTo>
                        <a:cubicBezTo>
                          <a:pt x="32" y="11"/>
                          <a:pt x="30" y="11"/>
                          <a:pt x="30" y="12"/>
                        </a:cubicBezTo>
                        <a:cubicBezTo>
                          <a:pt x="29" y="17"/>
                          <a:pt x="28" y="23"/>
                          <a:pt x="26" y="27"/>
                        </a:cubicBezTo>
                        <a:cubicBezTo>
                          <a:pt x="27" y="28"/>
                          <a:pt x="28" y="28"/>
                          <a:pt x="29" y="28"/>
                        </a:cubicBezTo>
                        <a:cubicBezTo>
                          <a:pt x="29" y="22"/>
                          <a:pt x="29" y="17"/>
                          <a:pt x="30" y="11"/>
                        </a:cubicBezTo>
                        <a:cubicBezTo>
                          <a:pt x="30" y="10"/>
                          <a:pt x="28" y="10"/>
                          <a:pt x="28" y="11"/>
                        </a:cubicBezTo>
                        <a:cubicBezTo>
                          <a:pt x="27" y="17"/>
                          <a:pt x="26" y="22"/>
                          <a:pt x="25" y="28"/>
                        </a:cubicBezTo>
                        <a:cubicBezTo>
                          <a:pt x="25" y="28"/>
                          <a:pt x="26" y="28"/>
                          <a:pt x="27" y="28"/>
                        </a:cubicBezTo>
                        <a:cubicBezTo>
                          <a:pt x="27" y="22"/>
                          <a:pt x="27" y="17"/>
                          <a:pt x="27" y="11"/>
                        </a:cubicBezTo>
                        <a:cubicBezTo>
                          <a:pt x="27" y="10"/>
                          <a:pt x="25" y="9"/>
                          <a:pt x="25" y="10"/>
                        </a:cubicBezTo>
                        <a:cubicBezTo>
                          <a:pt x="23" y="14"/>
                          <a:pt x="22" y="19"/>
                          <a:pt x="21" y="23"/>
                        </a:cubicBezTo>
                        <a:cubicBezTo>
                          <a:pt x="22" y="23"/>
                          <a:pt x="23" y="23"/>
                          <a:pt x="23" y="23"/>
                        </a:cubicBezTo>
                        <a:cubicBezTo>
                          <a:pt x="22" y="18"/>
                          <a:pt x="24" y="13"/>
                          <a:pt x="23" y="7"/>
                        </a:cubicBezTo>
                        <a:cubicBezTo>
                          <a:pt x="22" y="6"/>
                          <a:pt x="21" y="6"/>
                          <a:pt x="20" y="7"/>
                        </a:cubicBezTo>
                        <a:cubicBezTo>
                          <a:pt x="19" y="12"/>
                          <a:pt x="18" y="16"/>
                          <a:pt x="17" y="21"/>
                        </a:cubicBezTo>
                        <a:cubicBezTo>
                          <a:pt x="17" y="22"/>
                          <a:pt x="19" y="23"/>
                          <a:pt x="19" y="22"/>
                        </a:cubicBezTo>
                        <a:cubicBezTo>
                          <a:pt x="20" y="20"/>
                          <a:pt x="20" y="19"/>
                          <a:pt x="20" y="18"/>
                        </a:cubicBezTo>
                        <a:cubicBezTo>
                          <a:pt x="21" y="16"/>
                          <a:pt x="18" y="16"/>
                          <a:pt x="18" y="17"/>
                        </a:cubicBezTo>
                        <a:cubicBezTo>
                          <a:pt x="18" y="18"/>
                          <a:pt x="17" y="20"/>
                          <a:pt x="17" y="21"/>
                        </a:cubicBezTo>
                        <a:cubicBezTo>
                          <a:pt x="18" y="21"/>
                          <a:pt x="19" y="21"/>
                          <a:pt x="19" y="22"/>
                        </a:cubicBezTo>
                        <a:cubicBezTo>
                          <a:pt x="20" y="17"/>
                          <a:pt x="21" y="12"/>
                          <a:pt x="23" y="8"/>
                        </a:cubicBezTo>
                        <a:cubicBezTo>
                          <a:pt x="22" y="8"/>
                          <a:pt x="21" y="8"/>
                          <a:pt x="20" y="8"/>
                        </a:cubicBezTo>
                        <a:cubicBezTo>
                          <a:pt x="22" y="13"/>
                          <a:pt x="20" y="19"/>
                          <a:pt x="21" y="24"/>
                        </a:cubicBezTo>
                        <a:cubicBezTo>
                          <a:pt x="21" y="25"/>
                          <a:pt x="23" y="25"/>
                          <a:pt x="23" y="24"/>
                        </a:cubicBezTo>
                        <a:cubicBezTo>
                          <a:pt x="24" y="20"/>
                          <a:pt x="25" y="15"/>
                          <a:pt x="27" y="11"/>
                        </a:cubicBezTo>
                        <a:cubicBezTo>
                          <a:pt x="26" y="11"/>
                          <a:pt x="25" y="11"/>
                          <a:pt x="25" y="11"/>
                        </a:cubicBezTo>
                        <a:cubicBezTo>
                          <a:pt x="25" y="17"/>
                          <a:pt x="25" y="22"/>
                          <a:pt x="25" y="28"/>
                        </a:cubicBezTo>
                        <a:cubicBezTo>
                          <a:pt x="25" y="29"/>
                          <a:pt x="27" y="30"/>
                          <a:pt x="27" y="28"/>
                        </a:cubicBezTo>
                        <a:cubicBezTo>
                          <a:pt x="28" y="23"/>
                          <a:pt x="29" y="17"/>
                          <a:pt x="30" y="12"/>
                        </a:cubicBezTo>
                        <a:cubicBezTo>
                          <a:pt x="29" y="12"/>
                          <a:pt x="28" y="12"/>
                          <a:pt x="28" y="11"/>
                        </a:cubicBezTo>
                        <a:cubicBezTo>
                          <a:pt x="27" y="17"/>
                          <a:pt x="26" y="22"/>
                          <a:pt x="26" y="28"/>
                        </a:cubicBezTo>
                        <a:cubicBezTo>
                          <a:pt x="26" y="29"/>
                          <a:pt x="28" y="29"/>
                          <a:pt x="29" y="28"/>
                        </a:cubicBezTo>
                        <a:cubicBezTo>
                          <a:pt x="31" y="23"/>
                          <a:pt x="31" y="18"/>
                          <a:pt x="32" y="13"/>
                        </a:cubicBezTo>
                        <a:cubicBezTo>
                          <a:pt x="32" y="13"/>
                          <a:pt x="31" y="13"/>
                          <a:pt x="30" y="13"/>
                        </a:cubicBezTo>
                        <a:cubicBezTo>
                          <a:pt x="30" y="19"/>
                          <a:pt x="29" y="25"/>
                          <a:pt x="29" y="31"/>
                        </a:cubicBezTo>
                        <a:cubicBezTo>
                          <a:pt x="29" y="32"/>
                          <a:pt x="31" y="32"/>
                          <a:pt x="31" y="31"/>
                        </a:cubicBezTo>
                        <a:cubicBezTo>
                          <a:pt x="33" y="25"/>
                          <a:pt x="34" y="18"/>
                          <a:pt x="34" y="12"/>
                        </a:cubicBezTo>
                        <a:cubicBezTo>
                          <a:pt x="33" y="12"/>
                          <a:pt x="32" y="12"/>
                          <a:pt x="32" y="12"/>
                        </a:cubicBezTo>
                        <a:cubicBezTo>
                          <a:pt x="32" y="18"/>
                          <a:pt x="31" y="25"/>
                          <a:pt x="32" y="31"/>
                        </a:cubicBezTo>
                        <a:cubicBezTo>
                          <a:pt x="32" y="32"/>
                          <a:pt x="34" y="33"/>
                          <a:pt x="34" y="31"/>
                        </a:cubicBezTo>
                        <a:cubicBezTo>
                          <a:pt x="35" y="24"/>
                          <a:pt x="36" y="17"/>
                          <a:pt x="37" y="10"/>
                        </a:cubicBezTo>
                        <a:cubicBezTo>
                          <a:pt x="36" y="10"/>
                          <a:pt x="35" y="10"/>
                          <a:pt x="34" y="10"/>
                        </a:cubicBezTo>
                        <a:cubicBezTo>
                          <a:pt x="35" y="17"/>
                          <a:pt x="35" y="25"/>
                          <a:pt x="35" y="32"/>
                        </a:cubicBezTo>
                        <a:cubicBezTo>
                          <a:pt x="35" y="33"/>
                          <a:pt x="37" y="34"/>
                          <a:pt x="38" y="32"/>
                        </a:cubicBezTo>
                        <a:cubicBezTo>
                          <a:pt x="39" y="26"/>
                          <a:pt x="39" y="19"/>
                          <a:pt x="40" y="13"/>
                        </a:cubicBezTo>
                        <a:cubicBezTo>
                          <a:pt x="39" y="13"/>
                          <a:pt x="38" y="13"/>
                          <a:pt x="38" y="13"/>
                        </a:cubicBezTo>
                        <a:cubicBezTo>
                          <a:pt x="37" y="20"/>
                          <a:pt x="37" y="26"/>
                          <a:pt x="37" y="33"/>
                        </a:cubicBezTo>
                        <a:cubicBezTo>
                          <a:pt x="37" y="35"/>
                          <a:pt x="39" y="35"/>
                          <a:pt x="39" y="34"/>
                        </a:cubicBezTo>
                        <a:cubicBezTo>
                          <a:pt x="40" y="28"/>
                          <a:pt x="41" y="22"/>
                          <a:pt x="41" y="16"/>
                        </a:cubicBezTo>
                        <a:cubicBezTo>
                          <a:pt x="41" y="14"/>
                          <a:pt x="39" y="14"/>
                          <a:pt x="39" y="15"/>
                        </a:cubicBezTo>
                        <a:cubicBezTo>
                          <a:pt x="37" y="22"/>
                          <a:pt x="38" y="29"/>
                          <a:pt x="37" y="35"/>
                        </a:cubicBezTo>
                        <a:cubicBezTo>
                          <a:pt x="37" y="36"/>
                          <a:pt x="39" y="37"/>
                          <a:pt x="40" y="35"/>
                        </a:cubicBezTo>
                        <a:cubicBezTo>
                          <a:pt x="41" y="30"/>
                          <a:pt x="42" y="24"/>
                          <a:pt x="43" y="19"/>
                        </a:cubicBezTo>
                        <a:cubicBezTo>
                          <a:pt x="42" y="19"/>
                          <a:pt x="41" y="19"/>
                          <a:pt x="40" y="19"/>
                        </a:cubicBezTo>
                        <a:cubicBezTo>
                          <a:pt x="40" y="27"/>
                          <a:pt x="41" y="35"/>
                          <a:pt x="38" y="42"/>
                        </a:cubicBezTo>
                        <a:cubicBezTo>
                          <a:pt x="39" y="43"/>
                          <a:pt x="40" y="43"/>
                          <a:pt x="41" y="43"/>
                        </a:cubicBezTo>
                        <a:cubicBezTo>
                          <a:pt x="42" y="36"/>
                          <a:pt x="43" y="30"/>
                          <a:pt x="43" y="24"/>
                        </a:cubicBezTo>
                        <a:cubicBezTo>
                          <a:pt x="43" y="22"/>
                          <a:pt x="40" y="22"/>
                          <a:pt x="40" y="24"/>
                        </a:cubicBezTo>
                        <a:cubicBezTo>
                          <a:pt x="40" y="29"/>
                          <a:pt x="40" y="34"/>
                          <a:pt x="38" y="39"/>
                        </a:cubicBezTo>
                        <a:cubicBezTo>
                          <a:pt x="39" y="39"/>
                          <a:pt x="39" y="39"/>
                          <a:pt x="40" y="39"/>
                        </a:cubicBezTo>
                        <a:cubicBezTo>
                          <a:pt x="40" y="36"/>
                          <a:pt x="41" y="34"/>
                          <a:pt x="43" y="32"/>
                        </a:cubicBezTo>
                        <a:cubicBezTo>
                          <a:pt x="44" y="35"/>
                          <a:pt x="44" y="38"/>
                          <a:pt x="44" y="40"/>
                        </a:cubicBezTo>
                        <a:cubicBezTo>
                          <a:pt x="44" y="43"/>
                          <a:pt x="44" y="46"/>
                          <a:pt x="44" y="49"/>
                        </a:cubicBezTo>
                        <a:cubicBezTo>
                          <a:pt x="44" y="50"/>
                          <a:pt x="46" y="51"/>
                          <a:pt x="46" y="49"/>
                        </a:cubicBezTo>
                        <a:cubicBezTo>
                          <a:pt x="47" y="44"/>
                          <a:pt x="47" y="40"/>
                          <a:pt x="47" y="34"/>
                        </a:cubicBezTo>
                        <a:cubicBezTo>
                          <a:pt x="47" y="33"/>
                          <a:pt x="45" y="33"/>
                          <a:pt x="45" y="34"/>
                        </a:cubicBezTo>
                        <a:cubicBezTo>
                          <a:pt x="42" y="39"/>
                          <a:pt x="42" y="45"/>
                          <a:pt x="42" y="50"/>
                        </a:cubicBezTo>
                        <a:cubicBezTo>
                          <a:pt x="42" y="52"/>
                          <a:pt x="44" y="52"/>
                          <a:pt x="45" y="50"/>
                        </a:cubicBezTo>
                        <a:cubicBezTo>
                          <a:pt x="45" y="46"/>
                          <a:pt x="46" y="41"/>
                          <a:pt x="46" y="36"/>
                        </a:cubicBezTo>
                        <a:cubicBezTo>
                          <a:pt x="46" y="35"/>
                          <a:pt x="44" y="35"/>
                          <a:pt x="44" y="36"/>
                        </a:cubicBezTo>
                        <a:cubicBezTo>
                          <a:pt x="42" y="41"/>
                          <a:pt x="42" y="47"/>
                          <a:pt x="40" y="52"/>
                        </a:cubicBezTo>
                        <a:cubicBezTo>
                          <a:pt x="41" y="52"/>
                          <a:pt x="42" y="52"/>
                          <a:pt x="43" y="52"/>
                        </a:cubicBezTo>
                        <a:cubicBezTo>
                          <a:pt x="43" y="47"/>
                          <a:pt x="44" y="42"/>
                          <a:pt x="44" y="37"/>
                        </a:cubicBezTo>
                        <a:cubicBezTo>
                          <a:pt x="44" y="35"/>
                          <a:pt x="42" y="35"/>
                          <a:pt x="42" y="36"/>
                        </a:cubicBezTo>
                        <a:cubicBezTo>
                          <a:pt x="40" y="42"/>
                          <a:pt x="40" y="48"/>
                          <a:pt x="39" y="53"/>
                        </a:cubicBezTo>
                        <a:cubicBezTo>
                          <a:pt x="40" y="53"/>
                          <a:pt x="40" y="53"/>
                          <a:pt x="41" y="53"/>
                        </a:cubicBezTo>
                        <a:cubicBezTo>
                          <a:pt x="42" y="46"/>
                          <a:pt x="44" y="39"/>
                          <a:pt x="42" y="32"/>
                        </a:cubicBezTo>
                        <a:cubicBezTo>
                          <a:pt x="42" y="31"/>
                          <a:pt x="40" y="31"/>
                          <a:pt x="40" y="32"/>
                        </a:cubicBezTo>
                        <a:cubicBezTo>
                          <a:pt x="39" y="39"/>
                          <a:pt x="39" y="46"/>
                          <a:pt x="37" y="52"/>
                        </a:cubicBezTo>
                        <a:cubicBezTo>
                          <a:pt x="38" y="52"/>
                          <a:pt x="39" y="52"/>
                          <a:pt x="40" y="52"/>
                        </a:cubicBezTo>
                        <a:cubicBezTo>
                          <a:pt x="38" y="47"/>
                          <a:pt x="40" y="41"/>
                          <a:pt x="41" y="35"/>
                        </a:cubicBezTo>
                        <a:cubicBezTo>
                          <a:pt x="41" y="35"/>
                          <a:pt x="40" y="35"/>
                          <a:pt x="39" y="35"/>
                        </a:cubicBezTo>
                        <a:cubicBezTo>
                          <a:pt x="39" y="38"/>
                          <a:pt x="39" y="41"/>
                          <a:pt x="39" y="44"/>
                        </a:cubicBezTo>
                        <a:cubicBezTo>
                          <a:pt x="39" y="46"/>
                          <a:pt x="39" y="48"/>
                          <a:pt x="39" y="50"/>
                        </a:cubicBezTo>
                        <a:cubicBezTo>
                          <a:pt x="38" y="50"/>
                          <a:pt x="37" y="50"/>
                          <a:pt x="36" y="51"/>
                        </a:cubicBezTo>
                        <a:cubicBezTo>
                          <a:pt x="37" y="46"/>
                          <a:pt x="36" y="45"/>
                          <a:pt x="33" y="50"/>
                        </a:cubicBezTo>
                        <a:cubicBezTo>
                          <a:pt x="32" y="49"/>
                          <a:pt x="31" y="50"/>
                          <a:pt x="31" y="51"/>
                        </a:cubicBezTo>
                        <a:cubicBezTo>
                          <a:pt x="31" y="47"/>
                          <a:pt x="21" y="42"/>
                          <a:pt x="18" y="38"/>
                        </a:cubicBezTo>
                        <a:cubicBezTo>
                          <a:pt x="18" y="38"/>
                          <a:pt x="17" y="39"/>
                          <a:pt x="17" y="39"/>
                        </a:cubicBezTo>
                        <a:cubicBezTo>
                          <a:pt x="22" y="44"/>
                          <a:pt x="27" y="49"/>
                          <a:pt x="33" y="53"/>
                        </a:cubicBezTo>
                        <a:cubicBezTo>
                          <a:pt x="34" y="54"/>
                          <a:pt x="35" y="53"/>
                          <a:pt x="34" y="52"/>
                        </a:cubicBezTo>
                        <a:cubicBezTo>
                          <a:pt x="32" y="49"/>
                          <a:pt x="30" y="46"/>
                          <a:pt x="27" y="43"/>
                        </a:cubicBezTo>
                        <a:cubicBezTo>
                          <a:pt x="26" y="42"/>
                          <a:pt x="24" y="43"/>
                          <a:pt x="25" y="44"/>
                        </a:cubicBezTo>
                        <a:cubicBezTo>
                          <a:pt x="27" y="47"/>
                          <a:pt x="29" y="49"/>
                          <a:pt x="32" y="51"/>
                        </a:cubicBezTo>
                        <a:cubicBezTo>
                          <a:pt x="33" y="52"/>
                          <a:pt x="34" y="50"/>
                          <a:pt x="33" y="49"/>
                        </a:cubicBezTo>
                        <a:cubicBezTo>
                          <a:pt x="31" y="47"/>
                          <a:pt x="23" y="40"/>
                          <a:pt x="23" y="47"/>
                        </a:cubicBezTo>
                        <a:cubicBezTo>
                          <a:pt x="23" y="55"/>
                          <a:pt x="39" y="37"/>
                          <a:pt x="35" y="52"/>
                        </a:cubicBezTo>
                        <a:cubicBezTo>
                          <a:pt x="36" y="52"/>
                          <a:pt x="36" y="52"/>
                          <a:pt x="37" y="52"/>
                        </a:cubicBezTo>
                        <a:cubicBezTo>
                          <a:pt x="36" y="48"/>
                          <a:pt x="36" y="44"/>
                          <a:pt x="36" y="40"/>
                        </a:cubicBezTo>
                        <a:cubicBezTo>
                          <a:pt x="35" y="40"/>
                          <a:pt x="35" y="40"/>
                          <a:pt x="34" y="40"/>
                        </a:cubicBezTo>
                        <a:cubicBezTo>
                          <a:pt x="34" y="44"/>
                          <a:pt x="34" y="48"/>
                          <a:pt x="33" y="52"/>
                        </a:cubicBezTo>
                        <a:cubicBezTo>
                          <a:pt x="34" y="52"/>
                          <a:pt x="35" y="52"/>
                          <a:pt x="36" y="52"/>
                        </a:cubicBezTo>
                        <a:cubicBezTo>
                          <a:pt x="34" y="47"/>
                          <a:pt x="35" y="42"/>
                          <a:pt x="35" y="37"/>
                        </a:cubicBezTo>
                        <a:cubicBezTo>
                          <a:pt x="34" y="36"/>
                          <a:pt x="32" y="36"/>
                          <a:pt x="32" y="37"/>
                        </a:cubicBezTo>
                        <a:cubicBezTo>
                          <a:pt x="32" y="41"/>
                          <a:pt x="32" y="46"/>
                          <a:pt x="31" y="50"/>
                        </a:cubicBezTo>
                        <a:cubicBezTo>
                          <a:pt x="32" y="50"/>
                          <a:pt x="32" y="50"/>
                          <a:pt x="33" y="51"/>
                        </a:cubicBezTo>
                        <a:cubicBezTo>
                          <a:pt x="33" y="46"/>
                          <a:pt x="33" y="42"/>
                          <a:pt x="32" y="37"/>
                        </a:cubicBezTo>
                        <a:cubicBezTo>
                          <a:pt x="32" y="36"/>
                          <a:pt x="30" y="36"/>
                          <a:pt x="30" y="37"/>
                        </a:cubicBezTo>
                        <a:cubicBezTo>
                          <a:pt x="30" y="42"/>
                          <a:pt x="29" y="46"/>
                          <a:pt x="28" y="50"/>
                        </a:cubicBezTo>
                        <a:cubicBezTo>
                          <a:pt x="29" y="51"/>
                          <a:pt x="30" y="51"/>
                          <a:pt x="31" y="51"/>
                        </a:cubicBezTo>
                        <a:cubicBezTo>
                          <a:pt x="30" y="46"/>
                          <a:pt x="30" y="40"/>
                          <a:pt x="30" y="35"/>
                        </a:cubicBezTo>
                        <a:cubicBezTo>
                          <a:pt x="30" y="34"/>
                          <a:pt x="28" y="34"/>
                          <a:pt x="28" y="35"/>
                        </a:cubicBezTo>
                        <a:cubicBezTo>
                          <a:pt x="28" y="36"/>
                          <a:pt x="28" y="36"/>
                          <a:pt x="27" y="37"/>
                        </a:cubicBezTo>
                        <a:cubicBezTo>
                          <a:pt x="28" y="41"/>
                          <a:pt x="27" y="42"/>
                          <a:pt x="25" y="41"/>
                        </a:cubicBezTo>
                        <a:cubicBezTo>
                          <a:pt x="26" y="35"/>
                          <a:pt x="26" y="33"/>
                          <a:pt x="25" y="38"/>
                        </a:cubicBezTo>
                        <a:cubicBezTo>
                          <a:pt x="24" y="40"/>
                          <a:pt x="24" y="42"/>
                          <a:pt x="24" y="44"/>
                        </a:cubicBezTo>
                        <a:cubicBezTo>
                          <a:pt x="25" y="44"/>
                          <a:pt x="25" y="44"/>
                          <a:pt x="26" y="44"/>
                        </a:cubicBezTo>
                        <a:cubicBezTo>
                          <a:pt x="26" y="39"/>
                          <a:pt x="26" y="35"/>
                          <a:pt x="27" y="31"/>
                        </a:cubicBezTo>
                        <a:cubicBezTo>
                          <a:pt x="26" y="31"/>
                          <a:pt x="26" y="31"/>
                          <a:pt x="25" y="31"/>
                        </a:cubicBezTo>
                        <a:cubicBezTo>
                          <a:pt x="25" y="34"/>
                          <a:pt x="25" y="38"/>
                          <a:pt x="24" y="42"/>
                        </a:cubicBezTo>
                        <a:cubicBezTo>
                          <a:pt x="23" y="39"/>
                          <a:pt x="23" y="36"/>
                          <a:pt x="23" y="33"/>
                        </a:cubicBezTo>
                        <a:cubicBezTo>
                          <a:pt x="23" y="29"/>
                          <a:pt x="23" y="25"/>
                          <a:pt x="22" y="21"/>
                        </a:cubicBezTo>
                        <a:cubicBezTo>
                          <a:pt x="22" y="21"/>
                          <a:pt x="21" y="20"/>
                          <a:pt x="20" y="21"/>
                        </a:cubicBezTo>
                        <a:cubicBezTo>
                          <a:pt x="19" y="22"/>
                          <a:pt x="18" y="27"/>
                          <a:pt x="18" y="25"/>
                        </a:cubicBezTo>
                        <a:cubicBezTo>
                          <a:pt x="19" y="20"/>
                          <a:pt x="21" y="15"/>
                          <a:pt x="21" y="10"/>
                        </a:cubicBezTo>
                        <a:cubicBezTo>
                          <a:pt x="21" y="9"/>
                          <a:pt x="20" y="8"/>
                          <a:pt x="19" y="9"/>
                        </a:cubicBezTo>
                        <a:cubicBezTo>
                          <a:pt x="15" y="12"/>
                          <a:pt x="9" y="25"/>
                          <a:pt x="11" y="30"/>
                        </a:cubicBezTo>
                        <a:cubicBezTo>
                          <a:pt x="11" y="30"/>
                          <a:pt x="13" y="31"/>
                          <a:pt x="13" y="30"/>
                        </a:cubicBezTo>
                        <a:cubicBezTo>
                          <a:pt x="16" y="23"/>
                          <a:pt x="18" y="16"/>
                          <a:pt x="21" y="10"/>
                        </a:cubicBezTo>
                        <a:cubicBezTo>
                          <a:pt x="21" y="10"/>
                          <a:pt x="20" y="9"/>
                          <a:pt x="19" y="9"/>
                        </a:cubicBezTo>
                        <a:cubicBezTo>
                          <a:pt x="18" y="17"/>
                          <a:pt x="16" y="24"/>
                          <a:pt x="17" y="31"/>
                        </a:cubicBezTo>
                        <a:cubicBezTo>
                          <a:pt x="17" y="32"/>
                          <a:pt x="18" y="33"/>
                          <a:pt x="19" y="32"/>
                        </a:cubicBezTo>
                        <a:cubicBezTo>
                          <a:pt x="22" y="27"/>
                          <a:pt x="23" y="21"/>
                          <a:pt x="24" y="15"/>
                        </a:cubicBezTo>
                        <a:cubicBezTo>
                          <a:pt x="23" y="15"/>
                          <a:pt x="22" y="15"/>
                          <a:pt x="22" y="15"/>
                        </a:cubicBezTo>
                        <a:cubicBezTo>
                          <a:pt x="21" y="22"/>
                          <a:pt x="20" y="30"/>
                          <a:pt x="19" y="38"/>
                        </a:cubicBezTo>
                        <a:cubicBezTo>
                          <a:pt x="20" y="38"/>
                          <a:pt x="21" y="38"/>
                          <a:pt x="22" y="38"/>
                        </a:cubicBezTo>
                        <a:cubicBezTo>
                          <a:pt x="21" y="34"/>
                          <a:pt x="22" y="29"/>
                          <a:pt x="22" y="25"/>
                        </a:cubicBezTo>
                        <a:cubicBezTo>
                          <a:pt x="22" y="25"/>
                          <a:pt x="24" y="16"/>
                          <a:pt x="25" y="19"/>
                        </a:cubicBezTo>
                        <a:cubicBezTo>
                          <a:pt x="26" y="23"/>
                          <a:pt x="26" y="27"/>
                          <a:pt x="27" y="32"/>
                        </a:cubicBezTo>
                        <a:cubicBezTo>
                          <a:pt x="27" y="34"/>
                          <a:pt x="27" y="40"/>
                          <a:pt x="31" y="41"/>
                        </a:cubicBezTo>
                        <a:cubicBezTo>
                          <a:pt x="31" y="41"/>
                          <a:pt x="32" y="40"/>
                          <a:pt x="32" y="40"/>
                        </a:cubicBezTo>
                        <a:cubicBezTo>
                          <a:pt x="33" y="32"/>
                          <a:pt x="33" y="25"/>
                          <a:pt x="34" y="17"/>
                        </a:cubicBezTo>
                        <a:cubicBezTo>
                          <a:pt x="33" y="17"/>
                          <a:pt x="33" y="17"/>
                          <a:pt x="32" y="17"/>
                        </a:cubicBezTo>
                        <a:cubicBezTo>
                          <a:pt x="32" y="24"/>
                          <a:pt x="33" y="30"/>
                          <a:pt x="33" y="37"/>
                        </a:cubicBezTo>
                        <a:cubicBezTo>
                          <a:pt x="34" y="37"/>
                          <a:pt x="34" y="37"/>
                          <a:pt x="35" y="37"/>
                        </a:cubicBezTo>
                        <a:cubicBezTo>
                          <a:pt x="34" y="30"/>
                          <a:pt x="34" y="24"/>
                          <a:pt x="34" y="17"/>
                        </a:cubicBezTo>
                        <a:cubicBezTo>
                          <a:pt x="33" y="17"/>
                          <a:pt x="32" y="17"/>
                          <a:pt x="31" y="17"/>
                        </a:cubicBezTo>
                        <a:cubicBezTo>
                          <a:pt x="34" y="24"/>
                          <a:pt x="36" y="33"/>
                          <a:pt x="34" y="40"/>
                        </a:cubicBezTo>
                        <a:cubicBezTo>
                          <a:pt x="33" y="46"/>
                          <a:pt x="25" y="29"/>
                          <a:pt x="26" y="31"/>
                        </a:cubicBezTo>
                        <a:cubicBezTo>
                          <a:pt x="25" y="30"/>
                          <a:pt x="25" y="30"/>
                          <a:pt x="25" y="29"/>
                        </a:cubicBezTo>
                        <a:cubicBezTo>
                          <a:pt x="22" y="22"/>
                          <a:pt x="26" y="21"/>
                          <a:pt x="37" y="26"/>
                        </a:cubicBezTo>
                        <a:cubicBezTo>
                          <a:pt x="38" y="30"/>
                          <a:pt x="38" y="35"/>
                          <a:pt x="37" y="39"/>
                        </a:cubicBezTo>
                        <a:cubicBezTo>
                          <a:pt x="30" y="43"/>
                          <a:pt x="25" y="43"/>
                          <a:pt x="23" y="38"/>
                        </a:cubicBezTo>
                        <a:cubicBezTo>
                          <a:pt x="23" y="37"/>
                          <a:pt x="22" y="35"/>
                          <a:pt x="22" y="33"/>
                        </a:cubicBezTo>
                        <a:cubicBezTo>
                          <a:pt x="21" y="32"/>
                          <a:pt x="21" y="31"/>
                          <a:pt x="21" y="30"/>
                        </a:cubicBezTo>
                        <a:cubicBezTo>
                          <a:pt x="20" y="24"/>
                          <a:pt x="24" y="22"/>
                          <a:pt x="33" y="24"/>
                        </a:cubicBezTo>
                        <a:cubicBezTo>
                          <a:pt x="35" y="26"/>
                          <a:pt x="35" y="30"/>
                          <a:pt x="35" y="33"/>
                        </a:cubicBezTo>
                        <a:cubicBezTo>
                          <a:pt x="35" y="36"/>
                          <a:pt x="33" y="47"/>
                          <a:pt x="26" y="42"/>
                        </a:cubicBezTo>
                        <a:cubicBezTo>
                          <a:pt x="22" y="39"/>
                          <a:pt x="21" y="31"/>
                          <a:pt x="20" y="27"/>
                        </a:cubicBezTo>
                        <a:cubicBezTo>
                          <a:pt x="20" y="26"/>
                          <a:pt x="20" y="25"/>
                          <a:pt x="20" y="25"/>
                        </a:cubicBezTo>
                        <a:cubicBezTo>
                          <a:pt x="28" y="22"/>
                          <a:pt x="32" y="25"/>
                          <a:pt x="31" y="31"/>
                        </a:cubicBezTo>
                        <a:cubicBezTo>
                          <a:pt x="31" y="32"/>
                          <a:pt x="31" y="46"/>
                          <a:pt x="26" y="41"/>
                        </a:cubicBezTo>
                        <a:cubicBezTo>
                          <a:pt x="22" y="38"/>
                          <a:pt x="21" y="32"/>
                          <a:pt x="20" y="28"/>
                        </a:cubicBezTo>
                        <a:cubicBezTo>
                          <a:pt x="20" y="27"/>
                          <a:pt x="20" y="26"/>
                          <a:pt x="20" y="26"/>
                        </a:cubicBezTo>
                        <a:cubicBezTo>
                          <a:pt x="20" y="22"/>
                          <a:pt x="22" y="22"/>
                          <a:pt x="27" y="24"/>
                        </a:cubicBezTo>
                        <a:cubicBezTo>
                          <a:pt x="28" y="26"/>
                          <a:pt x="29" y="29"/>
                          <a:pt x="29" y="32"/>
                        </a:cubicBezTo>
                        <a:cubicBezTo>
                          <a:pt x="29" y="32"/>
                          <a:pt x="29" y="33"/>
                          <a:pt x="30" y="34"/>
                        </a:cubicBezTo>
                        <a:cubicBezTo>
                          <a:pt x="30" y="37"/>
                          <a:pt x="29" y="38"/>
                          <a:pt x="24" y="37"/>
                        </a:cubicBezTo>
                        <a:cubicBezTo>
                          <a:pt x="23" y="34"/>
                          <a:pt x="23" y="30"/>
                          <a:pt x="23" y="27"/>
                        </a:cubicBezTo>
                        <a:cubicBezTo>
                          <a:pt x="23" y="18"/>
                          <a:pt x="25" y="23"/>
                          <a:pt x="26" y="28"/>
                        </a:cubicBezTo>
                        <a:cubicBezTo>
                          <a:pt x="27" y="31"/>
                          <a:pt x="28" y="34"/>
                          <a:pt x="28" y="37"/>
                        </a:cubicBezTo>
                        <a:cubicBezTo>
                          <a:pt x="28" y="43"/>
                          <a:pt x="24" y="34"/>
                          <a:pt x="23" y="33"/>
                        </a:cubicBezTo>
                        <a:cubicBezTo>
                          <a:pt x="22" y="28"/>
                          <a:pt x="23" y="22"/>
                          <a:pt x="20" y="19"/>
                        </a:cubicBezTo>
                        <a:cubicBezTo>
                          <a:pt x="23" y="22"/>
                          <a:pt x="24" y="29"/>
                          <a:pt x="23" y="34"/>
                        </a:cubicBezTo>
                        <a:cubicBezTo>
                          <a:pt x="22" y="33"/>
                          <a:pt x="21" y="33"/>
                          <a:pt x="19" y="33"/>
                        </a:cubicBezTo>
                        <a:cubicBezTo>
                          <a:pt x="19" y="31"/>
                          <a:pt x="19" y="30"/>
                          <a:pt x="19" y="29"/>
                        </a:cubicBezTo>
                        <a:cubicBezTo>
                          <a:pt x="19" y="27"/>
                          <a:pt x="20" y="25"/>
                          <a:pt x="20" y="22"/>
                        </a:cubicBezTo>
                        <a:cubicBezTo>
                          <a:pt x="20" y="20"/>
                          <a:pt x="21" y="17"/>
                          <a:pt x="19" y="15"/>
                        </a:cubicBezTo>
                        <a:cubicBezTo>
                          <a:pt x="19" y="14"/>
                          <a:pt x="17" y="14"/>
                          <a:pt x="17" y="15"/>
                        </a:cubicBezTo>
                        <a:cubicBezTo>
                          <a:pt x="16" y="20"/>
                          <a:pt x="15" y="25"/>
                          <a:pt x="13" y="29"/>
                        </a:cubicBezTo>
                        <a:cubicBezTo>
                          <a:pt x="14" y="29"/>
                          <a:pt x="14" y="30"/>
                          <a:pt x="15" y="30"/>
                        </a:cubicBezTo>
                        <a:cubicBezTo>
                          <a:pt x="16" y="22"/>
                          <a:pt x="20" y="16"/>
                          <a:pt x="20" y="8"/>
                        </a:cubicBezTo>
                        <a:cubicBezTo>
                          <a:pt x="20" y="7"/>
                          <a:pt x="18" y="7"/>
                          <a:pt x="17" y="8"/>
                        </a:cubicBezTo>
                        <a:cubicBezTo>
                          <a:pt x="14" y="12"/>
                          <a:pt x="12" y="16"/>
                          <a:pt x="10" y="21"/>
                        </a:cubicBezTo>
                        <a:cubicBezTo>
                          <a:pt x="9" y="22"/>
                          <a:pt x="11" y="23"/>
                          <a:pt x="12" y="22"/>
                        </a:cubicBezTo>
                        <a:cubicBezTo>
                          <a:pt x="14" y="18"/>
                          <a:pt x="17" y="14"/>
                          <a:pt x="19" y="9"/>
                        </a:cubicBezTo>
                        <a:cubicBezTo>
                          <a:pt x="20" y="8"/>
                          <a:pt x="18" y="7"/>
                          <a:pt x="17" y="8"/>
                        </a:cubicBezTo>
                        <a:cubicBezTo>
                          <a:pt x="15" y="12"/>
                          <a:pt x="13" y="15"/>
                          <a:pt x="10" y="18"/>
                        </a:cubicBezTo>
                        <a:cubicBezTo>
                          <a:pt x="11" y="18"/>
                          <a:pt x="11" y="19"/>
                          <a:pt x="12" y="19"/>
                        </a:cubicBezTo>
                        <a:cubicBezTo>
                          <a:pt x="12" y="16"/>
                          <a:pt x="13" y="15"/>
                          <a:pt x="16" y="15"/>
                        </a:cubicBezTo>
                        <a:cubicBezTo>
                          <a:pt x="16" y="17"/>
                          <a:pt x="16" y="19"/>
                          <a:pt x="15" y="21"/>
                        </a:cubicBezTo>
                        <a:cubicBezTo>
                          <a:pt x="15" y="26"/>
                          <a:pt x="15" y="31"/>
                          <a:pt x="14" y="35"/>
                        </a:cubicBezTo>
                        <a:cubicBezTo>
                          <a:pt x="14" y="35"/>
                          <a:pt x="15" y="35"/>
                          <a:pt x="16" y="35"/>
                        </a:cubicBezTo>
                        <a:cubicBezTo>
                          <a:pt x="15" y="28"/>
                          <a:pt x="17" y="21"/>
                          <a:pt x="19" y="14"/>
                        </a:cubicBezTo>
                        <a:cubicBezTo>
                          <a:pt x="18" y="14"/>
                          <a:pt x="17" y="14"/>
                          <a:pt x="17" y="14"/>
                        </a:cubicBezTo>
                        <a:cubicBezTo>
                          <a:pt x="16" y="19"/>
                          <a:pt x="16" y="24"/>
                          <a:pt x="13" y="28"/>
                        </a:cubicBezTo>
                        <a:cubicBezTo>
                          <a:pt x="13" y="29"/>
                          <a:pt x="14" y="29"/>
                          <a:pt x="15" y="29"/>
                        </a:cubicBezTo>
                        <a:cubicBezTo>
                          <a:pt x="15" y="20"/>
                          <a:pt x="20" y="14"/>
                          <a:pt x="22" y="6"/>
                        </a:cubicBezTo>
                        <a:cubicBezTo>
                          <a:pt x="22" y="5"/>
                          <a:pt x="21" y="4"/>
                          <a:pt x="21" y="4"/>
                        </a:cubicBezTo>
                        <a:cubicBezTo>
                          <a:pt x="18" y="5"/>
                          <a:pt x="16" y="5"/>
                          <a:pt x="14" y="7"/>
                        </a:cubicBezTo>
                        <a:cubicBezTo>
                          <a:pt x="13" y="8"/>
                          <a:pt x="12" y="10"/>
                          <a:pt x="11" y="12"/>
                        </a:cubicBezTo>
                        <a:cubicBezTo>
                          <a:pt x="9" y="16"/>
                          <a:pt x="9" y="14"/>
                          <a:pt x="13" y="7"/>
                        </a:cubicBezTo>
                        <a:cubicBezTo>
                          <a:pt x="15" y="5"/>
                          <a:pt x="17" y="4"/>
                          <a:pt x="20" y="3"/>
                        </a:cubicBezTo>
                        <a:cubicBezTo>
                          <a:pt x="21" y="3"/>
                          <a:pt x="20" y="1"/>
                          <a:pt x="19" y="1"/>
                        </a:cubicBezTo>
                        <a:cubicBezTo>
                          <a:pt x="11" y="2"/>
                          <a:pt x="0" y="10"/>
                          <a:pt x="3" y="19"/>
                        </a:cubicBezTo>
                        <a:cubicBezTo>
                          <a:pt x="3" y="20"/>
                          <a:pt x="4" y="20"/>
                          <a:pt x="5" y="19"/>
                        </a:cubicBezTo>
                        <a:cubicBezTo>
                          <a:pt x="7" y="16"/>
                          <a:pt x="10" y="13"/>
                          <a:pt x="13" y="10"/>
                        </a:cubicBezTo>
                        <a:cubicBezTo>
                          <a:pt x="14" y="9"/>
                          <a:pt x="13" y="8"/>
                          <a:pt x="12" y="8"/>
                        </a:cubicBezTo>
                        <a:cubicBezTo>
                          <a:pt x="8" y="10"/>
                          <a:pt x="7" y="12"/>
                          <a:pt x="5" y="15"/>
                        </a:cubicBezTo>
                        <a:cubicBezTo>
                          <a:pt x="5" y="16"/>
                          <a:pt x="5" y="17"/>
                          <a:pt x="6" y="17"/>
                        </a:cubicBezTo>
                        <a:cubicBezTo>
                          <a:pt x="10" y="17"/>
                          <a:pt x="13" y="14"/>
                          <a:pt x="16" y="11"/>
                        </a:cubicBezTo>
                        <a:cubicBezTo>
                          <a:pt x="16" y="10"/>
                          <a:pt x="15" y="9"/>
                          <a:pt x="15" y="9"/>
                        </a:cubicBezTo>
                        <a:cubicBezTo>
                          <a:pt x="9" y="8"/>
                          <a:pt x="7" y="16"/>
                          <a:pt x="5" y="20"/>
                        </a:cubicBezTo>
                        <a:cubicBezTo>
                          <a:pt x="4" y="21"/>
                          <a:pt x="7" y="22"/>
                          <a:pt x="7" y="21"/>
                        </a:cubicBezTo>
                        <a:cubicBezTo>
                          <a:pt x="9" y="17"/>
                          <a:pt x="10" y="14"/>
                          <a:pt x="9" y="11"/>
                        </a:cubicBezTo>
                        <a:cubicBezTo>
                          <a:pt x="9" y="10"/>
                          <a:pt x="8" y="9"/>
                          <a:pt x="8" y="10"/>
                        </a:cubicBezTo>
                        <a:cubicBezTo>
                          <a:pt x="2" y="12"/>
                          <a:pt x="2" y="22"/>
                          <a:pt x="3" y="27"/>
                        </a:cubicBezTo>
                        <a:cubicBezTo>
                          <a:pt x="3" y="28"/>
                          <a:pt x="4" y="29"/>
                          <a:pt x="5" y="28"/>
                        </a:cubicBezTo>
                        <a:cubicBezTo>
                          <a:pt x="6" y="24"/>
                          <a:pt x="7" y="21"/>
                          <a:pt x="7" y="17"/>
                        </a:cubicBezTo>
                        <a:cubicBezTo>
                          <a:pt x="8" y="16"/>
                          <a:pt x="5" y="16"/>
                          <a:pt x="5" y="17"/>
                        </a:cubicBezTo>
                        <a:cubicBezTo>
                          <a:pt x="3" y="25"/>
                          <a:pt x="3" y="34"/>
                          <a:pt x="10" y="40"/>
                        </a:cubicBezTo>
                        <a:cubicBezTo>
                          <a:pt x="11" y="41"/>
                          <a:pt x="12" y="40"/>
                          <a:pt x="12" y="39"/>
                        </a:cubicBezTo>
                        <a:cubicBezTo>
                          <a:pt x="11" y="36"/>
                          <a:pt x="10" y="35"/>
                          <a:pt x="8" y="33"/>
                        </a:cubicBezTo>
                        <a:cubicBezTo>
                          <a:pt x="8" y="33"/>
                          <a:pt x="7" y="33"/>
                          <a:pt x="6" y="34"/>
                        </a:cubicBezTo>
                        <a:cubicBezTo>
                          <a:pt x="9" y="38"/>
                          <a:pt x="12" y="41"/>
                          <a:pt x="17" y="44"/>
                        </a:cubicBezTo>
                        <a:cubicBezTo>
                          <a:pt x="18" y="45"/>
                          <a:pt x="19" y="43"/>
                          <a:pt x="18" y="42"/>
                        </a:cubicBezTo>
                        <a:cubicBezTo>
                          <a:pt x="16" y="38"/>
                          <a:pt x="12" y="35"/>
                          <a:pt x="9" y="31"/>
                        </a:cubicBezTo>
                        <a:cubicBezTo>
                          <a:pt x="8" y="30"/>
                          <a:pt x="6" y="31"/>
                          <a:pt x="7" y="32"/>
                        </a:cubicBezTo>
                        <a:cubicBezTo>
                          <a:pt x="11" y="38"/>
                          <a:pt x="15" y="44"/>
                          <a:pt x="21" y="48"/>
                        </a:cubicBezTo>
                        <a:cubicBezTo>
                          <a:pt x="22" y="49"/>
                          <a:pt x="23" y="48"/>
                          <a:pt x="23" y="47"/>
                        </a:cubicBezTo>
                        <a:cubicBezTo>
                          <a:pt x="19" y="41"/>
                          <a:pt x="15" y="36"/>
                          <a:pt x="10" y="32"/>
                        </a:cubicBezTo>
                        <a:cubicBezTo>
                          <a:pt x="9" y="32"/>
                          <a:pt x="7" y="33"/>
                          <a:pt x="8" y="34"/>
                        </a:cubicBezTo>
                        <a:cubicBezTo>
                          <a:pt x="10" y="38"/>
                          <a:pt x="12" y="42"/>
                          <a:pt x="16" y="46"/>
                        </a:cubicBezTo>
                        <a:cubicBezTo>
                          <a:pt x="17" y="47"/>
                          <a:pt x="19" y="46"/>
                          <a:pt x="18" y="44"/>
                        </a:cubicBezTo>
                        <a:cubicBezTo>
                          <a:pt x="16" y="39"/>
                          <a:pt x="12" y="34"/>
                          <a:pt x="10" y="29"/>
                        </a:cubicBezTo>
                        <a:cubicBezTo>
                          <a:pt x="9" y="29"/>
                          <a:pt x="9" y="30"/>
                          <a:pt x="8" y="30"/>
                        </a:cubicBezTo>
                        <a:cubicBezTo>
                          <a:pt x="11" y="34"/>
                          <a:pt x="14" y="38"/>
                          <a:pt x="18" y="41"/>
                        </a:cubicBezTo>
                        <a:cubicBezTo>
                          <a:pt x="19" y="42"/>
                          <a:pt x="21" y="41"/>
                          <a:pt x="20" y="40"/>
                        </a:cubicBezTo>
                        <a:cubicBezTo>
                          <a:pt x="17" y="35"/>
                          <a:pt x="13" y="31"/>
                          <a:pt x="9" y="27"/>
                        </a:cubicBezTo>
                        <a:cubicBezTo>
                          <a:pt x="8" y="26"/>
                          <a:pt x="7" y="27"/>
                          <a:pt x="8" y="28"/>
                        </a:cubicBezTo>
                        <a:cubicBezTo>
                          <a:pt x="10" y="32"/>
                          <a:pt x="12" y="36"/>
                          <a:pt x="16" y="40"/>
                        </a:cubicBezTo>
                        <a:cubicBezTo>
                          <a:pt x="16" y="41"/>
                          <a:pt x="18" y="40"/>
                          <a:pt x="18" y="39"/>
                        </a:cubicBezTo>
                        <a:cubicBezTo>
                          <a:pt x="16" y="31"/>
                          <a:pt x="13" y="24"/>
                          <a:pt x="7" y="19"/>
                        </a:cubicBezTo>
                        <a:cubicBezTo>
                          <a:pt x="6" y="18"/>
                          <a:pt x="5" y="18"/>
                          <a:pt x="5" y="19"/>
                        </a:cubicBezTo>
                        <a:cubicBezTo>
                          <a:pt x="4" y="23"/>
                          <a:pt x="5" y="26"/>
                          <a:pt x="6" y="29"/>
                        </a:cubicBezTo>
                        <a:cubicBezTo>
                          <a:pt x="7" y="30"/>
                          <a:pt x="8" y="30"/>
                          <a:pt x="8" y="30"/>
                        </a:cubicBezTo>
                        <a:cubicBezTo>
                          <a:pt x="13" y="26"/>
                          <a:pt x="13" y="18"/>
                          <a:pt x="9" y="13"/>
                        </a:cubicBezTo>
                        <a:cubicBezTo>
                          <a:pt x="9" y="13"/>
                          <a:pt x="8" y="13"/>
                          <a:pt x="7" y="13"/>
                        </a:cubicBezTo>
                        <a:cubicBezTo>
                          <a:pt x="2" y="18"/>
                          <a:pt x="5" y="26"/>
                          <a:pt x="6" y="32"/>
                        </a:cubicBezTo>
                        <a:cubicBezTo>
                          <a:pt x="6" y="33"/>
                          <a:pt x="8" y="33"/>
                          <a:pt x="8" y="32"/>
                        </a:cubicBezTo>
                        <a:cubicBezTo>
                          <a:pt x="9" y="27"/>
                          <a:pt x="9" y="21"/>
                          <a:pt x="11" y="16"/>
                        </a:cubicBezTo>
                        <a:cubicBezTo>
                          <a:pt x="10" y="16"/>
                          <a:pt x="9" y="16"/>
                          <a:pt x="8" y="16"/>
                        </a:cubicBezTo>
                        <a:cubicBezTo>
                          <a:pt x="8" y="21"/>
                          <a:pt x="8" y="26"/>
                          <a:pt x="7" y="31"/>
                        </a:cubicBezTo>
                        <a:cubicBezTo>
                          <a:pt x="7" y="32"/>
                          <a:pt x="9" y="32"/>
                          <a:pt x="10" y="31"/>
                        </a:cubicBezTo>
                        <a:cubicBezTo>
                          <a:pt x="11" y="25"/>
                          <a:pt x="12" y="20"/>
                          <a:pt x="12" y="14"/>
                        </a:cubicBezTo>
                        <a:cubicBezTo>
                          <a:pt x="12" y="13"/>
                          <a:pt x="10" y="13"/>
                          <a:pt x="10" y="14"/>
                        </a:cubicBezTo>
                        <a:cubicBezTo>
                          <a:pt x="7" y="19"/>
                          <a:pt x="7" y="24"/>
                          <a:pt x="8" y="30"/>
                        </a:cubicBezTo>
                        <a:cubicBezTo>
                          <a:pt x="8" y="31"/>
                          <a:pt x="9" y="31"/>
                          <a:pt x="9" y="31"/>
                        </a:cubicBezTo>
                        <a:cubicBezTo>
                          <a:pt x="14" y="28"/>
                          <a:pt x="14" y="22"/>
                          <a:pt x="14" y="17"/>
                        </a:cubicBezTo>
                        <a:cubicBezTo>
                          <a:pt x="14" y="17"/>
                          <a:pt x="13" y="16"/>
                          <a:pt x="12" y="17"/>
                        </a:cubicBezTo>
                        <a:cubicBezTo>
                          <a:pt x="7" y="20"/>
                          <a:pt x="6" y="28"/>
                          <a:pt x="9" y="33"/>
                        </a:cubicBezTo>
                        <a:cubicBezTo>
                          <a:pt x="10" y="33"/>
                          <a:pt x="11" y="33"/>
                          <a:pt x="11" y="33"/>
                        </a:cubicBezTo>
                        <a:cubicBezTo>
                          <a:pt x="14" y="31"/>
                          <a:pt x="15" y="29"/>
                          <a:pt x="16" y="25"/>
                        </a:cubicBezTo>
                        <a:cubicBezTo>
                          <a:pt x="15" y="25"/>
                          <a:pt x="14" y="25"/>
                          <a:pt x="13" y="25"/>
                        </a:cubicBezTo>
                        <a:cubicBezTo>
                          <a:pt x="12" y="32"/>
                          <a:pt x="14" y="38"/>
                          <a:pt x="19" y="43"/>
                        </a:cubicBezTo>
                        <a:cubicBezTo>
                          <a:pt x="19" y="44"/>
                          <a:pt x="21" y="44"/>
                          <a:pt x="21" y="43"/>
                        </a:cubicBezTo>
                        <a:cubicBezTo>
                          <a:pt x="20" y="39"/>
                          <a:pt x="20" y="36"/>
                          <a:pt x="18" y="32"/>
                        </a:cubicBezTo>
                        <a:cubicBezTo>
                          <a:pt x="17" y="31"/>
                          <a:pt x="15" y="32"/>
                          <a:pt x="15" y="33"/>
                        </a:cubicBezTo>
                        <a:cubicBezTo>
                          <a:pt x="17" y="38"/>
                          <a:pt x="18" y="43"/>
                          <a:pt x="20" y="48"/>
                        </a:cubicBezTo>
                        <a:cubicBezTo>
                          <a:pt x="21" y="48"/>
                          <a:pt x="22" y="47"/>
                          <a:pt x="23" y="47"/>
                        </a:cubicBezTo>
                        <a:cubicBezTo>
                          <a:pt x="21" y="44"/>
                          <a:pt x="21" y="44"/>
                          <a:pt x="20" y="41"/>
                        </a:cubicBezTo>
                        <a:cubicBezTo>
                          <a:pt x="19" y="41"/>
                          <a:pt x="18" y="42"/>
                          <a:pt x="18" y="42"/>
                        </a:cubicBezTo>
                        <a:cubicBezTo>
                          <a:pt x="19" y="44"/>
                          <a:pt x="20" y="46"/>
                          <a:pt x="23" y="48"/>
                        </a:cubicBezTo>
                        <a:cubicBezTo>
                          <a:pt x="23" y="48"/>
                          <a:pt x="33" y="54"/>
                          <a:pt x="26" y="52"/>
                        </a:cubicBezTo>
                        <a:cubicBezTo>
                          <a:pt x="26" y="53"/>
                          <a:pt x="26" y="54"/>
                          <a:pt x="26" y="55"/>
                        </a:cubicBezTo>
                        <a:cubicBezTo>
                          <a:pt x="28" y="55"/>
                          <a:pt x="31" y="55"/>
                          <a:pt x="33" y="56"/>
                        </a:cubicBezTo>
                        <a:cubicBezTo>
                          <a:pt x="33" y="55"/>
                          <a:pt x="34" y="54"/>
                          <a:pt x="34" y="54"/>
                        </a:cubicBezTo>
                        <a:cubicBezTo>
                          <a:pt x="30" y="53"/>
                          <a:pt x="26" y="52"/>
                          <a:pt x="21" y="51"/>
                        </a:cubicBezTo>
                        <a:cubicBezTo>
                          <a:pt x="20" y="51"/>
                          <a:pt x="20" y="53"/>
                          <a:pt x="21" y="54"/>
                        </a:cubicBezTo>
                        <a:cubicBezTo>
                          <a:pt x="22" y="54"/>
                          <a:pt x="24" y="55"/>
                          <a:pt x="25" y="55"/>
                        </a:cubicBezTo>
                        <a:cubicBezTo>
                          <a:pt x="25" y="54"/>
                          <a:pt x="25" y="54"/>
                          <a:pt x="25" y="53"/>
                        </a:cubicBezTo>
                        <a:cubicBezTo>
                          <a:pt x="26" y="53"/>
                          <a:pt x="26" y="54"/>
                          <a:pt x="26" y="54"/>
                        </a:cubicBezTo>
                        <a:cubicBezTo>
                          <a:pt x="28" y="54"/>
                          <a:pt x="28" y="53"/>
                          <a:pt x="27" y="52"/>
                        </a:cubicBezTo>
                        <a:cubicBezTo>
                          <a:pt x="26" y="51"/>
                          <a:pt x="24" y="51"/>
                          <a:pt x="23" y="50"/>
                        </a:cubicBezTo>
                        <a:cubicBezTo>
                          <a:pt x="23" y="50"/>
                          <a:pt x="22" y="51"/>
                          <a:pt x="22" y="52"/>
                        </a:cubicBezTo>
                        <a:cubicBezTo>
                          <a:pt x="23" y="52"/>
                          <a:pt x="25" y="53"/>
                          <a:pt x="26" y="53"/>
                        </a:cubicBezTo>
                        <a:cubicBezTo>
                          <a:pt x="26" y="52"/>
                          <a:pt x="27" y="52"/>
                          <a:pt x="27" y="51"/>
                        </a:cubicBezTo>
                        <a:cubicBezTo>
                          <a:pt x="24" y="50"/>
                          <a:pt x="22" y="49"/>
                          <a:pt x="19" y="48"/>
                        </a:cubicBezTo>
                        <a:cubicBezTo>
                          <a:pt x="18" y="47"/>
                          <a:pt x="17" y="49"/>
                          <a:pt x="18" y="50"/>
                        </a:cubicBezTo>
                        <a:cubicBezTo>
                          <a:pt x="21" y="52"/>
                          <a:pt x="24" y="52"/>
                          <a:pt x="27" y="53"/>
                        </a:cubicBezTo>
                        <a:cubicBezTo>
                          <a:pt x="29" y="53"/>
                          <a:pt x="30" y="52"/>
                          <a:pt x="28" y="51"/>
                        </a:cubicBezTo>
                        <a:cubicBezTo>
                          <a:pt x="24" y="49"/>
                          <a:pt x="21" y="47"/>
                          <a:pt x="16" y="46"/>
                        </a:cubicBezTo>
                        <a:cubicBezTo>
                          <a:pt x="15" y="45"/>
                          <a:pt x="14" y="47"/>
                          <a:pt x="15" y="48"/>
                        </a:cubicBezTo>
                        <a:cubicBezTo>
                          <a:pt x="18" y="49"/>
                          <a:pt x="21" y="51"/>
                          <a:pt x="23" y="52"/>
                        </a:cubicBezTo>
                        <a:cubicBezTo>
                          <a:pt x="23" y="51"/>
                          <a:pt x="24" y="51"/>
                          <a:pt x="24" y="50"/>
                        </a:cubicBezTo>
                        <a:cubicBezTo>
                          <a:pt x="15" y="47"/>
                          <a:pt x="9" y="43"/>
                          <a:pt x="4" y="36"/>
                        </a:cubicBezTo>
                        <a:cubicBezTo>
                          <a:pt x="3" y="36"/>
                          <a:pt x="3" y="37"/>
                          <a:pt x="2" y="37"/>
                        </a:cubicBezTo>
                        <a:cubicBezTo>
                          <a:pt x="7" y="41"/>
                          <a:pt x="10" y="45"/>
                          <a:pt x="16" y="47"/>
                        </a:cubicBezTo>
                        <a:cubicBezTo>
                          <a:pt x="17" y="47"/>
                          <a:pt x="18" y="46"/>
                          <a:pt x="17" y="45"/>
                        </a:cubicBezTo>
                        <a:cubicBezTo>
                          <a:pt x="14" y="42"/>
                          <a:pt x="12" y="41"/>
                          <a:pt x="8" y="39"/>
                        </a:cubicBezTo>
                        <a:cubicBezTo>
                          <a:pt x="7" y="38"/>
                          <a:pt x="6" y="40"/>
                          <a:pt x="7" y="41"/>
                        </a:cubicBezTo>
                        <a:cubicBezTo>
                          <a:pt x="10" y="43"/>
                          <a:pt x="12" y="45"/>
                          <a:pt x="15" y="47"/>
                        </a:cubicBezTo>
                        <a:cubicBezTo>
                          <a:pt x="16" y="47"/>
                          <a:pt x="18" y="45"/>
                          <a:pt x="16" y="45"/>
                        </a:cubicBezTo>
                        <a:cubicBezTo>
                          <a:pt x="14" y="43"/>
                          <a:pt x="13" y="42"/>
                          <a:pt x="11" y="40"/>
                        </a:cubicBezTo>
                        <a:cubicBezTo>
                          <a:pt x="8" y="38"/>
                          <a:pt x="9" y="39"/>
                          <a:pt x="14" y="44"/>
                        </a:cubicBezTo>
                        <a:cubicBezTo>
                          <a:pt x="15" y="43"/>
                          <a:pt x="16" y="43"/>
                          <a:pt x="16" y="42"/>
                        </a:cubicBezTo>
                        <a:cubicBezTo>
                          <a:pt x="13" y="39"/>
                          <a:pt x="10" y="35"/>
                          <a:pt x="6" y="32"/>
                        </a:cubicBezTo>
                        <a:cubicBezTo>
                          <a:pt x="5" y="32"/>
                          <a:pt x="4" y="32"/>
                          <a:pt x="4" y="33"/>
                        </a:cubicBezTo>
                        <a:cubicBezTo>
                          <a:pt x="6" y="37"/>
                          <a:pt x="5" y="37"/>
                          <a:pt x="7" y="40"/>
                        </a:cubicBezTo>
                        <a:cubicBezTo>
                          <a:pt x="8" y="40"/>
                          <a:pt x="8" y="39"/>
                          <a:pt x="9" y="39"/>
                        </a:cubicBezTo>
                        <a:cubicBezTo>
                          <a:pt x="7" y="36"/>
                          <a:pt x="6" y="34"/>
                          <a:pt x="5" y="31"/>
                        </a:cubicBezTo>
                        <a:cubicBezTo>
                          <a:pt x="5" y="30"/>
                          <a:pt x="3" y="30"/>
                          <a:pt x="3" y="31"/>
                        </a:cubicBezTo>
                        <a:cubicBezTo>
                          <a:pt x="3" y="33"/>
                          <a:pt x="3" y="35"/>
                          <a:pt x="3" y="37"/>
                        </a:cubicBezTo>
                        <a:cubicBezTo>
                          <a:pt x="4" y="37"/>
                          <a:pt x="4" y="37"/>
                          <a:pt x="5" y="37"/>
                        </a:cubicBezTo>
                        <a:cubicBezTo>
                          <a:pt x="4" y="33"/>
                          <a:pt x="4" y="29"/>
                          <a:pt x="3" y="25"/>
                        </a:cubicBezTo>
                        <a:cubicBezTo>
                          <a:pt x="3" y="24"/>
                          <a:pt x="0" y="24"/>
                          <a:pt x="1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4" name="Freeform 297"/>
                  <p:cNvSpPr/>
                  <p:nvPr/>
                </p:nvSpPr>
                <p:spPr bwMode="auto">
                  <a:xfrm>
                    <a:off x="911" y="1613"/>
                    <a:ext cx="35" cy="39"/>
                  </a:xfrm>
                  <a:custGeom>
                    <a:avLst/>
                    <a:gdLst>
                      <a:gd name="T0" fmla="*/ 11 w 52"/>
                      <a:gd name="T1" fmla="*/ 10 h 59"/>
                      <a:gd name="T2" fmla="*/ 1 w 52"/>
                      <a:gd name="T3" fmla="*/ 13 h 59"/>
                      <a:gd name="T4" fmla="*/ 20 w 52"/>
                      <a:gd name="T5" fmla="*/ 9 h 59"/>
                      <a:gd name="T6" fmla="*/ 12 w 52"/>
                      <a:gd name="T7" fmla="*/ 8 h 59"/>
                      <a:gd name="T8" fmla="*/ 15 w 52"/>
                      <a:gd name="T9" fmla="*/ 4 h 59"/>
                      <a:gd name="T10" fmla="*/ 18 w 52"/>
                      <a:gd name="T11" fmla="*/ 18 h 59"/>
                      <a:gd name="T12" fmla="*/ 15 w 52"/>
                      <a:gd name="T13" fmla="*/ 7 h 59"/>
                      <a:gd name="T14" fmla="*/ 18 w 52"/>
                      <a:gd name="T15" fmla="*/ 7 h 59"/>
                      <a:gd name="T16" fmla="*/ 18 w 52"/>
                      <a:gd name="T17" fmla="*/ 15 h 59"/>
                      <a:gd name="T18" fmla="*/ 22 w 52"/>
                      <a:gd name="T19" fmla="*/ 17 h 59"/>
                      <a:gd name="T20" fmla="*/ 31 w 52"/>
                      <a:gd name="T21" fmla="*/ 18 h 59"/>
                      <a:gd name="T22" fmla="*/ 33 w 52"/>
                      <a:gd name="T23" fmla="*/ 22 h 59"/>
                      <a:gd name="T24" fmla="*/ 34 w 52"/>
                      <a:gd name="T25" fmla="*/ 38 h 59"/>
                      <a:gd name="T26" fmla="*/ 35 w 52"/>
                      <a:gd name="T27" fmla="*/ 48 h 59"/>
                      <a:gd name="T28" fmla="*/ 38 w 52"/>
                      <a:gd name="T29" fmla="*/ 49 h 59"/>
                      <a:gd name="T30" fmla="*/ 38 w 52"/>
                      <a:gd name="T31" fmla="*/ 54 h 59"/>
                      <a:gd name="T32" fmla="*/ 30 w 52"/>
                      <a:gd name="T33" fmla="*/ 16 h 59"/>
                      <a:gd name="T34" fmla="*/ 37 w 52"/>
                      <a:gd name="T35" fmla="*/ 38 h 59"/>
                      <a:gd name="T36" fmla="*/ 38 w 52"/>
                      <a:gd name="T37" fmla="*/ 33 h 59"/>
                      <a:gd name="T38" fmla="*/ 32 w 52"/>
                      <a:gd name="T39" fmla="*/ 10 h 59"/>
                      <a:gd name="T40" fmla="*/ 38 w 52"/>
                      <a:gd name="T41" fmla="*/ 15 h 59"/>
                      <a:gd name="T42" fmla="*/ 45 w 52"/>
                      <a:gd name="T43" fmla="*/ 39 h 59"/>
                      <a:gd name="T44" fmla="*/ 40 w 52"/>
                      <a:gd name="T45" fmla="*/ 15 h 59"/>
                      <a:gd name="T46" fmla="*/ 45 w 52"/>
                      <a:gd name="T47" fmla="*/ 35 h 59"/>
                      <a:gd name="T48" fmla="*/ 43 w 52"/>
                      <a:gd name="T49" fmla="*/ 41 h 59"/>
                      <a:gd name="T50" fmla="*/ 44 w 52"/>
                      <a:gd name="T51" fmla="*/ 44 h 59"/>
                      <a:gd name="T52" fmla="*/ 48 w 52"/>
                      <a:gd name="T53" fmla="*/ 38 h 59"/>
                      <a:gd name="T54" fmla="*/ 45 w 52"/>
                      <a:gd name="T55" fmla="*/ 43 h 59"/>
                      <a:gd name="T56" fmla="*/ 47 w 52"/>
                      <a:gd name="T57" fmla="*/ 38 h 59"/>
                      <a:gd name="T58" fmla="*/ 43 w 52"/>
                      <a:gd name="T59" fmla="*/ 41 h 59"/>
                      <a:gd name="T60" fmla="*/ 45 w 52"/>
                      <a:gd name="T61" fmla="*/ 35 h 59"/>
                      <a:gd name="T62" fmla="*/ 47 w 52"/>
                      <a:gd name="T63" fmla="*/ 36 h 59"/>
                      <a:gd name="T64" fmla="*/ 40 w 52"/>
                      <a:gd name="T65" fmla="*/ 15 h 59"/>
                      <a:gd name="T66" fmla="*/ 43 w 52"/>
                      <a:gd name="T67" fmla="*/ 40 h 59"/>
                      <a:gd name="T68" fmla="*/ 44 w 52"/>
                      <a:gd name="T69" fmla="*/ 42 h 59"/>
                      <a:gd name="T70" fmla="*/ 36 w 52"/>
                      <a:gd name="T71" fmla="*/ 16 h 59"/>
                      <a:gd name="T72" fmla="*/ 30 w 52"/>
                      <a:gd name="T73" fmla="*/ 13 h 59"/>
                      <a:gd name="T74" fmla="*/ 42 w 52"/>
                      <a:gd name="T75" fmla="*/ 40 h 59"/>
                      <a:gd name="T76" fmla="*/ 36 w 52"/>
                      <a:gd name="T77" fmla="*/ 24 h 59"/>
                      <a:gd name="T78" fmla="*/ 38 w 52"/>
                      <a:gd name="T79" fmla="*/ 29 h 59"/>
                      <a:gd name="T80" fmla="*/ 40 w 52"/>
                      <a:gd name="T81" fmla="*/ 48 h 59"/>
                      <a:gd name="T82" fmla="*/ 31 w 52"/>
                      <a:gd name="T83" fmla="*/ 58 h 59"/>
                      <a:gd name="T84" fmla="*/ 38 w 52"/>
                      <a:gd name="T85" fmla="*/ 39 h 59"/>
                      <a:gd name="T86" fmla="*/ 35 w 52"/>
                      <a:gd name="T87" fmla="*/ 47 h 59"/>
                      <a:gd name="T88" fmla="*/ 34 w 52"/>
                      <a:gd name="T89" fmla="*/ 24 h 59"/>
                      <a:gd name="T90" fmla="*/ 34 w 52"/>
                      <a:gd name="T91" fmla="*/ 37 h 59"/>
                      <a:gd name="T92" fmla="*/ 28 w 52"/>
                      <a:gd name="T93" fmla="*/ 11 h 59"/>
                      <a:gd name="T94" fmla="*/ 27 w 52"/>
                      <a:gd name="T95" fmla="*/ 5 h 59"/>
                      <a:gd name="T96" fmla="*/ 27 w 52"/>
                      <a:gd name="T97" fmla="*/ 8 h 59"/>
                      <a:gd name="T98" fmla="*/ 22 w 52"/>
                      <a:gd name="T99" fmla="*/ 20 h 59"/>
                      <a:gd name="T100" fmla="*/ 16 w 52"/>
                      <a:gd name="T101" fmla="*/ 14 h 59"/>
                      <a:gd name="T102" fmla="*/ 21 w 52"/>
                      <a:gd name="T103" fmla="*/ 7 h 59"/>
                      <a:gd name="T104" fmla="*/ 9 w 52"/>
                      <a:gd name="T105" fmla="*/ 18 h 59"/>
                      <a:gd name="T106" fmla="*/ 16 w 52"/>
                      <a:gd name="T107" fmla="*/ 17 h 59"/>
                      <a:gd name="T108" fmla="*/ 15 w 52"/>
                      <a:gd name="T109" fmla="*/ 7 h 59"/>
                      <a:gd name="T110" fmla="*/ 8 w 52"/>
                      <a:gd name="T111" fmla="*/ 8 h 59"/>
                      <a:gd name="T112" fmla="*/ 20 w 52"/>
                      <a:gd name="T113" fmla="*/ 9 h 59"/>
                      <a:gd name="T114" fmla="*/ 0 w 52"/>
                      <a:gd name="T115" fmla="*/ 13 h 59"/>
                      <a:gd name="T116" fmla="*/ 11 w 52"/>
                      <a:gd name="T117" fmla="*/ 10 h 59"/>
                      <a:gd name="T118" fmla="*/ 3 w 52"/>
                      <a:gd name="T119" fmla="*/ 15 h 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52" h="59">
                        <a:moveTo>
                          <a:pt x="4" y="17"/>
                        </a:moveTo>
                        <a:cubicBezTo>
                          <a:pt x="8" y="15"/>
                          <a:pt x="11" y="14"/>
                          <a:pt x="16" y="13"/>
                        </a:cubicBezTo>
                        <a:cubicBezTo>
                          <a:pt x="17" y="12"/>
                          <a:pt x="16" y="10"/>
                          <a:pt x="15" y="11"/>
                        </a:cubicBezTo>
                        <a:cubicBezTo>
                          <a:pt x="10" y="12"/>
                          <a:pt x="6" y="13"/>
                          <a:pt x="2" y="15"/>
                        </a:cubicBezTo>
                        <a:cubicBezTo>
                          <a:pt x="2" y="15"/>
                          <a:pt x="3" y="16"/>
                          <a:pt x="3" y="16"/>
                        </a:cubicBezTo>
                        <a:cubicBezTo>
                          <a:pt x="6" y="14"/>
                          <a:pt x="8" y="12"/>
                          <a:pt x="11" y="10"/>
                        </a:cubicBezTo>
                        <a:cubicBezTo>
                          <a:pt x="12" y="9"/>
                          <a:pt x="11" y="7"/>
                          <a:pt x="9" y="8"/>
                        </a:cubicBezTo>
                        <a:cubicBezTo>
                          <a:pt x="6" y="10"/>
                          <a:pt x="3" y="12"/>
                          <a:pt x="1" y="15"/>
                        </a:cubicBezTo>
                        <a:cubicBezTo>
                          <a:pt x="0" y="16"/>
                          <a:pt x="1" y="18"/>
                          <a:pt x="2" y="17"/>
                        </a:cubicBezTo>
                        <a:cubicBezTo>
                          <a:pt x="5" y="14"/>
                          <a:pt x="8" y="11"/>
                          <a:pt x="11" y="8"/>
                        </a:cubicBezTo>
                        <a:cubicBezTo>
                          <a:pt x="12" y="7"/>
                          <a:pt x="11" y="6"/>
                          <a:pt x="10" y="7"/>
                        </a:cubicBezTo>
                        <a:cubicBezTo>
                          <a:pt x="7" y="9"/>
                          <a:pt x="4" y="11"/>
                          <a:pt x="1" y="13"/>
                        </a:cubicBezTo>
                        <a:cubicBezTo>
                          <a:pt x="1" y="14"/>
                          <a:pt x="2" y="14"/>
                          <a:pt x="2" y="15"/>
                        </a:cubicBezTo>
                        <a:cubicBezTo>
                          <a:pt x="6" y="12"/>
                          <a:pt x="10" y="10"/>
                          <a:pt x="14" y="8"/>
                        </a:cubicBezTo>
                        <a:cubicBezTo>
                          <a:pt x="16" y="7"/>
                          <a:pt x="15" y="6"/>
                          <a:pt x="13" y="6"/>
                        </a:cubicBezTo>
                        <a:cubicBezTo>
                          <a:pt x="10" y="7"/>
                          <a:pt x="6" y="8"/>
                          <a:pt x="3" y="9"/>
                        </a:cubicBezTo>
                        <a:cubicBezTo>
                          <a:pt x="1" y="9"/>
                          <a:pt x="2" y="11"/>
                          <a:pt x="3" y="11"/>
                        </a:cubicBezTo>
                        <a:cubicBezTo>
                          <a:pt x="9" y="12"/>
                          <a:pt x="14" y="10"/>
                          <a:pt x="20" y="9"/>
                        </a:cubicBezTo>
                        <a:cubicBezTo>
                          <a:pt x="21" y="9"/>
                          <a:pt x="21" y="7"/>
                          <a:pt x="19" y="7"/>
                        </a:cubicBezTo>
                        <a:cubicBezTo>
                          <a:pt x="16" y="8"/>
                          <a:pt x="12" y="8"/>
                          <a:pt x="8" y="8"/>
                        </a:cubicBezTo>
                        <a:cubicBezTo>
                          <a:pt x="7" y="8"/>
                          <a:pt x="7" y="10"/>
                          <a:pt x="8" y="10"/>
                        </a:cubicBezTo>
                        <a:cubicBezTo>
                          <a:pt x="12" y="10"/>
                          <a:pt x="15" y="10"/>
                          <a:pt x="19" y="10"/>
                        </a:cubicBezTo>
                        <a:cubicBezTo>
                          <a:pt x="19" y="9"/>
                          <a:pt x="19" y="8"/>
                          <a:pt x="19" y="8"/>
                        </a:cubicBezTo>
                        <a:cubicBezTo>
                          <a:pt x="17" y="8"/>
                          <a:pt x="14" y="8"/>
                          <a:pt x="12" y="8"/>
                        </a:cubicBezTo>
                        <a:cubicBezTo>
                          <a:pt x="14" y="7"/>
                          <a:pt x="16" y="6"/>
                          <a:pt x="19" y="6"/>
                        </a:cubicBezTo>
                        <a:cubicBezTo>
                          <a:pt x="19" y="6"/>
                          <a:pt x="19" y="5"/>
                          <a:pt x="18" y="4"/>
                        </a:cubicBezTo>
                        <a:cubicBezTo>
                          <a:pt x="15" y="6"/>
                          <a:pt x="12" y="7"/>
                          <a:pt x="9" y="6"/>
                        </a:cubicBezTo>
                        <a:cubicBezTo>
                          <a:pt x="9" y="7"/>
                          <a:pt x="9" y="8"/>
                          <a:pt x="9" y="8"/>
                        </a:cubicBezTo>
                        <a:cubicBezTo>
                          <a:pt x="11" y="8"/>
                          <a:pt x="13" y="7"/>
                          <a:pt x="15" y="7"/>
                        </a:cubicBezTo>
                        <a:cubicBezTo>
                          <a:pt x="17" y="6"/>
                          <a:pt x="16" y="4"/>
                          <a:pt x="15" y="4"/>
                        </a:cubicBezTo>
                        <a:cubicBezTo>
                          <a:pt x="12" y="5"/>
                          <a:pt x="10" y="5"/>
                          <a:pt x="7" y="6"/>
                        </a:cubicBezTo>
                        <a:cubicBezTo>
                          <a:pt x="7" y="7"/>
                          <a:pt x="8" y="7"/>
                          <a:pt x="8" y="8"/>
                        </a:cubicBezTo>
                        <a:cubicBezTo>
                          <a:pt x="13" y="5"/>
                          <a:pt x="19" y="5"/>
                          <a:pt x="25" y="3"/>
                        </a:cubicBezTo>
                        <a:cubicBezTo>
                          <a:pt x="24" y="4"/>
                          <a:pt x="23" y="5"/>
                          <a:pt x="22" y="6"/>
                        </a:cubicBezTo>
                        <a:cubicBezTo>
                          <a:pt x="19" y="9"/>
                          <a:pt x="17" y="13"/>
                          <a:pt x="16" y="17"/>
                        </a:cubicBezTo>
                        <a:cubicBezTo>
                          <a:pt x="15" y="19"/>
                          <a:pt x="17" y="19"/>
                          <a:pt x="18" y="18"/>
                        </a:cubicBezTo>
                        <a:cubicBezTo>
                          <a:pt x="20" y="15"/>
                          <a:pt x="21" y="12"/>
                          <a:pt x="20" y="8"/>
                        </a:cubicBezTo>
                        <a:cubicBezTo>
                          <a:pt x="19" y="8"/>
                          <a:pt x="19" y="7"/>
                          <a:pt x="18" y="8"/>
                        </a:cubicBezTo>
                        <a:cubicBezTo>
                          <a:pt x="15" y="9"/>
                          <a:pt x="13" y="11"/>
                          <a:pt x="11" y="13"/>
                        </a:cubicBezTo>
                        <a:cubicBezTo>
                          <a:pt x="11" y="14"/>
                          <a:pt x="12" y="14"/>
                          <a:pt x="12" y="15"/>
                        </a:cubicBezTo>
                        <a:cubicBezTo>
                          <a:pt x="14" y="13"/>
                          <a:pt x="16" y="10"/>
                          <a:pt x="17" y="8"/>
                        </a:cubicBezTo>
                        <a:cubicBezTo>
                          <a:pt x="17" y="8"/>
                          <a:pt x="16" y="7"/>
                          <a:pt x="15" y="7"/>
                        </a:cubicBezTo>
                        <a:cubicBezTo>
                          <a:pt x="13" y="11"/>
                          <a:pt x="11" y="14"/>
                          <a:pt x="9" y="17"/>
                        </a:cubicBezTo>
                        <a:cubicBezTo>
                          <a:pt x="10" y="18"/>
                          <a:pt x="10" y="18"/>
                          <a:pt x="11" y="18"/>
                        </a:cubicBezTo>
                        <a:cubicBezTo>
                          <a:pt x="11" y="10"/>
                          <a:pt x="13" y="17"/>
                          <a:pt x="13" y="19"/>
                        </a:cubicBezTo>
                        <a:cubicBezTo>
                          <a:pt x="13" y="20"/>
                          <a:pt x="14" y="21"/>
                          <a:pt x="15" y="20"/>
                        </a:cubicBezTo>
                        <a:cubicBezTo>
                          <a:pt x="17" y="16"/>
                          <a:pt x="19" y="12"/>
                          <a:pt x="21" y="8"/>
                        </a:cubicBezTo>
                        <a:cubicBezTo>
                          <a:pt x="20" y="7"/>
                          <a:pt x="19" y="7"/>
                          <a:pt x="18" y="7"/>
                        </a:cubicBezTo>
                        <a:cubicBezTo>
                          <a:pt x="17" y="11"/>
                          <a:pt x="14" y="16"/>
                          <a:pt x="13" y="20"/>
                        </a:cubicBezTo>
                        <a:cubicBezTo>
                          <a:pt x="13" y="20"/>
                          <a:pt x="14" y="21"/>
                          <a:pt x="15" y="21"/>
                        </a:cubicBezTo>
                        <a:cubicBezTo>
                          <a:pt x="17" y="16"/>
                          <a:pt x="18" y="11"/>
                          <a:pt x="22" y="8"/>
                        </a:cubicBezTo>
                        <a:cubicBezTo>
                          <a:pt x="21" y="8"/>
                          <a:pt x="20" y="7"/>
                          <a:pt x="20" y="7"/>
                        </a:cubicBezTo>
                        <a:cubicBezTo>
                          <a:pt x="19" y="9"/>
                          <a:pt x="18" y="12"/>
                          <a:pt x="16" y="14"/>
                        </a:cubicBezTo>
                        <a:cubicBezTo>
                          <a:pt x="17" y="14"/>
                          <a:pt x="18" y="14"/>
                          <a:pt x="18" y="15"/>
                        </a:cubicBezTo>
                        <a:cubicBezTo>
                          <a:pt x="19" y="12"/>
                          <a:pt x="24" y="6"/>
                          <a:pt x="22" y="13"/>
                        </a:cubicBezTo>
                        <a:cubicBezTo>
                          <a:pt x="22" y="18"/>
                          <a:pt x="20" y="12"/>
                          <a:pt x="22" y="8"/>
                        </a:cubicBezTo>
                        <a:cubicBezTo>
                          <a:pt x="23" y="9"/>
                          <a:pt x="25" y="10"/>
                          <a:pt x="26" y="11"/>
                        </a:cubicBezTo>
                        <a:cubicBezTo>
                          <a:pt x="26" y="12"/>
                          <a:pt x="25" y="14"/>
                          <a:pt x="24" y="16"/>
                        </a:cubicBezTo>
                        <a:cubicBezTo>
                          <a:pt x="23" y="8"/>
                          <a:pt x="23" y="8"/>
                          <a:pt x="22" y="14"/>
                        </a:cubicBezTo>
                        <a:cubicBezTo>
                          <a:pt x="22" y="15"/>
                          <a:pt x="22" y="16"/>
                          <a:pt x="22" y="17"/>
                        </a:cubicBezTo>
                        <a:cubicBezTo>
                          <a:pt x="22" y="17"/>
                          <a:pt x="23" y="18"/>
                          <a:pt x="24" y="18"/>
                        </a:cubicBezTo>
                        <a:cubicBezTo>
                          <a:pt x="24" y="14"/>
                          <a:pt x="27" y="4"/>
                          <a:pt x="25" y="15"/>
                        </a:cubicBezTo>
                        <a:cubicBezTo>
                          <a:pt x="25" y="12"/>
                          <a:pt x="28" y="9"/>
                          <a:pt x="28" y="13"/>
                        </a:cubicBezTo>
                        <a:cubicBezTo>
                          <a:pt x="28" y="16"/>
                          <a:pt x="28" y="18"/>
                          <a:pt x="27" y="21"/>
                        </a:cubicBezTo>
                        <a:cubicBezTo>
                          <a:pt x="27" y="25"/>
                          <a:pt x="28" y="23"/>
                          <a:pt x="28" y="18"/>
                        </a:cubicBezTo>
                        <a:cubicBezTo>
                          <a:pt x="29" y="18"/>
                          <a:pt x="30" y="18"/>
                          <a:pt x="31" y="18"/>
                        </a:cubicBezTo>
                        <a:cubicBezTo>
                          <a:pt x="31" y="20"/>
                          <a:pt x="31" y="23"/>
                          <a:pt x="30" y="25"/>
                        </a:cubicBezTo>
                        <a:cubicBezTo>
                          <a:pt x="29" y="32"/>
                          <a:pt x="32" y="14"/>
                          <a:pt x="32" y="24"/>
                        </a:cubicBezTo>
                        <a:cubicBezTo>
                          <a:pt x="33" y="28"/>
                          <a:pt x="32" y="32"/>
                          <a:pt x="32" y="37"/>
                        </a:cubicBezTo>
                        <a:cubicBezTo>
                          <a:pt x="32" y="36"/>
                          <a:pt x="33" y="36"/>
                          <a:pt x="34" y="36"/>
                        </a:cubicBezTo>
                        <a:cubicBezTo>
                          <a:pt x="33" y="34"/>
                          <a:pt x="33" y="32"/>
                          <a:pt x="33" y="30"/>
                        </a:cubicBezTo>
                        <a:cubicBezTo>
                          <a:pt x="32" y="28"/>
                          <a:pt x="34" y="23"/>
                          <a:pt x="33" y="22"/>
                        </a:cubicBezTo>
                        <a:cubicBezTo>
                          <a:pt x="36" y="27"/>
                          <a:pt x="33" y="35"/>
                          <a:pt x="32" y="40"/>
                        </a:cubicBezTo>
                        <a:cubicBezTo>
                          <a:pt x="33" y="40"/>
                          <a:pt x="34" y="40"/>
                          <a:pt x="34" y="40"/>
                        </a:cubicBezTo>
                        <a:cubicBezTo>
                          <a:pt x="34" y="37"/>
                          <a:pt x="35" y="33"/>
                          <a:pt x="35" y="29"/>
                        </a:cubicBezTo>
                        <a:cubicBezTo>
                          <a:pt x="35" y="32"/>
                          <a:pt x="34" y="35"/>
                          <a:pt x="34" y="37"/>
                        </a:cubicBezTo>
                        <a:cubicBezTo>
                          <a:pt x="32" y="46"/>
                          <a:pt x="35" y="30"/>
                          <a:pt x="34" y="32"/>
                        </a:cubicBezTo>
                        <a:cubicBezTo>
                          <a:pt x="36" y="25"/>
                          <a:pt x="35" y="36"/>
                          <a:pt x="34" y="38"/>
                        </a:cubicBezTo>
                        <a:cubicBezTo>
                          <a:pt x="34" y="40"/>
                          <a:pt x="33" y="43"/>
                          <a:pt x="32" y="46"/>
                        </a:cubicBezTo>
                        <a:cubicBezTo>
                          <a:pt x="33" y="46"/>
                          <a:pt x="34" y="46"/>
                          <a:pt x="35" y="46"/>
                        </a:cubicBezTo>
                        <a:cubicBezTo>
                          <a:pt x="35" y="43"/>
                          <a:pt x="35" y="40"/>
                          <a:pt x="37" y="36"/>
                        </a:cubicBezTo>
                        <a:cubicBezTo>
                          <a:pt x="38" y="39"/>
                          <a:pt x="37" y="41"/>
                          <a:pt x="35" y="43"/>
                        </a:cubicBezTo>
                        <a:cubicBezTo>
                          <a:pt x="34" y="44"/>
                          <a:pt x="34" y="46"/>
                          <a:pt x="33" y="47"/>
                        </a:cubicBezTo>
                        <a:cubicBezTo>
                          <a:pt x="33" y="47"/>
                          <a:pt x="34" y="47"/>
                          <a:pt x="35" y="48"/>
                        </a:cubicBezTo>
                        <a:cubicBezTo>
                          <a:pt x="34" y="50"/>
                          <a:pt x="32" y="51"/>
                          <a:pt x="30" y="53"/>
                        </a:cubicBezTo>
                        <a:cubicBezTo>
                          <a:pt x="29" y="54"/>
                          <a:pt x="30" y="55"/>
                          <a:pt x="31" y="55"/>
                        </a:cubicBezTo>
                        <a:cubicBezTo>
                          <a:pt x="38" y="54"/>
                          <a:pt x="39" y="47"/>
                          <a:pt x="41" y="41"/>
                        </a:cubicBezTo>
                        <a:cubicBezTo>
                          <a:pt x="40" y="41"/>
                          <a:pt x="39" y="41"/>
                          <a:pt x="39" y="41"/>
                        </a:cubicBezTo>
                        <a:cubicBezTo>
                          <a:pt x="39" y="46"/>
                          <a:pt x="31" y="59"/>
                          <a:pt x="39" y="51"/>
                        </a:cubicBezTo>
                        <a:cubicBezTo>
                          <a:pt x="39" y="50"/>
                          <a:pt x="38" y="50"/>
                          <a:pt x="38" y="49"/>
                        </a:cubicBezTo>
                        <a:cubicBezTo>
                          <a:pt x="36" y="51"/>
                          <a:pt x="34" y="52"/>
                          <a:pt x="33" y="54"/>
                        </a:cubicBezTo>
                        <a:cubicBezTo>
                          <a:pt x="32" y="55"/>
                          <a:pt x="33" y="57"/>
                          <a:pt x="34" y="56"/>
                        </a:cubicBezTo>
                        <a:cubicBezTo>
                          <a:pt x="38" y="55"/>
                          <a:pt x="40" y="53"/>
                          <a:pt x="42" y="49"/>
                        </a:cubicBezTo>
                        <a:cubicBezTo>
                          <a:pt x="42" y="48"/>
                          <a:pt x="41" y="46"/>
                          <a:pt x="40" y="48"/>
                        </a:cubicBezTo>
                        <a:cubicBezTo>
                          <a:pt x="37" y="50"/>
                          <a:pt x="38" y="49"/>
                          <a:pt x="36" y="53"/>
                        </a:cubicBezTo>
                        <a:cubicBezTo>
                          <a:pt x="35" y="54"/>
                          <a:pt x="37" y="55"/>
                          <a:pt x="38" y="54"/>
                        </a:cubicBezTo>
                        <a:cubicBezTo>
                          <a:pt x="41" y="50"/>
                          <a:pt x="43" y="46"/>
                          <a:pt x="43" y="41"/>
                        </a:cubicBezTo>
                        <a:cubicBezTo>
                          <a:pt x="44" y="33"/>
                          <a:pt x="38" y="28"/>
                          <a:pt x="35" y="21"/>
                        </a:cubicBezTo>
                        <a:cubicBezTo>
                          <a:pt x="34" y="21"/>
                          <a:pt x="34" y="22"/>
                          <a:pt x="33" y="22"/>
                        </a:cubicBezTo>
                        <a:cubicBezTo>
                          <a:pt x="34" y="25"/>
                          <a:pt x="35" y="27"/>
                          <a:pt x="36" y="29"/>
                        </a:cubicBezTo>
                        <a:cubicBezTo>
                          <a:pt x="37" y="31"/>
                          <a:pt x="39" y="30"/>
                          <a:pt x="38" y="29"/>
                        </a:cubicBezTo>
                        <a:cubicBezTo>
                          <a:pt x="37" y="25"/>
                          <a:pt x="36" y="16"/>
                          <a:pt x="30" y="16"/>
                        </a:cubicBezTo>
                        <a:cubicBezTo>
                          <a:pt x="29" y="16"/>
                          <a:pt x="29" y="17"/>
                          <a:pt x="29" y="17"/>
                        </a:cubicBezTo>
                        <a:cubicBezTo>
                          <a:pt x="30" y="26"/>
                          <a:pt x="33" y="34"/>
                          <a:pt x="34" y="42"/>
                        </a:cubicBezTo>
                        <a:cubicBezTo>
                          <a:pt x="34" y="44"/>
                          <a:pt x="36" y="43"/>
                          <a:pt x="36" y="42"/>
                        </a:cubicBezTo>
                        <a:cubicBezTo>
                          <a:pt x="37" y="36"/>
                          <a:pt x="39" y="30"/>
                          <a:pt x="38" y="24"/>
                        </a:cubicBezTo>
                        <a:cubicBezTo>
                          <a:pt x="37" y="24"/>
                          <a:pt x="37" y="24"/>
                          <a:pt x="36" y="24"/>
                        </a:cubicBezTo>
                        <a:cubicBezTo>
                          <a:pt x="37" y="29"/>
                          <a:pt x="38" y="33"/>
                          <a:pt x="37" y="38"/>
                        </a:cubicBezTo>
                        <a:cubicBezTo>
                          <a:pt x="38" y="38"/>
                          <a:pt x="39" y="38"/>
                          <a:pt x="40" y="37"/>
                        </a:cubicBezTo>
                        <a:cubicBezTo>
                          <a:pt x="40" y="38"/>
                          <a:pt x="40" y="39"/>
                          <a:pt x="40" y="40"/>
                        </a:cubicBezTo>
                        <a:cubicBezTo>
                          <a:pt x="41" y="40"/>
                          <a:pt x="41" y="40"/>
                          <a:pt x="42" y="40"/>
                        </a:cubicBezTo>
                        <a:cubicBezTo>
                          <a:pt x="41" y="30"/>
                          <a:pt x="40" y="22"/>
                          <a:pt x="32" y="15"/>
                        </a:cubicBezTo>
                        <a:cubicBezTo>
                          <a:pt x="32" y="15"/>
                          <a:pt x="32" y="16"/>
                          <a:pt x="31" y="17"/>
                        </a:cubicBezTo>
                        <a:cubicBezTo>
                          <a:pt x="38" y="18"/>
                          <a:pt x="38" y="28"/>
                          <a:pt x="38" y="33"/>
                        </a:cubicBezTo>
                        <a:cubicBezTo>
                          <a:pt x="38" y="33"/>
                          <a:pt x="38" y="26"/>
                          <a:pt x="38" y="24"/>
                        </a:cubicBezTo>
                        <a:cubicBezTo>
                          <a:pt x="38" y="18"/>
                          <a:pt x="36" y="14"/>
                          <a:pt x="31" y="11"/>
                        </a:cubicBezTo>
                        <a:cubicBezTo>
                          <a:pt x="30" y="10"/>
                          <a:pt x="28" y="12"/>
                          <a:pt x="30" y="13"/>
                        </a:cubicBezTo>
                        <a:cubicBezTo>
                          <a:pt x="37" y="19"/>
                          <a:pt x="39" y="23"/>
                          <a:pt x="42" y="32"/>
                        </a:cubicBezTo>
                        <a:cubicBezTo>
                          <a:pt x="41" y="29"/>
                          <a:pt x="41" y="24"/>
                          <a:pt x="40" y="20"/>
                        </a:cubicBezTo>
                        <a:cubicBezTo>
                          <a:pt x="39" y="16"/>
                          <a:pt x="37" y="11"/>
                          <a:pt x="32" y="10"/>
                        </a:cubicBezTo>
                        <a:cubicBezTo>
                          <a:pt x="31" y="10"/>
                          <a:pt x="30" y="11"/>
                          <a:pt x="31" y="12"/>
                        </a:cubicBezTo>
                        <a:cubicBezTo>
                          <a:pt x="36" y="20"/>
                          <a:pt x="41" y="27"/>
                          <a:pt x="43" y="37"/>
                        </a:cubicBezTo>
                        <a:cubicBezTo>
                          <a:pt x="42" y="31"/>
                          <a:pt x="41" y="26"/>
                          <a:pt x="37" y="20"/>
                        </a:cubicBezTo>
                        <a:cubicBezTo>
                          <a:pt x="39" y="23"/>
                          <a:pt x="41" y="26"/>
                          <a:pt x="42" y="29"/>
                        </a:cubicBezTo>
                        <a:cubicBezTo>
                          <a:pt x="42" y="32"/>
                          <a:pt x="43" y="42"/>
                          <a:pt x="43" y="33"/>
                        </a:cubicBezTo>
                        <a:cubicBezTo>
                          <a:pt x="43" y="26"/>
                          <a:pt x="41" y="21"/>
                          <a:pt x="38" y="15"/>
                        </a:cubicBezTo>
                        <a:cubicBezTo>
                          <a:pt x="37" y="15"/>
                          <a:pt x="36" y="16"/>
                          <a:pt x="36" y="16"/>
                        </a:cubicBezTo>
                        <a:cubicBezTo>
                          <a:pt x="43" y="22"/>
                          <a:pt x="45" y="31"/>
                          <a:pt x="43" y="39"/>
                        </a:cubicBezTo>
                        <a:cubicBezTo>
                          <a:pt x="44" y="39"/>
                          <a:pt x="45" y="40"/>
                          <a:pt x="46" y="40"/>
                        </a:cubicBezTo>
                        <a:cubicBezTo>
                          <a:pt x="44" y="29"/>
                          <a:pt x="46" y="21"/>
                          <a:pt x="38" y="13"/>
                        </a:cubicBezTo>
                        <a:cubicBezTo>
                          <a:pt x="37" y="12"/>
                          <a:pt x="35" y="14"/>
                          <a:pt x="36" y="15"/>
                        </a:cubicBezTo>
                        <a:cubicBezTo>
                          <a:pt x="43" y="22"/>
                          <a:pt x="47" y="30"/>
                          <a:pt x="45" y="39"/>
                        </a:cubicBezTo>
                        <a:cubicBezTo>
                          <a:pt x="46" y="39"/>
                          <a:pt x="46" y="39"/>
                          <a:pt x="47" y="40"/>
                        </a:cubicBezTo>
                        <a:cubicBezTo>
                          <a:pt x="46" y="30"/>
                          <a:pt x="47" y="22"/>
                          <a:pt x="40" y="15"/>
                        </a:cubicBezTo>
                        <a:cubicBezTo>
                          <a:pt x="39" y="14"/>
                          <a:pt x="37" y="15"/>
                          <a:pt x="38" y="16"/>
                        </a:cubicBezTo>
                        <a:cubicBezTo>
                          <a:pt x="42" y="20"/>
                          <a:pt x="44" y="24"/>
                          <a:pt x="45" y="28"/>
                        </a:cubicBezTo>
                        <a:cubicBezTo>
                          <a:pt x="48" y="36"/>
                          <a:pt x="47" y="28"/>
                          <a:pt x="47" y="26"/>
                        </a:cubicBezTo>
                        <a:cubicBezTo>
                          <a:pt x="46" y="21"/>
                          <a:pt x="44" y="18"/>
                          <a:pt x="40" y="15"/>
                        </a:cubicBezTo>
                        <a:cubicBezTo>
                          <a:pt x="40" y="15"/>
                          <a:pt x="39" y="16"/>
                          <a:pt x="39" y="16"/>
                        </a:cubicBezTo>
                        <a:cubicBezTo>
                          <a:pt x="46" y="20"/>
                          <a:pt x="46" y="28"/>
                          <a:pt x="47" y="36"/>
                        </a:cubicBezTo>
                        <a:cubicBezTo>
                          <a:pt x="48" y="36"/>
                          <a:pt x="48" y="36"/>
                          <a:pt x="49" y="35"/>
                        </a:cubicBezTo>
                        <a:cubicBezTo>
                          <a:pt x="48" y="29"/>
                          <a:pt x="45" y="23"/>
                          <a:pt x="43" y="16"/>
                        </a:cubicBezTo>
                        <a:cubicBezTo>
                          <a:pt x="42" y="17"/>
                          <a:pt x="41" y="17"/>
                          <a:pt x="41" y="18"/>
                        </a:cubicBezTo>
                        <a:cubicBezTo>
                          <a:pt x="46" y="22"/>
                          <a:pt x="45" y="29"/>
                          <a:pt x="45" y="35"/>
                        </a:cubicBezTo>
                        <a:cubicBezTo>
                          <a:pt x="45" y="40"/>
                          <a:pt x="42" y="42"/>
                          <a:pt x="42" y="47"/>
                        </a:cubicBezTo>
                        <a:cubicBezTo>
                          <a:pt x="42" y="43"/>
                          <a:pt x="44" y="39"/>
                          <a:pt x="45" y="36"/>
                        </a:cubicBezTo>
                        <a:cubicBezTo>
                          <a:pt x="45" y="36"/>
                          <a:pt x="44" y="35"/>
                          <a:pt x="43" y="35"/>
                        </a:cubicBezTo>
                        <a:cubicBezTo>
                          <a:pt x="43" y="39"/>
                          <a:pt x="42" y="42"/>
                          <a:pt x="40" y="45"/>
                        </a:cubicBezTo>
                        <a:cubicBezTo>
                          <a:pt x="41" y="46"/>
                          <a:pt x="42" y="46"/>
                          <a:pt x="42" y="46"/>
                        </a:cubicBezTo>
                        <a:cubicBezTo>
                          <a:pt x="43" y="45"/>
                          <a:pt x="43" y="43"/>
                          <a:pt x="43" y="41"/>
                        </a:cubicBezTo>
                        <a:cubicBezTo>
                          <a:pt x="44" y="41"/>
                          <a:pt x="44" y="42"/>
                          <a:pt x="45" y="42"/>
                        </a:cubicBezTo>
                        <a:cubicBezTo>
                          <a:pt x="44" y="43"/>
                          <a:pt x="43" y="44"/>
                          <a:pt x="43" y="45"/>
                        </a:cubicBezTo>
                        <a:cubicBezTo>
                          <a:pt x="43" y="45"/>
                          <a:pt x="44" y="46"/>
                          <a:pt x="45" y="46"/>
                        </a:cubicBezTo>
                        <a:cubicBezTo>
                          <a:pt x="46" y="43"/>
                          <a:pt x="46" y="41"/>
                          <a:pt x="47" y="39"/>
                        </a:cubicBezTo>
                        <a:cubicBezTo>
                          <a:pt x="46" y="39"/>
                          <a:pt x="46" y="38"/>
                          <a:pt x="45" y="38"/>
                        </a:cubicBezTo>
                        <a:cubicBezTo>
                          <a:pt x="44" y="40"/>
                          <a:pt x="44" y="42"/>
                          <a:pt x="44" y="44"/>
                        </a:cubicBezTo>
                        <a:cubicBezTo>
                          <a:pt x="44" y="44"/>
                          <a:pt x="45" y="44"/>
                          <a:pt x="46" y="44"/>
                        </a:cubicBezTo>
                        <a:cubicBezTo>
                          <a:pt x="47" y="42"/>
                          <a:pt x="48" y="39"/>
                          <a:pt x="49" y="36"/>
                        </a:cubicBezTo>
                        <a:cubicBezTo>
                          <a:pt x="48" y="36"/>
                          <a:pt x="47" y="35"/>
                          <a:pt x="47" y="35"/>
                        </a:cubicBezTo>
                        <a:cubicBezTo>
                          <a:pt x="46" y="38"/>
                          <a:pt x="46" y="40"/>
                          <a:pt x="45" y="43"/>
                        </a:cubicBezTo>
                        <a:cubicBezTo>
                          <a:pt x="46" y="43"/>
                          <a:pt x="46" y="44"/>
                          <a:pt x="47" y="44"/>
                        </a:cubicBezTo>
                        <a:cubicBezTo>
                          <a:pt x="47" y="42"/>
                          <a:pt x="48" y="40"/>
                          <a:pt x="48" y="38"/>
                        </a:cubicBezTo>
                        <a:cubicBezTo>
                          <a:pt x="49" y="37"/>
                          <a:pt x="46" y="36"/>
                          <a:pt x="46" y="38"/>
                        </a:cubicBezTo>
                        <a:cubicBezTo>
                          <a:pt x="45" y="42"/>
                          <a:pt x="43" y="45"/>
                          <a:pt x="39" y="48"/>
                        </a:cubicBezTo>
                        <a:cubicBezTo>
                          <a:pt x="38" y="49"/>
                          <a:pt x="39" y="51"/>
                          <a:pt x="41" y="50"/>
                        </a:cubicBezTo>
                        <a:cubicBezTo>
                          <a:pt x="45" y="47"/>
                          <a:pt x="47" y="43"/>
                          <a:pt x="48" y="38"/>
                        </a:cubicBezTo>
                        <a:cubicBezTo>
                          <a:pt x="47" y="38"/>
                          <a:pt x="47" y="38"/>
                          <a:pt x="46" y="38"/>
                        </a:cubicBezTo>
                        <a:cubicBezTo>
                          <a:pt x="45" y="39"/>
                          <a:pt x="45" y="41"/>
                          <a:pt x="45" y="43"/>
                        </a:cubicBezTo>
                        <a:cubicBezTo>
                          <a:pt x="45" y="44"/>
                          <a:pt x="47" y="45"/>
                          <a:pt x="47" y="44"/>
                        </a:cubicBezTo>
                        <a:cubicBezTo>
                          <a:pt x="48" y="41"/>
                          <a:pt x="48" y="39"/>
                          <a:pt x="49" y="36"/>
                        </a:cubicBezTo>
                        <a:cubicBezTo>
                          <a:pt x="49" y="35"/>
                          <a:pt x="47" y="34"/>
                          <a:pt x="47" y="35"/>
                        </a:cubicBezTo>
                        <a:cubicBezTo>
                          <a:pt x="45" y="38"/>
                          <a:pt x="44" y="41"/>
                          <a:pt x="44" y="44"/>
                        </a:cubicBezTo>
                        <a:cubicBezTo>
                          <a:pt x="43" y="46"/>
                          <a:pt x="45" y="46"/>
                          <a:pt x="46" y="45"/>
                        </a:cubicBezTo>
                        <a:cubicBezTo>
                          <a:pt x="47" y="41"/>
                          <a:pt x="47" y="42"/>
                          <a:pt x="47" y="38"/>
                        </a:cubicBezTo>
                        <a:cubicBezTo>
                          <a:pt x="47" y="37"/>
                          <a:pt x="46" y="37"/>
                          <a:pt x="45" y="38"/>
                        </a:cubicBezTo>
                        <a:cubicBezTo>
                          <a:pt x="43" y="40"/>
                          <a:pt x="43" y="43"/>
                          <a:pt x="42" y="46"/>
                        </a:cubicBezTo>
                        <a:cubicBezTo>
                          <a:pt x="42" y="47"/>
                          <a:pt x="44" y="47"/>
                          <a:pt x="45" y="46"/>
                        </a:cubicBezTo>
                        <a:cubicBezTo>
                          <a:pt x="46" y="44"/>
                          <a:pt x="47" y="42"/>
                          <a:pt x="47" y="39"/>
                        </a:cubicBezTo>
                        <a:cubicBezTo>
                          <a:pt x="47" y="38"/>
                          <a:pt x="46" y="37"/>
                          <a:pt x="45" y="38"/>
                        </a:cubicBezTo>
                        <a:cubicBezTo>
                          <a:pt x="43" y="39"/>
                          <a:pt x="44" y="39"/>
                          <a:pt x="43" y="41"/>
                        </a:cubicBezTo>
                        <a:cubicBezTo>
                          <a:pt x="43" y="43"/>
                          <a:pt x="44" y="43"/>
                          <a:pt x="45" y="42"/>
                        </a:cubicBezTo>
                        <a:cubicBezTo>
                          <a:pt x="47" y="40"/>
                          <a:pt x="47" y="38"/>
                          <a:pt x="47" y="35"/>
                        </a:cubicBezTo>
                        <a:cubicBezTo>
                          <a:pt x="48" y="34"/>
                          <a:pt x="46" y="34"/>
                          <a:pt x="45" y="34"/>
                        </a:cubicBezTo>
                        <a:cubicBezTo>
                          <a:pt x="42" y="38"/>
                          <a:pt x="41" y="41"/>
                          <a:pt x="40" y="46"/>
                        </a:cubicBezTo>
                        <a:cubicBezTo>
                          <a:pt x="40" y="47"/>
                          <a:pt x="41" y="48"/>
                          <a:pt x="42" y="47"/>
                        </a:cubicBezTo>
                        <a:cubicBezTo>
                          <a:pt x="44" y="43"/>
                          <a:pt x="45" y="39"/>
                          <a:pt x="45" y="35"/>
                        </a:cubicBezTo>
                        <a:cubicBezTo>
                          <a:pt x="45" y="34"/>
                          <a:pt x="44" y="34"/>
                          <a:pt x="43" y="35"/>
                        </a:cubicBezTo>
                        <a:cubicBezTo>
                          <a:pt x="41" y="39"/>
                          <a:pt x="40" y="44"/>
                          <a:pt x="39" y="49"/>
                        </a:cubicBezTo>
                        <a:cubicBezTo>
                          <a:pt x="39" y="50"/>
                          <a:pt x="40" y="51"/>
                          <a:pt x="41" y="51"/>
                        </a:cubicBezTo>
                        <a:cubicBezTo>
                          <a:pt x="49" y="44"/>
                          <a:pt x="52" y="23"/>
                          <a:pt x="42" y="16"/>
                        </a:cubicBezTo>
                        <a:cubicBezTo>
                          <a:pt x="41" y="15"/>
                          <a:pt x="40" y="16"/>
                          <a:pt x="40" y="18"/>
                        </a:cubicBezTo>
                        <a:cubicBezTo>
                          <a:pt x="43" y="24"/>
                          <a:pt x="46" y="30"/>
                          <a:pt x="47" y="36"/>
                        </a:cubicBezTo>
                        <a:cubicBezTo>
                          <a:pt x="47" y="37"/>
                          <a:pt x="49" y="37"/>
                          <a:pt x="49" y="36"/>
                        </a:cubicBezTo>
                        <a:cubicBezTo>
                          <a:pt x="49" y="28"/>
                          <a:pt x="48" y="19"/>
                          <a:pt x="40" y="15"/>
                        </a:cubicBezTo>
                        <a:cubicBezTo>
                          <a:pt x="39" y="14"/>
                          <a:pt x="38" y="15"/>
                          <a:pt x="39" y="16"/>
                        </a:cubicBezTo>
                        <a:cubicBezTo>
                          <a:pt x="46" y="23"/>
                          <a:pt x="42" y="29"/>
                          <a:pt x="45" y="37"/>
                        </a:cubicBezTo>
                        <a:cubicBezTo>
                          <a:pt x="45" y="38"/>
                          <a:pt x="47" y="38"/>
                          <a:pt x="47" y="37"/>
                        </a:cubicBezTo>
                        <a:cubicBezTo>
                          <a:pt x="49" y="28"/>
                          <a:pt x="46" y="21"/>
                          <a:pt x="40" y="15"/>
                        </a:cubicBezTo>
                        <a:cubicBezTo>
                          <a:pt x="39" y="15"/>
                          <a:pt x="39" y="16"/>
                          <a:pt x="38" y="16"/>
                        </a:cubicBezTo>
                        <a:cubicBezTo>
                          <a:pt x="45" y="23"/>
                          <a:pt x="44" y="31"/>
                          <a:pt x="45" y="40"/>
                        </a:cubicBezTo>
                        <a:cubicBezTo>
                          <a:pt x="45" y="41"/>
                          <a:pt x="47" y="41"/>
                          <a:pt x="47" y="40"/>
                        </a:cubicBezTo>
                        <a:cubicBezTo>
                          <a:pt x="49" y="30"/>
                          <a:pt x="45" y="21"/>
                          <a:pt x="38" y="13"/>
                        </a:cubicBezTo>
                        <a:cubicBezTo>
                          <a:pt x="37" y="14"/>
                          <a:pt x="37" y="14"/>
                          <a:pt x="36" y="15"/>
                        </a:cubicBezTo>
                        <a:cubicBezTo>
                          <a:pt x="44" y="23"/>
                          <a:pt x="42" y="30"/>
                          <a:pt x="43" y="40"/>
                        </a:cubicBezTo>
                        <a:cubicBezTo>
                          <a:pt x="43" y="41"/>
                          <a:pt x="45" y="41"/>
                          <a:pt x="46" y="40"/>
                        </a:cubicBezTo>
                        <a:cubicBezTo>
                          <a:pt x="48" y="30"/>
                          <a:pt x="45" y="21"/>
                          <a:pt x="37" y="14"/>
                        </a:cubicBezTo>
                        <a:cubicBezTo>
                          <a:pt x="36" y="14"/>
                          <a:pt x="35" y="15"/>
                          <a:pt x="36" y="16"/>
                        </a:cubicBezTo>
                        <a:cubicBezTo>
                          <a:pt x="39" y="21"/>
                          <a:pt x="41" y="26"/>
                          <a:pt x="41" y="33"/>
                        </a:cubicBezTo>
                        <a:cubicBezTo>
                          <a:pt x="41" y="36"/>
                          <a:pt x="41" y="39"/>
                          <a:pt x="42" y="42"/>
                        </a:cubicBezTo>
                        <a:cubicBezTo>
                          <a:pt x="42" y="44"/>
                          <a:pt x="43" y="43"/>
                          <a:pt x="44" y="42"/>
                        </a:cubicBezTo>
                        <a:cubicBezTo>
                          <a:pt x="48" y="33"/>
                          <a:pt x="43" y="19"/>
                          <a:pt x="35" y="13"/>
                        </a:cubicBezTo>
                        <a:cubicBezTo>
                          <a:pt x="34" y="13"/>
                          <a:pt x="33" y="13"/>
                          <a:pt x="33" y="14"/>
                        </a:cubicBezTo>
                        <a:cubicBezTo>
                          <a:pt x="33" y="17"/>
                          <a:pt x="34" y="19"/>
                          <a:pt x="35" y="21"/>
                        </a:cubicBezTo>
                        <a:cubicBezTo>
                          <a:pt x="39" y="28"/>
                          <a:pt x="40" y="34"/>
                          <a:pt x="42" y="41"/>
                        </a:cubicBezTo>
                        <a:cubicBezTo>
                          <a:pt x="42" y="42"/>
                          <a:pt x="44" y="42"/>
                          <a:pt x="44" y="41"/>
                        </a:cubicBezTo>
                        <a:cubicBezTo>
                          <a:pt x="46" y="31"/>
                          <a:pt x="42" y="24"/>
                          <a:pt x="36" y="16"/>
                        </a:cubicBezTo>
                        <a:cubicBezTo>
                          <a:pt x="34" y="12"/>
                          <a:pt x="34" y="12"/>
                          <a:pt x="36" y="16"/>
                        </a:cubicBezTo>
                        <a:cubicBezTo>
                          <a:pt x="37" y="18"/>
                          <a:pt x="38" y="21"/>
                          <a:pt x="38" y="23"/>
                        </a:cubicBezTo>
                        <a:cubicBezTo>
                          <a:pt x="39" y="27"/>
                          <a:pt x="39" y="31"/>
                          <a:pt x="41" y="34"/>
                        </a:cubicBezTo>
                        <a:cubicBezTo>
                          <a:pt x="41" y="35"/>
                          <a:pt x="43" y="35"/>
                          <a:pt x="43" y="34"/>
                        </a:cubicBezTo>
                        <a:cubicBezTo>
                          <a:pt x="45" y="24"/>
                          <a:pt x="39" y="18"/>
                          <a:pt x="31" y="11"/>
                        </a:cubicBezTo>
                        <a:cubicBezTo>
                          <a:pt x="31" y="12"/>
                          <a:pt x="30" y="12"/>
                          <a:pt x="30" y="13"/>
                        </a:cubicBezTo>
                        <a:cubicBezTo>
                          <a:pt x="38" y="18"/>
                          <a:pt x="36" y="30"/>
                          <a:pt x="37" y="38"/>
                        </a:cubicBezTo>
                        <a:cubicBezTo>
                          <a:pt x="37" y="39"/>
                          <a:pt x="39" y="39"/>
                          <a:pt x="39" y="38"/>
                        </a:cubicBezTo>
                        <a:cubicBezTo>
                          <a:pt x="42" y="31"/>
                          <a:pt x="41" y="17"/>
                          <a:pt x="32" y="14"/>
                        </a:cubicBezTo>
                        <a:cubicBezTo>
                          <a:pt x="31" y="14"/>
                          <a:pt x="30" y="16"/>
                          <a:pt x="31" y="16"/>
                        </a:cubicBezTo>
                        <a:cubicBezTo>
                          <a:pt x="38" y="23"/>
                          <a:pt x="39" y="30"/>
                          <a:pt x="40" y="40"/>
                        </a:cubicBezTo>
                        <a:cubicBezTo>
                          <a:pt x="40" y="41"/>
                          <a:pt x="42" y="41"/>
                          <a:pt x="42" y="40"/>
                        </a:cubicBezTo>
                        <a:cubicBezTo>
                          <a:pt x="42" y="36"/>
                          <a:pt x="42" y="34"/>
                          <a:pt x="40" y="30"/>
                        </a:cubicBezTo>
                        <a:cubicBezTo>
                          <a:pt x="40" y="30"/>
                          <a:pt x="39" y="30"/>
                          <a:pt x="38" y="30"/>
                        </a:cubicBezTo>
                        <a:cubicBezTo>
                          <a:pt x="37" y="33"/>
                          <a:pt x="37" y="35"/>
                          <a:pt x="37" y="38"/>
                        </a:cubicBezTo>
                        <a:cubicBezTo>
                          <a:pt x="38" y="39"/>
                          <a:pt x="40" y="39"/>
                          <a:pt x="40" y="38"/>
                        </a:cubicBezTo>
                        <a:cubicBezTo>
                          <a:pt x="40" y="33"/>
                          <a:pt x="40" y="28"/>
                          <a:pt x="38" y="24"/>
                        </a:cubicBezTo>
                        <a:cubicBezTo>
                          <a:pt x="38" y="22"/>
                          <a:pt x="36" y="23"/>
                          <a:pt x="36" y="24"/>
                        </a:cubicBezTo>
                        <a:cubicBezTo>
                          <a:pt x="36" y="30"/>
                          <a:pt x="35" y="36"/>
                          <a:pt x="34" y="42"/>
                        </a:cubicBezTo>
                        <a:cubicBezTo>
                          <a:pt x="35" y="42"/>
                          <a:pt x="36" y="42"/>
                          <a:pt x="36" y="42"/>
                        </a:cubicBezTo>
                        <a:cubicBezTo>
                          <a:pt x="36" y="36"/>
                          <a:pt x="35" y="31"/>
                          <a:pt x="33" y="26"/>
                        </a:cubicBezTo>
                        <a:cubicBezTo>
                          <a:pt x="33" y="24"/>
                          <a:pt x="31" y="15"/>
                          <a:pt x="34" y="24"/>
                        </a:cubicBezTo>
                        <a:cubicBezTo>
                          <a:pt x="35" y="26"/>
                          <a:pt x="36" y="28"/>
                          <a:pt x="36" y="29"/>
                        </a:cubicBezTo>
                        <a:cubicBezTo>
                          <a:pt x="37" y="29"/>
                          <a:pt x="38" y="29"/>
                          <a:pt x="38" y="29"/>
                        </a:cubicBezTo>
                        <a:cubicBezTo>
                          <a:pt x="37" y="26"/>
                          <a:pt x="36" y="24"/>
                          <a:pt x="35" y="21"/>
                        </a:cubicBezTo>
                        <a:cubicBezTo>
                          <a:pt x="34" y="20"/>
                          <a:pt x="32" y="21"/>
                          <a:pt x="33" y="22"/>
                        </a:cubicBezTo>
                        <a:cubicBezTo>
                          <a:pt x="38" y="33"/>
                          <a:pt x="46" y="41"/>
                          <a:pt x="36" y="53"/>
                        </a:cubicBezTo>
                        <a:cubicBezTo>
                          <a:pt x="37" y="53"/>
                          <a:pt x="37" y="53"/>
                          <a:pt x="38" y="54"/>
                        </a:cubicBezTo>
                        <a:cubicBezTo>
                          <a:pt x="39" y="52"/>
                          <a:pt x="40" y="51"/>
                          <a:pt x="41" y="49"/>
                        </a:cubicBezTo>
                        <a:cubicBezTo>
                          <a:pt x="41" y="49"/>
                          <a:pt x="40" y="48"/>
                          <a:pt x="40" y="48"/>
                        </a:cubicBezTo>
                        <a:cubicBezTo>
                          <a:pt x="39" y="51"/>
                          <a:pt x="37" y="53"/>
                          <a:pt x="33" y="54"/>
                        </a:cubicBezTo>
                        <a:cubicBezTo>
                          <a:pt x="34" y="55"/>
                          <a:pt x="34" y="55"/>
                          <a:pt x="35" y="56"/>
                        </a:cubicBezTo>
                        <a:cubicBezTo>
                          <a:pt x="36" y="54"/>
                          <a:pt x="38" y="52"/>
                          <a:pt x="39" y="51"/>
                        </a:cubicBezTo>
                        <a:cubicBezTo>
                          <a:pt x="40" y="50"/>
                          <a:pt x="39" y="48"/>
                          <a:pt x="38" y="49"/>
                        </a:cubicBezTo>
                        <a:cubicBezTo>
                          <a:pt x="35" y="52"/>
                          <a:pt x="32" y="53"/>
                          <a:pt x="30" y="56"/>
                        </a:cubicBezTo>
                        <a:cubicBezTo>
                          <a:pt x="30" y="57"/>
                          <a:pt x="31" y="58"/>
                          <a:pt x="31" y="58"/>
                        </a:cubicBezTo>
                        <a:cubicBezTo>
                          <a:pt x="38" y="57"/>
                          <a:pt x="42" y="46"/>
                          <a:pt x="41" y="41"/>
                        </a:cubicBezTo>
                        <a:cubicBezTo>
                          <a:pt x="41" y="40"/>
                          <a:pt x="39" y="39"/>
                          <a:pt x="39" y="41"/>
                        </a:cubicBezTo>
                        <a:cubicBezTo>
                          <a:pt x="37" y="45"/>
                          <a:pt x="36" y="52"/>
                          <a:pt x="31" y="53"/>
                        </a:cubicBezTo>
                        <a:cubicBezTo>
                          <a:pt x="31" y="53"/>
                          <a:pt x="31" y="54"/>
                          <a:pt x="32" y="54"/>
                        </a:cubicBezTo>
                        <a:cubicBezTo>
                          <a:pt x="36" y="51"/>
                          <a:pt x="43" y="46"/>
                          <a:pt x="40" y="40"/>
                        </a:cubicBezTo>
                        <a:cubicBezTo>
                          <a:pt x="39" y="39"/>
                          <a:pt x="38" y="39"/>
                          <a:pt x="38" y="39"/>
                        </a:cubicBezTo>
                        <a:cubicBezTo>
                          <a:pt x="35" y="42"/>
                          <a:pt x="34" y="44"/>
                          <a:pt x="33" y="47"/>
                        </a:cubicBezTo>
                        <a:cubicBezTo>
                          <a:pt x="32" y="48"/>
                          <a:pt x="34" y="49"/>
                          <a:pt x="35" y="48"/>
                        </a:cubicBezTo>
                        <a:cubicBezTo>
                          <a:pt x="38" y="43"/>
                          <a:pt x="41" y="38"/>
                          <a:pt x="39" y="33"/>
                        </a:cubicBezTo>
                        <a:cubicBezTo>
                          <a:pt x="39" y="32"/>
                          <a:pt x="38" y="32"/>
                          <a:pt x="38" y="32"/>
                        </a:cubicBezTo>
                        <a:cubicBezTo>
                          <a:pt x="33" y="35"/>
                          <a:pt x="32" y="41"/>
                          <a:pt x="32" y="46"/>
                        </a:cubicBezTo>
                        <a:cubicBezTo>
                          <a:pt x="32" y="48"/>
                          <a:pt x="34" y="48"/>
                          <a:pt x="35" y="47"/>
                        </a:cubicBezTo>
                        <a:cubicBezTo>
                          <a:pt x="36" y="42"/>
                          <a:pt x="41" y="30"/>
                          <a:pt x="36" y="26"/>
                        </a:cubicBezTo>
                        <a:cubicBezTo>
                          <a:pt x="35" y="25"/>
                          <a:pt x="34" y="25"/>
                          <a:pt x="34" y="26"/>
                        </a:cubicBezTo>
                        <a:cubicBezTo>
                          <a:pt x="32" y="32"/>
                          <a:pt x="31" y="37"/>
                          <a:pt x="32" y="43"/>
                        </a:cubicBezTo>
                        <a:cubicBezTo>
                          <a:pt x="32" y="44"/>
                          <a:pt x="34" y="44"/>
                          <a:pt x="34" y="43"/>
                        </a:cubicBezTo>
                        <a:cubicBezTo>
                          <a:pt x="36" y="37"/>
                          <a:pt x="38" y="30"/>
                          <a:pt x="36" y="24"/>
                        </a:cubicBezTo>
                        <a:cubicBezTo>
                          <a:pt x="36" y="23"/>
                          <a:pt x="34" y="23"/>
                          <a:pt x="34" y="24"/>
                        </a:cubicBezTo>
                        <a:cubicBezTo>
                          <a:pt x="32" y="29"/>
                          <a:pt x="31" y="35"/>
                          <a:pt x="32" y="40"/>
                        </a:cubicBezTo>
                        <a:cubicBezTo>
                          <a:pt x="32" y="42"/>
                          <a:pt x="34" y="42"/>
                          <a:pt x="34" y="41"/>
                        </a:cubicBezTo>
                        <a:cubicBezTo>
                          <a:pt x="36" y="34"/>
                          <a:pt x="38" y="26"/>
                          <a:pt x="35" y="19"/>
                        </a:cubicBezTo>
                        <a:cubicBezTo>
                          <a:pt x="34" y="18"/>
                          <a:pt x="33" y="18"/>
                          <a:pt x="33" y="19"/>
                        </a:cubicBezTo>
                        <a:cubicBezTo>
                          <a:pt x="29" y="24"/>
                          <a:pt x="30" y="31"/>
                          <a:pt x="32" y="37"/>
                        </a:cubicBezTo>
                        <a:cubicBezTo>
                          <a:pt x="32" y="38"/>
                          <a:pt x="34" y="38"/>
                          <a:pt x="34" y="37"/>
                        </a:cubicBezTo>
                        <a:cubicBezTo>
                          <a:pt x="34" y="32"/>
                          <a:pt x="38" y="19"/>
                          <a:pt x="31" y="17"/>
                        </a:cubicBezTo>
                        <a:cubicBezTo>
                          <a:pt x="31" y="17"/>
                          <a:pt x="30" y="17"/>
                          <a:pt x="30" y="18"/>
                        </a:cubicBezTo>
                        <a:cubicBezTo>
                          <a:pt x="28" y="22"/>
                          <a:pt x="28" y="26"/>
                          <a:pt x="28" y="30"/>
                        </a:cubicBezTo>
                        <a:cubicBezTo>
                          <a:pt x="29" y="31"/>
                          <a:pt x="30" y="31"/>
                          <a:pt x="31" y="30"/>
                        </a:cubicBezTo>
                        <a:cubicBezTo>
                          <a:pt x="34" y="25"/>
                          <a:pt x="35" y="16"/>
                          <a:pt x="30" y="11"/>
                        </a:cubicBezTo>
                        <a:cubicBezTo>
                          <a:pt x="30" y="10"/>
                          <a:pt x="29" y="10"/>
                          <a:pt x="28" y="11"/>
                        </a:cubicBezTo>
                        <a:cubicBezTo>
                          <a:pt x="25" y="14"/>
                          <a:pt x="25" y="20"/>
                          <a:pt x="26" y="25"/>
                        </a:cubicBezTo>
                        <a:cubicBezTo>
                          <a:pt x="27" y="26"/>
                          <a:pt x="28" y="26"/>
                          <a:pt x="29" y="25"/>
                        </a:cubicBezTo>
                        <a:cubicBezTo>
                          <a:pt x="31" y="20"/>
                          <a:pt x="33" y="9"/>
                          <a:pt x="28" y="6"/>
                        </a:cubicBezTo>
                        <a:cubicBezTo>
                          <a:pt x="23" y="2"/>
                          <a:pt x="22" y="16"/>
                          <a:pt x="23" y="19"/>
                        </a:cubicBezTo>
                        <a:cubicBezTo>
                          <a:pt x="24" y="19"/>
                          <a:pt x="25" y="19"/>
                          <a:pt x="26" y="18"/>
                        </a:cubicBezTo>
                        <a:cubicBezTo>
                          <a:pt x="28" y="13"/>
                          <a:pt x="28" y="10"/>
                          <a:pt x="27" y="5"/>
                        </a:cubicBezTo>
                        <a:cubicBezTo>
                          <a:pt x="27" y="4"/>
                          <a:pt x="26" y="4"/>
                          <a:pt x="25" y="5"/>
                        </a:cubicBezTo>
                        <a:cubicBezTo>
                          <a:pt x="22" y="9"/>
                          <a:pt x="22" y="13"/>
                          <a:pt x="22" y="18"/>
                        </a:cubicBezTo>
                        <a:cubicBezTo>
                          <a:pt x="22" y="19"/>
                          <a:pt x="24" y="19"/>
                          <a:pt x="24" y="18"/>
                        </a:cubicBezTo>
                        <a:cubicBezTo>
                          <a:pt x="25" y="14"/>
                          <a:pt x="27" y="7"/>
                          <a:pt x="24" y="4"/>
                        </a:cubicBezTo>
                        <a:cubicBezTo>
                          <a:pt x="22" y="2"/>
                          <a:pt x="18" y="3"/>
                          <a:pt x="17" y="5"/>
                        </a:cubicBezTo>
                        <a:cubicBezTo>
                          <a:pt x="15" y="13"/>
                          <a:pt x="28" y="18"/>
                          <a:pt x="27" y="8"/>
                        </a:cubicBezTo>
                        <a:cubicBezTo>
                          <a:pt x="26" y="7"/>
                          <a:pt x="26" y="7"/>
                          <a:pt x="25" y="7"/>
                        </a:cubicBezTo>
                        <a:cubicBezTo>
                          <a:pt x="19" y="8"/>
                          <a:pt x="19" y="16"/>
                          <a:pt x="23" y="19"/>
                        </a:cubicBezTo>
                        <a:cubicBezTo>
                          <a:pt x="23" y="20"/>
                          <a:pt x="24" y="20"/>
                          <a:pt x="24" y="19"/>
                        </a:cubicBezTo>
                        <a:cubicBezTo>
                          <a:pt x="27" y="16"/>
                          <a:pt x="32" y="6"/>
                          <a:pt x="26" y="4"/>
                        </a:cubicBezTo>
                        <a:cubicBezTo>
                          <a:pt x="18" y="2"/>
                          <a:pt x="18" y="16"/>
                          <a:pt x="20" y="20"/>
                        </a:cubicBezTo>
                        <a:cubicBezTo>
                          <a:pt x="20" y="20"/>
                          <a:pt x="21" y="21"/>
                          <a:pt x="22" y="20"/>
                        </a:cubicBezTo>
                        <a:cubicBezTo>
                          <a:pt x="25" y="17"/>
                          <a:pt x="27" y="9"/>
                          <a:pt x="24" y="5"/>
                        </a:cubicBezTo>
                        <a:cubicBezTo>
                          <a:pt x="20" y="0"/>
                          <a:pt x="18" y="13"/>
                          <a:pt x="18" y="15"/>
                        </a:cubicBezTo>
                        <a:cubicBezTo>
                          <a:pt x="19" y="16"/>
                          <a:pt x="20" y="16"/>
                          <a:pt x="21" y="15"/>
                        </a:cubicBezTo>
                        <a:cubicBezTo>
                          <a:pt x="23" y="12"/>
                          <a:pt x="24" y="10"/>
                          <a:pt x="22" y="6"/>
                        </a:cubicBezTo>
                        <a:cubicBezTo>
                          <a:pt x="22" y="5"/>
                          <a:pt x="21" y="5"/>
                          <a:pt x="20" y="5"/>
                        </a:cubicBezTo>
                        <a:cubicBezTo>
                          <a:pt x="18" y="8"/>
                          <a:pt x="17" y="11"/>
                          <a:pt x="16" y="14"/>
                        </a:cubicBezTo>
                        <a:cubicBezTo>
                          <a:pt x="16" y="15"/>
                          <a:pt x="17" y="16"/>
                          <a:pt x="18" y="15"/>
                        </a:cubicBezTo>
                        <a:cubicBezTo>
                          <a:pt x="20" y="12"/>
                          <a:pt x="21" y="10"/>
                          <a:pt x="22" y="7"/>
                        </a:cubicBezTo>
                        <a:cubicBezTo>
                          <a:pt x="22" y="6"/>
                          <a:pt x="21" y="6"/>
                          <a:pt x="20" y="6"/>
                        </a:cubicBezTo>
                        <a:cubicBezTo>
                          <a:pt x="16" y="10"/>
                          <a:pt x="14" y="15"/>
                          <a:pt x="12" y="20"/>
                        </a:cubicBezTo>
                        <a:cubicBezTo>
                          <a:pt x="12" y="22"/>
                          <a:pt x="14" y="22"/>
                          <a:pt x="15" y="21"/>
                        </a:cubicBezTo>
                        <a:cubicBezTo>
                          <a:pt x="17" y="17"/>
                          <a:pt x="19" y="12"/>
                          <a:pt x="21" y="7"/>
                        </a:cubicBezTo>
                        <a:cubicBezTo>
                          <a:pt x="21" y="6"/>
                          <a:pt x="19" y="5"/>
                          <a:pt x="19" y="7"/>
                        </a:cubicBezTo>
                        <a:cubicBezTo>
                          <a:pt x="16" y="10"/>
                          <a:pt x="15" y="15"/>
                          <a:pt x="13" y="18"/>
                        </a:cubicBezTo>
                        <a:cubicBezTo>
                          <a:pt x="14" y="19"/>
                          <a:pt x="14" y="19"/>
                          <a:pt x="15" y="19"/>
                        </a:cubicBezTo>
                        <a:cubicBezTo>
                          <a:pt x="16" y="15"/>
                          <a:pt x="16" y="12"/>
                          <a:pt x="15" y="8"/>
                        </a:cubicBezTo>
                        <a:cubicBezTo>
                          <a:pt x="15" y="7"/>
                          <a:pt x="14" y="7"/>
                          <a:pt x="13" y="8"/>
                        </a:cubicBezTo>
                        <a:cubicBezTo>
                          <a:pt x="10" y="11"/>
                          <a:pt x="9" y="14"/>
                          <a:pt x="9" y="18"/>
                        </a:cubicBezTo>
                        <a:cubicBezTo>
                          <a:pt x="9" y="19"/>
                          <a:pt x="10" y="19"/>
                          <a:pt x="11" y="19"/>
                        </a:cubicBezTo>
                        <a:cubicBezTo>
                          <a:pt x="13" y="15"/>
                          <a:pt x="15" y="12"/>
                          <a:pt x="17" y="8"/>
                        </a:cubicBezTo>
                        <a:cubicBezTo>
                          <a:pt x="18" y="7"/>
                          <a:pt x="16" y="5"/>
                          <a:pt x="15" y="7"/>
                        </a:cubicBezTo>
                        <a:cubicBezTo>
                          <a:pt x="14" y="9"/>
                          <a:pt x="13" y="11"/>
                          <a:pt x="11" y="13"/>
                        </a:cubicBezTo>
                        <a:cubicBezTo>
                          <a:pt x="10" y="14"/>
                          <a:pt x="11" y="16"/>
                          <a:pt x="12" y="15"/>
                        </a:cubicBezTo>
                        <a:cubicBezTo>
                          <a:pt x="15" y="11"/>
                          <a:pt x="16" y="12"/>
                          <a:pt x="16" y="17"/>
                        </a:cubicBezTo>
                        <a:cubicBezTo>
                          <a:pt x="16" y="17"/>
                          <a:pt x="17" y="18"/>
                          <a:pt x="18" y="18"/>
                        </a:cubicBezTo>
                        <a:cubicBezTo>
                          <a:pt x="19" y="14"/>
                          <a:pt x="22" y="7"/>
                          <a:pt x="27" y="5"/>
                        </a:cubicBezTo>
                        <a:cubicBezTo>
                          <a:pt x="28" y="5"/>
                          <a:pt x="28" y="3"/>
                          <a:pt x="27" y="3"/>
                        </a:cubicBezTo>
                        <a:cubicBezTo>
                          <a:pt x="19" y="1"/>
                          <a:pt x="13" y="2"/>
                          <a:pt x="7" y="6"/>
                        </a:cubicBezTo>
                        <a:cubicBezTo>
                          <a:pt x="6" y="7"/>
                          <a:pt x="6" y="8"/>
                          <a:pt x="8" y="8"/>
                        </a:cubicBezTo>
                        <a:cubicBezTo>
                          <a:pt x="10" y="8"/>
                          <a:pt x="13" y="7"/>
                          <a:pt x="15" y="7"/>
                        </a:cubicBezTo>
                        <a:cubicBezTo>
                          <a:pt x="15" y="6"/>
                          <a:pt x="15" y="5"/>
                          <a:pt x="15" y="4"/>
                        </a:cubicBezTo>
                        <a:cubicBezTo>
                          <a:pt x="13" y="5"/>
                          <a:pt x="11" y="6"/>
                          <a:pt x="8" y="6"/>
                        </a:cubicBezTo>
                        <a:cubicBezTo>
                          <a:pt x="7" y="7"/>
                          <a:pt x="7" y="9"/>
                          <a:pt x="9" y="9"/>
                        </a:cubicBezTo>
                        <a:cubicBezTo>
                          <a:pt x="13" y="9"/>
                          <a:pt x="16" y="8"/>
                          <a:pt x="19" y="6"/>
                        </a:cubicBezTo>
                        <a:cubicBezTo>
                          <a:pt x="20" y="6"/>
                          <a:pt x="20" y="4"/>
                          <a:pt x="19" y="4"/>
                        </a:cubicBezTo>
                        <a:cubicBezTo>
                          <a:pt x="15" y="4"/>
                          <a:pt x="11" y="5"/>
                          <a:pt x="8" y="8"/>
                        </a:cubicBezTo>
                        <a:cubicBezTo>
                          <a:pt x="7" y="9"/>
                          <a:pt x="8" y="10"/>
                          <a:pt x="9" y="10"/>
                        </a:cubicBezTo>
                        <a:cubicBezTo>
                          <a:pt x="12" y="10"/>
                          <a:pt x="15" y="10"/>
                          <a:pt x="19" y="10"/>
                        </a:cubicBezTo>
                        <a:cubicBezTo>
                          <a:pt x="20" y="10"/>
                          <a:pt x="20" y="8"/>
                          <a:pt x="19" y="8"/>
                        </a:cubicBezTo>
                        <a:cubicBezTo>
                          <a:pt x="15" y="8"/>
                          <a:pt x="12" y="8"/>
                          <a:pt x="8" y="8"/>
                        </a:cubicBezTo>
                        <a:cubicBezTo>
                          <a:pt x="8" y="9"/>
                          <a:pt x="8" y="9"/>
                          <a:pt x="8" y="10"/>
                        </a:cubicBezTo>
                        <a:cubicBezTo>
                          <a:pt x="12" y="10"/>
                          <a:pt x="16" y="10"/>
                          <a:pt x="20" y="9"/>
                        </a:cubicBezTo>
                        <a:cubicBezTo>
                          <a:pt x="20" y="8"/>
                          <a:pt x="19" y="8"/>
                          <a:pt x="19" y="7"/>
                        </a:cubicBezTo>
                        <a:cubicBezTo>
                          <a:pt x="14" y="8"/>
                          <a:pt x="9" y="9"/>
                          <a:pt x="3" y="9"/>
                        </a:cubicBezTo>
                        <a:cubicBezTo>
                          <a:pt x="3" y="9"/>
                          <a:pt x="3" y="10"/>
                          <a:pt x="3" y="11"/>
                        </a:cubicBezTo>
                        <a:cubicBezTo>
                          <a:pt x="7" y="10"/>
                          <a:pt x="10" y="9"/>
                          <a:pt x="14" y="8"/>
                        </a:cubicBezTo>
                        <a:cubicBezTo>
                          <a:pt x="14" y="7"/>
                          <a:pt x="13" y="7"/>
                          <a:pt x="13" y="6"/>
                        </a:cubicBezTo>
                        <a:cubicBezTo>
                          <a:pt x="8" y="8"/>
                          <a:pt x="4" y="10"/>
                          <a:pt x="0" y="13"/>
                        </a:cubicBezTo>
                        <a:cubicBezTo>
                          <a:pt x="0" y="14"/>
                          <a:pt x="1" y="16"/>
                          <a:pt x="2" y="15"/>
                        </a:cubicBezTo>
                        <a:cubicBezTo>
                          <a:pt x="5" y="13"/>
                          <a:pt x="8" y="11"/>
                          <a:pt x="11" y="9"/>
                        </a:cubicBezTo>
                        <a:cubicBezTo>
                          <a:pt x="11" y="8"/>
                          <a:pt x="10" y="7"/>
                          <a:pt x="10" y="7"/>
                        </a:cubicBezTo>
                        <a:cubicBezTo>
                          <a:pt x="7" y="10"/>
                          <a:pt x="4" y="12"/>
                          <a:pt x="1" y="15"/>
                        </a:cubicBezTo>
                        <a:cubicBezTo>
                          <a:pt x="1" y="16"/>
                          <a:pt x="2" y="16"/>
                          <a:pt x="2" y="17"/>
                        </a:cubicBezTo>
                        <a:cubicBezTo>
                          <a:pt x="5" y="14"/>
                          <a:pt x="8" y="12"/>
                          <a:pt x="11" y="10"/>
                        </a:cubicBezTo>
                        <a:cubicBezTo>
                          <a:pt x="10" y="9"/>
                          <a:pt x="10" y="9"/>
                          <a:pt x="9" y="8"/>
                        </a:cubicBezTo>
                        <a:cubicBezTo>
                          <a:pt x="7" y="10"/>
                          <a:pt x="4" y="13"/>
                          <a:pt x="2" y="15"/>
                        </a:cubicBezTo>
                        <a:cubicBezTo>
                          <a:pt x="0" y="16"/>
                          <a:pt x="2" y="17"/>
                          <a:pt x="3" y="17"/>
                        </a:cubicBezTo>
                        <a:cubicBezTo>
                          <a:pt x="7" y="15"/>
                          <a:pt x="11" y="14"/>
                          <a:pt x="16" y="13"/>
                        </a:cubicBezTo>
                        <a:cubicBezTo>
                          <a:pt x="15" y="12"/>
                          <a:pt x="15" y="11"/>
                          <a:pt x="15" y="11"/>
                        </a:cubicBezTo>
                        <a:cubicBezTo>
                          <a:pt x="11" y="12"/>
                          <a:pt x="7" y="13"/>
                          <a:pt x="3" y="15"/>
                        </a:cubicBezTo>
                        <a:cubicBezTo>
                          <a:pt x="1" y="16"/>
                          <a:pt x="3" y="18"/>
                          <a:pt x="4" y="1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5" name="Freeform 298"/>
                  <p:cNvSpPr/>
                  <p:nvPr/>
                </p:nvSpPr>
                <p:spPr bwMode="auto">
                  <a:xfrm>
                    <a:off x="927" y="1615"/>
                    <a:ext cx="18" cy="36"/>
                  </a:xfrm>
                  <a:custGeom>
                    <a:avLst/>
                    <a:gdLst>
                      <a:gd name="T0" fmla="*/ 12 w 26"/>
                      <a:gd name="T1" fmla="*/ 48 h 53"/>
                      <a:gd name="T2" fmla="*/ 22 w 26"/>
                      <a:gd name="T3" fmla="*/ 42 h 53"/>
                      <a:gd name="T4" fmla="*/ 10 w 26"/>
                      <a:gd name="T5" fmla="*/ 50 h 53"/>
                      <a:gd name="T6" fmla="*/ 23 w 26"/>
                      <a:gd name="T7" fmla="*/ 40 h 53"/>
                      <a:gd name="T8" fmla="*/ 20 w 26"/>
                      <a:gd name="T9" fmla="*/ 41 h 53"/>
                      <a:gd name="T10" fmla="*/ 23 w 26"/>
                      <a:gd name="T11" fmla="*/ 23 h 53"/>
                      <a:gd name="T12" fmla="*/ 13 w 26"/>
                      <a:gd name="T13" fmla="*/ 10 h 53"/>
                      <a:gd name="T14" fmla="*/ 19 w 26"/>
                      <a:gd name="T15" fmla="*/ 10 h 53"/>
                      <a:gd name="T16" fmla="*/ 6 w 26"/>
                      <a:gd name="T17" fmla="*/ 7 h 53"/>
                      <a:gd name="T18" fmla="*/ 14 w 26"/>
                      <a:gd name="T19" fmla="*/ 9 h 53"/>
                      <a:gd name="T20" fmla="*/ 5 w 26"/>
                      <a:gd name="T21" fmla="*/ 4 h 53"/>
                      <a:gd name="T22" fmla="*/ 11 w 26"/>
                      <a:gd name="T23" fmla="*/ 5 h 53"/>
                      <a:gd name="T24" fmla="*/ 5 w 26"/>
                      <a:gd name="T25" fmla="*/ 2 h 53"/>
                      <a:gd name="T26" fmla="*/ 11 w 26"/>
                      <a:gd name="T27" fmla="*/ 2 h 53"/>
                      <a:gd name="T28" fmla="*/ 2 w 26"/>
                      <a:gd name="T29" fmla="*/ 3 h 53"/>
                      <a:gd name="T30" fmla="*/ 16 w 26"/>
                      <a:gd name="T31" fmla="*/ 9 h 53"/>
                      <a:gd name="T32" fmla="*/ 16 w 26"/>
                      <a:gd name="T33" fmla="*/ 9 h 53"/>
                      <a:gd name="T34" fmla="*/ 10 w 26"/>
                      <a:gd name="T35" fmla="*/ 7 h 53"/>
                      <a:gd name="T36" fmla="*/ 20 w 26"/>
                      <a:gd name="T37" fmla="*/ 13 h 53"/>
                      <a:gd name="T38" fmla="*/ 18 w 26"/>
                      <a:gd name="T39" fmla="*/ 15 h 53"/>
                      <a:gd name="T40" fmla="*/ 25 w 26"/>
                      <a:gd name="T41" fmla="*/ 21 h 53"/>
                      <a:gd name="T42" fmla="*/ 18 w 26"/>
                      <a:gd name="T43" fmla="*/ 15 h 53"/>
                      <a:gd name="T44" fmla="*/ 20 w 26"/>
                      <a:gd name="T45" fmla="*/ 14 h 53"/>
                      <a:gd name="T46" fmla="*/ 10 w 26"/>
                      <a:gd name="T47" fmla="*/ 6 h 53"/>
                      <a:gd name="T48" fmla="*/ 17 w 26"/>
                      <a:gd name="T49" fmla="*/ 9 h 53"/>
                      <a:gd name="T50" fmla="*/ 9 w 26"/>
                      <a:gd name="T51" fmla="*/ 5 h 53"/>
                      <a:gd name="T52" fmla="*/ 16 w 26"/>
                      <a:gd name="T53" fmla="*/ 9 h 53"/>
                      <a:gd name="T54" fmla="*/ 2 w 26"/>
                      <a:gd name="T55" fmla="*/ 3 h 53"/>
                      <a:gd name="T56" fmla="*/ 11 w 26"/>
                      <a:gd name="T57" fmla="*/ 2 h 53"/>
                      <a:gd name="T58" fmla="*/ 4 w 26"/>
                      <a:gd name="T59" fmla="*/ 2 h 53"/>
                      <a:gd name="T60" fmla="*/ 11 w 26"/>
                      <a:gd name="T61" fmla="*/ 5 h 53"/>
                      <a:gd name="T62" fmla="*/ 4 w 26"/>
                      <a:gd name="T63" fmla="*/ 4 h 53"/>
                      <a:gd name="T64" fmla="*/ 14 w 26"/>
                      <a:gd name="T65" fmla="*/ 9 h 53"/>
                      <a:gd name="T66" fmla="*/ 7 w 26"/>
                      <a:gd name="T67" fmla="*/ 7 h 53"/>
                      <a:gd name="T68" fmla="*/ 19 w 26"/>
                      <a:gd name="T69" fmla="*/ 10 h 53"/>
                      <a:gd name="T70" fmla="*/ 13 w 26"/>
                      <a:gd name="T71" fmla="*/ 10 h 53"/>
                      <a:gd name="T72" fmla="*/ 20 w 26"/>
                      <a:gd name="T73" fmla="*/ 41 h 53"/>
                      <a:gd name="T74" fmla="*/ 23 w 26"/>
                      <a:gd name="T75" fmla="*/ 40 h 53"/>
                      <a:gd name="T76" fmla="*/ 10 w 26"/>
                      <a:gd name="T77" fmla="*/ 50 h 53"/>
                      <a:gd name="T78" fmla="*/ 22 w 26"/>
                      <a:gd name="T79" fmla="*/ 41 h 53"/>
                      <a:gd name="T80" fmla="*/ 12 w 26"/>
                      <a:gd name="T81" fmla="*/ 48 h 53"/>
                      <a:gd name="T82" fmla="*/ 23 w 26"/>
                      <a:gd name="T83" fmla="*/ 38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26" h="53">
                        <a:moveTo>
                          <a:pt x="20" y="37"/>
                        </a:moveTo>
                        <a:cubicBezTo>
                          <a:pt x="19" y="42"/>
                          <a:pt x="16" y="45"/>
                          <a:pt x="12" y="48"/>
                        </a:cubicBezTo>
                        <a:cubicBezTo>
                          <a:pt x="11" y="49"/>
                          <a:pt x="13" y="50"/>
                          <a:pt x="14" y="50"/>
                        </a:cubicBezTo>
                        <a:cubicBezTo>
                          <a:pt x="17" y="47"/>
                          <a:pt x="19" y="44"/>
                          <a:pt x="22" y="42"/>
                        </a:cubicBezTo>
                        <a:cubicBezTo>
                          <a:pt x="21" y="41"/>
                          <a:pt x="20" y="41"/>
                          <a:pt x="20" y="41"/>
                        </a:cubicBezTo>
                        <a:cubicBezTo>
                          <a:pt x="18" y="46"/>
                          <a:pt x="15" y="48"/>
                          <a:pt x="10" y="50"/>
                        </a:cubicBezTo>
                        <a:cubicBezTo>
                          <a:pt x="11" y="51"/>
                          <a:pt x="11" y="52"/>
                          <a:pt x="11" y="52"/>
                        </a:cubicBezTo>
                        <a:cubicBezTo>
                          <a:pt x="16" y="49"/>
                          <a:pt x="20" y="45"/>
                          <a:pt x="23" y="40"/>
                        </a:cubicBezTo>
                        <a:cubicBezTo>
                          <a:pt x="24" y="39"/>
                          <a:pt x="22" y="38"/>
                          <a:pt x="21" y="39"/>
                        </a:cubicBezTo>
                        <a:cubicBezTo>
                          <a:pt x="21" y="40"/>
                          <a:pt x="20" y="40"/>
                          <a:pt x="20" y="41"/>
                        </a:cubicBezTo>
                        <a:cubicBezTo>
                          <a:pt x="21" y="41"/>
                          <a:pt x="22" y="41"/>
                          <a:pt x="22" y="41"/>
                        </a:cubicBezTo>
                        <a:cubicBezTo>
                          <a:pt x="23" y="34"/>
                          <a:pt x="26" y="30"/>
                          <a:pt x="23" y="23"/>
                        </a:cubicBezTo>
                        <a:cubicBezTo>
                          <a:pt x="21" y="18"/>
                          <a:pt x="19" y="13"/>
                          <a:pt x="15" y="9"/>
                        </a:cubicBezTo>
                        <a:cubicBezTo>
                          <a:pt x="14" y="9"/>
                          <a:pt x="14" y="10"/>
                          <a:pt x="13" y="10"/>
                        </a:cubicBezTo>
                        <a:cubicBezTo>
                          <a:pt x="16" y="12"/>
                          <a:pt x="15" y="12"/>
                          <a:pt x="18" y="13"/>
                        </a:cubicBezTo>
                        <a:cubicBezTo>
                          <a:pt x="20" y="13"/>
                          <a:pt x="20" y="11"/>
                          <a:pt x="19" y="10"/>
                        </a:cubicBezTo>
                        <a:cubicBezTo>
                          <a:pt x="15" y="8"/>
                          <a:pt x="12" y="6"/>
                          <a:pt x="7" y="5"/>
                        </a:cubicBezTo>
                        <a:cubicBezTo>
                          <a:pt x="6" y="4"/>
                          <a:pt x="5" y="6"/>
                          <a:pt x="6" y="7"/>
                        </a:cubicBezTo>
                        <a:cubicBezTo>
                          <a:pt x="8" y="8"/>
                          <a:pt x="10" y="9"/>
                          <a:pt x="13" y="11"/>
                        </a:cubicBezTo>
                        <a:cubicBezTo>
                          <a:pt x="14" y="11"/>
                          <a:pt x="15" y="10"/>
                          <a:pt x="14" y="9"/>
                        </a:cubicBezTo>
                        <a:cubicBezTo>
                          <a:pt x="11" y="7"/>
                          <a:pt x="8" y="5"/>
                          <a:pt x="6" y="2"/>
                        </a:cubicBezTo>
                        <a:cubicBezTo>
                          <a:pt x="6" y="3"/>
                          <a:pt x="5" y="3"/>
                          <a:pt x="5" y="4"/>
                        </a:cubicBezTo>
                        <a:cubicBezTo>
                          <a:pt x="6" y="5"/>
                          <a:pt x="8" y="6"/>
                          <a:pt x="10" y="7"/>
                        </a:cubicBezTo>
                        <a:cubicBezTo>
                          <a:pt x="11" y="8"/>
                          <a:pt x="12" y="6"/>
                          <a:pt x="11" y="5"/>
                        </a:cubicBezTo>
                        <a:cubicBezTo>
                          <a:pt x="9" y="4"/>
                          <a:pt x="7" y="2"/>
                          <a:pt x="6" y="1"/>
                        </a:cubicBezTo>
                        <a:cubicBezTo>
                          <a:pt x="5" y="1"/>
                          <a:pt x="5" y="2"/>
                          <a:pt x="5" y="2"/>
                        </a:cubicBezTo>
                        <a:cubicBezTo>
                          <a:pt x="6" y="3"/>
                          <a:pt x="8" y="3"/>
                          <a:pt x="10" y="4"/>
                        </a:cubicBezTo>
                        <a:cubicBezTo>
                          <a:pt x="10" y="3"/>
                          <a:pt x="10" y="2"/>
                          <a:pt x="11" y="2"/>
                        </a:cubicBezTo>
                        <a:cubicBezTo>
                          <a:pt x="7" y="1"/>
                          <a:pt x="5" y="1"/>
                          <a:pt x="2" y="1"/>
                        </a:cubicBezTo>
                        <a:cubicBezTo>
                          <a:pt x="2" y="1"/>
                          <a:pt x="2" y="2"/>
                          <a:pt x="2" y="3"/>
                        </a:cubicBezTo>
                        <a:cubicBezTo>
                          <a:pt x="9" y="3"/>
                          <a:pt x="11" y="7"/>
                          <a:pt x="14" y="11"/>
                        </a:cubicBezTo>
                        <a:cubicBezTo>
                          <a:pt x="15" y="10"/>
                          <a:pt x="15" y="10"/>
                          <a:pt x="16" y="9"/>
                        </a:cubicBezTo>
                        <a:cubicBezTo>
                          <a:pt x="13" y="7"/>
                          <a:pt x="13" y="7"/>
                          <a:pt x="15" y="10"/>
                        </a:cubicBezTo>
                        <a:cubicBezTo>
                          <a:pt x="15" y="10"/>
                          <a:pt x="16" y="9"/>
                          <a:pt x="16" y="9"/>
                        </a:cubicBezTo>
                        <a:cubicBezTo>
                          <a:pt x="15" y="7"/>
                          <a:pt x="13" y="6"/>
                          <a:pt x="12" y="5"/>
                        </a:cubicBezTo>
                        <a:cubicBezTo>
                          <a:pt x="11" y="5"/>
                          <a:pt x="11" y="6"/>
                          <a:pt x="10" y="7"/>
                        </a:cubicBezTo>
                        <a:cubicBezTo>
                          <a:pt x="14" y="9"/>
                          <a:pt x="16" y="11"/>
                          <a:pt x="18" y="15"/>
                        </a:cubicBezTo>
                        <a:cubicBezTo>
                          <a:pt x="19" y="14"/>
                          <a:pt x="19" y="14"/>
                          <a:pt x="20" y="13"/>
                        </a:cubicBezTo>
                        <a:cubicBezTo>
                          <a:pt x="20" y="13"/>
                          <a:pt x="19" y="13"/>
                          <a:pt x="19" y="13"/>
                        </a:cubicBezTo>
                        <a:cubicBezTo>
                          <a:pt x="18" y="12"/>
                          <a:pt x="16" y="14"/>
                          <a:pt x="18" y="15"/>
                        </a:cubicBezTo>
                        <a:cubicBezTo>
                          <a:pt x="19" y="17"/>
                          <a:pt x="21" y="19"/>
                          <a:pt x="22" y="21"/>
                        </a:cubicBezTo>
                        <a:cubicBezTo>
                          <a:pt x="22" y="22"/>
                          <a:pt x="25" y="22"/>
                          <a:pt x="25" y="21"/>
                        </a:cubicBezTo>
                        <a:cubicBezTo>
                          <a:pt x="25" y="17"/>
                          <a:pt x="23" y="15"/>
                          <a:pt x="19" y="13"/>
                        </a:cubicBezTo>
                        <a:cubicBezTo>
                          <a:pt x="19" y="14"/>
                          <a:pt x="18" y="14"/>
                          <a:pt x="18" y="15"/>
                        </a:cubicBezTo>
                        <a:cubicBezTo>
                          <a:pt x="18" y="15"/>
                          <a:pt x="18" y="15"/>
                          <a:pt x="19" y="15"/>
                        </a:cubicBezTo>
                        <a:cubicBezTo>
                          <a:pt x="20" y="16"/>
                          <a:pt x="21" y="15"/>
                          <a:pt x="20" y="14"/>
                        </a:cubicBezTo>
                        <a:cubicBezTo>
                          <a:pt x="18" y="10"/>
                          <a:pt x="15" y="7"/>
                          <a:pt x="11" y="5"/>
                        </a:cubicBezTo>
                        <a:cubicBezTo>
                          <a:pt x="10" y="4"/>
                          <a:pt x="9" y="5"/>
                          <a:pt x="10" y="6"/>
                        </a:cubicBezTo>
                        <a:cubicBezTo>
                          <a:pt x="13" y="10"/>
                          <a:pt x="11" y="9"/>
                          <a:pt x="15" y="11"/>
                        </a:cubicBezTo>
                        <a:cubicBezTo>
                          <a:pt x="16" y="11"/>
                          <a:pt x="17" y="10"/>
                          <a:pt x="17" y="9"/>
                        </a:cubicBezTo>
                        <a:cubicBezTo>
                          <a:pt x="15" y="6"/>
                          <a:pt x="13" y="5"/>
                          <a:pt x="10" y="4"/>
                        </a:cubicBezTo>
                        <a:cubicBezTo>
                          <a:pt x="9" y="3"/>
                          <a:pt x="8" y="4"/>
                          <a:pt x="9" y="5"/>
                        </a:cubicBezTo>
                        <a:cubicBezTo>
                          <a:pt x="10" y="8"/>
                          <a:pt x="12" y="9"/>
                          <a:pt x="14" y="11"/>
                        </a:cubicBezTo>
                        <a:cubicBezTo>
                          <a:pt x="15" y="12"/>
                          <a:pt x="17" y="10"/>
                          <a:pt x="16" y="9"/>
                        </a:cubicBezTo>
                        <a:cubicBezTo>
                          <a:pt x="12" y="4"/>
                          <a:pt x="9" y="1"/>
                          <a:pt x="2" y="1"/>
                        </a:cubicBezTo>
                        <a:cubicBezTo>
                          <a:pt x="0" y="1"/>
                          <a:pt x="0" y="3"/>
                          <a:pt x="2" y="3"/>
                        </a:cubicBezTo>
                        <a:cubicBezTo>
                          <a:pt x="4" y="3"/>
                          <a:pt x="7" y="3"/>
                          <a:pt x="10" y="4"/>
                        </a:cubicBezTo>
                        <a:cubicBezTo>
                          <a:pt x="11" y="4"/>
                          <a:pt x="12" y="2"/>
                          <a:pt x="11" y="2"/>
                        </a:cubicBezTo>
                        <a:cubicBezTo>
                          <a:pt x="9" y="1"/>
                          <a:pt x="7" y="1"/>
                          <a:pt x="5" y="0"/>
                        </a:cubicBezTo>
                        <a:cubicBezTo>
                          <a:pt x="4" y="0"/>
                          <a:pt x="3" y="1"/>
                          <a:pt x="4" y="2"/>
                        </a:cubicBezTo>
                        <a:cubicBezTo>
                          <a:pt x="6" y="4"/>
                          <a:pt x="8" y="5"/>
                          <a:pt x="9" y="7"/>
                        </a:cubicBezTo>
                        <a:cubicBezTo>
                          <a:pt x="10" y="6"/>
                          <a:pt x="10" y="6"/>
                          <a:pt x="11" y="5"/>
                        </a:cubicBezTo>
                        <a:cubicBezTo>
                          <a:pt x="9" y="4"/>
                          <a:pt x="8" y="3"/>
                          <a:pt x="6" y="2"/>
                        </a:cubicBezTo>
                        <a:cubicBezTo>
                          <a:pt x="5" y="1"/>
                          <a:pt x="4" y="3"/>
                          <a:pt x="4" y="4"/>
                        </a:cubicBezTo>
                        <a:cubicBezTo>
                          <a:pt x="7" y="7"/>
                          <a:pt x="10" y="8"/>
                          <a:pt x="12" y="10"/>
                        </a:cubicBezTo>
                        <a:cubicBezTo>
                          <a:pt x="13" y="10"/>
                          <a:pt x="13" y="9"/>
                          <a:pt x="14" y="9"/>
                        </a:cubicBezTo>
                        <a:cubicBezTo>
                          <a:pt x="12" y="8"/>
                          <a:pt x="10" y="6"/>
                          <a:pt x="8" y="5"/>
                        </a:cubicBezTo>
                        <a:cubicBezTo>
                          <a:pt x="7" y="6"/>
                          <a:pt x="7" y="6"/>
                          <a:pt x="7" y="7"/>
                        </a:cubicBezTo>
                        <a:cubicBezTo>
                          <a:pt x="11" y="8"/>
                          <a:pt x="14" y="10"/>
                          <a:pt x="18" y="12"/>
                        </a:cubicBezTo>
                        <a:cubicBezTo>
                          <a:pt x="18" y="12"/>
                          <a:pt x="19" y="11"/>
                          <a:pt x="19" y="10"/>
                        </a:cubicBezTo>
                        <a:cubicBezTo>
                          <a:pt x="17" y="10"/>
                          <a:pt x="16" y="9"/>
                          <a:pt x="14" y="8"/>
                        </a:cubicBezTo>
                        <a:cubicBezTo>
                          <a:pt x="13" y="8"/>
                          <a:pt x="12" y="9"/>
                          <a:pt x="13" y="10"/>
                        </a:cubicBezTo>
                        <a:cubicBezTo>
                          <a:pt x="18" y="15"/>
                          <a:pt x="20" y="20"/>
                          <a:pt x="22" y="26"/>
                        </a:cubicBezTo>
                        <a:cubicBezTo>
                          <a:pt x="23" y="31"/>
                          <a:pt x="20" y="36"/>
                          <a:pt x="20" y="41"/>
                        </a:cubicBezTo>
                        <a:cubicBezTo>
                          <a:pt x="20" y="42"/>
                          <a:pt x="22" y="43"/>
                          <a:pt x="22" y="42"/>
                        </a:cubicBezTo>
                        <a:cubicBezTo>
                          <a:pt x="22" y="41"/>
                          <a:pt x="23" y="41"/>
                          <a:pt x="23" y="40"/>
                        </a:cubicBezTo>
                        <a:cubicBezTo>
                          <a:pt x="22" y="40"/>
                          <a:pt x="22" y="39"/>
                          <a:pt x="21" y="39"/>
                        </a:cubicBezTo>
                        <a:cubicBezTo>
                          <a:pt x="18" y="44"/>
                          <a:pt x="15" y="47"/>
                          <a:pt x="10" y="50"/>
                        </a:cubicBezTo>
                        <a:cubicBezTo>
                          <a:pt x="9" y="51"/>
                          <a:pt x="10" y="53"/>
                          <a:pt x="11" y="52"/>
                        </a:cubicBezTo>
                        <a:cubicBezTo>
                          <a:pt x="16" y="49"/>
                          <a:pt x="20" y="47"/>
                          <a:pt x="22" y="41"/>
                        </a:cubicBezTo>
                        <a:cubicBezTo>
                          <a:pt x="22" y="40"/>
                          <a:pt x="21" y="39"/>
                          <a:pt x="20" y="40"/>
                        </a:cubicBezTo>
                        <a:cubicBezTo>
                          <a:pt x="17" y="42"/>
                          <a:pt x="15" y="46"/>
                          <a:pt x="12" y="48"/>
                        </a:cubicBezTo>
                        <a:cubicBezTo>
                          <a:pt x="13" y="48"/>
                          <a:pt x="13" y="49"/>
                          <a:pt x="14" y="50"/>
                        </a:cubicBezTo>
                        <a:cubicBezTo>
                          <a:pt x="18" y="46"/>
                          <a:pt x="21" y="43"/>
                          <a:pt x="23" y="38"/>
                        </a:cubicBezTo>
                        <a:cubicBezTo>
                          <a:pt x="23" y="36"/>
                          <a:pt x="21" y="36"/>
                          <a:pt x="20" y="3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6" name="Freeform 299"/>
                  <p:cNvSpPr/>
                  <p:nvPr/>
                </p:nvSpPr>
                <p:spPr bwMode="auto">
                  <a:xfrm>
                    <a:off x="895" y="1695"/>
                    <a:ext cx="10" cy="10"/>
                  </a:xfrm>
                  <a:custGeom>
                    <a:avLst/>
                    <a:gdLst>
                      <a:gd name="T0" fmla="*/ 8 w 14"/>
                      <a:gd name="T1" fmla="*/ 1 h 14"/>
                      <a:gd name="T2" fmla="*/ 1 w 14"/>
                      <a:gd name="T3" fmla="*/ 4 h 14"/>
                      <a:gd name="T4" fmla="*/ 1 w 14"/>
                      <a:gd name="T5" fmla="*/ 10 h 14"/>
                      <a:gd name="T6" fmla="*/ 13 w 14"/>
                      <a:gd name="T7" fmla="*/ 9 h 14"/>
                      <a:gd name="T8" fmla="*/ 4 w 14"/>
                      <a:gd name="T9" fmla="*/ 1 h 14"/>
                      <a:gd name="T10" fmla="*/ 1 w 14"/>
                      <a:gd name="T11" fmla="*/ 9 h 14"/>
                      <a:gd name="T12" fmla="*/ 8 w 14"/>
                      <a:gd name="T13" fmla="*/ 12 h 14"/>
                      <a:gd name="T14" fmla="*/ 11 w 14"/>
                      <a:gd name="T15" fmla="*/ 5 h 14"/>
                      <a:gd name="T16" fmla="*/ 4 w 14"/>
                      <a:gd name="T17" fmla="*/ 4 h 14"/>
                      <a:gd name="T18" fmla="*/ 8 w 14"/>
                      <a:gd name="T19" fmla="*/ 9 h 14"/>
                      <a:gd name="T20" fmla="*/ 7 w 14"/>
                      <a:gd name="T21" fmla="*/ 3 h 14"/>
                      <a:gd name="T22" fmla="*/ 3 w 14"/>
                      <a:gd name="T23" fmla="*/ 8 h 14"/>
                      <a:gd name="T24" fmla="*/ 8 w 14"/>
                      <a:gd name="T25" fmla="*/ 8 h 14"/>
                      <a:gd name="T26" fmla="*/ 4 w 14"/>
                      <a:gd name="T27" fmla="*/ 5 h 14"/>
                      <a:gd name="T28" fmla="*/ 6 w 14"/>
                      <a:gd name="T29" fmla="*/ 9 h 14"/>
                      <a:gd name="T30" fmla="*/ 10 w 14"/>
                      <a:gd name="T31" fmla="*/ 6 h 14"/>
                      <a:gd name="T32" fmla="*/ 10 w 14"/>
                      <a:gd name="T33" fmla="*/ 5 h 14"/>
                      <a:gd name="T34" fmla="*/ 7 w 14"/>
                      <a:gd name="T35" fmla="*/ 5 h 14"/>
                      <a:gd name="T36" fmla="*/ 8 w 14"/>
                      <a:gd name="T37" fmla="*/ 7 h 14"/>
                      <a:gd name="T38" fmla="*/ 9 w 14"/>
                      <a:gd name="T39" fmla="*/ 7 h 14"/>
                      <a:gd name="T40" fmla="*/ 8 w 14"/>
                      <a:gd name="T41" fmla="*/ 5 h 14"/>
                      <a:gd name="T42" fmla="*/ 5 w 14"/>
                      <a:gd name="T43" fmla="*/ 7 h 14"/>
                      <a:gd name="T44" fmla="*/ 6 w 14"/>
                      <a:gd name="T45" fmla="*/ 8 h 14"/>
                      <a:gd name="T46" fmla="*/ 6 w 14"/>
                      <a:gd name="T47" fmla="*/ 7 h 14"/>
                      <a:gd name="T48" fmla="*/ 6 w 14"/>
                      <a:gd name="T49" fmla="*/ 7 h 14"/>
                      <a:gd name="T50" fmla="*/ 5 w 14"/>
                      <a:gd name="T51" fmla="*/ 7 h 14"/>
                      <a:gd name="T52" fmla="*/ 7 w 14"/>
                      <a:gd name="T53" fmla="*/ 5 h 14"/>
                      <a:gd name="T54" fmla="*/ 6 w 14"/>
                      <a:gd name="T55" fmla="*/ 7 h 14"/>
                      <a:gd name="T56" fmla="*/ 7 w 14"/>
                      <a:gd name="T57" fmla="*/ 5 h 14"/>
                      <a:gd name="T58" fmla="*/ 9 w 14"/>
                      <a:gd name="T59" fmla="*/ 8 h 14"/>
                      <a:gd name="T60" fmla="*/ 5 w 14"/>
                      <a:gd name="T61" fmla="*/ 10 h 14"/>
                      <a:gd name="T62" fmla="*/ 6 w 14"/>
                      <a:gd name="T63" fmla="*/ 3 h 14"/>
                      <a:gd name="T64" fmla="*/ 10 w 14"/>
                      <a:gd name="T65" fmla="*/ 7 h 14"/>
                      <a:gd name="T66" fmla="*/ 6 w 14"/>
                      <a:gd name="T67" fmla="*/ 11 h 14"/>
                      <a:gd name="T68" fmla="*/ 2 w 14"/>
                      <a:gd name="T69" fmla="*/ 7 h 14"/>
                      <a:gd name="T70" fmla="*/ 8 w 14"/>
                      <a:gd name="T71" fmla="*/ 3 h 14"/>
                      <a:gd name="T72" fmla="*/ 8 w 14"/>
                      <a:gd name="T73" fmla="*/ 1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4" h="14">
                        <a:moveTo>
                          <a:pt x="8" y="1"/>
                        </a:moveTo>
                        <a:cubicBezTo>
                          <a:pt x="5" y="1"/>
                          <a:pt x="2" y="2"/>
                          <a:pt x="1" y="4"/>
                        </a:cubicBezTo>
                        <a:cubicBezTo>
                          <a:pt x="0" y="6"/>
                          <a:pt x="0" y="8"/>
                          <a:pt x="1" y="10"/>
                        </a:cubicBezTo>
                        <a:cubicBezTo>
                          <a:pt x="4" y="14"/>
                          <a:pt x="11" y="14"/>
                          <a:pt x="13" y="9"/>
                        </a:cubicBezTo>
                        <a:cubicBezTo>
                          <a:pt x="14" y="4"/>
                          <a:pt x="8" y="0"/>
                          <a:pt x="4" y="1"/>
                        </a:cubicBezTo>
                        <a:cubicBezTo>
                          <a:pt x="2" y="3"/>
                          <a:pt x="0" y="6"/>
                          <a:pt x="1" y="9"/>
                        </a:cubicBezTo>
                        <a:cubicBezTo>
                          <a:pt x="2" y="11"/>
                          <a:pt x="5" y="13"/>
                          <a:pt x="8" y="12"/>
                        </a:cubicBezTo>
                        <a:cubicBezTo>
                          <a:pt x="11" y="11"/>
                          <a:pt x="12" y="8"/>
                          <a:pt x="11" y="5"/>
                        </a:cubicBezTo>
                        <a:cubicBezTo>
                          <a:pt x="10" y="3"/>
                          <a:pt x="6" y="1"/>
                          <a:pt x="4" y="4"/>
                        </a:cubicBezTo>
                        <a:cubicBezTo>
                          <a:pt x="3" y="7"/>
                          <a:pt x="5" y="10"/>
                          <a:pt x="8" y="9"/>
                        </a:cubicBezTo>
                        <a:cubicBezTo>
                          <a:pt x="11" y="7"/>
                          <a:pt x="10" y="3"/>
                          <a:pt x="7" y="3"/>
                        </a:cubicBezTo>
                        <a:cubicBezTo>
                          <a:pt x="4" y="3"/>
                          <a:pt x="3" y="5"/>
                          <a:pt x="3" y="8"/>
                        </a:cubicBezTo>
                        <a:cubicBezTo>
                          <a:pt x="3" y="11"/>
                          <a:pt x="7" y="10"/>
                          <a:pt x="8" y="8"/>
                        </a:cubicBezTo>
                        <a:cubicBezTo>
                          <a:pt x="10" y="6"/>
                          <a:pt x="7" y="3"/>
                          <a:pt x="4" y="5"/>
                        </a:cubicBezTo>
                        <a:cubicBezTo>
                          <a:pt x="2" y="7"/>
                          <a:pt x="3" y="10"/>
                          <a:pt x="6" y="9"/>
                        </a:cubicBezTo>
                        <a:cubicBezTo>
                          <a:pt x="8" y="9"/>
                          <a:pt x="10" y="8"/>
                          <a:pt x="10" y="6"/>
                        </a:cubicBezTo>
                        <a:cubicBezTo>
                          <a:pt x="11" y="6"/>
                          <a:pt x="10" y="5"/>
                          <a:pt x="10" y="5"/>
                        </a:cubicBezTo>
                        <a:cubicBezTo>
                          <a:pt x="9" y="4"/>
                          <a:pt x="8" y="5"/>
                          <a:pt x="7" y="5"/>
                        </a:cubicBezTo>
                        <a:cubicBezTo>
                          <a:pt x="6" y="5"/>
                          <a:pt x="6" y="7"/>
                          <a:pt x="8" y="7"/>
                        </a:cubicBezTo>
                        <a:cubicBezTo>
                          <a:pt x="8" y="7"/>
                          <a:pt x="8" y="7"/>
                          <a:pt x="9" y="7"/>
                        </a:cubicBezTo>
                        <a:cubicBezTo>
                          <a:pt x="9" y="6"/>
                          <a:pt x="9" y="6"/>
                          <a:pt x="8" y="5"/>
                        </a:cubicBezTo>
                        <a:cubicBezTo>
                          <a:pt x="8" y="6"/>
                          <a:pt x="7" y="7"/>
                          <a:pt x="5" y="7"/>
                        </a:cubicBezTo>
                        <a:cubicBezTo>
                          <a:pt x="5" y="7"/>
                          <a:pt x="5" y="7"/>
                          <a:pt x="6" y="8"/>
                        </a:cubicBezTo>
                        <a:cubicBezTo>
                          <a:pt x="6" y="7"/>
                          <a:pt x="6" y="7"/>
                          <a:pt x="6" y="7"/>
                        </a:cubicBezTo>
                        <a:cubicBezTo>
                          <a:pt x="6" y="6"/>
                          <a:pt x="7" y="7"/>
                          <a:pt x="6" y="7"/>
                        </a:cubicBezTo>
                        <a:cubicBezTo>
                          <a:pt x="6" y="8"/>
                          <a:pt x="5" y="8"/>
                          <a:pt x="5" y="7"/>
                        </a:cubicBezTo>
                        <a:cubicBezTo>
                          <a:pt x="5" y="6"/>
                          <a:pt x="6" y="5"/>
                          <a:pt x="7" y="5"/>
                        </a:cubicBezTo>
                        <a:cubicBezTo>
                          <a:pt x="8" y="6"/>
                          <a:pt x="7" y="7"/>
                          <a:pt x="6" y="7"/>
                        </a:cubicBezTo>
                        <a:cubicBezTo>
                          <a:pt x="6" y="6"/>
                          <a:pt x="6" y="5"/>
                          <a:pt x="7" y="5"/>
                        </a:cubicBezTo>
                        <a:cubicBezTo>
                          <a:pt x="9" y="4"/>
                          <a:pt x="9" y="7"/>
                          <a:pt x="9" y="8"/>
                        </a:cubicBezTo>
                        <a:cubicBezTo>
                          <a:pt x="9" y="10"/>
                          <a:pt x="7" y="10"/>
                          <a:pt x="5" y="10"/>
                        </a:cubicBezTo>
                        <a:cubicBezTo>
                          <a:pt x="2" y="8"/>
                          <a:pt x="3" y="4"/>
                          <a:pt x="6" y="3"/>
                        </a:cubicBezTo>
                        <a:cubicBezTo>
                          <a:pt x="8" y="3"/>
                          <a:pt x="10" y="5"/>
                          <a:pt x="10" y="7"/>
                        </a:cubicBezTo>
                        <a:cubicBezTo>
                          <a:pt x="11" y="9"/>
                          <a:pt x="8" y="11"/>
                          <a:pt x="6" y="11"/>
                        </a:cubicBezTo>
                        <a:cubicBezTo>
                          <a:pt x="4" y="11"/>
                          <a:pt x="2" y="9"/>
                          <a:pt x="2" y="7"/>
                        </a:cubicBezTo>
                        <a:cubicBezTo>
                          <a:pt x="2" y="4"/>
                          <a:pt x="5" y="3"/>
                          <a:pt x="8" y="3"/>
                        </a:cubicBezTo>
                        <a:cubicBezTo>
                          <a:pt x="9" y="4"/>
                          <a:pt x="9" y="1"/>
                          <a:pt x="8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7" name="Freeform 300"/>
                  <p:cNvSpPr/>
                  <p:nvPr/>
                </p:nvSpPr>
                <p:spPr bwMode="auto">
                  <a:xfrm>
                    <a:off x="896" y="1685"/>
                    <a:ext cx="20" cy="18"/>
                  </a:xfrm>
                  <a:custGeom>
                    <a:avLst/>
                    <a:gdLst>
                      <a:gd name="T0" fmla="*/ 22 w 30"/>
                      <a:gd name="T1" fmla="*/ 27 h 28"/>
                      <a:gd name="T2" fmla="*/ 30 w 30"/>
                      <a:gd name="T3" fmla="*/ 22 h 28"/>
                      <a:gd name="T4" fmla="*/ 1 w 30"/>
                      <a:gd name="T5" fmla="*/ 8 h 28"/>
                      <a:gd name="T6" fmla="*/ 3 w 30"/>
                      <a:gd name="T7" fmla="*/ 4 h 28"/>
                      <a:gd name="T8" fmla="*/ 5 w 30"/>
                      <a:gd name="T9" fmla="*/ 4 h 28"/>
                      <a:gd name="T10" fmla="*/ 6 w 30"/>
                      <a:gd name="T11" fmla="*/ 8 h 28"/>
                      <a:gd name="T12" fmla="*/ 5 w 30"/>
                      <a:gd name="T13" fmla="*/ 7 h 28"/>
                      <a:gd name="T14" fmla="*/ 6 w 30"/>
                      <a:gd name="T15" fmla="*/ 3 h 28"/>
                      <a:gd name="T16" fmla="*/ 10 w 30"/>
                      <a:gd name="T17" fmla="*/ 4 h 28"/>
                      <a:gd name="T18" fmla="*/ 10 w 30"/>
                      <a:gd name="T19" fmla="*/ 8 h 28"/>
                      <a:gd name="T20" fmla="*/ 10 w 30"/>
                      <a:gd name="T21" fmla="*/ 8 h 28"/>
                      <a:gd name="T22" fmla="*/ 12 w 30"/>
                      <a:gd name="T23" fmla="*/ 4 h 28"/>
                      <a:gd name="T24" fmla="*/ 15 w 30"/>
                      <a:gd name="T25" fmla="*/ 7 h 28"/>
                      <a:gd name="T26" fmla="*/ 14 w 30"/>
                      <a:gd name="T27" fmla="*/ 9 h 28"/>
                      <a:gd name="T28" fmla="*/ 13 w 30"/>
                      <a:gd name="T29" fmla="*/ 9 h 28"/>
                      <a:gd name="T30" fmla="*/ 15 w 30"/>
                      <a:gd name="T31" fmla="*/ 8 h 28"/>
                      <a:gd name="T32" fmla="*/ 18 w 30"/>
                      <a:gd name="T33" fmla="*/ 10 h 28"/>
                      <a:gd name="T34" fmla="*/ 17 w 30"/>
                      <a:gd name="T35" fmla="*/ 14 h 28"/>
                      <a:gd name="T36" fmla="*/ 17 w 30"/>
                      <a:gd name="T37" fmla="*/ 12 h 28"/>
                      <a:gd name="T38" fmla="*/ 20 w 30"/>
                      <a:gd name="T39" fmla="*/ 11 h 28"/>
                      <a:gd name="T40" fmla="*/ 23 w 30"/>
                      <a:gd name="T41" fmla="*/ 15 h 28"/>
                      <a:gd name="T42" fmla="*/ 21 w 30"/>
                      <a:gd name="T43" fmla="*/ 18 h 28"/>
                      <a:gd name="T44" fmla="*/ 21 w 30"/>
                      <a:gd name="T45" fmla="*/ 18 h 28"/>
                      <a:gd name="T46" fmla="*/ 23 w 30"/>
                      <a:gd name="T47" fmla="*/ 17 h 28"/>
                      <a:gd name="T48" fmla="*/ 25 w 30"/>
                      <a:gd name="T49" fmla="*/ 22 h 28"/>
                      <a:gd name="T50" fmla="*/ 23 w 30"/>
                      <a:gd name="T51" fmla="*/ 25 h 28"/>
                      <a:gd name="T52" fmla="*/ 23 w 30"/>
                      <a:gd name="T53" fmla="*/ 25 h 28"/>
                      <a:gd name="T54" fmla="*/ 24 w 30"/>
                      <a:gd name="T55" fmla="*/ 20 h 28"/>
                      <a:gd name="T56" fmla="*/ 19 w 30"/>
                      <a:gd name="T57" fmla="*/ 9 h 28"/>
                      <a:gd name="T58" fmla="*/ 22 w 30"/>
                      <a:gd name="T59" fmla="*/ 11 h 28"/>
                      <a:gd name="T60" fmla="*/ 20 w 30"/>
                      <a:gd name="T61" fmla="*/ 12 h 28"/>
                      <a:gd name="T62" fmla="*/ 17 w 30"/>
                      <a:gd name="T63" fmla="*/ 10 h 28"/>
                      <a:gd name="T64" fmla="*/ 26 w 30"/>
                      <a:gd name="T65" fmla="*/ 18 h 28"/>
                      <a:gd name="T66" fmla="*/ 24 w 30"/>
                      <a:gd name="T67" fmla="*/ 26 h 28"/>
                      <a:gd name="T68" fmla="*/ 23 w 30"/>
                      <a:gd name="T69" fmla="*/ 23 h 28"/>
                      <a:gd name="T70" fmla="*/ 24 w 30"/>
                      <a:gd name="T71" fmla="*/ 20 h 28"/>
                      <a:gd name="T72" fmla="*/ 25 w 30"/>
                      <a:gd name="T73" fmla="*/ 18 h 28"/>
                      <a:gd name="T74" fmla="*/ 23 w 30"/>
                      <a:gd name="T75" fmla="*/ 19 h 28"/>
                      <a:gd name="T76" fmla="*/ 21 w 30"/>
                      <a:gd name="T77" fmla="*/ 16 h 28"/>
                      <a:gd name="T78" fmla="*/ 22 w 30"/>
                      <a:gd name="T79" fmla="*/ 13 h 28"/>
                      <a:gd name="T80" fmla="*/ 22 w 30"/>
                      <a:gd name="T81" fmla="*/ 12 h 28"/>
                      <a:gd name="T82" fmla="*/ 19 w 30"/>
                      <a:gd name="T83" fmla="*/ 14 h 28"/>
                      <a:gd name="T84" fmla="*/ 16 w 30"/>
                      <a:gd name="T85" fmla="*/ 12 h 28"/>
                      <a:gd name="T86" fmla="*/ 17 w 30"/>
                      <a:gd name="T87" fmla="*/ 9 h 28"/>
                      <a:gd name="T88" fmla="*/ 17 w 30"/>
                      <a:gd name="T89" fmla="*/ 8 h 28"/>
                      <a:gd name="T90" fmla="*/ 15 w 30"/>
                      <a:gd name="T91" fmla="*/ 10 h 28"/>
                      <a:gd name="T92" fmla="*/ 13 w 30"/>
                      <a:gd name="T93" fmla="*/ 7 h 28"/>
                      <a:gd name="T94" fmla="*/ 14 w 30"/>
                      <a:gd name="T95" fmla="*/ 6 h 28"/>
                      <a:gd name="T96" fmla="*/ 14 w 30"/>
                      <a:gd name="T97" fmla="*/ 4 h 28"/>
                      <a:gd name="T98" fmla="*/ 12 w 30"/>
                      <a:gd name="T99" fmla="*/ 8 h 28"/>
                      <a:gd name="T100" fmla="*/ 8 w 30"/>
                      <a:gd name="T101" fmla="*/ 7 h 28"/>
                      <a:gd name="T102" fmla="*/ 8 w 30"/>
                      <a:gd name="T103" fmla="*/ 4 h 28"/>
                      <a:gd name="T104" fmla="*/ 8 w 30"/>
                      <a:gd name="T105" fmla="*/ 3 h 28"/>
                      <a:gd name="T106" fmla="*/ 7 w 30"/>
                      <a:gd name="T107" fmla="*/ 7 h 28"/>
                      <a:gd name="T108" fmla="*/ 3 w 30"/>
                      <a:gd name="T109" fmla="*/ 8 h 28"/>
                      <a:gd name="T110" fmla="*/ 3 w 30"/>
                      <a:gd name="T111" fmla="*/ 4 h 28"/>
                      <a:gd name="T112" fmla="*/ 5 w 30"/>
                      <a:gd name="T113" fmla="*/ 4 h 28"/>
                      <a:gd name="T114" fmla="*/ 3 w 30"/>
                      <a:gd name="T115" fmla="*/ 8 h 28"/>
                      <a:gd name="T116" fmla="*/ 19 w 30"/>
                      <a:gd name="T117" fmla="*/ 9 h 28"/>
                      <a:gd name="T118" fmla="*/ 24 w 30"/>
                      <a:gd name="T119" fmla="*/ 26 h 28"/>
                      <a:gd name="T120" fmla="*/ 2 w 30"/>
                      <a:gd name="T121" fmla="*/ 10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30" h="28">
                        <a:moveTo>
                          <a:pt x="2" y="10"/>
                        </a:moveTo>
                        <a:cubicBezTo>
                          <a:pt x="7" y="10"/>
                          <a:pt x="11" y="10"/>
                          <a:pt x="14" y="13"/>
                        </a:cubicBezTo>
                        <a:cubicBezTo>
                          <a:pt x="20" y="16"/>
                          <a:pt x="21" y="22"/>
                          <a:pt x="22" y="27"/>
                        </a:cubicBezTo>
                        <a:cubicBezTo>
                          <a:pt x="22" y="28"/>
                          <a:pt x="23" y="28"/>
                          <a:pt x="24" y="27"/>
                        </a:cubicBezTo>
                        <a:cubicBezTo>
                          <a:pt x="26" y="26"/>
                          <a:pt x="27" y="24"/>
                          <a:pt x="29" y="23"/>
                        </a:cubicBezTo>
                        <a:cubicBezTo>
                          <a:pt x="30" y="23"/>
                          <a:pt x="30" y="23"/>
                          <a:pt x="30" y="22"/>
                        </a:cubicBezTo>
                        <a:cubicBezTo>
                          <a:pt x="29" y="14"/>
                          <a:pt x="21" y="6"/>
                          <a:pt x="14" y="3"/>
                        </a:cubicBezTo>
                        <a:cubicBezTo>
                          <a:pt x="11" y="1"/>
                          <a:pt x="6" y="0"/>
                          <a:pt x="2" y="1"/>
                        </a:cubicBezTo>
                        <a:cubicBezTo>
                          <a:pt x="0" y="2"/>
                          <a:pt x="1" y="7"/>
                          <a:pt x="1" y="8"/>
                        </a:cubicBezTo>
                        <a:cubicBezTo>
                          <a:pt x="1" y="10"/>
                          <a:pt x="3" y="10"/>
                          <a:pt x="3" y="9"/>
                        </a:cubicBezTo>
                        <a:cubicBezTo>
                          <a:pt x="3" y="7"/>
                          <a:pt x="4" y="6"/>
                          <a:pt x="5" y="4"/>
                        </a:cubicBezTo>
                        <a:cubicBezTo>
                          <a:pt x="4" y="4"/>
                          <a:pt x="3" y="4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9"/>
                          <a:pt x="5" y="9"/>
                          <a:pt x="5" y="7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4" y="4"/>
                          <a:pt x="4" y="4"/>
                          <a:pt x="3" y="4"/>
                        </a:cubicBezTo>
                        <a:cubicBezTo>
                          <a:pt x="3" y="5"/>
                          <a:pt x="3" y="7"/>
                          <a:pt x="3" y="8"/>
                        </a:cubicBezTo>
                        <a:cubicBezTo>
                          <a:pt x="4" y="9"/>
                          <a:pt x="5" y="9"/>
                          <a:pt x="6" y="8"/>
                        </a:cubicBezTo>
                        <a:cubicBezTo>
                          <a:pt x="6" y="7"/>
                          <a:pt x="6" y="6"/>
                          <a:pt x="7" y="4"/>
                        </a:cubicBezTo>
                        <a:cubicBezTo>
                          <a:pt x="6" y="4"/>
                          <a:pt x="5" y="4"/>
                          <a:pt x="5" y="4"/>
                        </a:cubicBezTo>
                        <a:cubicBezTo>
                          <a:pt x="5" y="5"/>
                          <a:pt x="5" y="6"/>
                          <a:pt x="5" y="7"/>
                        </a:cubicBezTo>
                        <a:cubicBezTo>
                          <a:pt x="5" y="8"/>
                          <a:pt x="7" y="9"/>
                          <a:pt x="7" y="8"/>
                        </a:cubicBezTo>
                        <a:cubicBezTo>
                          <a:pt x="8" y="6"/>
                          <a:pt x="8" y="5"/>
                          <a:pt x="8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6" y="5"/>
                          <a:pt x="6" y="6"/>
                          <a:pt x="6" y="8"/>
                        </a:cubicBezTo>
                        <a:cubicBezTo>
                          <a:pt x="6" y="9"/>
                          <a:pt x="8" y="10"/>
                          <a:pt x="9" y="9"/>
                        </a:cubicBezTo>
                        <a:cubicBezTo>
                          <a:pt x="9" y="7"/>
                          <a:pt x="10" y="6"/>
                          <a:pt x="10" y="4"/>
                        </a:cubicBezTo>
                        <a:cubicBezTo>
                          <a:pt x="9" y="4"/>
                          <a:pt x="9" y="4"/>
                          <a:pt x="8" y="4"/>
                        </a:cubicBezTo>
                        <a:cubicBezTo>
                          <a:pt x="8" y="5"/>
                          <a:pt x="8" y="6"/>
                          <a:pt x="8" y="8"/>
                        </a:cubicBezTo>
                        <a:cubicBezTo>
                          <a:pt x="8" y="9"/>
                          <a:pt x="10" y="9"/>
                          <a:pt x="10" y="8"/>
                        </a:cubicBezTo>
                        <a:cubicBezTo>
                          <a:pt x="11" y="6"/>
                          <a:pt x="11" y="5"/>
                          <a:pt x="12" y="3"/>
                        </a:cubicBezTo>
                        <a:cubicBezTo>
                          <a:pt x="11" y="3"/>
                          <a:pt x="10" y="3"/>
                          <a:pt x="10" y="3"/>
                        </a:cubicBezTo>
                        <a:cubicBezTo>
                          <a:pt x="10" y="5"/>
                          <a:pt x="10" y="6"/>
                          <a:pt x="10" y="8"/>
                        </a:cubicBezTo>
                        <a:cubicBezTo>
                          <a:pt x="10" y="9"/>
                          <a:pt x="11" y="10"/>
                          <a:pt x="12" y="9"/>
                        </a:cubicBezTo>
                        <a:cubicBezTo>
                          <a:pt x="12" y="7"/>
                          <a:pt x="13" y="6"/>
                          <a:pt x="14" y="5"/>
                        </a:cubicBezTo>
                        <a:cubicBezTo>
                          <a:pt x="13" y="5"/>
                          <a:pt x="12" y="4"/>
                          <a:pt x="12" y="4"/>
                        </a:cubicBezTo>
                        <a:cubicBezTo>
                          <a:pt x="12" y="5"/>
                          <a:pt x="12" y="6"/>
                          <a:pt x="11" y="8"/>
                        </a:cubicBezTo>
                        <a:cubicBezTo>
                          <a:pt x="11" y="9"/>
                          <a:pt x="12" y="9"/>
                          <a:pt x="13" y="9"/>
                        </a:cubicBezTo>
                        <a:cubicBezTo>
                          <a:pt x="14" y="8"/>
                          <a:pt x="15" y="8"/>
                          <a:pt x="15" y="7"/>
                        </a:cubicBezTo>
                        <a:cubicBezTo>
                          <a:pt x="15" y="7"/>
                          <a:pt x="14" y="6"/>
                          <a:pt x="13" y="6"/>
                        </a:cubicBezTo>
                        <a:cubicBezTo>
                          <a:pt x="13" y="7"/>
                          <a:pt x="13" y="7"/>
                          <a:pt x="13" y="8"/>
                        </a:cubicBezTo>
                        <a:cubicBezTo>
                          <a:pt x="12" y="9"/>
                          <a:pt x="13" y="10"/>
                          <a:pt x="14" y="9"/>
                        </a:cubicBezTo>
                        <a:cubicBezTo>
                          <a:pt x="15" y="8"/>
                          <a:pt x="16" y="8"/>
                          <a:pt x="17" y="7"/>
                        </a:cubicBezTo>
                        <a:cubicBezTo>
                          <a:pt x="17" y="7"/>
                          <a:pt x="16" y="6"/>
                          <a:pt x="16" y="5"/>
                        </a:cubicBezTo>
                        <a:cubicBezTo>
                          <a:pt x="15" y="7"/>
                          <a:pt x="14" y="7"/>
                          <a:pt x="13" y="9"/>
                        </a:cubicBezTo>
                        <a:cubicBezTo>
                          <a:pt x="13" y="9"/>
                          <a:pt x="14" y="11"/>
                          <a:pt x="15" y="10"/>
                        </a:cubicBezTo>
                        <a:cubicBezTo>
                          <a:pt x="15" y="10"/>
                          <a:pt x="16" y="9"/>
                          <a:pt x="16" y="9"/>
                        </a:cubicBezTo>
                        <a:cubicBezTo>
                          <a:pt x="16" y="9"/>
                          <a:pt x="15" y="8"/>
                          <a:pt x="15" y="8"/>
                        </a:cubicBezTo>
                        <a:cubicBezTo>
                          <a:pt x="14" y="9"/>
                          <a:pt x="14" y="10"/>
                          <a:pt x="14" y="11"/>
                        </a:cubicBezTo>
                        <a:cubicBezTo>
                          <a:pt x="13" y="11"/>
                          <a:pt x="14" y="12"/>
                          <a:pt x="15" y="12"/>
                        </a:cubicBezTo>
                        <a:cubicBezTo>
                          <a:pt x="17" y="11"/>
                          <a:pt x="17" y="11"/>
                          <a:pt x="18" y="10"/>
                        </a:cubicBezTo>
                        <a:cubicBezTo>
                          <a:pt x="18" y="10"/>
                          <a:pt x="17" y="9"/>
                          <a:pt x="17" y="9"/>
                        </a:cubicBezTo>
                        <a:cubicBezTo>
                          <a:pt x="16" y="10"/>
                          <a:pt x="16" y="11"/>
                          <a:pt x="15" y="12"/>
                        </a:cubicBezTo>
                        <a:cubicBezTo>
                          <a:pt x="15" y="13"/>
                          <a:pt x="16" y="14"/>
                          <a:pt x="17" y="14"/>
                        </a:cubicBezTo>
                        <a:cubicBezTo>
                          <a:pt x="18" y="13"/>
                          <a:pt x="19" y="12"/>
                          <a:pt x="20" y="12"/>
                        </a:cubicBezTo>
                        <a:cubicBezTo>
                          <a:pt x="20" y="11"/>
                          <a:pt x="20" y="11"/>
                          <a:pt x="19" y="10"/>
                        </a:cubicBezTo>
                        <a:cubicBezTo>
                          <a:pt x="18" y="11"/>
                          <a:pt x="18" y="11"/>
                          <a:pt x="17" y="12"/>
                        </a:cubicBezTo>
                        <a:cubicBezTo>
                          <a:pt x="16" y="13"/>
                          <a:pt x="17" y="14"/>
                          <a:pt x="18" y="14"/>
                        </a:cubicBezTo>
                        <a:cubicBezTo>
                          <a:pt x="19" y="13"/>
                          <a:pt x="20" y="13"/>
                          <a:pt x="21" y="13"/>
                        </a:cubicBezTo>
                        <a:cubicBezTo>
                          <a:pt x="21" y="12"/>
                          <a:pt x="20" y="12"/>
                          <a:pt x="20" y="11"/>
                        </a:cubicBezTo>
                        <a:cubicBezTo>
                          <a:pt x="19" y="12"/>
                          <a:pt x="19" y="13"/>
                          <a:pt x="18" y="15"/>
                        </a:cubicBezTo>
                        <a:cubicBezTo>
                          <a:pt x="18" y="15"/>
                          <a:pt x="18" y="17"/>
                          <a:pt x="19" y="16"/>
                        </a:cubicBezTo>
                        <a:cubicBezTo>
                          <a:pt x="21" y="16"/>
                          <a:pt x="21" y="15"/>
                          <a:pt x="23" y="15"/>
                        </a:cubicBezTo>
                        <a:cubicBezTo>
                          <a:pt x="22" y="14"/>
                          <a:pt x="22" y="14"/>
                          <a:pt x="21" y="13"/>
                        </a:cubicBezTo>
                        <a:cubicBezTo>
                          <a:pt x="21" y="14"/>
                          <a:pt x="20" y="15"/>
                          <a:pt x="20" y="16"/>
                        </a:cubicBezTo>
                        <a:cubicBezTo>
                          <a:pt x="19" y="17"/>
                          <a:pt x="20" y="18"/>
                          <a:pt x="21" y="18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cubicBezTo>
                          <a:pt x="24" y="16"/>
                          <a:pt x="24" y="15"/>
                          <a:pt x="23" y="15"/>
                        </a:cubicBezTo>
                        <a:cubicBezTo>
                          <a:pt x="22" y="16"/>
                          <a:pt x="22" y="17"/>
                          <a:pt x="21" y="18"/>
                        </a:cubicBezTo>
                        <a:cubicBezTo>
                          <a:pt x="20" y="19"/>
                          <a:pt x="21" y="20"/>
                          <a:pt x="22" y="20"/>
                        </a:cubicBezTo>
                        <a:cubicBezTo>
                          <a:pt x="23" y="19"/>
                          <a:pt x="24" y="19"/>
                          <a:pt x="25" y="19"/>
                        </a:cubicBezTo>
                        <a:cubicBezTo>
                          <a:pt x="24" y="18"/>
                          <a:pt x="24" y="18"/>
                          <a:pt x="23" y="17"/>
                        </a:cubicBezTo>
                        <a:cubicBezTo>
                          <a:pt x="23" y="18"/>
                          <a:pt x="22" y="19"/>
                          <a:pt x="22" y="20"/>
                        </a:cubicBezTo>
                        <a:cubicBezTo>
                          <a:pt x="22" y="21"/>
                          <a:pt x="22" y="22"/>
                          <a:pt x="23" y="22"/>
                        </a:cubicBezTo>
                        <a:cubicBezTo>
                          <a:pt x="24" y="22"/>
                          <a:pt x="24" y="22"/>
                          <a:pt x="25" y="22"/>
                        </a:cubicBezTo>
                        <a:cubicBezTo>
                          <a:pt x="25" y="21"/>
                          <a:pt x="24" y="21"/>
                          <a:pt x="24" y="20"/>
                        </a:cubicBezTo>
                        <a:cubicBezTo>
                          <a:pt x="23" y="21"/>
                          <a:pt x="23" y="22"/>
                          <a:pt x="22" y="23"/>
                        </a:cubicBezTo>
                        <a:cubicBezTo>
                          <a:pt x="22" y="24"/>
                          <a:pt x="23" y="25"/>
                          <a:pt x="23" y="25"/>
                        </a:cubicBezTo>
                        <a:cubicBezTo>
                          <a:pt x="24" y="24"/>
                          <a:pt x="25" y="24"/>
                          <a:pt x="25" y="24"/>
                        </a:cubicBezTo>
                        <a:cubicBezTo>
                          <a:pt x="25" y="24"/>
                          <a:pt x="25" y="23"/>
                          <a:pt x="24" y="23"/>
                        </a:cubicBezTo>
                        <a:cubicBezTo>
                          <a:pt x="24" y="23"/>
                          <a:pt x="23" y="24"/>
                          <a:pt x="23" y="25"/>
                        </a:cubicBezTo>
                        <a:cubicBezTo>
                          <a:pt x="22" y="26"/>
                          <a:pt x="23" y="27"/>
                          <a:pt x="24" y="26"/>
                        </a:cubicBezTo>
                        <a:cubicBezTo>
                          <a:pt x="26" y="24"/>
                          <a:pt x="26" y="22"/>
                          <a:pt x="26" y="19"/>
                        </a:cubicBezTo>
                        <a:cubicBezTo>
                          <a:pt x="26" y="19"/>
                          <a:pt x="25" y="20"/>
                          <a:pt x="24" y="20"/>
                        </a:cubicBezTo>
                        <a:cubicBezTo>
                          <a:pt x="25" y="20"/>
                          <a:pt x="25" y="21"/>
                          <a:pt x="26" y="22"/>
                        </a:cubicBezTo>
                        <a:cubicBezTo>
                          <a:pt x="26" y="21"/>
                          <a:pt x="27" y="21"/>
                          <a:pt x="27" y="20"/>
                        </a:cubicBezTo>
                        <a:cubicBezTo>
                          <a:pt x="25" y="16"/>
                          <a:pt x="23" y="12"/>
                          <a:pt x="19" y="9"/>
                        </a:cubicBezTo>
                        <a:cubicBezTo>
                          <a:pt x="18" y="9"/>
                          <a:pt x="18" y="10"/>
                          <a:pt x="17" y="10"/>
                        </a:cubicBezTo>
                        <a:cubicBezTo>
                          <a:pt x="18" y="11"/>
                          <a:pt x="20" y="12"/>
                          <a:pt x="21" y="12"/>
                        </a:cubicBezTo>
                        <a:cubicBezTo>
                          <a:pt x="22" y="13"/>
                          <a:pt x="23" y="11"/>
                          <a:pt x="22" y="11"/>
                        </a:cubicBezTo>
                        <a:cubicBezTo>
                          <a:pt x="20" y="9"/>
                          <a:pt x="19" y="9"/>
                          <a:pt x="17" y="8"/>
                        </a:cubicBezTo>
                        <a:cubicBezTo>
                          <a:pt x="16" y="7"/>
                          <a:pt x="15" y="9"/>
                          <a:pt x="17" y="10"/>
                        </a:cubicBezTo>
                        <a:cubicBezTo>
                          <a:pt x="18" y="11"/>
                          <a:pt x="19" y="11"/>
                          <a:pt x="20" y="12"/>
                        </a:cubicBezTo>
                        <a:cubicBezTo>
                          <a:pt x="21" y="12"/>
                          <a:pt x="21" y="11"/>
                          <a:pt x="21" y="10"/>
                        </a:cubicBezTo>
                        <a:cubicBezTo>
                          <a:pt x="21" y="10"/>
                          <a:pt x="20" y="9"/>
                          <a:pt x="19" y="9"/>
                        </a:cubicBezTo>
                        <a:cubicBezTo>
                          <a:pt x="18" y="8"/>
                          <a:pt x="16" y="9"/>
                          <a:pt x="17" y="10"/>
                        </a:cubicBezTo>
                        <a:cubicBezTo>
                          <a:pt x="21" y="14"/>
                          <a:pt x="23" y="17"/>
                          <a:pt x="26" y="22"/>
                        </a:cubicBezTo>
                        <a:cubicBezTo>
                          <a:pt x="26" y="23"/>
                          <a:pt x="28" y="22"/>
                          <a:pt x="27" y="20"/>
                        </a:cubicBezTo>
                        <a:cubicBezTo>
                          <a:pt x="27" y="19"/>
                          <a:pt x="27" y="19"/>
                          <a:pt x="26" y="18"/>
                        </a:cubicBezTo>
                        <a:cubicBezTo>
                          <a:pt x="25" y="18"/>
                          <a:pt x="24" y="18"/>
                          <a:pt x="24" y="19"/>
                        </a:cubicBezTo>
                        <a:cubicBezTo>
                          <a:pt x="24" y="21"/>
                          <a:pt x="24" y="23"/>
                          <a:pt x="23" y="25"/>
                        </a:cubicBezTo>
                        <a:cubicBezTo>
                          <a:pt x="23" y="25"/>
                          <a:pt x="24" y="26"/>
                          <a:pt x="24" y="26"/>
                        </a:cubicBezTo>
                        <a:cubicBezTo>
                          <a:pt x="25" y="25"/>
                          <a:pt x="25" y="25"/>
                          <a:pt x="26" y="24"/>
                        </a:cubicBezTo>
                        <a:cubicBezTo>
                          <a:pt x="26" y="23"/>
                          <a:pt x="26" y="22"/>
                          <a:pt x="25" y="22"/>
                        </a:cubicBezTo>
                        <a:cubicBezTo>
                          <a:pt x="24" y="22"/>
                          <a:pt x="24" y="22"/>
                          <a:pt x="23" y="23"/>
                        </a:cubicBezTo>
                        <a:cubicBezTo>
                          <a:pt x="23" y="23"/>
                          <a:pt x="24" y="24"/>
                          <a:pt x="24" y="24"/>
                        </a:cubicBezTo>
                        <a:cubicBezTo>
                          <a:pt x="25" y="23"/>
                          <a:pt x="25" y="23"/>
                          <a:pt x="26" y="21"/>
                        </a:cubicBezTo>
                        <a:cubicBezTo>
                          <a:pt x="26" y="20"/>
                          <a:pt x="25" y="19"/>
                          <a:pt x="24" y="20"/>
                        </a:cubicBezTo>
                        <a:cubicBezTo>
                          <a:pt x="24" y="20"/>
                          <a:pt x="23" y="20"/>
                          <a:pt x="23" y="20"/>
                        </a:cubicBezTo>
                        <a:cubicBezTo>
                          <a:pt x="23" y="20"/>
                          <a:pt x="23" y="21"/>
                          <a:pt x="24" y="22"/>
                        </a:cubicBezTo>
                        <a:cubicBezTo>
                          <a:pt x="25" y="20"/>
                          <a:pt x="25" y="20"/>
                          <a:pt x="25" y="18"/>
                        </a:cubicBezTo>
                        <a:cubicBezTo>
                          <a:pt x="26" y="17"/>
                          <a:pt x="24" y="16"/>
                          <a:pt x="24" y="17"/>
                        </a:cubicBezTo>
                        <a:cubicBezTo>
                          <a:pt x="23" y="17"/>
                          <a:pt x="22" y="17"/>
                          <a:pt x="22" y="17"/>
                        </a:cubicBezTo>
                        <a:cubicBezTo>
                          <a:pt x="22" y="18"/>
                          <a:pt x="22" y="19"/>
                          <a:pt x="23" y="19"/>
                        </a:cubicBezTo>
                        <a:cubicBezTo>
                          <a:pt x="23" y="18"/>
                          <a:pt x="24" y="17"/>
                          <a:pt x="25" y="16"/>
                        </a:cubicBezTo>
                        <a:cubicBezTo>
                          <a:pt x="25" y="15"/>
                          <a:pt x="24" y="14"/>
                          <a:pt x="23" y="14"/>
                        </a:cubicBezTo>
                        <a:cubicBezTo>
                          <a:pt x="22" y="15"/>
                          <a:pt x="22" y="15"/>
                          <a:pt x="21" y="16"/>
                        </a:cubicBezTo>
                        <a:cubicBezTo>
                          <a:pt x="21" y="16"/>
                          <a:pt x="22" y="17"/>
                          <a:pt x="22" y="17"/>
                        </a:cubicBezTo>
                        <a:cubicBezTo>
                          <a:pt x="23" y="15"/>
                          <a:pt x="23" y="16"/>
                          <a:pt x="23" y="14"/>
                        </a:cubicBezTo>
                        <a:cubicBezTo>
                          <a:pt x="24" y="13"/>
                          <a:pt x="23" y="12"/>
                          <a:pt x="22" y="13"/>
                        </a:cubicBezTo>
                        <a:cubicBezTo>
                          <a:pt x="21" y="13"/>
                          <a:pt x="20" y="14"/>
                          <a:pt x="19" y="14"/>
                        </a:cubicBezTo>
                        <a:cubicBezTo>
                          <a:pt x="19" y="15"/>
                          <a:pt x="19" y="15"/>
                          <a:pt x="20" y="16"/>
                        </a:cubicBezTo>
                        <a:cubicBezTo>
                          <a:pt x="21" y="15"/>
                          <a:pt x="21" y="13"/>
                          <a:pt x="22" y="12"/>
                        </a:cubicBezTo>
                        <a:cubicBezTo>
                          <a:pt x="22" y="11"/>
                          <a:pt x="22" y="10"/>
                          <a:pt x="21" y="11"/>
                        </a:cubicBezTo>
                        <a:cubicBezTo>
                          <a:pt x="19" y="11"/>
                          <a:pt x="18" y="11"/>
                          <a:pt x="17" y="12"/>
                        </a:cubicBezTo>
                        <a:cubicBezTo>
                          <a:pt x="18" y="13"/>
                          <a:pt x="18" y="13"/>
                          <a:pt x="19" y="14"/>
                        </a:cubicBezTo>
                        <a:cubicBezTo>
                          <a:pt x="19" y="13"/>
                          <a:pt x="20" y="12"/>
                          <a:pt x="21" y="12"/>
                        </a:cubicBezTo>
                        <a:cubicBezTo>
                          <a:pt x="21" y="11"/>
                          <a:pt x="21" y="9"/>
                          <a:pt x="20" y="10"/>
                        </a:cubicBezTo>
                        <a:cubicBezTo>
                          <a:pt x="18" y="10"/>
                          <a:pt x="17" y="11"/>
                          <a:pt x="16" y="12"/>
                        </a:cubicBezTo>
                        <a:cubicBezTo>
                          <a:pt x="16" y="12"/>
                          <a:pt x="17" y="13"/>
                          <a:pt x="17" y="13"/>
                        </a:cubicBezTo>
                        <a:cubicBezTo>
                          <a:pt x="18" y="12"/>
                          <a:pt x="18" y="11"/>
                          <a:pt x="19" y="10"/>
                        </a:cubicBezTo>
                        <a:cubicBezTo>
                          <a:pt x="19" y="9"/>
                          <a:pt x="18" y="8"/>
                          <a:pt x="17" y="9"/>
                        </a:cubicBezTo>
                        <a:cubicBezTo>
                          <a:pt x="16" y="9"/>
                          <a:pt x="15" y="10"/>
                          <a:pt x="14" y="10"/>
                        </a:cubicBezTo>
                        <a:cubicBezTo>
                          <a:pt x="15" y="10"/>
                          <a:pt x="15" y="11"/>
                          <a:pt x="16" y="11"/>
                        </a:cubicBezTo>
                        <a:cubicBezTo>
                          <a:pt x="16" y="10"/>
                          <a:pt x="17" y="9"/>
                          <a:pt x="17" y="8"/>
                        </a:cubicBezTo>
                        <a:cubicBezTo>
                          <a:pt x="17" y="7"/>
                          <a:pt x="16" y="7"/>
                          <a:pt x="15" y="7"/>
                        </a:cubicBezTo>
                        <a:cubicBezTo>
                          <a:pt x="15" y="7"/>
                          <a:pt x="14" y="8"/>
                          <a:pt x="14" y="8"/>
                        </a:cubicBezTo>
                        <a:cubicBezTo>
                          <a:pt x="14" y="9"/>
                          <a:pt x="15" y="9"/>
                          <a:pt x="15" y="10"/>
                        </a:cubicBezTo>
                        <a:cubicBezTo>
                          <a:pt x="16" y="9"/>
                          <a:pt x="17" y="8"/>
                          <a:pt x="17" y="7"/>
                        </a:cubicBezTo>
                        <a:cubicBezTo>
                          <a:pt x="18" y="6"/>
                          <a:pt x="17" y="5"/>
                          <a:pt x="16" y="5"/>
                        </a:cubicBezTo>
                        <a:cubicBezTo>
                          <a:pt x="15" y="6"/>
                          <a:pt x="14" y="7"/>
                          <a:pt x="13" y="7"/>
                        </a:cubicBezTo>
                        <a:cubicBezTo>
                          <a:pt x="14" y="8"/>
                          <a:pt x="14" y="8"/>
                          <a:pt x="15" y="8"/>
                        </a:cubicBezTo>
                        <a:cubicBezTo>
                          <a:pt x="15" y="8"/>
                          <a:pt x="15" y="7"/>
                          <a:pt x="15" y="7"/>
                        </a:cubicBezTo>
                        <a:cubicBezTo>
                          <a:pt x="16" y="5"/>
                          <a:pt x="14" y="5"/>
                          <a:pt x="14" y="6"/>
                        </a:cubicBezTo>
                        <a:cubicBezTo>
                          <a:pt x="13" y="6"/>
                          <a:pt x="12" y="7"/>
                          <a:pt x="12" y="7"/>
                        </a:cubicBezTo>
                        <a:cubicBezTo>
                          <a:pt x="12" y="7"/>
                          <a:pt x="13" y="8"/>
                          <a:pt x="14" y="8"/>
                        </a:cubicBezTo>
                        <a:cubicBezTo>
                          <a:pt x="14" y="6"/>
                          <a:pt x="14" y="6"/>
                          <a:pt x="14" y="4"/>
                        </a:cubicBezTo>
                        <a:cubicBezTo>
                          <a:pt x="14" y="3"/>
                          <a:pt x="12" y="3"/>
                          <a:pt x="12" y="4"/>
                        </a:cubicBezTo>
                        <a:cubicBezTo>
                          <a:pt x="11" y="5"/>
                          <a:pt x="11" y="6"/>
                          <a:pt x="10" y="8"/>
                        </a:cubicBezTo>
                        <a:cubicBezTo>
                          <a:pt x="11" y="8"/>
                          <a:pt x="11" y="8"/>
                          <a:pt x="12" y="8"/>
                        </a:cubicBezTo>
                        <a:cubicBezTo>
                          <a:pt x="12" y="6"/>
                          <a:pt x="12" y="5"/>
                          <a:pt x="12" y="3"/>
                        </a:cubicBezTo>
                        <a:cubicBezTo>
                          <a:pt x="12" y="2"/>
                          <a:pt x="10" y="2"/>
                          <a:pt x="10" y="3"/>
                        </a:cubicBezTo>
                        <a:cubicBezTo>
                          <a:pt x="9" y="4"/>
                          <a:pt x="9" y="6"/>
                          <a:pt x="8" y="7"/>
                        </a:cubicBezTo>
                        <a:cubicBezTo>
                          <a:pt x="9" y="7"/>
                          <a:pt x="10" y="7"/>
                          <a:pt x="10" y="8"/>
                        </a:cubicBezTo>
                        <a:cubicBezTo>
                          <a:pt x="11" y="6"/>
                          <a:pt x="10" y="5"/>
                          <a:pt x="10" y="4"/>
                        </a:cubicBezTo>
                        <a:cubicBezTo>
                          <a:pt x="10" y="3"/>
                          <a:pt x="9" y="2"/>
                          <a:pt x="8" y="4"/>
                        </a:cubicBezTo>
                        <a:cubicBezTo>
                          <a:pt x="7" y="5"/>
                          <a:pt x="7" y="7"/>
                          <a:pt x="6" y="8"/>
                        </a:cubicBezTo>
                        <a:cubicBezTo>
                          <a:pt x="7" y="8"/>
                          <a:pt x="8" y="8"/>
                          <a:pt x="9" y="8"/>
                        </a:cubicBezTo>
                        <a:cubicBezTo>
                          <a:pt x="9" y="6"/>
                          <a:pt x="9" y="5"/>
                          <a:pt x="8" y="3"/>
                        </a:cubicBezTo>
                        <a:cubicBezTo>
                          <a:pt x="8" y="2"/>
                          <a:pt x="7" y="2"/>
                          <a:pt x="6" y="3"/>
                        </a:cubicBezTo>
                        <a:cubicBezTo>
                          <a:pt x="6" y="4"/>
                          <a:pt x="5" y="6"/>
                          <a:pt x="5" y="7"/>
                        </a:cubicBezTo>
                        <a:cubicBezTo>
                          <a:pt x="6" y="7"/>
                          <a:pt x="6" y="7"/>
                          <a:pt x="7" y="7"/>
                        </a:cubicBezTo>
                        <a:cubicBezTo>
                          <a:pt x="7" y="6"/>
                          <a:pt x="7" y="5"/>
                          <a:pt x="7" y="4"/>
                        </a:cubicBezTo>
                        <a:cubicBezTo>
                          <a:pt x="7" y="3"/>
                          <a:pt x="5" y="3"/>
                          <a:pt x="5" y="3"/>
                        </a:cubicBezTo>
                        <a:cubicBezTo>
                          <a:pt x="4" y="5"/>
                          <a:pt x="4" y="6"/>
                          <a:pt x="3" y="8"/>
                        </a:cubicBezTo>
                        <a:cubicBezTo>
                          <a:pt x="4" y="8"/>
                          <a:pt x="5" y="8"/>
                          <a:pt x="6" y="8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5" y="2"/>
                          <a:pt x="3" y="3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7"/>
                          <a:pt x="4" y="7"/>
                          <a:pt x="5" y="7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5" y="3"/>
                          <a:pt x="3" y="3"/>
                          <a:pt x="3" y="4"/>
                        </a:cubicBezTo>
                        <a:cubicBezTo>
                          <a:pt x="2" y="6"/>
                          <a:pt x="1" y="6"/>
                          <a:pt x="1" y="8"/>
                        </a:cubicBezTo>
                        <a:cubicBezTo>
                          <a:pt x="2" y="8"/>
                          <a:pt x="2" y="8"/>
                          <a:pt x="3" y="8"/>
                        </a:cubicBezTo>
                        <a:cubicBezTo>
                          <a:pt x="3" y="7"/>
                          <a:pt x="3" y="5"/>
                          <a:pt x="3" y="3"/>
                        </a:cubicBezTo>
                        <a:cubicBezTo>
                          <a:pt x="3" y="2"/>
                          <a:pt x="9" y="3"/>
                          <a:pt x="9" y="3"/>
                        </a:cubicBezTo>
                        <a:cubicBezTo>
                          <a:pt x="13" y="4"/>
                          <a:pt x="16" y="6"/>
                          <a:pt x="19" y="9"/>
                        </a:cubicBezTo>
                        <a:cubicBezTo>
                          <a:pt x="22" y="11"/>
                          <a:pt x="24" y="14"/>
                          <a:pt x="26" y="17"/>
                        </a:cubicBezTo>
                        <a:cubicBezTo>
                          <a:pt x="29" y="22"/>
                          <a:pt x="26" y="23"/>
                          <a:pt x="22" y="26"/>
                        </a:cubicBezTo>
                        <a:cubicBezTo>
                          <a:pt x="23" y="26"/>
                          <a:pt x="24" y="26"/>
                          <a:pt x="24" y="26"/>
                        </a:cubicBezTo>
                        <a:cubicBezTo>
                          <a:pt x="23" y="21"/>
                          <a:pt x="21" y="16"/>
                          <a:pt x="17" y="12"/>
                        </a:cubicBezTo>
                        <a:cubicBezTo>
                          <a:pt x="13" y="8"/>
                          <a:pt x="8" y="8"/>
                          <a:pt x="2" y="7"/>
                        </a:cubicBezTo>
                        <a:cubicBezTo>
                          <a:pt x="1" y="7"/>
                          <a:pt x="1" y="10"/>
                          <a:pt x="2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8" name="Freeform 301"/>
                  <p:cNvSpPr/>
                  <p:nvPr/>
                </p:nvSpPr>
                <p:spPr bwMode="auto">
                  <a:xfrm>
                    <a:off x="893" y="1671"/>
                    <a:ext cx="36" cy="29"/>
                  </a:xfrm>
                  <a:custGeom>
                    <a:avLst/>
                    <a:gdLst>
                      <a:gd name="T0" fmla="*/ 5 w 53"/>
                      <a:gd name="T1" fmla="*/ 12 h 44"/>
                      <a:gd name="T2" fmla="*/ 10 w 53"/>
                      <a:gd name="T3" fmla="*/ 3 h 44"/>
                      <a:gd name="T4" fmla="*/ 33 w 53"/>
                      <a:gd name="T5" fmla="*/ 13 h 44"/>
                      <a:gd name="T6" fmla="*/ 45 w 53"/>
                      <a:gd name="T7" fmla="*/ 28 h 44"/>
                      <a:gd name="T8" fmla="*/ 49 w 53"/>
                      <a:gd name="T9" fmla="*/ 37 h 44"/>
                      <a:gd name="T10" fmla="*/ 44 w 53"/>
                      <a:gd name="T11" fmla="*/ 41 h 44"/>
                      <a:gd name="T12" fmla="*/ 38 w 53"/>
                      <a:gd name="T13" fmla="*/ 30 h 44"/>
                      <a:gd name="T14" fmla="*/ 27 w 53"/>
                      <a:gd name="T15" fmla="*/ 17 h 44"/>
                      <a:gd name="T16" fmla="*/ 3 w 53"/>
                      <a:gd name="T17" fmla="*/ 10 h 44"/>
                      <a:gd name="T18" fmla="*/ 4 w 53"/>
                      <a:gd name="T19" fmla="*/ 12 h 44"/>
                      <a:gd name="T20" fmla="*/ 42 w 53"/>
                      <a:gd name="T21" fmla="*/ 43 h 44"/>
                      <a:gd name="T22" fmla="*/ 43 w 53"/>
                      <a:gd name="T23" fmla="*/ 44 h 44"/>
                      <a:gd name="T24" fmla="*/ 52 w 53"/>
                      <a:gd name="T25" fmla="*/ 40 h 44"/>
                      <a:gd name="T26" fmla="*/ 35 w 53"/>
                      <a:gd name="T27" fmla="*/ 11 h 44"/>
                      <a:gd name="T28" fmla="*/ 8 w 53"/>
                      <a:gd name="T29" fmla="*/ 1 h 44"/>
                      <a:gd name="T30" fmla="*/ 3 w 53"/>
                      <a:gd name="T31" fmla="*/ 12 h 44"/>
                      <a:gd name="T32" fmla="*/ 5 w 53"/>
                      <a:gd name="T33" fmla="*/ 12 h 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3" h="44">
                        <a:moveTo>
                          <a:pt x="5" y="12"/>
                        </a:moveTo>
                        <a:cubicBezTo>
                          <a:pt x="5" y="8"/>
                          <a:pt x="3" y="3"/>
                          <a:pt x="10" y="3"/>
                        </a:cubicBezTo>
                        <a:cubicBezTo>
                          <a:pt x="19" y="3"/>
                          <a:pt x="27" y="8"/>
                          <a:pt x="33" y="13"/>
                        </a:cubicBezTo>
                        <a:cubicBezTo>
                          <a:pt x="38" y="17"/>
                          <a:pt x="42" y="22"/>
                          <a:pt x="45" y="28"/>
                        </a:cubicBezTo>
                        <a:cubicBezTo>
                          <a:pt x="47" y="31"/>
                          <a:pt x="48" y="34"/>
                          <a:pt x="49" y="37"/>
                        </a:cubicBezTo>
                        <a:cubicBezTo>
                          <a:pt x="50" y="41"/>
                          <a:pt x="47" y="41"/>
                          <a:pt x="44" y="41"/>
                        </a:cubicBezTo>
                        <a:cubicBezTo>
                          <a:pt x="45" y="41"/>
                          <a:pt x="38" y="30"/>
                          <a:pt x="38" y="30"/>
                        </a:cubicBezTo>
                        <a:cubicBezTo>
                          <a:pt x="35" y="25"/>
                          <a:pt x="31" y="21"/>
                          <a:pt x="27" y="17"/>
                        </a:cubicBezTo>
                        <a:cubicBezTo>
                          <a:pt x="21" y="12"/>
                          <a:pt x="11" y="8"/>
                          <a:pt x="3" y="10"/>
                        </a:cubicBezTo>
                        <a:cubicBezTo>
                          <a:pt x="2" y="11"/>
                          <a:pt x="2" y="13"/>
                          <a:pt x="4" y="12"/>
                        </a:cubicBezTo>
                        <a:cubicBezTo>
                          <a:pt x="20" y="8"/>
                          <a:pt x="39" y="28"/>
                          <a:pt x="42" y="43"/>
                        </a:cubicBezTo>
                        <a:cubicBezTo>
                          <a:pt x="42" y="43"/>
                          <a:pt x="42" y="44"/>
                          <a:pt x="43" y="44"/>
                        </a:cubicBezTo>
                        <a:cubicBezTo>
                          <a:pt x="45" y="43"/>
                          <a:pt x="53" y="44"/>
                          <a:pt x="52" y="40"/>
                        </a:cubicBezTo>
                        <a:cubicBezTo>
                          <a:pt x="49" y="29"/>
                          <a:pt x="43" y="19"/>
                          <a:pt x="35" y="11"/>
                        </a:cubicBezTo>
                        <a:cubicBezTo>
                          <a:pt x="27" y="5"/>
                          <a:pt x="18" y="1"/>
                          <a:pt x="8" y="1"/>
                        </a:cubicBezTo>
                        <a:cubicBezTo>
                          <a:pt x="0" y="0"/>
                          <a:pt x="3" y="7"/>
                          <a:pt x="3" y="12"/>
                        </a:cubicBezTo>
                        <a:cubicBezTo>
                          <a:pt x="3" y="14"/>
                          <a:pt x="5" y="14"/>
                          <a:pt x="5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9" name="Freeform 302"/>
                  <p:cNvSpPr/>
                  <p:nvPr/>
                </p:nvSpPr>
                <p:spPr bwMode="auto">
                  <a:xfrm>
                    <a:off x="895" y="1672"/>
                    <a:ext cx="24" cy="17"/>
                  </a:xfrm>
                  <a:custGeom>
                    <a:avLst/>
                    <a:gdLst>
                      <a:gd name="T0" fmla="*/ 4 w 35"/>
                      <a:gd name="T1" fmla="*/ 4 h 25"/>
                      <a:gd name="T2" fmla="*/ 3 w 35"/>
                      <a:gd name="T3" fmla="*/ 3 h 25"/>
                      <a:gd name="T4" fmla="*/ 4 w 35"/>
                      <a:gd name="T5" fmla="*/ 2 h 25"/>
                      <a:gd name="T6" fmla="*/ 5 w 35"/>
                      <a:gd name="T7" fmla="*/ 2 h 25"/>
                      <a:gd name="T8" fmla="*/ 5 w 35"/>
                      <a:gd name="T9" fmla="*/ 6 h 25"/>
                      <a:gd name="T10" fmla="*/ 6 w 35"/>
                      <a:gd name="T11" fmla="*/ 6 h 25"/>
                      <a:gd name="T12" fmla="*/ 11 w 35"/>
                      <a:gd name="T13" fmla="*/ 7 h 25"/>
                      <a:gd name="T14" fmla="*/ 12 w 35"/>
                      <a:gd name="T15" fmla="*/ 9 h 25"/>
                      <a:gd name="T16" fmla="*/ 14 w 35"/>
                      <a:gd name="T17" fmla="*/ 9 h 25"/>
                      <a:gd name="T18" fmla="*/ 15 w 35"/>
                      <a:gd name="T19" fmla="*/ 11 h 25"/>
                      <a:gd name="T20" fmla="*/ 15 w 35"/>
                      <a:gd name="T21" fmla="*/ 9 h 25"/>
                      <a:gd name="T22" fmla="*/ 15 w 35"/>
                      <a:gd name="T23" fmla="*/ 8 h 25"/>
                      <a:gd name="T24" fmla="*/ 15 w 35"/>
                      <a:gd name="T25" fmla="*/ 6 h 25"/>
                      <a:gd name="T26" fmla="*/ 16 w 35"/>
                      <a:gd name="T27" fmla="*/ 5 h 25"/>
                      <a:gd name="T28" fmla="*/ 15 w 35"/>
                      <a:gd name="T29" fmla="*/ 5 h 25"/>
                      <a:gd name="T30" fmla="*/ 14 w 35"/>
                      <a:gd name="T31" fmla="*/ 2 h 25"/>
                      <a:gd name="T32" fmla="*/ 19 w 35"/>
                      <a:gd name="T33" fmla="*/ 5 h 25"/>
                      <a:gd name="T34" fmla="*/ 18 w 35"/>
                      <a:gd name="T35" fmla="*/ 7 h 25"/>
                      <a:gd name="T36" fmla="*/ 22 w 35"/>
                      <a:gd name="T37" fmla="*/ 13 h 25"/>
                      <a:gd name="T38" fmla="*/ 22 w 35"/>
                      <a:gd name="T39" fmla="*/ 14 h 25"/>
                      <a:gd name="T40" fmla="*/ 24 w 35"/>
                      <a:gd name="T41" fmla="*/ 15 h 25"/>
                      <a:gd name="T42" fmla="*/ 25 w 35"/>
                      <a:gd name="T43" fmla="*/ 17 h 25"/>
                      <a:gd name="T44" fmla="*/ 26 w 35"/>
                      <a:gd name="T45" fmla="*/ 15 h 25"/>
                      <a:gd name="T46" fmla="*/ 28 w 35"/>
                      <a:gd name="T47" fmla="*/ 18 h 25"/>
                      <a:gd name="T48" fmla="*/ 29 w 35"/>
                      <a:gd name="T49" fmla="*/ 13 h 25"/>
                      <a:gd name="T50" fmla="*/ 30 w 35"/>
                      <a:gd name="T51" fmla="*/ 16 h 25"/>
                      <a:gd name="T52" fmla="*/ 33 w 35"/>
                      <a:gd name="T53" fmla="*/ 24 h 25"/>
                      <a:gd name="T54" fmla="*/ 20 w 35"/>
                      <a:gd name="T55" fmla="*/ 6 h 25"/>
                      <a:gd name="T56" fmla="*/ 24 w 35"/>
                      <a:gd name="T57" fmla="*/ 9 h 25"/>
                      <a:gd name="T58" fmla="*/ 29 w 35"/>
                      <a:gd name="T59" fmla="*/ 19 h 25"/>
                      <a:gd name="T60" fmla="*/ 27 w 35"/>
                      <a:gd name="T61" fmla="*/ 16 h 25"/>
                      <a:gd name="T62" fmla="*/ 25 w 35"/>
                      <a:gd name="T63" fmla="*/ 18 h 25"/>
                      <a:gd name="T64" fmla="*/ 24 w 35"/>
                      <a:gd name="T65" fmla="*/ 15 h 25"/>
                      <a:gd name="T66" fmla="*/ 23 w 35"/>
                      <a:gd name="T67" fmla="*/ 14 h 25"/>
                      <a:gd name="T68" fmla="*/ 23 w 35"/>
                      <a:gd name="T69" fmla="*/ 13 h 25"/>
                      <a:gd name="T70" fmla="*/ 23 w 35"/>
                      <a:gd name="T71" fmla="*/ 11 h 25"/>
                      <a:gd name="T72" fmla="*/ 20 w 35"/>
                      <a:gd name="T73" fmla="*/ 6 h 25"/>
                      <a:gd name="T74" fmla="*/ 14 w 35"/>
                      <a:gd name="T75" fmla="*/ 2 h 25"/>
                      <a:gd name="T76" fmla="*/ 15 w 35"/>
                      <a:gd name="T77" fmla="*/ 5 h 25"/>
                      <a:gd name="T78" fmla="*/ 16 w 35"/>
                      <a:gd name="T79" fmla="*/ 5 h 25"/>
                      <a:gd name="T80" fmla="*/ 15 w 35"/>
                      <a:gd name="T81" fmla="*/ 7 h 25"/>
                      <a:gd name="T82" fmla="*/ 16 w 35"/>
                      <a:gd name="T83" fmla="*/ 8 h 25"/>
                      <a:gd name="T84" fmla="*/ 15 w 35"/>
                      <a:gd name="T85" fmla="*/ 8 h 25"/>
                      <a:gd name="T86" fmla="*/ 15 w 35"/>
                      <a:gd name="T87" fmla="*/ 11 h 25"/>
                      <a:gd name="T88" fmla="*/ 15 w 35"/>
                      <a:gd name="T89" fmla="*/ 9 h 25"/>
                      <a:gd name="T90" fmla="*/ 12 w 35"/>
                      <a:gd name="T91" fmla="*/ 9 h 25"/>
                      <a:gd name="T92" fmla="*/ 11 w 35"/>
                      <a:gd name="T93" fmla="*/ 7 h 25"/>
                      <a:gd name="T94" fmla="*/ 7 w 35"/>
                      <a:gd name="T95" fmla="*/ 5 h 25"/>
                      <a:gd name="T96" fmla="*/ 6 w 35"/>
                      <a:gd name="T97" fmla="*/ 8 h 25"/>
                      <a:gd name="T98" fmla="*/ 6 w 35"/>
                      <a:gd name="T99" fmla="*/ 8 h 25"/>
                      <a:gd name="T100" fmla="*/ 5 w 35"/>
                      <a:gd name="T101" fmla="*/ 1 h 25"/>
                      <a:gd name="T102" fmla="*/ 4 w 35"/>
                      <a:gd name="T103" fmla="*/ 1 h 25"/>
                      <a:gd name="T104" fmla="*/ 3 w 35"/>
                      <a:gd name="T105" fmla="*/ 3 h 25"/>
                      <a:gd name="T106" fmla="*/ 4 w 35"/>
                      <a:gd name="T107" fmla="*/ 4 h 25"/>
                      <a:gd name="T108" fmla="*/ 4 w 35"/>
                      <a:gd name="T109" fmla="*/ 5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5" h="25">
                        <a:moveTo>
                          <a:pt x="2" y="4"/>
                        </a:move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5"/>
                          <a:pt x="3" y="5"/>
                          <a:pt x="4" y="5"/>
                        </a:cubicBezTo>
                        <a:cubicBezTo>
                          <a:pt x="4" y="5"/>
                          <a:pt x="4" y="4"/>
                          <a:pt x="4" y="4"/>
                        </a:cubicBezTo>
                        <a:cubicBezTo>
                          <a:pt x="4" y="2"/>
                          <a:pt x="2" y="2"/>
                          <a:pt x="2" y="4"/>
                        </a:cubicBezTo>
                        <a:cubicBezTo>
                          <a:pt x="1" y="5"/>
                          <a:pt x="1" y="6"/>
                          <a:pt x="1" y="7"/>
                        </a:cubicBezTo>
                        <a:cubicBezTo>
                          <a:pt x="2" y="7"/>
                          <a:pt x="3" y="7"/>
                          <a:pt x="3" y="7"/>
                        </a:cubicBezTo>
                        <a:cubicBezTo>
                          <a:pt x="3" y="6"/>
                          <a:pt x="3" y="4"/>
                          <a:pt x="3" y="3"/>
                        </a:cubicBezTo>
                        <a:cubicBezTo>
                          <a:pt x="3" y="2"/>
                          <a:pt x="1" y="1"/>
                          <a:pt x="1" y="2"/>
                        </a:cubicBezTo>
                        <a:cubicBezTo>
                          <a:pt x="1" y="3"/>
                          <a:pt x="1" y="4"/>
                          <a:pt x="1" y="5"/>
                        </a:cubicBezTo>
                        <a:cubicBezTo>
                          <a:pt x="1" y="5"/>
                          <a:pt x="2" y="6"/>
                          <a:pt x="3" y="6"/>
                        </a:cubicBezTo>
                        <a:cubicBezTo>
                          <a:pt x="3" y="4"/>
                          <a:pt x="3" y="3"/>
                          <a:pt x="4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3" y="3"/>
                          <a:pt x="3" y="4"/>
                          <a:pt x="3" y="5"/>
                        </a:cubicBezTo>
                        <a:cubicBezTo>
                          <a:pt x="3" y="5"/>
                          <a:pt x="4" y="5"/>
                          <a:pt x="5" y="5"/>
                        </a:cubicBezTo>
                        <a:cubicBezTo>
                          <a:pt x="5" y="4"/>
                          <a:pt x="5" y="3"/>
                          <a:pt x="5" y="2"/>
                        </a:cubicBezTo>
                        <a:cubicBezTo>
                          <a:pt x="5" y="2"/>
                          <a:pt x="4" y="2"/>
                          <a:pt x="4" y="2"/>
                        </a:cubicBezTo>
                        <a:cubicBezTo>
                          <a:pt x="4" y="4"/>
                          <a:pt x="3" y="5"/>
                          <a:pt x="3" y="6"/>
                        </a:cubicBezTo>
                        <a:cubicBezTo>
                          <a:pt x="4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6" y="6"/>
                          <a:pt x="7" y="7"/>
                        </a:cubicBezTo>
                        <a:cubicBezTo>
                          <a:pt x="6" y="6"/>
                          <a:pt x="5" y="6"/>
                          <a:pt x="5" y="6"/>
                        </a:cubicBezTo>
                        <a:cubicBezTo>
                          <a:pt x="5" y="6"/>
                          <a:pt x="6" y="6"/>
                          <a:pt x="7" y="7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6" y="5"/>
                          <a:pt x="5" y="5"/>
                          <a:pt x="5" y="4"/>
                        </a:cubicBezTo>
                        <a:cubicBezTo>
                          <a:pt x="4" y="5"/>
                          <a:pt x="4" y="5"/>
                          <a:pt x="3" y="6"/>
                        </a:cubicBezTo>
                        <a:cubicBezTo>
                          <a:pt x="2" y="6"/>
                          <a:pt x="2" y="8"/>
                          <a:pt x="4" y="8"/>
                        </a:cubicBezTo>
                        <a:cubicBezTo>
                          <a:pt x="6" y="8"/>
                          <a:pt x="8" y="7"/>
                          <a:pt x="11" y="7"/>
                        </a:cubicBezTo>
                        <a:cubicBezTo>
                          <a:pt x="12" y="7"/>
                          <a:pt x="12" y="5"/>
                          <a:pt x="10" y="5"/>
                        </a:cubicBezTo>
                        <a:cubicBezTo>
                          <a:pt x="9" y="5"/>
                          <a:pt x="9" y="5"/>
                          <a:pt x="8" y="6"/>
                        </a:cubicBezTo>
                        <a:cubicBezTo>
                          <a:pt x="7" y="6"/>
                          <a:pt x="7" y="7"/>
                          <a:pt x="8" y="8"/>
                        </a:cubicBezTo>
                        <a:cubicBezTo>
                          <a:pt x="10" y="9"/>
                          <a:pt x="9" y="8"/>
                          <a:pt x="12" y="9"/>
                        </a:cubicBezTo>
                        <a:cubicBezTo>
                          <a:pt x="12" y="8"/>
                          <a:pt x="12" y="7"/>
                          <a:pt x="12" y="7"/>
                        </a:cubicBezTo>
                        <a:cubicBezTo>
                          <a:pt x="11" y="7"/>
                          <a:pt x="9" y="6"/>
                          <a:pt x="8" y="6"/>
                        </a:cubicBezTo>
                        <a:cubicBezTo>
                          <a:pt x="8" y="7"/>
                          <a:pt x="7" y="7"/>
                          <a:pt x="7" y="8"/>
                        </a:cubicBezTo>
                        <a:cubicBezTo>
                          <a:pt x="10" y="8"/>
                          <a:pt x="12" y="9"/>
                          <a:pt x="14" y="9"/>
                        </a:cubicBezTo>
                        <a:cubicBezTo>
                          <a:pt x="14" y="9"/>
                          <a:pt x="14" y="8"/>
                          <a:pt x="14" y="7"/>
                        </a:cubicBezTo>
                        <a:cubicBezTo>
                          <a:pt x="12" y="8"/>
                          <a:pt x="10" y="8"/>
                          <a:pt x="9" y="7"/>
                        </a:cubicBezTo>
                        <a:cubicBezTo>
                          <a:pt x="7" y="7"/>
                          <a:pt x="7" y="9"/>
                          <a:pt x="8" y="9"/>
                        </a:cubicBezTo>
                        <a:cubicBezTo>
                          <a:pt x="10" y="10"/>
                          <a:pt x="13" y="11"/>
                          <a:pt x="15" y="11"/>
                        </a:cubicBezTo>
                        <a:cubicBezTo>
                          <a:pt x="16" y="12"/>
                          <a:pt x="17" y="10"/>
                          <a:pt x="16" y="9"/>
                        </a:cubicBezTo>
                        <a:cubicBezTo>
                          <a:pt x="13" y="9"/>
                          <a:pt x="11" y="8"/>
                          <a:pt x="10" y="6"/>
                        </a:cubicBezTo>
                        <a:cubicBezTo>
                          <a:pt x="10" y="6"/>
                          <a:pt x="10" y="7"/>
                          <a:pt x="9" y="7"/>
                        </a:cubicBezTo>
                        <a:cubicBezTo>
                          <a:pt x="11" y="7"/>
                          <a:pt x="13" y="8"/>
                          <a:pt x="15" y="9"/>
                        </a:cubicBezTo>
                        <a:cubicBezTo>
                          <a:pt x="16" y="9"/>
                          <a:pt x="17" y="8"/>
                          <a:pt x="16" y="7"/>
                        </a:cubicBezTo>
                        <a:cubicBezTo>
                          <a:pt x="15" y="6"/>
                          <a:pt x="13" y="4"/>
                          <a:pt x="12" y="3"/>
                        </a:cubicBezTo>
                        <a:cubicBezTo>
                          <a:pt x="12" y="3"/>
                          <a:pt x="11" y="4"/>
                          <a:pt x="11" y="4"/>
                        </a:cubicBezTo>
                        <a:cubicBezTo>
                          <a:pt x="12" y="5"/>
                          <a:pt x="14" y="7"/>
                          <a:pt x="15" y="8"/>
                        </a:cubicBezTo>
                        <a:cubicBezTo>
                          <a:pt x="16" y="7"/>
                          <a:pt x="16" y="7"/>
                          <a:pt x="16" y="6"/>
                        </a:cubicBezTo>
                        <a:cubicBezTo>
                          <a:pt x="14" y="6"/>
                          <a:pt x="12" y="4"/>
                          <a:pt x="10" y="3"/>
                        </a:cubicBezTo>
                        <a:cubicBezTo>
                          <a:pt x="9" y="4"/>
                          <a:pt x="9" y="4"/>
                          <a:pt x="9" y="5"/>
                        </a:cubicBezTo>
                        <a:cubicBezTo>
                          <a:pt x="11" y="5"/>
                          <a:pt x="13" y="6"/>
                          <a:pt x="15" y="6"/>
                        </a:cubicBezTo>
                        <a:cubicBezTo>
                          <a:pt x="15" y="6"/>
                          <a:pt x="15" y="5"/>
                          <a:pt x="15" y="4"/>
                        </a:cubicBezTo>
                        <a:cubicBezTo>
                          <a:pt x="13" y="5"/>
                          <a:pt x="11" y="4"/>
                          <a:pt x="9" y="2"/>
                        </a:cubicBezTo>
                        <a:cubicBezTo>
                          <a:pt x="9" y="3"/>
                          <a:pt x="9" y="4"/>
                          <a:pt x="8" y="4"/>
                        </a:cubicBezTo>
                        <a:cubicBezTo>
                          <a:pt x="11" y="4"/>
                          <a:pt x="13" y="4"/>
                          <a:pt x="16" y="5"/>
                        </a:cubicBezTo>
                        <a:cubicBezTo>
                          <a:pt x="16" y="5"/>
                          <a:pt x="16" y="4"/>
                          <a:pt x="16" y="3"/>
                        </a:cubicBezTo>
                        <a:cubicBezTo>
                          <a:pt x="13" y="3"/>
                          <a:pt x="11" y="3"/>
                          <a:pt x="9" y="3"/>
                        </a:cubicBezTo>
                        <a:cubicBezTo>
                          <a:pt x="9" y="3"/>
                          <a:pt x="9" y="4"/>
                          <a:pt x="9" y="5"/>
                        </a:cubicBezTo>
                        <a:cubicBezTo>
                          <a:pt x="11" y="5"/>
                          <a:pt x="13" y="5"/>
                          <a:pt x="15" y="5"/>
                        </a:cubicBezTo>
                        <a:cubicBezTo>
                          <a:pt x="15" y="4"/>
                          <a:pt x="15" y="3"/>
                          <a:pt x="15" y="3"/>
                        </a:cubicBezTo>
                        <a:cubicBezTo>
                          <a:pt x="12" y="3"/>
                          <a:pt x="10" y="2"/>
                          <a:pt x="8" y="0"/>
                        </a:cubicBezTo>
                        <a:cubicBezTo>
                          <a:pt x="8" y="1"/>
                          <a:pt x="8" y="1"/>
                          <a:pt x="8" y="2"/>
                        </a:cubicBezTo>
                        <a:cubicBezTo>
                          <a:pt x="10" y="2"/>
                          <a:pt x="12" y="2"/>
                          <a:pt x="14" y="2"/>
                        </a:cubicBezTo>
                        <a:cubicBezTo>
                          <a:pt x="14" y="2"/>
                          <a:pt x="14" y="1"/>
                          <a:pt x="14" y="0"/>
                        </a:cubicBezTo>
                        <a:cubicBezTo>
                          <a:pt x="12" y="0"/>
                          <a:pt x="11" y="0"/>
                          <a:pt x="10" y="0"/>
                        </a:cubicBezTo>
                        <a:cubicBezTo>
                          <a:pt x="8" y="0"/>
                          <a:pt x="8" y="2"/>
                          <a:pt x="9" y="2"/>
                        </a:cubicBezTo>
                        <a:cubicBezTo>
                          <a:pt x="12" y="3"/>
                          <a:pt x="16" y="3"/>
                          <a:pt x="19" y="5"/>
                        </a:cubicBezTo>
                        <a:cubicBezTo>
                          <a:pt x="19" y="5"/>
                          <a:pt x="19" y="4"/>
                          <a:pt x="20" y="4"/>
                        </a:cubicBezTo>
                        <a:cubicBezTo>
                          <a:pt x="19" y="4"/>
                          <a:pt x="17" y="3"/>
                          <a:pt x="16" y="3"/>
                        </a:cubicBezTo>
                        <a:cubicBezTo>
                          <a:pt x="15" y="3"/>
                          <a:pt x="14" y="5"/>
                          <a:pt x="15" y="5"/>
                        </a:cubicBezTo>
                        <a:cubicBezTo>
                          <a:pt x="16" y="6"/>
                          <a:pt x="17" y="6"/>
                          <a:pt x="18" y="7"/>
                        </a:cubicBezTo>
                        <a:cubicBezTo>
                          <a:pt x="19" y="7"/>
                          <a:pt x="20" y="8"/>
                          <a:pt x="21" y="9"/>
                        </a:cubicBezTo>
                        <a:cubicBezTo>
                          <a:pt x="19" y="9"/>
                          <a:pt x="17" y="8"/>
                          <a:pt x="16" y="6"/>
                        </a:cubicBezTo>
                        <a:cubicBezTo>
                          <a:pt x="15" y="7"/>
                          <a:pt x="15" y="7"/>
                          <a:pt x="15" y="8"/>
                        </a:cubicBezTo>
                        <a:cubicBezTo>
                          <a:pt x="18" y="9"/>
                          <a:pt x="20" y="10"/>
                          <a:pt x="22" y="13"/>
                        </a:cubicBezTo>
                        <a:cubicBezTo>
                          <a:pt x="23" y="12"/>
                          <a:pt x="23" y="11"/>
                          <a:pt x="23" y="11"/>
                        </a:cubicBezTo>
                        <a:cubicBezTo>
                          <a:pt x="21" y="10"/>
                          <a:pt x="18" y="9"/>
                          <a:pt x="16" y="8"/>
                        </a:cubicBezTo>
                        <a:cubicBezTo>
                          <a:pt x="16" y="8"/>
                          <a:pt x="15" y="9"/>
                          <a:pt x="15" y="10"/>
                        </a:cubicBezTo>
                        <a:cubicBezTo>
                          <a:pt x="18" y="11"/>
                          <a:pt x="20" y="12"/>
                          <a:pt x="22" y="14"/>
                        </a:cubicBezTo>
                        <a:cubicBezTo>
                          <a:pt x="22" y="13"/>
                          <a:pt x="22" y="12"/>
                          <a:pt x="23" y="12"/>
                        </a:cubicBezTo>
                        <a:cubicBezTo>
                          <a:pt x="20" y="12"/>
                          <a:pt x="18" y="11"/>
                          <a:pt x="15" y="9"/>
                        </a:cubicBezTo>
                        <a:cubicBezTo>
                          <a:pt x="15" y="10"/>
                          <a:pt x="15" y="11"/>
                          <a:pt x="15" y="11"/>
                        </a:cubicBezTo>
                        <a:cubicBezTo>
                          <a:pt x="18" y="12"/>
                          <a:pt x="21" y="14"/>
                          <a:pt x="24" y="15"/>
                        </a:cubicBezTo>
                        <a:cubicBezTo>
                          <a:pt x="25" y="16"/>
                          <a:pt x="26" y="14"/>
                          <a:pt x="25" y="14"/>
                        </a:cubicBezTo>
                        <a:cubicBezTo>
                          <a:pt x="23" y="12"/>
                          <a:pt x="21" y="11"/>
                          <a:pt x="19" y="9"/>
                        </a:cubicBezTo>
                        <a:cubicBezTo>
                          <a:pt x="19" y="10"/>
                          <a:pt x="18" y="10"/>
                          <a:pt x="18" y="11"/>
                        </a:cubicBezTo>
                        <a:cubicBezTo>
                          <a:pt x="21" y="12"/>
                          <a:pt x="23" y="14"/>
                          <a:pt x="25" y="17"/>
                        </a:cubicBezTo>
                        <a:cubicBezTo>
                          <a:pt x="26" y="17"/>
                          <a:pt x="26" y="16"/>
                          <a:pt x="27" y="16"/>
                        </a:cubicBezTo>
                        <a:cubicBezTo>
                          <a:pt x="24" y="14"/>
                          <a:pt x="21" y="11"/>
                          <a:pt x="20" y="7"/>
                        </a:cubicBezTo>
                        <a:cubicBezTo>
                          <a:pt x="20" y="8"/>
                          <a:pt x="19" y="8"/>
                          <a:pt x="19" y="9"/>
                        </a:cubicBezTo>
                        <a:cubicBezTo>
                          <a:pt x="23" y="9"/>
                          <a:pt x="25" y="12"/>
                          <a:pt x="26" y="15"/>
                        </a:cubicBezTo>
                        <a:cubicBezTo>
                          <a:pt x="27" y="15"/>
                          <a:pt x="27" y="14"/>
                          <a:pt x="28" y="14"/>
                        </a:cubicBezTo>
                        <a:cubicBezTo>
                          <a:pt x="25" y="13"/>
                          <a:pt x="21" y="9"/>
                          <a:pt x="21" y="6"/>
                        </a:cubicBezTo>
                        <a:cubicBezTo>
                          <a:pt x="21" y="7"/>
                          <a:pt x="20" y="7"/>
                          <a:pt x="20" y="7"/>
                        </a:cubicBezTo>
                        <a:cubicBezTo>
                          <a:pt x="24" y="9"/>
                          <a:pt x="28" y="13"/>
                          <a:pt x="28" y="18"/>
                        </a:cubicBezTo>
                        <a:cubicBezTo>
                          <a:pt x="29" y="18"/>
                          <a:pt x="29" y="17"/>
                          <a:pt x="30" y="17"/>
                        </a:cubicBezTo>
                        <a:cubicBezTo>
                          <a:pt x="28" y="16"/>
                          <a:pt x="26" y="14"/>
                          <a:pt x="25" y="12"/>
                        </a:cubicBezTo>
                        <a:cubicBezTo>
                          <a:pt x="26" y="11"/>
                          <a:pt x="26" y="11"/>
                          <a:pt x="27" y="10"/>
                        </a:cubicBezTo>
                        <a:cubicBezTo>
                          <a:pt x="28" y="11"/>
                          <a:pt x="29" y="12"/>
                          <a:pt x="29" y="13"/>
                        </a:cubicBezTo>
                        <a:cubicBezTo>
                          <a:pt x="30" y="14"/>
                          <a:pt x="31" y="16"/>
                          <a:pt x="31" y="18"/>
                        </a:cubicBezTo>
                        <a:cubicBezTo>
                          <a:pt x="31" y="17"/>
                          <a:pt x="32" y="17"/>
                          <a:pt x="32" y="17"/>
                        </a:cubicBezTo>
                        <a:cubicBezTo>
                          <a:pt x="31" y="16"/>
                          <a:pt x="29" y="15"/>
                          <a:pt x="28" y="14"/>
                        </a:cubicBezTo>
                        <a:cubicBezTo>
                          <a:pt x="25" y="11"/>
                          <a:pt x="30" y="10"/>
                          <a:pt x="30" y="16"/>
                        </a:cubicBezTo>
                        <a:cubicBezTo>
                          <a:pt x="30" y="15"/>
                          <a:pt x="31" y="15"/>
                          <a:pt x="31" y="15"/>
                        </a:cubicBezTo>
                        <a:cubicBezTo>
                          <a:pt x="27" y="13"/>
                          <a:pt x="23" y="9"/>
                          <a:pt x="22" y="5"/>
                        </a:cubicBezTo>
                        <a:cubicBezTo>
                          <a:pt x="21" y="6"/>
                          <a:pt x="21" y="6"/>
                          <a:pt x="20" y="7"/>
                        </a:cubicBezTo>
                        <a:cubicBezTo>
                          <a:pt x="29" y="9"/>
                          <a:pt x="28" y="18"/>
                          <a:pt x="33" y="24"/>
                        </a:cubicBezTo>
                        <a:cubicBezTo>
                          <a:pt x="34" y="25"/>
                          <a:pt x="35" y="23"/>
                          <a:pt x="34" y="22"/>
                        </a:cubicBezTo>
                        <a:cubicBezTo>
                          <a:pt x="32" y="19"/>
                          <a:pt x="31" y="14"/>
                          <a:pt x="29" y="10"/>
                        </a:cubicBezTo>
                        <a:cubicBezTo>
                          <a:pt x="27" y="7"/>
                          <a:pt x="24" y="6"/>
                          <a:pt x="21" y="5"/>
                        </a:cubicBezTo>
                        <a:cubicBezTo>
                          <a:pt x="20" y="4"/>
                          <a:pt x="19" y="5"/>
                          <a:pt x="20" y="6"/>
                        </a:cubicBezTo>
                        <a:cubicBezTo>
                          <a:pt x="22" y="11"/>
                          <a:pt x="26" y="15"/>
                          <a:pt x="30" y="17"/>
                        </a:cubicBezTo>
                        <a:cubicBezTo>
                          <a:pt x="31" y="17"/>
                          <a:pt x="32" y="16"/>
                          <a:pt x="32" y="16"/>
                        </a:cubicBezTo>
                        <a:cubicBezTo>
                          <a:pt x="32" y="12"/>
                          <a:pt x="29" y="9"/>
                          <a:pt x="25" y="8"/>
                        </a:cubicBezTo>
                        <a:cubicBezTo>
                          <a:pt x="25" y="8"/>
                          <a:pt x="24" y="9"/>
                          <a:pt x="24" y="9"/>
                        </a:cubicBezTo>
                        <a:cubicBezTo>
                          <a:pt x="23" y="14"/>
                          <a:pt x="27" y="17"/>
                          <a:pt x="32" y="19"/>
                        </a:cubicBezTo>
                        <a:cubicBezTo>
                          <a:pt x="32" y="19"/>
                          <a:pt x="33" y="18"/>
                          <a:pt x="33" y="18"/>
                        </a:cubicBezTo>
                        <a:cubicBezTo>
                          <a:pt x="33" y="15"/>
                          <a:pt x="28" y="5"/>
                          <a:pt x="24" y="7"/>
                        </a:cubicBezTo>
                        <a:cubicBezTo>
                          <a:pt x="19" y="10"/>
                          <a:pt x="26" y="17"/>
                          <a:pt x="29" y="19"/>
                        </a:cubicBezTo>
                        <a:cubicBezTo>
                          <a:pt x="29" y="19"/>
                          <a:pt x="30" y="19"/>
                          <a:pt x="30" y="18"/>
                        </a:cubicBezTo>
                        <a:cubicBezTo>
                          <a:pt x="30" y="12"/>
                          <a:pt x="25" y="7"/>
                          <a:pt x="20" y="5"/>
                        </a:cubicBezTo>
                        <a:cubicBezTo>
                          <a:pt x="19" y="5"/>
                          <a:pt x="19" y="6"/>
                          <a:pt x="19" y="6"/>
                        </a:cubicBezTo>
                        <a:cubicBezTo>
                          <a:pt x="19" y="11"/>
                          <a:pt x="24" y="14"/>
                          <a:pt x="27" y="16"/>
                        </a:cubicBezTo>
                        <a:cubicBezTo>
                          <a:pt x="28" y="16"/>
                          <a:pt x="29" y="15"/>
                          <a:pt x="28" y="14"/>
                        </a:cubicBezTo>
                        <a:cubicBezTo>
                          <a:pt x="26" y="11"/>
                          <a:pt x="24" y="7"/>
                          <a:pt x="20" y="6"/>
                        </a:cubicBezTo>
                        <a:cubicBezTo>
                          <a:pt x="19" y="6"/>
                          <a:pt x="18" y="7"/>
                          <a:pt x="18" y="8"/>
                        </a:cubicBezTo>
                        <a:cubicBezTo>
                          <a:pt x="19" y="12"/>
                          <a:pt x="22" y="15"/>
                          <a:pt x="25" y="18"/>
                        </a:cubicBezTo>
                        <a:cubicBezTo>
                          <a:pt x="26" y="18"/>
                          <a:pt x="28" y="17"/>
                          <a:pt x="27" y="16"/>
                        </a:cubicBezTo>
                        <a:cubicBezTo>
                          <a:pt x="25" y="13"/>
                          <a:pt x="22" y="10"/>
                          <a:pt x="18" y="9"/>
                        </a:cubicBezTo>
                        <a:cubicBezTo>
                          <a:pt x="17" y="9"/>
                          <a:pt x="17" y="10"/>
                          <a:pt x="17" y="11"/>
                        </a:cubicBezTo>
                        <a:cubicBezTo>
                          <a:pt x="19" y="13"/>
                          <a:pt x="21" y="14"/>
                          <a:pt x="24" y="15"/>
                        </a:cubicBezTo>
                        <a:cubicBezTo>
                          <a:pt x="24" y="15"/>
                          <a:pt x="24" y="14"/>
                          <a:pt x="25" y="14"/>
                        </a:cubicBezTo>
                        <a:cubicBezTo>
                          <a:pt x="22" y="12"/>
                          <a:pt x="19" y="10"/>
                          <a:pt x="15" y="9"/>
                        </a:cubicBezTo>
                        <a:cubicBezTo>
                          <a:pt x="14" y="9"/>
                          <a:pt x="13" y="11"/>
                          <a:pt x="14" y="11"/>
                        </a:cubicBezTo>
                        <a:cubicBezTo>
                          <a:pt x="17" y="13"/>
                          <a:pt x="19" y="14"/>
                          <a:pt x="23" y="14"/>
                        </a:cubicBezTo>
                        <a:cubicBezTo>
                          <a:pt x="24" y="14"/>
                          <a:pt x="24" y="13"/>
                          <a:pt x="23" y="12"/>
                        </a:cubicBezTo>
                        <a:cubicBezTo>
                          <a:pt x="21" y="10"/>
                          <a:pt x="19" y="9"/>
                          <a:pt x="16" y="8"/>
                        </a:cubicBezTo>
                        <a:cubicBezTo>
                          <a:pt x="15" y="7"/>
                          <a:pt x="14" y="9"/>
                          <a:pt x="15" y="10"/>
                        </a:cubicBezTo>
                        <a:cubicBezTo>
                          <a:pt x="18" y="11"/>
                          <a:pt x="20" y="12"/>
                          <a:pt x="23" y="13"/>
                        </a:cubicBezTo>
                        <a:cubicBezTo>
                          <a:pt x="24" y="13"/>
                          <a:pt x="25" y="12"/>
                          <a:pt x="24" y="11"/>
                        </a:cubicBezTo>
                        <a:cubicBezTo>
                          <a:pt x="21" y="9"/>
                          <a:pt x="19" y="7"/>
                          <a:pt x="15" y="6"/>
                        </a:cubicBezTo>
                        <a:cubicBezTo>
                          <a:pt x="14" y="6"/>
                          <a:pt x="13" y="7"/>
                          <a:pt x="14" y="8"/>
                        </a:cubicBezTo>
                        <a:cubicBezTo>
                          <a:pt x="17" y="10"/>
                          <a:pt x="19" y="11"/>
                          <a:pt x="23" y="11"/>
                        </a:cubicBezTo>
                        <a:cubicBezTo>
                          <a:pt x="23" y="11"/>
                          <a:pt x="24" y="11"/>
                          <a:pt x="24" y="10"/>
                        </a:cubicBezTo>
                        <a:cubicBezTo>
                          <a:pt x="24" y="7"/>
                          <a:pt x="19" y="5"/>
                          <a:pt x="16" y="3"/>
                        </a:cubicBezTo>
                        <a:cubicBezTo>
                          <a:pt x="16" y="4"/>
                          <a:pt x="16" y="5"/>
                          <a:pt x="15" y="5"/>
                        </a:cubicBezTo>
                        <a:cubicBezTo>
                          <a:pt x="18" y="6"/>
                          <a:pt x="18" y="6"/>
                          <a:pt x="20" y="6"/>
                        </a:cubicBezTo>
                        <a:cubicBezTo>
                          <a:pt x="21" y="6"/>
                          <a:pt x="21" y="5"/>
                          <a:pt x="21" y="4"/>
                        </a:cubicBezTo>
                        <a:cubicBezTo>
                          <a:pt x="18" y="1"/>
                          <a:pt x="13" y="1"/>
                          <a:pt x="10" y="0"/>
                        </a:cubicBezTo>
                        <a:cubicBezTo>
                          <a:pt x="9" y="1"/>
                          <a:pt x="9" y="2"/>
                          <a:pt x="9" y="2"/>
                        </a:cubicBezTo>
                        <a:cubicBezTo>
                          <a:pt x="12" y="3"/>
                          <a:pt x="11" y="3"/>
                          <a:pt x="14" y="2"/>
                        </a:cubicBezTo>
                        <a:cubicBezTo>
                          <a:pt x="15" y="2"/>
                          <a:pt x="15" y="0"/>
                          <a:pt x="14" y="0"/>
                        </a:cubicBezTo>
                        <a:cubicBezTo>
                          <a:pt x="12" y="0"/>
                          <a:pt x="10" y="0"/>
                          <a:pt x="8" y="0"/>
                        </a:cubicBezTo>
                        <a:cubicBezTo>
                          <a:pt x="7" y="0"/>
                          <a:pt x="6" y="1"/>
                          <a:pt x="7" y="2"/>
                        </a:cubicBezTo>
                        <a:cubicBezTo>
                          <a:pt x="9" y="4"/>
                          <a:pt x="12" y="4"/>
                          <a:pt x="15" y="5"/>
                        </a:cubicBezTo>
                        <a:cubicBezTo>
                          <a:pt x="16" y="5"/>
                          <a:pt x="16" y="3"/>
                          <a:pt x="15" y="3"/>
                        </a:cubicBezTo>
                        <a:cubicBezTo>
                          <a:pt x="13" y="2"/>
                          <a:pt x="11" y="2"/>
                          <a:pt x="9" y="3"/>
                        </a:cubicBezTo>
                        <a:cubicBezTo>
                          <a:pt x="8" y="3"/>
                          <a:pt x="8" y="5"/>
                          <a:pt x="9" y="5"/>
                        </a:cubicBezTo>
                        <a:cubicBezTo>
                          <a:pt x="11" y="5"/>
                          <a:pt x="14" y="6"/>
                          <a:pt x="16" y="5"/>
                        </a:cubicBezTo>
                        <a:cubicBezTo>
                          <a:pt x="17" y="5"/>
                          <a:pt x="17" y="4"/>
                          <a:pt x="16" y="3"/>
                        </a:cubicBezTo>
                        <a:cubicBezTo>
                          <a:pt x="14" y="2"/>
                          <a:pt x="11" y="2"/>
                          <a:pt x="8" y="2"/>
                        </a:cubicBezTo>
                        <a:cubicBezTo>
                          <a:pt x="7" y="2"/>
                          <a:pt x="7" y="3"/>
                          <a:pt x="8" y="4"/>
                        </a:cubicBezTo>
                        <a:cubicBezTo>
                          <a:pt x="10" y="6"/>
                          <a:pt x="12" y="7"/>
                          <a:pt x="15" y="7"/>
                        </a:cubicBezTo>
                        <a:cubicBezTo>
                          <a:pt x="16" y="6"/>
                          <a:pt x="17" y="5"/>
                          <a:pt x="15" y="4"/>
                        </a:cubicBezTo>
                        <a:cubicBezTo>
                          <a:pt x="13" y="4"/>
                          <a:pt x="11" y="3"/>
                          <a:pt x="10" y="3"/>
                        </a:cubicBezTo>
                        <a:cubicBezTo>
                          <a:pt x="8" y="2"/>
                          <a:pt x="8" y="4"/>
                          <a:pt x="9" y="5"/>
                        </a:cubicBezTo>
                        <a:cubicBezTo>
                          <a:pt x="11" y="6"/>
                          <a:pt x="13" y="8"/>
                          <a:pt x="16" y="8"/>
                        </a:cubicBezTo>
                        <a:cubicBezTo>
                          <a:pt x="17" y="8"/>
                          <a:pt x="18" y="7"/>
                          <a:pt x="17" y="6"/>
                        </a:cubicBezTo>
                        <a:cubicBezTo>
                          <a:pt x="15" y="5"/>
                          <a:pt x="14" y="4"/>
                          <a:pt x="12" y="3"/>
                        </a:cubicBezTo>
                        <a:cubicBezTo>
                          <a:pt x="11" y="2"/>
                          <a:pt x="10" y="3"/>
                          <a:pt x="10" y="4"/>
                        </a:cubicBezTo>
                        <a:cubicBezTo>
                          <a:pt x="12" y="6"/>
                          <a:pt x="13" y="7"/>
                          <a:pt x="15" y="8"/>
                        </a:cubicBezTo>
                        <a:cubicBezTo>
                          <a:pt x="15" y="8"/>
                          <a:pt x="15" y="7"/>
                          <a:pt x="16" y="7"/>
                        </a:cubicBezTo>
                        <a:cubicBezTo>
                          <a:pt x="14" y="6"/>
                          <a:pt x="12" y="5"/>
                          <a:pt x="9" y="5"/>
                        </a:cubicBezTo>
                        <a:cubicBezTo>
                          <a:pt x="8" y="5"/>
                          <a:pt x="8" y="6"/>
                          <a:pt x="8" y="7"/>
                        </a:cubicBezTo>
                        <a:cubicBezTo>
                          <a:pt x="10" y="9"/>
                          <a:pt x="12" y="10"/>
                          <a:pt x="15" y="11"/>
                        </a:cubicBezTo>
                        <a:cubicBezTo>
                          <a:pt x="15" y="11"/>
                          <a:pt x="15" y="10"/>
                          <a:pt x="16" y="9"/>
                        </a:cubicBezTo>
                        <a:cubicBezTo>
                          <a:pt x="13" y="9"/>
                          <a:pt x="11" y="8"/>
                          <a:pt x="9" y="7"/>
                        </a:cubicBezTo>
                        <a:cubicBezTo>
                          <a:pt x="9" y="8"/>
                          <a:pt x="8" y="9"/>
                          <a:pt x="8" y="9"/>
                        </a:cubicBezTo>
                        <a:cubicBezTo>
                          <a:pt x="11" y="10"/>
                          <a:pt x="12" y="10"/>
                          <a:pt x="15" y="9"/>
                        </a:cubicBezTo>
                        <a:cubicBezTo>
                          <a:pt x="16" y="9"/>
                          <a:pt x="15" y="8"/>
                          <a:pt x="15" y="7"/>
                        </a:cubicBezTo>
                        <a:cubicBezTo>
                          <a:pt x="12" y="7"/>
                          <a:pt x="10" y="6"/>
                          <a:pt x="7" y="6"/>
                        </a:cubicBezTo>
                        <a:cubicBezTo>
                          <a:pt x="6" y="6"/>
                          <a:pt x="6" y="8"/>
                          <a:pt x="7" y="8"/>
                        </a:cubicBezTo>
                        <a:cubicBezTo>
                          <a:pt x="10" y="9"/>
                          <a:pt x="9" y="9"/>
                          <a:pt x="12" y="9"/>
                        </a:cubicBezTo>
                        <a:cubicBezTo>
                          <a:pt x="13" y="9"/>
                          <a:pt x="14" y="7"/>
                          <a:pt x="12" y="7"/>
                        </a:cubicBezTo>
                        <a:cubicBezTo>
                          <a:pt x="11" y="6"/>
                          <a:pt x="10" y="6"/>
                          <a:pt x="9" y="6"/>
                        </a:cubicBezTo>
                        <a:cubicBezTo>
                          <a:pt x="9" y="6"/>
                          <a:pt x="9" y="7"/>
                          <a:pt x="9" y="8"/>
                        </a:cubicBezTo>
                        <a:cubicBezTo>
                          <a:pt x="10" y="7"/>
                          <a:pt x="10" y="7"/>
                          <a:pt x="11" y="7"/>
                        </a:cubicBezTo>
                        <a:cubicBezTo>
                          <a:pt x="11" y="6"/>
                          <a:pt x="10" y="6"/>
                          <a:pt x="10" y="5"/>
                        </a:cubicBezTo>
                        <a:cubicBezTo>
                          <a:pt x="8" y="5"/>
                          <a:pt x="6" y="5"/>
                          <a:pt x="4" y="6"/>
                        </a:cubicBezTo>
                        <a:cubicBezTo>
                          <a:pt x="4" y="6"/>
                          <a:pt x="4" y="7"/>
                          <a:pt x="4" y="8"/>
                        </a:cubicBezTo>
                        <a:cubicBezTo>
                          <a:pt x="6" y="7"/>
                          <a:pt x="6" y="7"/>
                          <a:pt x="7" y="5"/>
                        </a:cubicBezTo>
                        <a:cubicBezTo>
                          <a:pt x="7" y="5"/>
                          <a:pt x="6" y="4"/>
                          <a:pt x="6" y="4"/>
                        </a:cubicBezTo>
                        <a:cubicBezTo>
                          <a:pt x="0" y="5"/>
                          <a:pt x="7" y="11"/>
                          <a:pt x="9" y="6"/>
                        </a:cubicBezTo>
                        <a:cubicBezTo>
                          <a:pt x="11" y="1"/>
                          <a:pt x="2" y="1"/>
                          <a:pt x="4" y="7"/>
                        </a:cubicBezTo>
                        <a:cubicBezTo>
                          <a:pt x="5" y="8"/>
                          <a:pt x="6" y="8"/>
                          <a:pt x="6" y="8"/>
                        </a:cubicBezTo>
                        <a:cubicBezTo>
                          <a:pt x="9" y="6"/>
                          <a:pt x="9" y="3"/>
                          <a:pt x="7" y="1"/>
                        </a:cubicBezTo>
                        <a:cubicBezTo>
                          <a:pt x="7" y="1"/>
                          <a:pt x="6" y="0"/>
                          <a:pt x="6" y="1"/>
                        </a:cubicBezTo>
                        <a:cubicBezTo>
                          <a:pt x="4" y="3"/>
                          <a:pt x="4" y="5"/>
                          <a:pt x="4" y="7"/>
                        </a:cubicBezTo>
                        <a:cubicBezTo>
                          <a:pt x="5" y="8"/>
                          <a:pt x="6" y="8"/>
                          <a:pt x="6" y="8"/>
                        </a:cubicBezTo>
                        <a:cubicBezTo>
                          <a:pt x="8" y="6"/>
                          <a:pt x="9" y="2"/>
                          <a:pt x="6" y="2"/>
                        </a:cubicBezTo>
                        <a:cubicBezTo>
                          <a:pt x="3" y="1"/>
                          <a:pt x="2" y="5"/>
                          <a:pt x="3" y="7"/>
                        </a:cubicBezTo>
                        <a:cubicBezTo>
                          <a:pt x="4" y="8"/>
                          <a:pt x="5" y="8"/>
                          <a:pt x="5" y="7"/>
                        </a:cubicBezTo>
                        <a:cubicBezTo>
                          <a:pt x="7" y="5"/>
                          <a:pt x="7" y="3"/>
                          <a:pt x="5" y="1"/>
                        </a:cubicBezTo>
                        <a:cubicBezTo>
                          <a:pt x="5" y="0"/>
                          <a:pt x="4" y="1"/>
                          <a:pt x="3" y="1"/>
                        </a:cubicBezTo>
                        <a:cubicBezTo>
                          <a:pt x="2" y="3"/>
                          <a:pt x="2" y="4"/>
                          <a:pt x="3" y="6"/>
                        </a:cubicBezTo>
                        <a:cubicBezTo>
                          <a:pt x="3" y="7"/>
                          <a:pt x="4" y="7"/>
                          <a:pt x="5" y="6"/>
                        </a:cubicBezTo>
                        <a:cubicBezTo>
                          <a:pt x="5" y="4"/>
                          <a:pt x="5" y="2"/>
                          <a:pt x="4" y="1"/>
                        </a:cubicBezTo>
                        <a:cubicBezTo>
                          <a:pt x="4" y="0"/>
                          <a:pt x="3" y="0"/>
                          <a:pt x="2" y="1"/>
                        </a:cubicBezTo>
                        <a:cubicBezTo>
                          <a:pt x="1" y="2"/>
                          <a:pt x="1" y="3"/>
                          <a:pt x="1" y="5"/>
                        </a:cubicBezTo>
                        <a:cubicBezTo>
                          <a:pt x="1" y="6"/>
                          <a:pt x="3" y="7"/>
                          <a:pt x="3" y="6"/>
                        </a:cubicBezTo>
                        <a:cubicBezTo>
                          <a:pt x="3" y="5"/>
                          <a:pt x="3" y="4"/>
                          <a:pt x="3" y="3"/>
                        </a:cubicBezTo>
                        <a:cubicBezTo>
                          <a:pt x="3" y="3"/>
                          <a:pt x="2" y="3"/>
                          <a:pt x="1" y="3"/>
                        </a:cubicBezTo>
                        <a:cubicBezTo>
                          <a:pt x="1" y="4"/>
                          <a:pt x="1" y="6"/>
                          <a:pt x="1" y="7"/>
                        </a:cubicBezTo>
                        <a:cubicBezTo>
                          <a:pt x="1" y="8"/>
                          <a:pt x="3" y="8"/>
                          <a:pt x="3" y="7"/>
                        </a:cubicBezTo>
                        <a:cubicBezTo>
                          <a:pt x="4" y="6"/>
                          <a:pt x="4" y="5"/>
                          <a:pt x="4" y="4"/>
                        </a:cubicBezTo>
                        <a:cubicBezTo>
                          <a:pt x="3" y="4"/>
                          <a:pt x="2" y="4"/>
                          <a:pt x="2" y="4"/>
                        </a:cubicBezTo>
                        <a:cubicBezTo>
                          <a:pt x="2" y="4"/>
                          <a:pt x="2" y="5"/>
                          <a:pt x="2" y="5"/>
                        </a:cubicBezTo>
                        <a:cubicBezTo>
                          <a:pt x="2" y="6"/>
                          <a:pt x="3" y="7"/>
                          <a:pt x="3" y="6"/>
                        </a:cubicBezTo>
                        <a:cubicBezTo>
                          <a:pt x="4" y="6"/>
                          <a:pt x="4" y="6"/>
                          <a:pt x="4" y="5"/>
                        </a:cubicBezTo>
                        <a:cubicBezTo>
                          <a:pt x="5" y="4"/>
                          <a:pt x="3" y="3"/>
                          <a:pt x="2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0" name="Freeform 303"/>
                  <p:cNvSpPr/>
                  <p:nvPr/>
                </p:nvSpPr>
                <p:spPr bwMode="auto">
                  <a:xfrm>
                    <a:off x="913" y="1677"/>
                    <a:ext cx="14" cy="22"/>
                  </a:xfrm>
                  <a:custGeom>
                    <a:avLst/>
                    <a:gdLst>
                      <a:gd name="T0" fmla="*/ 5 w 21"/>
                      <a:gd name="T1" fmla="*/ 13 h 34"/>
                      <a:gd name="T2" fmla="*/ 6 w 21"/>
                      <a:gd name="T3" fmla="*/ 13 h 34"/>
                      <a:gd name="T4" fmla="*/ 12 w 21"/>
                      <a:gd name="T5" fmla="*/ 21 h 34"/>
                      <a:gd name="T6" fmla="*/ 3 w 21"/>
                      <a:gd name="T7" fmla="*/ 15 h 34"/>
                      <a:gd name="T8" fmla="*/ 1 w 21"/>
                      <a:gd name="T9" fmla="*/ 12 h 34"/>
                      <a:gd name="T10" fmla="*/ 10 w 21"/>
                      <a:gd name="T11" fmla="*/ 17 h 34"/>
                      <a:gd name="T12" fmla="*/ 14 w 21"/>
                      <a:gd name="T13" fmla="*/ 26 h 34"/>
                      <a:gd name="T14" fmla="*/ 13 w 21"/>
                      <a:gd name="T15" fmla="*/ 28 h 34"/>
                      <a:gd name="T16" fmla="*/ 10 w 21"/>
                      <a:gd name="T17" fmla="*/ 23 h 34"/>
                      <a:gd name="T18" fmla="*/ 12 w 21"/>
                      <a:gd name="T19" fmla="*/ 25 h 34"/>
                      <a:gd name="T20" fmla="*/ 13 w 21"/>
                      <a:gd name="T21" fmla="*/ 32 h 34"/>
                      <a:gd name="T22" fmla="*/ 15 w 21"/>
                      <a:gd name="T23" fmla="*/ 24 h 34"/>
                      <a:gd name="T24" fmla="*/ 16 w 21"/>
                      <a:gd name="T25" fmla="*/ 32 h 34"/>
                      <a:gd name="T26" fmla="*/ 15 w 21"/>
                      <a:gd name="T27" fmla="*/ 24 h 34"/>
                      <a:gd name="T28" fmla="*/ 19 w 21"/>
                      <a:gd name="T29" fmla="*/ 31 h 34"/>
                      <a:gd name="T30" fmla="*/ 19 w 21"/>
                      <a:gd name="T31" fmla="*/ 30 h 34"/>
                      <a:gd name="T32" fmla="*/ 14 w 21"/>
                      <a:gd name="T33" fmla="*/ 21 h 34"/>
                      <a:gd name="T34" fmla="*/ 15 w 21"/>
                      <a:gd name="T35" fmla="*/ 18 h 34"/>
                      <a:gd name="T36" fmla="*/ 19 w 21"/>
                      <a:gd name="T37" fmla="*/ 26 h 34"/>
                      <a:gd name="T38" fmla="*/ 14 w 21"/>
                      <a:gd name="T39" fmla="*/ 23 h 34"/>
                      <a:gd name="T40" fmla="*/ 7 w 21"/>
                      <a:gd name="T41" fmla="*/ 13 h 34"/>
                      <a:gd name="T42" fmla="*/ 8 w 21"/>
                      <a:gd name="T43" fmla="*/ 8 h 34"/>
                      <a:gd name="T44" fmla="*/ 16 w 21"/>
                      <a:gd name="T45" fmla="*/ 18 h 34"/>
                      <a:gd name="T46" fmla="*/ 14 w 21"/>
                      <a:gd name="T47" fmla="*/ 19 h 34"/>
                      <a:gd name="T48" fmla="*/ 3 w 21"/>
                      <a:gd name="T49" fmla="*/ 6 h 34"/>
                      <a:gd name="T50" fmla="*/ 10 w 21"/>
                      <a:gd name="T51" fmla="*/ 13 h 34"/>
                      <a:gd name="T52" fmla="*/ 6 w 21"/>
                      <a:gd name="T53" fmla="*/ 8 h 34"/>
                      <a:gd name="T54" fmla="*/ 17 w 21"/>
                      <a:gd name="T55" fmla="*/ 26 h 34"/>
                      <a:gd name="T56" fmla="*/ 15 w 21"/>
                      <a:gd name="T57" fmla="*/ 26 h 34"/>
                      <a:gd name="T58" fmla="*/ 8 w 21"/>
                      <a:gd name="T59" fmla="*/ 6 h 34"/>
                      <a:gd name="T60" fmla="*/ 12 w 21"/>
                      <a:gd name="T61" fmla="*/ 11 h 34"/>
                      <a:gd name="T62" fmla="*/ 14 w 21"/>
                      <a:gd name="T63" fmla="*/ 20 h 34"/>
                      <a:gd name="T64" fmla="*/ 8 w 21"/>
                      <a:gd name="T65" fmla="*/ 9 h 34"/>
                      <a:gd name="T66" fmla="*/ 7 w 21"/>
                      <a:gd name="T67" fmla="*/ 8 h 34"/>
                      <a:gd name="T68" fmla="*/ 15 w 21"/>
                      <a:gd name="T69" fmla="*/ 19 h 34"/>
                      <a:gd name="T70" fmla="*/ 14 w 21"/>
                      <a:gd name="T71" fmla="*/ 23 h 34"/>
                      <a:gd name="T72" fmla="*/ 9 w 21"/>
                      <a:gd name="T73" fmla="*/ 15 h 34"/>
                      <a:gd name="T74" fmla="*/ 15 w 21"/>
                      <a:gd name="T75" fmla="*/ 18 h 34"/>
                      <a:gd name="T76" fmla="*/ 20 w 21"/>
                      <a:gd name="T77" fmla="*/ 28 h 34"/>
                      <a:gd name="T78" fmla="*/ 19 w 21"/>
                      <a:gd name="T79" fmla="*/ 30 h 34"/>
                      <a:gd name="T80" fmla="*/ 14 w 21"/>
                      <a:gd name="T81" fmla="*/ 23 h 34"/>
                      <a:gd name="T82" fmla="*/ 15 w 21"/>
                      <a:gd name="T83" fmla="*/ 24 h 34"/>
                      <a:gd name="T84" fmla="*/ 18 w 21"/>
                      <a:gd name="T85" fmla="*/ 28 h 34"/>
                      <a:gd name="T86" fmla="*/ 14 w 21"/>
                      <a:gd name="T87" fmla="*/ 33 h 34"/>
                      <a:gd name="T88" fmla="*/ 13 w 21"/>
                      <a:gd name="T89" fmla="*/ 25 h 34"/>
                      <a:gd name="T90" fmla="*/ 12 w 21"/>
                      <a:gd name="T91" fmla="*/ 25 h 34"/>
                      <a:gd name="T92" fmla="*/ 15 w 21"/>
                      <a:gd name="T93" fmla="*/ 31 h 34"/>
                      <a:gd name="T94" fmla="*/ 14 w 21"/>
                      <a:gd name="T95" fmla="*/ 29 h 34"/>
                      <a:gd name="T96" fmla="*/ 10 w 21"/>
                      <a:gd name="T97" fmla="*/ 20 h 34"/>
                      <a:gd name="T98" fmla="*/ 10 w 21"/>
                      <a:gd name="T99" fmla="*/ 17 h 34"/>
                      <a:gd name="T100" fmla="*/ 10 w 21"/>
                      <a:gd name="T101" fmla="*/ 17 h 34"/>
                      <a:gd name="T102" fmla="*/ 3 w 21"/>
                      <a:gd name="T103" fmla="*/ 15 h 34"/>
                      <a:gd name="T104" fmla="*/ 2 w 21"/>
                      <a:gd name="T105" fmla="*/ 12 h 34"/>
                      <a:gd name="T106" fmla="*/ 6 w 21"/>
                      <a:gd name="T107" fmla="*/ 13 h 34"/>
                      <a:gd name="T108" fmla="*/ 12 w 21"/>
                      <a:gd name="T109" fmla="*/ 22 h 34"/>
                      <a:gd name="T110" fmla="*/ 6 w 21"/>
                      <a:gd name="T111" fmla="*/ 15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</a:cxnLst>
                    <a:rect l="0" t="0" r="r" b="b"/>
                    <a:pathLst>
                      <a:path w="21" h="34">
                        <a:moveTo>
                          <a:pt x="8" y="14"/>
                        </a:moveTo>
                        <a:cubicBezTo>
                          <a:pt x="7" y="13"/>
                          <a:pt x="7" y="13"/>
                          <a:pt x="6" y="12"/>
                        </a:cubicBezTo>
                        <a:cubicBezTo>
                          <a:pt x="6" y="12"/>
                          <a:pt x="5" y="13"/>
                          <a:pt x="5" y="13"/>
                        </a:cubicBezTo>
                        <a:cubicBezTo>
                          <a:pt x="8" y="15"/>
                          <a:pt x="9" y="18"/>
                          <a:pt x="10" y="22"/>
                        </a:cubicBezTo>
                        <a:cubicBezTo>
                          <a:pt x="10" y="22"/>
                          <a:pt x="11" y="21"/>
                          <a:pt x="12" y="21"/>
                        </a:cubicBezTo>
                        <a:cubicBezTo>
                          <a:pt x="9" y="19"/>
                          <a:pt x="8" y="16"/>
                          <a:pt x="6" y="13"/>
                        </a:cubicBezTo>
                        <a:cubicBezTo>
                          <a:pt x="6" y="13"/>
                          <a:pt x="5" y="14"/>
                          <a:pt x="5" y="14"/>
                        </a:cubicBezTo>
                        <a:cubicBezTo>
                          <a:pt x="7" y="17"/>
                          <a:pt x="9" y="19"/>
                          <a:pt x="10" y="22"/>
                        </a:cubicBezTo>
                        <a:cubicBezTo>
                          <a:pt x="11" y="22"/>
                          <a:pt x="12" y="22"/>
                          <a:pt x="12" y="21"/>
                        </a:cubicBezTo>
                        <a:cubicBezTo>
                          <a:pt x="9" y="18"/>
                          <a:pt x="6" y="15"/>
                          <a:pt x="4" y="11"/>
                        </a:cubicBezTo>
                        <a:cubicBezTo>
                          <a:pt x="3" y="10"/>
                          <a:pt x="2" y="11"/>
                          <a:pt x="2" y="12"/>
                        </a:cubicBezTo>
                        <a:cubicBezTo>
                          <a:pt x="2" y="13"/>
                          <a:pt x="2" y="14"/>
                          <a:pt x="3" y="15"/>
                        </a:cubicBezTo>
                        <a:cubicBezTo>
                          <a:pt x="3" y="15"/>
                          <a:pt x="4" y="14"/>
                          <a:pt x="5" y="14"/>
                        </a:cubicBezTo>
                        <a:cubicBezTo>
                          <a:pt x="4" y="13"/>
                          <a:pt x="3" y="12"/>
                          <a:pt x="2" y="11"/>
                        </a:cubicBezTo>
                        <a:cubicBezTo>
                          <a:pt x="2" y="11"/>
                          <a:pt x="1" y="12"/>
                          <a:pt x="1" y="12"/>
                        </a:cubicBezTo>
                        <a:cubicBezTo>
                          <a:pt x="4" y="14"/>
                          <a:pt x="6" y="16"/>
                          <a:pt x="9" y="19"/>
                        </a:cubicBezTo>
                        <a:cubicBezTo>
                          <a:pt x="9" y="18"/>
                          <a:pt x="10" y="18"/>
                          <a:pt x="10" y="17"/>
                        </a:cubicBezTo>
                        <a:cubicBezTo>
                          <a:pt x="10" y="17"/>
                          <a:pt x="10" y="17"/>
                          <a:pt x="10" y="17"/>
                        </a:cubicBezTo>
                        <a:cubicBezTo>
                          <a:pt x="9" y="16"/>
                          <a:pt x="7" y="17"/>
                          <a:pt x="8" y="18"/>
                        </a:cubicBezTo>
                        <a:cubicBezTo>
                          <a:pt x="9" y="21"/>
                          <a:pt x="11" y="24"/>
                          <a:pt x="12" y="27"/>
                        </a:cubicBezTo>
                        <a:cubicBezTo>
                          <a:pt x="13" y="28"/>
                          <a:pt x="15" y="28"/>
                          <a:pt x="14" y="26"/>
                        </a:cubicBezTo>
                        <a:cubicBezTo>
                          <a:pt x="13" y="24"/>
                          <a:pt x="13" y="22"/>
                          <a:pt x="13" y="20"/>
                        </a:cubicBezTo>
                        <a:cubicBezTo>
                          <a:pt x="12" y="20"/>
                          <a:pt x="11" y="20"/>
                          <a:pt x="11" y="21"/>
                        </a:cubicBezTo>
                        <a:cubicBezTo>
                          <a:pt x="13" y="23"/>
                          <a:pt x="13" y="26"/>
                          <a:pt x="13" y="28"/>
                        </a:cubicBezTo>
                        <a:cubicBezTo>
                          <a:pt x="14" y="28"/>
                          <a:pt x="15" y="28"/>
                          <a:pt x="15" y="28"/>
                        </a:cubicBezTo>
                        <a:cubicBezTo>
                          <a:pt x="14" y="26"/>
                          <a:pt x="13" y="24"/>
                          <a:pt x="12" y="22"/>
                        </a:cubicBezTo>
                        <a:cubicBezTo>
                          <a:pt x="11" y="23"/>
                          <a:pt x="11" y="23"/>
                          <a:pt x="10" y="23"/>
                        </a:cubicBezTo>
                        <a:cubicBezTo>
                          <a:pt x="12" y="26"/>
                          <a:pt x="13" y="28"/>
                          <a:pt x="13" y="31"/>
                        </a:cubicBezTo>
                        <a:cubicBezTo>
                          <a:pt x="14" y="31"/>
                          <a:pt x="15" y="31"/>
                          <a:pt x="15" y="30"/>
                        </a:cubicBezTo>
                        <a:cubicBezTo>
                          <a:pt x="14" y="29"/>
                          <a:pt x="13" y="27"/>
                          <a:pt x="12" y="25"/>
                        </a:cubicBezTo>
                        <a:cubicBezTo>
                          <a:pt x="12" y="26"/>
                          <a:pt x="11" y="26"/>
                          <a:pt x="11" y="27"/>
                        </a:cubicBezTo>
                        <a:cubicBezTo>
                          <a:pt x="11" y="28"/>
                          <a:pt x="12" y="29"/>
                          <a:pt x="13" y="31"/>
                        </a:cubicBezTo>
                        <a:cubicBezTo>
                          <a:pt x="13" y="31"/>
                          <a:pt x="13" y="32"/>
                          <a:pt x="13" y="32"/>
                        </a:cubicBezTo>
                        <a:cubicBezTo>
                          <a:pt x="16" y="32"/>
                          <a:pt x="15" y="32"/>
                          <a:pt x="18" y="32"/>
                        </a:cubicBezTo>
                        <a:cubicBezTo>
                          <a:pt x="18" y="32"/>
                          <a:pt x="19" y="32"/>
                          <a:pt x="19" y="31"/>
                        </a:cubicBezTo>
                        <a:cubicBezTo>
                          <a:pt x="18" y="28"/>
                          <a:pt x="16" y="26"/>
                          <a:pt x="15" y="24"/>
                        </a:cubicBezTo>
                        <a:cubicBezTo>
                          <a:pt x="14" y="22"/>
                          <a:pt x="12" y="24"/>
                          <a:pt x="13" y="25"/>
                        </a:cubicBezTo>
                        <a:cubicBezTo>
                          <a:pt x="14" y="27"/>
                          <a:pt x="14" y="29"/>
                          <a:pt x="14" y="32"/>
                        </a:cubicBezTo>
                        <a:cubicBezTo>
                          <a:pt x="15" y="32"/>
                          <a:pt x="16" y="32"/>
                          <a:pt x="16" y="32"/>
                        </a:cubicBezTo>
                        <a:cubicBezTo>
                          <a:pt x="17" y="31"/>
                          <a:pt x="17" y="31"/>
                          <a:pt x="17" y="30"/>
                        </a:cubicBezTo>
                        <a:cubicBezTo>
                          <a:pt x="18" y="31"/>
                          <a:pt x="19" y="30"/>
                          <a:pt x="19" y="29"/>
                        </a:cubicBezTo>
                        <a:cubicBezTo>
                          <a:pt x="18" y="27"/>
                          <a:pt x="17" y="25"/>
                          <a:pt x="15" y="24"/>
                        </a:cubicBezTo>
                        <a:cubicBezTo>
                          <a:pt x="14" y="22"/>
                          <a:pt x="13" y="23"/>
                          <a:pt x="13" y="25"/>
                        </a:cubicBezTo>
                        <a:cubicBezTo>
                          <a:pt x="15" y="27"/>
                          <a:pt x="16" y="30"/>
                          <a:pt x="17" y="32"/>
                        </a:cubicBezTo>
                        <a:cubicBezTo>
                          <a:pt x="18" y="33"/>
                          <a:pt x="20" y="32"/>
                          <a:pt x="19" y="31"/>
                        </a:cubicBezTo>
                        <a:cubicBezTo>
                          <a:pt x="18" y="28"/>
                          <a:pt x="17" y="26"/>
                          <a:pt x="16" y="23"/>
                        </a:cubicBezTo>
                        <a:cubicBezTo>
                          <a:pt x="16" y="23"/>
                          <a:pt x="15" y="24"/>
                          <a:pt x="14" y="24"/>
                        </a:cubicBezTo>
                        <a:cubicBezTo>
                          <a:pt x="16" y="26"/>
                          <a:pt x="17" y="28"/>
                          <a:pt x="19" y="30"/>
                        </a:cubicBezTo>
                        <a:cubicBezTo>
                          <a:pt x="19" y="30"/>
                          <a:pt x="20" y="30"/>
                          <a:pt x="20" y="29"/>
                        </a:cubicBezTo>
                        <a:cubicBezTo>
                          <a:pt x="19" y="26"/>
                          <a:pt x="17" y="23"/>
                          <a:pt x="16" y="20"/>
                        </a:cubicBezTo>
                        <a:cubicBezTo>
                          <a:pt x="16" y="21"/>
                          <a:pt x="15" y="21"/>
                          <a:pt x="14" y="21"/>
                        </a:cubicBezTo>
                        <a:cubicBezTo>
                          <a:pt x="16" y="24"/>
                          <a:pt x="17" y="26"/>
                          <a:pt x="18" y="29"/>
                        </a:cubicBezTo>
                        <a:cubicBezTo>
                          <a:pt x="18" y="29"/>
                          <a:pt x="19" y="28"/>
                          <a:pt x="20" y="28"/>
                        </a:cubicBezTo>
                        <a:cubicBezTo>
                          <a:pt x="18" y="25"/>
                          <a:pt x="16" y="21"/>
                          <a:pt x="15" y="18"/>
                        </a:cubicBezTo>
                        <a:cubicBezTo>
                          <a:pt x="14" y="18"/>
                          <a:pt x="13" y="19"/>
                          <a:pt x="13" y="19"/>
                        </a:cubicBezTo>
                        <a:cubicBezTo>
                          <a:pt x="14" y="22"/>
                          <a:pt x="16" y="25"/>
                          <a:pt x="17" y="27"/>
                        </a:cubicBezTo>
                        <a:cubicBezTo>
                          <a:pt x="18" y="27"/>
                          <a:pt x="18" y="27"/>
                          <a:pt x="19" y="26"/>
                        </a:cubicBezTo>
                        <a:cubicBezTo>
                          <a:pt x="16" y="22"/>
                          <a:pt x="13" y="19"/>
                          <a:pt x="11" y="14"/>
                        </a:cubicBezTo>
                        <a:cubicBezTo>
                          <a:pt x="10" y="15"/>
                          <a:pt x="9" y="15"/>
                          <a:pt x="9" y="15"/>
                        </a:cubicBezTo>
                        <a:cubicBezTo>
                          <a:pt x="11" y="18"/>
                          <a:pt x="13" y="21"/>
                          <a:pt x="14" y="23"/>
                        </a:cubicBezTo>
                        <a:cubicBezTo>
                          <a:pt x="15" y="24"/>
                          <a:pt x="17" y="23"/>
                          <a:pt x="16" y="22"/>
                        </a:cubicBezTo>
                        <a:cubicBezTo>
                          <a:pt x="14" y="18"/>
                          <a:pt x="11" y="15"/>
                          <a:pt x="9" y="12"/>
                        </a:cubicBezTo>
                        <a:cubicBezTo>
                          <a:pt x="8" y="12"/>
                          <a:pt x="7" y="13"/>
                          <a:pt x="7" y="13"/>
                        </a:cubicBezTo>
                        <a:cubicBezTo>
                          <a:pt x="9" y="15"/>
                          <a:pt x="11" y="18"/>
                          <a:pt x="13" y="20"/>
                        </a:cubicBezTo>
                        <a:cubicBezTo>
                          <a:pt x="14" y="20"/>
                          <a:pt x="14" y="19"/>
                          <a:pt x="15" y="19"/>
                        </a:cubicBezTo>
                        <a:cubicBezTo>
                          <a:pt x="12" y="16"/>
                          <a:pt x="9" y="12"/>
                          <a:pt x="8" y="8"/>
                        </a:cubicBezTo>
                        <a:cubicBezTo>
                          <a:pt x="7" y="9"/>
                          <a:pt x="7" y="9"/>
                          <a:pt x="6" y="10"/>
                        </a:cubicBezTo>
                        <a:cubicBezTo>
                          <a:pt x="10" y="12"/>
                          <a:pt x="12" y="16"/>
                          <a:pt x="14" y="19"/>
                        </a:cubicBezTo>
                        <a:cubicBezTo>
                          <a:pt x="15" y="19"/>
                          <a:pt x="16" y="18"/>
                          <a:pt x="16" y="18"/>
                        </a:cubicBezTo>
                        <a:cubicBezTo>
                          <a:pt x="14" y="15"/>
                          <a:pt x="11" y="12"/>
                          <a:pt x="10" y="8"/>
                        </a:cubicBezTo>
                        <a:cubicBezTo>
                          <a:pt x="9" y="8"/>
                          <a:pt x="9" y="9"/>
                          <a:pt x="8" y="9"/>
                        </a:cubicBezTo>
                        <a:cubicBezTo>
                          <a:pt x="11" y="12"/>
                          <a:pt x="13" y="15"/>
                          <a:pt x="14" y="19"/>
                        </a:cubicBezTo>
                        <a:cubicBezTo>
                          <a:pt x="14" y="19"/>
                          <a:pt x="15" y="19"/>
                          <a:pt x="16" y="18"/>
                        </a:cubicBezTo>
                        <a:cubicBezTo>
                          <a:pt x="12" y="16"/>
                          <a:pt x="10" y="13"/>
                          <a:pt x="8" y="10"/>
                        </a:cubicBezTo>
                        <a:cubicBezTo>
                          <a:pt x="7" y="9"/>
                          <a:pt x="5" y="7"/>
                          <a:pt x="3" y="6"/>
                        </a:cubicBezTo>
                        <a:cubicBezTo>
                          <a:pt x="2" y="4"/>
                          <a:pt x="5" y="7"/>
                          <a:pt x="5" y="7"/>
                        </a:cubicBezTo>
                        <a:cubicBezTo>
                          <a:pt x="6" y="8"/>
                          <a:pt x="6" y="8"/>
                          <a:pt x="7" y="9"/>
                        </a:cubicBezTo>
                        <a:cubicBezTo>
                          <a:pt x="8" y="10"/>
                          <a:pt x="9" y="12"/>
                          <a:pt x="10" y="13"/>
                        </a:cubicBezTo>
                        <a:cubicBezTo>
                          <a:pt x="11" y="14"/>
                          <a:pt x="13" y="12"/>
                          <a:pt x="12" y="11"/>
                        </a:cubicBezTo>
                        <a:cubicBezTo>
                          <a:pt x="10" y="10"/>
                          <a:pt x="9" y="8"/>
                          <a:pt x="8" y="6"/>
                        </a:cubicBezTo>
                        <a:cubicBezTo>
                          <a:pt x="8" y="7"/>
                          <a:pt x="7" y="7"/>
                          <a:pt x="6" y="8"/>
                        </a:cubicBezTo>
                        <a:cubicBezTo>
                          <a:pt x="8" y="10"/>
                          <a:pt x="10" y="14"/>
                          <a:pt x="12" y="17"/>
                        </a:cubicBezTo>
                        <a:cubicBezTo>
                          <a:pt x="13" y="20"/>
                          <a:pt x="14" y="23"/>
                          <a:pt x="16" y="27"/>
                        </a:cubicBezTo>
                        <a:cubicBezTo>
                          <a:pt x="16" y="28"/>
                          <a:pt x="18" y="27"/>
                          <a:pt x="17" y="26"/>
                        </a:cubicBezTo>
                        <a:cubicBezTo>
                          <a:pt x="17" y="25"/>
                          <a:pt x="17" y="25"/>
                          <a:pt x="17" y="24"/>
                        </a:cubicBezTo>
                        <a:cubicBezTo>
                          <a:pt x="16" y="23"/>
                          <a:pt x="14" y="25"/>
                          <a:pt x="15" y="26"/>
                        </a:cubicBezTo>
                        <a:cubicBezTo>
                          <a:pt x="15" y="26"/>
                          <a:pt x="15" y="26"/>
                          <a:pt x="15" y="26"/>
                        </a:cubicBezTo>
                        <a:cubicBezTo>
                          <a:pt x="16" y="26"/>
                          <a:pt x="17" y="26"/>
                          <a:pt x="17" y="26"/>
                        </a:cubicBezTo>
                        <a:cubicBezTo>
                          <a:pt x="16" y="23"/>
                          <a:pt x="16" y="20"/>
                          <a:pt x="15" y="17"/>
                        </a:cubicBezTo>
                        <a:cubicBezTo>
                          <a:pt x="13" y="14"/>
                          <a:pt x="11" y="10"/>
                          <a:pt x="8" y="6"/>
                        </a:cubicBezTo>
                        <a:cubicBezTo>
                          <a:pt x="8" y="5"/>
                          <a:pt x="6" y="6"/>
                          <a:pt x="6" y="8"/>
                        </a:cubicBezTo>
                        <a:cubicBezTo>
                          <a:pt x="8" y="9"/>
                          <a:pt x="9" y="11"/>
                          <a:pt x="10" y="13"/>
                        </a:cubicBezTo>
                        <a:cubicBezTo>
                          <a:pt x="11" y="12"/>
                          <a:pt x="11" y="12"/>
                          <a:pt x="12" y="11"/>
                        </a:cubicBezTo>
                        <a:cubicBezTo>
                          <a:pt x="10" y="10"/>
                          <a:pt x="3" y="0"/>
                          <a:pt x="1" y="4"/>
                        </a:cubicBezTo>
                        <a:cubicBezTo>
                          <a:pt x="0" y="6"/>
                          <a:pt x="3" y="8"/>
                          <a:pt x="4" y="10"/>
                        </a:cubicBezTo>
                        <a:cubicBezTo>
                          <a:pt x="8" y="13"/>
                          <a:pt x="10" y="17"/>
                          <a:pt x="14" y="20"/>
                        </a:cubicBezTo>
                        <a:cubicBezTo>
                          <a:pt x="15" y="21"/>
                          <a:pt x="16" y="20"/>
                          <a:pt x="16" y="19"/>
                        </a:cubicBezTo>
                        <a:cubicBezTo>
                          <a:pt x="15" y="15"/>
                          <a:pt x="13" y="10"/>
                          <a:pt x="10" y="8"/>
                        </a:cubicBezTo>
                        <a:cubicBezTo>
                          <a:pt x="9" y="7"/>
                          <a:pt x="7" y="8"/>
                          <a:pt x="8" y="9"/>
                        </a:cubicBezTo>
                        <a:cubicBezTo>
                          <a:pt x="9" y="13"/>
                          <a:pt x="12" y="16"/>
                          <a:pt x="14" y="19"/>
                        </a:cubicBezTo>
                        <a:cubicBezTo>
                          <a:pt x="15" y="20"/>
                          <a:pt x="17" y="19"/>
                          <a:pt x="16" y="18"/>
                        </a:cubicBezTo>
                        <a:cubicBezTo>
                          <a:pt x="14" y="14"/>
                          <a:pt x="12" y="10"/>
                          <a:pt x="7" y="8"/>
                        </a:cubicBezTo>
                        <a:cubicBezTo>
                          <a:pt x="7" y="7"/>
                          <a:pt x="5" y="8"/>
                          <a:pt x="6" y="9"/>
                        </a:cubicBezTo>
                        <a:cubicBezTo>
                          <a:pt x="7" y="13"/>
                          <a:pt x="10" y="17"/>
                          <a:pt x="13" y="20"/>
                        </a:cubicBezTo>
                        <a:cubicBezTo>
                          <a:pt x="14" y="21"/>
                          <a:pt x="16" y="20"/>
                          <a:pt x="15" y="19"/>
                        </a:cubicBezTo>
                        <a:cubicBezTo>
                          <a:pt x="13" y="16"/>
                          <a:pt x="11" y="14"/>
                          <a:pt x="9" y="12"/>
                        </a:cubicBezTo>
                        <a:cubicBezTo>
                          <a:pt x="7" y="11"/>
                          <a:pt x="6" y="12"/>
                          <a:pt x="7" y="13"/>
                        </a:cubicBezTo>
                        <a:cubicBezTo>
                          <a:pt x="10" y="16"/>
                          <a:pt x="12" y="19"/>
                          <a:pt x="14" y="23"/>
                        </a:cubicBezTo>
                        <a:cubicBezTo>
                          <a:pt x="15" y="23"/>
                          <a:pt x="16" y="23"/>
                          <a:pt x="16" y="22"/>
                        </a:cubicBezTo>
                        <a:cubicBezTo>
                          <a:pt x="14" y="20"/>
                          <a:pt x="13" y="17"/>
                          <a:pt x="11" y="14"/>
                        </a:cubicBezTo>
                        <a:cubicBezTo>
                          <a:pt x="10" y="13"/>
                          <a:pt x="8" y="14"/>
                          <a:pt x="9" y="15"/>
                        </a:cubicBezTo>
                        <a:cubicBezTo>
                          <a:pt x="11" y="20"/>
                          <a:pt x="14" y="24"/>
                          <a:pt x="17" y="27"/>
                        </a:cubicBezTo>
                        <a:cubicBezTo>
                          <a:pt x="18" y="28"/>
                          <a:pt x="20" y="28"/>
                          <a:pt x="19" y="26"/>
                        </a:cubicBezTo>
                        <a:cubicBezTo>
                          <a:pt x="17" y="24"/>
                          <a:pt x="16" y="21"/>
                          <a:pt x="15" y="18"/>
                        </a:cubicBezTo>
                        <a:cubicBezTo>
                          <a:pt x="14" y="17"/>
                          <a:pt x="12" y="18"/>
                          <a:pt x="13" y="19"/>
                        </a:cubicBezTo>
                        <a:cubicBezTo>
                          <a:pt x="14" y="23"/>
                          <a:pt x="16" y="26"/>
                          <a:pt x="18" y="29"/>
                        </a:cubicBezTo>
                        <a:cubicBezTo>
                          <a:pt x="18" y="30"/>
                          <a:pt x="20" y="30"/>
                          <a:pt x="20" y="28"/>
                        </a:cubicBezTo>
                        <a:cubicBezTo>
                          <a:pt x="19" y="25"/>
                          <a:pt x="18" y="23"/>
                          <a:pt x="16" y="20"/>
                        </a:cubicBezTo>
                        <a:cubicBezTo>
                          <a:pt x="16" y="19"/>
                          <a:pt x="14" y="20"/>
                          <a:pt x="14" y="21"/>
                        </a:cubicBezTo>
                        <a:cubicBezTo>
                          <a:pt x="15" y="24"/>
                          <a:pt x="17" y="27"/>
                          <a:pt x="19" y="30"/>
                        </a:cubicBezTo>
                        <a:cubicBezTo>
                          <a:pt x="19" y="32"/>
                          <a:pt x="21" y="30"/>
                          <a:pt x="20" y="29"/>
                        </a:cubicBezTo>
                        <a:cubicBezTo>
                          <a:pt x="19" y="27"/>
                          <a:pt x="18" y="25"/>
                          <a:pt x="16" y="22"/>
                        </a:cubicBezTo>
                        <a:cubicBezTo>
                          <a:pt x="15" y="22"/>
                          <a:pt x="14" y="22"/>
                          <a:pt x="14" y="23"/>
                        </a:cubicBezTo>
                        <a:cubicBezTo>
                          <a:pt x="14" y="26"/>
                          <a:pt x="16" y="29"/>
                          <a:pt x="17" y="32"/>
                        </a:cubicBezTo>
                        <a:cubicBezTo>
                          <a:pt x="18" y="32"/>
                          <a:pt x="18" y="31"/>
                          <a:pt x="19" y="31"/>
                        </a:cubicBezTo>
                        <a:cubicBezTo>
                          <a:pt x="17" y="29"/>
                          <a:pt x="17" y="26"/>
                          <a:pt x="15" y="24"/>
                        </a:cubicBezTo>
                        <a:cubicBezTo>
                          <a:pt x="15" y="24"/>
                          <a:pt x="14" y="24"/>
                          <a:pt x="13" y="25"/>
                        </a:cubicBezTo>
                        <a:cubicBezTo>
                          <a:pt x="15" y="26"/>
                          <a:pt x="16" y="28"/>
                          <a:pt x="17" y="30"/>
                        </a:cubicBezTo>
                        <a:cubicBezTo>
                          <a:pt x="17" y="29"/>
                          <a:pt x="18" y="29"/>
                          <a:pt x="18" y="28"/>
                        </a:cubicBezTo>
                        <a:cubicBezTo>
                          <a:pt x="17" y="27"/>
                          <a:pt x="15" y="27"/>
                          <a:pt x="14" y="27"/>
                        </a:cubicBezTo>
                        <a:cubicBezTo>
                          <a:pt x="13" y="27"/>
                          <a:pt x="12" y="27"/>
                          <a:pt x="13" y="28"/>
                        </a:cubicBezTo>
                        <a:cubicBezTo>
                          <a:pt x="13" y="30"/>
                          <a:pt x="13" y="31"/>
                          <a:pt x="14" y="33"/>
                        </a:cubicBezTo>
                        <a:cubicBezTo>
                          <a:pt x="15" y="34"/>
                          <a:pt x="16" y="33"/>
                          <a:pt x="16" y="32"/>
                        </a:cubicBezTo>
                        <a:cubicBezTo>
                          <a:pt x="17" y="29"/>
                          <a:pt x="16" y="26"/>
                          <a:pt x="15" y="24"/>
                        </a:cubicBezTo>
                        <a:cubicBezTo>
                          <a:pt x="14" y="24"/>
                          <a:pt x="14" y="24"/>
                          <a:pt x="13" y="25"/>
                        </a:cubicBezTo>
                        <a:cubicBezTo>
                          <a:pt x="14" y="27"/>
                          <a:pt x="16" y="29"/>
                          <a:pt x="16" y="31"/>
                        </a:cubicBezTo>
                        <a:cubicBezTo>
                          <a:pt x="17" y="31"/>
                          <a:pt x="17" y="31"/>
                          <a:pt x="18" y="30"/>
                        </a:cubicBezTo>
                        <a:cubicBezTo>
                          <a:pt x="14" y="30"/>
                          <a:pt x="14" y="27"/>
                          <a:pt x="12" y="25"/>
                        </a:cubicBezTo>
                        <a:cubicBezTo>
                          <a:pt x="11" y="24"/>
                          <a:pt x="10" y="25"/>
                          <a:pt x="10" y="26"/>
                        </a:cubicBezTo>
                        <a:cubicBezTo>
                          <a:pt x="11" y="28"/>
                          <a:pt x="12" y="30"/>
                          <a:pt x="13" y="31"/>
                        </a:cubicBezTo>
                        <a:cubicBezTo>
                          <a:pt x="14" y="32"/>
                          <a:pt x="16" y="32"/>
                          <a:pt x="15" y="31"/>
                        </a:cubicBezTo>
                        <a:cubicBezTo>
                          <a:pt x="15" y="27"/>
                          <a:pt x="14" y="25"/>
                          <a:pt x="12" y="22"/>
                        </a:cubicBezTo>
                        <a:cubicBezTo>
                          <a:pt x="11" y="21"/>
                          <a:pt x="9" y="22"/>
                          <a:pt x="10" y="23"/>
                        </a:cubicBezTo>
                        <a:cubicBezTo>
                          <a:pt x="11" y="25"/>
                          <a:pt x="12" y="27"/>
                          <a:pt x="14" y="29"/>
                        </a:cubicBezTo>
                        <a:cubicBezTo>
                          <a:pt x="14" y="30"/>
                          <a:pt x="16" y="29"/>
                          <a:pt x="15" y="28"/>
                        </a:cubicBezTo>
                        <a:cubicBezTo>
                          <a:pt x="15" y="25"/>
                          <a:pt x="15" y="22"/>
                          <a:pt x="12" y="19"/>
                        </a:cubicBezTo>
                        <a:cubicBezTo>
                          <a:pt x="12" y="19"/>
                          <a:pt x="10" y="19"/>
                          <a:pt x="10" y="20"/>
                        </a:cubicBezTo>
                        <a:cubicBezTo>
                          <a:pt x="11" y="22"/>
                          <a:pt x="11" y="25"/>
                          <a:pt x="12" y="27"/>
                        </a:cubicBezTo>
                        <a:cubicBezTo>
                          <a:pt x="13" y="27"/>
                          <a:pt x="13" y="26"/>
                          <a:pt x="14" y="26"/>
                        </a:cubicBezTo>
                        <a:cubicBezTo>
                          <a:pt x="13" y="23"/>
                          <a:pt x="11" y="20"/>
                          <a:pt x="10" y="17"/>
                        </a:cubicBezTo>
                        <a:cubicBezTo>
                          <a:pt x="9" y="17"/>
                          <a:pt x="9" y="18"/>
                          <a:pt x="8" y="18"/>
                        </a:cubicBezTo>
                        <a:cubicBezTo>
                          <a:pt x="8" y="18"/>
                          <a:pt x="9" y="19"/>
                          <a:pt x="9" y="19"/>
                        </a:cubicBezTo>
                        <a:cubicBezTo>
                          <a:pt x="10" y="20"/>
                          <a:pt x="11" y="18"/>
                          <a:pt x="10" y="17"/>
                        </a:cubicBezTo>
                        <a:cubicBezTo>
                          <a:pt x="8" y="15"/>
                          <a:pt x="5" y="12"/>
                          <a:pt x="2" y="11"/>
                        </a:cubicBezTo>
                        <a:cubicBezTo>
                          <a:pt x="1" y="10"/>
                          <a:pt x="0" y="11"/>
                          <a:pt x="0" y="12"/>
                        </a:cubicBezTo>
                        <a:cubicBezTo>
                          <a:pt x="1" y="13"/>
                          <a:pt x="2" y="14"/>
                          <a:pt x="3" y="15"/>
                        </a:cubicBezTo>
                        <a:cubicBezTo>
                          <a:pt x="4" y="16"/>
                          <a:pt x="5" y="15"/>
                          <a:pt x="5" y="14"/>
                        </a:cubicBezTo>
                        <a:cubicBezTo>
                          <a:pt x="4" y="13"/>
                          <a:pt x="4" y="13"/>
                          <a:pt x="4" y="12"/>
                        </a:cubicBezTo>
                        <a:cubicBezTo>
                          <a:pt x="3" y="12"/>
                          <a:pt x="3" y="12"/>
                          <a:pt x="2" y="12"/>
                        </a:cubicBezTo>
                        <a:cubicBezTo>
                          <a:pt x="4" y="16"/>
                          <a:pt x="7" y="20"/>
                          <a:pt x="11" y="23"/>
                        </a:cubicBezTo>
                        <a:cubicBezTo>
                          <a:pt x="11" y="23"/>
                          <a:pt x="13" y="23"/>
                          <a:pt x="13" y="22"/>
                        </a:cubicBezTo>
                        <a:cubicBezTo>
                          <a:pt x="11" y="18"/>
                          <a:pt x="9" y="15"/>
                          <a:pt x="6" y="13"/>
                        </a:cubicBezTo>
                        <a:cubicBezTo>
                          <a:pt x="5" y="12"/>
                          <a:pt x="4" y="13"/>
                          <a:pt x="4" y="14"/>
                        </a:cubicBezTo>
                        <a:cubicBezTo>
                          <a:pt x="6" y="17"/>
                          <a:pt x="7" y="20"/>
                          <a:pt x="10" y="23"/>
                        </a:cubicBezTo>
                        <a:cubicBezTo>
                          <a:pt x="11" y="23"/>
                          <a:pt x="12" y="23"/>
                          <a:pt x="12" y="22"/>
                        </a:cubicBezTo>
                        <a:cubicBezTo>
                          <a:pt x="11" y="18"/>
                          <a:pt x="10" y="14"/>
                          <a:pt x="6" y="12"/>
                        </a:cubicBezTo>
                        <a:cubicBezTo>
                          <a:pt x="5" y="11"/>
                          <a:pt x="4" y="12"/>
                          <a:pt x="5" y="13"/>
                        </a:cubicBezTo>
                        <a:cubicBezTo>
                          <a:pt x="5" y="14"/>
                          <a:pt x="6" y="14"/>
                          <a:pt x="6" y="15"/>
                        </a:cubicBezTo>
                        <a:cubicBezTo>
                          <a:pt x="7" y="16"/>
                          <a:pt x="9" y="15"/>
                          <a:pt x="8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1" name="Freeform 304"/>
                  <p:cNvSpPr/>
                  <p:nvPr/>
                </p:nvSpPr>
                <p:spPr bwMode="auto">
                  <a:xfrm>
                    <a:off x="949" y="1598"/>
                    <a:ext cx="31" cy="30"/>
                  </a:xfrm>
                  <a:custGeom>
                    <a:avLst/>
                    <a:gdLst>
                      <a:gd name="T0" fmla="*/ 3 w 47"/>
                      <a:gd name="T1" fmla="*/ 30 h 45"/>
                      <a:gd name="T2" fmla="*/ 3 w 47"/>
                      <a:gd name="T3" fmla="*/ 30 h 45"/>
                      <a:gd name="T4" fmla="*/ 4 w 47"/>
                      <a:gd name="T5" fmla="*/ 32 h 45"/>
                      <a:gd name="T6" fmla="*/ 10 w 47"/>
                      <a:gd name="T7" fmla="*/ 23 h 45"/>
                      <a:gd name="T8" fmla="*/ 18 w 47"/>
                      <a:gd name="T9" fmla="*/ 30 h 45"/>
                      <a:gd name="T10" fmla="*/ 20 w 47"/>
                      <a:gd name="T11" fmla="*/ 30 h 45"/>
                      <a:gd name="T12" fmla="*/ 32 w 47"/>
                      <a:gd name="T13" fmla="*/ 10 h 45"/>
                      <a:gd name="T14" fmla="*/ 39 w 47"/>
                      <a:gd name="T15" fmla="*/ 5 h 45"/>
                      <a:gd name="T16" fmla="*/ 39 w 47"/>
                      <a:gd name="T17" fmla="*/ 18 h 45"/>
                      <a:gd name="T18" fmla="*/ 28 w 47"/>
                      <a:gd name="T19" fmla="*/ 41 h 45"/>
                      <a:gd name="T20" fmla="*/ 15 w 47"/>
                      <a:gd name="T21" fmla="*/ 36 h 45"/>
                      <a:gd name="T22" fmla="*/ 3 w 47"/>
                      <a:gd name="T23" fmla="*/ 31 h 45"/>
                      <a:gd name="T24" fmla="*/ 2 w 47"/>
                      <a:gd name="T25" fmla="*/ 33 h 45"/>
                      <a:gd name="T26" fmla="*/ 12 w 47"/>
                      <a:gd name="T27" fmla="*/ 38 h 45"/>
                      <a:gd name="T28" fmla="*/ 30 w 47"/>
                      <a:gd name="T29" fmla="*/ 45 h 45"/>
                      <a:gd name="T30" fmla="*/ 32 w 47"/>
                      <a:gd name="T31" fmla="*/ 44 h 45"/>
                      <a:gd name="T32" fmla="*/ 45 w 47"/>
                      <a:gd name="T33" fmla="*/ 11 h 45"/>
                      <a:gd name="T34" fmla="*/ 34 w 47"/>
                      <a:gd name="T35" fmla="*/ 0 h 45"/>
                      <a:gd name="T36" fmla="*/ 33 w 47"/>
                      <a:gd name="T37" fmla="*/ 1 h 45"/>
                      <a:gd name="T38" fmla="*/ 18 w 47"/>
                      <a:gd name="T39" fmla="*/ 29 h 45"/>
                      <a:gd name="T40" fmla="*/ 20 w 47"/>
                      <a:gd name="T41" fmla="*/ 28 h 45"/>
                      <a:gd name="T42" fmla="*/ 8 w 47"/>
                      <a:gd name="T43" fmla="*/ 20 h 45"/>
                      <a:gd name="T44" fmla="*/ 2 w 47"/>
                      <a:gd name="T45" fmla="*/ 31 h 45"/>
                      <a:gd name="T46" fmla="*/ 3 w 47"/>
                      <a:gd name="T47" fmla="*/ 33 h 45"/>
                      <a:gd name="T48" fmla="*/ 5 w 47"/>
                      <a:gd name="T49" fmla="*/ 32 h 45"/>
                      <a:gd name="T50" fmla="*/ 3 w 47"/>
                      <a:gd name="T51" fmla="*/ 30 h 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47" h="45">
                        <a:moveTo>
                          <a:pt x="3" y="30"/>
                        </a:moveTo>
                        <a:cubicBezTo>
                          <a:pt x="3" y="30"/>
                          <a:pt x="3" y="30"/>
                          <a:pt x="3" y="30"/>
                        </a:cubicBezTo>
                        <a:cubicBezTo>
                          <a:pt x="3" y="31"/>
                          <a:pt x="4" y="31"/>
                          <a:pt x="4" y="32"/>
                        </a:cubicBezTo>
                        <a:cubicBezTo>
                          <a:pt x="5" y="30"/>
                          <a:pt x="7" y="22"/>
                          <a:pt x="10" y="23"/>
                        </a:cubicBezTo>
                        <a:cubicBezTo>
                          <a:pt x="13" y="25"/>
                          <a:pt x="15" y="28"/>
                          <a:pt x="18" y="30"/>
                        </a:cubicBezTo>
                        <a:cubicBezTo>
                          <a:pt x="19" y="31"/>
                          <a:pt x="20" y="31"/>
                          <a:pt x="20" y="30"/>
                        </a:cubicBezTo>
                        <a:cubicBezTo>
                          <a:pt x="25" y="24"/>
                          <a:pt x="29" y="17"/>
                          <a:pt x="32" y="10"/>
                        </a:cubicBezTo>
                        <a:cubicBezTo>
                          <a:pt x="34" y="5"/>
                          <a:pt x="34" y="3"/>
                          <a:pt x="39" y="5"/>
                        </a:cubicBezTo>
                        <a:cubicBezTo>
                          <a:pt x="45" y="8"/>
                          <a:pt x="40" y="15"/>
                          <a:pt x="39" y="18"/>
                        </a:cubicBezTo>
                        <a:cubicBezTo>
                          <a:pt x="38" y="21"/>
                          <a:pt x="31" y="42"/>
                          <a:pt x="28" y="41"/>
                        </a:cubicBezTo>
                        <a:cubicBezTo>
                          <a:pt x="24" y="40"/>
                          <a:pt x="20" y="37"/>
                          <a:pt x="15" y="36"/>
                        </a:cubicBezTo>
                        <a:cubicBezTo>
                          <a:pt x="11" y="34"/>
                          <a:pt x="7" y="33"/>
                          <a:pt x="3" y="31"/>
                        </a:cubicBezTo>
                        <a:cubicBezTo>
                          <a:pt x="2" y="30"/>
                          <a:pt x="0" y="32"/>
                          <a:pt x="2" y="33"/>
                        </a:cubicBezTo>
                        <a:cubicBezTo>
                          <a:pt x="5" y="35"/>
                          <a:pt x="8" y="37"/>
                          <a:pt x="12" y="38"/>
                        </a:cubicBezTo>
                        <a:cubicBezTo>
                          <a:pt x="18" y="40"/>
                          <a:pt x="24" y="43"/>
                          <a:pt x="30" y="45"/>
                        </a:cubicBezTo>
                        <a:cubicBezTo>
                          <a:pt x="31" y="45"/>
                          <a:pt x="32" y="44"/>
                          <a:pt x="32" y="44"/>
                        </a:cubicBezTo>
                        <a:cubicBezTo>
                          <a:pt x="36" y="33"/>
                          <a:pt x="42" y="22"/>
                          <a:pt x="45" y="11"/>
                        </a:cubicBezTo>
                        <a:cubicBezTo>
                          <a:pt x="47" y="4"/>
                          <a:pt x="40" y="2"/>
                          <a:pt x="34" y="0"/>
                        </a:cubicBezTo>
                        <a:cubicBezTo>
                          <a:pt x="34" y="0"/>
                          <a:pt x="33" y="1"/>
                          <a:pt x="33" y="1"/>
                        </a:cubicBezTo>
                        <a:cubicBezTo>
                          <a:pt x="28" y="11"/>
                          <a:pt x="24" y="20"/>
                          <a:pt x="18" y="29"/>
                        </a:cubicBezTo>
                        <a:cubicBezTo>
                          <a:pt x="19" y="28"/>
                          <a:pt x="19" y="28"/>
                          <a:pt x="20" y="28"/>
                        </a:cubicBezTo>
                        <a:cubicBezTo>
                          <a:pt x="18" y="26"/>
                          <a:pt x="12" y="19"/>
                          <a:pt x="8" y="20"/>
                        </a:cubicBezTo>
                        <a:cubicBezTo>
                          <a:pt x="4" y="21"/>
                          <a:pt x="3" y="28"/>
                          <a:pt x="2" y="31"/>
                        </a:cubicBezTo>
                        <a:cubicBezTo>
                          <a:pt x="1" y="32"/>
                          <a:pt x="2" y="33"/>
                          <a:pt x="3" y="33"/>
                        </a:cubicBezTo>
                        <a:cubicBezTo>
                          <a:pt x="4" y="33"/>
                          <a:pt x="5" y="32"/>
                          <a:pt x="5" y="32"/>
                        </a:cubicBezTo>
                        <a:cubicBezTo>
                          <a:pt x="6" y="31"/>
                          <a:pt x="4" y="29"/>
                          <a:pt x="3" y="3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2" name="Freeform 305"/>
                  <p:cNvSpPr/>
                  <p:nvPr/>
                </p:nvSpPr>
                <p:spPr bwMode="auto">
                  <a:xfrm>
                    <a:off x="951" y="1598"/>
                    <a:ext cx="28" cy="28"/>
                  </a:xfrm>
                  <a:custGeom>
                    <a:avLst/>
                    <a:gdLst>
                      <a:gd name="T0" fmla="*/ 4 w 43"/>
                      <a:gd name="T1" fmla="*/ 31 h 42"/>
                      <a:gd name="T2" fmla="*/ 6 w 43"/>
                      <a:gd name="T3" fmla="*/ 25 h 42"/>
                      <a:gd name="T4" fmla="*/ 4 w 43"/>
                      <a:gd name="T5" fmla="*/ 26 h 42"/>
                      <a:gd name="T6" fmla="*/ 3 w 43"/>
                      <a:gd name="T7" fmla="*/ 26 h 42"/>
                      <a:gd name="T8" fmla="*/ 8 w 43"/>
                      <a:gd name="T9" fmla="*/ 34 h 42"/>
                      <a:gd name="T10" fmla="*/ 9 w 43"/>
                      <a:gd name="T11" fmla="*/ 27 h 42"/>
                      <a:gd name="T12" fmla="*/ 7 w 43"/>
                      <a:gd name="T13" fmla="*/ 27 h 42"/>
                      <a:gd name="T14" fmla="*/ 12 w 43"/>
                      <a:gd name="T15" fmla="*/ 35 h 42"/>
                      <a:gd name="T16" fmla="*/ 12 w 43"/>
                      <a:gd name="T17" fmla="*/ 37 h 42"/>
                      <a:gd name="T18" fmla="*/ 13 w 43"/>
                      <a:gd name="T19" fmla="*/ 31 h 42"/>
                      <a:gd name="T20" fmla="*/ 14 w 43"/>
                      <a:gd name="T21" fmla="*/ 34 h 42"/>
                      <a:gd name="T22" fmla="*/ 16 w 43"/>
                      <a:gd name="T23" fmla="*/ 32 h 42"/>
                      <a:gd name="T24" fmla="*/ 23 w 43"/>
                      <a:gd name="T25" fmla="*/ 31 h 42"/>
                      <a:gd name="T26" fmla="*/ 22 w 43"/>
                      <a:gd name="T27" fmla="*/ 23 h 42"/>
                      <a:gd name="T28" fmla="*/ 16 w 43"/>
                      <a:gd name="T29" fmla="*/ 32 h 42"/>
                      <a:gd name="T30" fmla="*/ 21 w 43"/>
                      <a:gd name="T31" fmla="*/ 29 h 42"/>
                      <a:gd name="T32" fmla="*/ 31 w 43"/>
                      <a:gd name="T33" fmla="*/ 10 h 42"/>
                      <a:gd name="T34" fmla="*/ 29 w 43"/>
                      <a:gd name="T35" fmla="*/ 12 h 42"/>
                      <a:gd name="T36" fmla="*/ 23 w 43"/>
                      <a:gd name="T37" fmla="*/ 34 h 42"/>
                      <a:gd name="T38" fmla="*/ 25 w 43"/>
                      <a:gd name="T39" fmla="*/ 39 h 42"/>
                      <a:gd name="T40" fmla="*/ 28 w 43"/>
                      <a:gd name="T41" fmla="*/ 31 h 42"/>
                      <a:gd name="T42" fmla="*/ 29 w 43"/>
                      <a:gd name="T43" fmla="*/ 19 h 42"/>
                      <a:gd name="T44" fmla="*/ 25 w 43"/>
                      <a:gd name="T45" fmla="*/ 35 h 42"/>
                      <a:gd name="T46" fmla="*/ 32 w 43"/>
                      <a:gd name="T47" fmla="*/ 34 h 42"/>
                      <a:gd name="T48" fmla="*/ 38 w 43"/>
                      <a:gd name="T49" fmla="*/ 10 h 42"/>
                      <a:gd name="T50" fmla="*/ 34 w 43"/>
                      <a:gd name="T51" fmla="*/ 10 h 42"/>
                      <a:gd name="T52" fmla="*/ 36 w 43"/>
                      <a:gd name="T53" fmla="*/ 12 h 42"/>
                      <a:gd name="T54" fmla="*/ 32 w 43"/>
                      <a:gd name="T55" fmla="*/ 11 h 42"/>
                      <a:gd name="T56" fmla="*/ 34 w 43"/>
                      <a:gd name="T57" fmla="*/ 16 h 42"/>
                      <a:gd name="T58" fmla="*/ 32 w 43"/>
                      <a:gd name="T59" fmla="*/ 14 h 42"/>
                      <a:gd name="T60" fmla="*/ 35 w 43"/>
                      <a:gd name="T61" fmla="*/ 10 h 42"/>
                      <a:gd name="T62" fmla="*/ 30 w 43"/>
                      <a:gd name="T63" fmla="*/ 33 h 42"/>
                      <a:gd name="T64" fmla="*/ 28 w 43"/>
                      <a:gd name="T65" fmla="*/ 36 h 42"/>
                      <a:gd name="T66" fmla="*/ 32 w 43"/>
                      <a:gd name="T67" fmla="*/ 20 h 42"/>
                      <a:gd name="T68" fmla="*/ 25 w 43"/>
                      <a:gd name="T69" fmla="*/ 30 h 42"/>
                      <a:gd name="T70" fmla="*/ 22 w 43"/>
                      <a:gd name="T71" fmla="*/ 39 h 42"/>
                      <a:gd name="T72" fmla="*/ 26 w 43"/>
                      <a:gd name="T73" fmla="*/ 35 h 42"/>
                      <a:gd name="T74" fmla="*/ 31 w 43"/>
                      <a:gd name="T75" fmla="*/ 12 h 42"/>
                      <a:gd name="T76" fmla="*/ 28 w 43"/>
                      <a:gd name="T77" fmla="*/ 9 h 42"/>
                      <a:gd name="T78" fmla="*/ 19 w 43"/>
                      <a:gd name="T79" fmla="*/ 27 h 42"/>
                      <a:gd name="T80" fmla="*/ 19 w 43"/>
                      <a:gd name="T81" fmla="*/ 33 h 42"/>
                      <a:gd name="T82" fmla="*/ 25 w 43"/>
                      <a:gd name="T83" fmla="*/ 24 h 42"/>
                      <a:gd name="T84" fmla="*/ 20 w 43"/>
                      <a:gd name="T85" fmla="*/ 32 h 42"/>
                      <a:gd name="T86" fmla="*/ 20 w 43"/>
                      <a:gd name="T87" fmla="*/ 40 h 42"/>
                      <a:gd name="T88" fmla="*/ 23 w 43"/>
                      <a:gd name="T89" fmla="*/ 39 h 42"/>
                      <a:gd name="T90" fmla="*/ 12 w 43"/>
                      <a:gd name="T91" fmla="*/ 30 h 42"/>
                      <a:gd name="T92" fmla="*/ 7 w 43"/>
                      <a:gd name="T93" fmla="*/ 31 h 42"/>
                      <a:gd name="T94" fmla="*/ 12 w 43"/>
                      <a:gd name="T95" fmla="*/ 35 h 42"/>
                      <a:gd name="T96" fmla="*/ 9 w 43"/>
                      <a:gd name="T97" fmla="*/ 33 h 42"/>
                      <a:gd name="T98" fmla="*/ 9 w 43"/>
                      <a:gd name="T99" fmla="*/ 26 h 42"/>
                      <a:gd name="T100" fmla="*/ 5 w 43"/>
                      <a:gd name="T101" fmla="*/ 26 h 42"/>
                      <a:gd name="T102" fmla="*/ 3 w 43"/>
                      <a:gd name="T103" fmla="*/ 28 h 42"/>
                      <a:gd name="T104" fmla="*/ 6 w 43"/>
                      <a:gd name="T105" fmla="*/ 34 h 42"/>
                      <a:gd name="T106" fmla="*/ 6 w 43"/>
                      <a:gd name="T107" fmla="*/ 24 h 42"/>
                      <a:gd name="T108" fmla="*/ 2 w 43"/>
                      <a:gd name="T109" fmla="*/ 26 h 42"/>
                      <a:gd name="T110" fmla="*/ 4 w 43"/>
                      <a:gd name="T111" fmla="*/ 30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</a:cxnLst>
                    <a:rect l="0" t="0" r="r" b="b"/>
                    <a:pathLst>
                      <a:path w="43" h="42">
                        <a:moveTo>
                          <a:pt x="7" y="30"/>
                        </a:moveTo>
                        <a:cubicBezTo>
                          <a:pt x="7" y="28"/>
                          <a:pt x="7" y="27"/>
                          <a:pt x="7" y="26"/>
                        </a:cubicBezTo>
                        <a:cubicBezTo>
                          <a:pt x="7" y="24"/>
                          <a:pt x="5" y="23"/>
                          <a:pt x="4" y="25"/>
                        </a:cubicBezTo>
                        <a:cubicBezTo>
                          <a:pt x="3" y="27"/>
                          <a:pt x="2" y="29"/>
                          <a:pt x="1" y="31"/>
                        </a:cubicBezTo>
                        <a:cubicBezTo>
                          <a:pt x="2" y="31"/>
                          <a:pt x="3" y="31"/>
                          <a:pt x="4" y="31"/>
                        </a:cubicBezTo>
                        <a:cubicBezTo>
                          <a:pt x="4" y="30"/>
                          <a:pt x="4" y="28"/>
                          <a:pt x="5" y="26"/>
                        </a:cubicBezTo>
                        <a:cubicBezTo>
                          <a:pt x="5" y="25"/>
                          <a:pt x="3" y="24"/>
                          <a:pt x="2" y="26"/>
                        </a:cubicBezTo>
                        <a:cubicBezTo>
                          <a:pt x="1" y="27"/>
                          <a:pt x="1" y="29"/>
                          <a:pt x="0" y="31"/>
                        </a:cubicBezTo>
                        <a:cubicBezTo>
                          <a:pt x="0" y="33"/>
                          <a:pt x="2" y="34"/>
                          <a:pt x="3" y="32"/>
                        </a:cubicBezTo>
                        <a:cubicBezTo>
                          <a:pt x="4" y="30"/>
                          <a:pt x="5" y="27"/>
                          <a:pt x="6" y="25"/>
                        </a:cubicBezTo>
                        <a:cubicBezTo>
                          <a:pt x="5" y="25"/>
                          <a:pt x="4" y="25"/>
                          <a:pt x="3" y="24"/>
                        </a:cubicBezTo>
                        <a:cubicBezTo>
                          <a:pt x="3" y="28"/>
                          <a:pt x="2" y="31"/>
                          <a:pt x="2" y="34"/>
                        </a:cubicBezTo>
                        <a:cubicBezTo>
                          <a:pt x="2" y="35"/>
                          <a:pt x="5" y="36"/>
                          <a:pt x="5" y="34"/>
                        </a:cubicBezTo>
                        <a:cubicBezTo>
                          <a:pt x="6" y="32"/>
                          <a:pt x="6" y="29"/>
                          <a:pt x="7" y="26"/>
                        </a:cubicBezTo>
                        <a:cubicBezTo>
                          <a:pt x="6" y="26"/>
                          <a:pt x="5" y="26"/>
                          <a:pt x="4" y="26"/>
                        </a:cubicBezTo>
                        <a:cubicBezTo>
                          <a:pt x="4" y="29"/>
                          <a:pt x="4" y="32"/>
                          <a:pt x="3" y="34"/>
                        </a:cubicBezTo>
                        <a:cubicBezTo>
                          <a:pt x="4" y="34"/>
                          <a:pt x="5" y="34"/>
                          <a:pt x="6" y="34"/>
                        </a:cubicBezTo>
                        <a:cubicBezTo>
                          <a:pt x="7" y="31"/>
                          <a:pt x="7" y="28"/>
                          <a:pt x="7" y="25"/>
                        </a:cubicBezTo>
                        <a:cubicBezTo>
                          <a:pt x="7" y="23"/>
                          <a:pt x="5" y="23"/>
                          <a:pt x="4" y="24"/>
                        </a:cubicBezTo>
                        <a:cubicBezTo>
                          <a:pt x="4" y="25"/>
                          <a:pt x="3" y="26"/>
                          <a:pt x="3" y="26"/>
                        </a:cubicBezTo>
                        <a:cubicBezTo>
                          <a:pt x="4" y="27"/>
                          <a:pt x="5" y="27"/>
                          <a:pt x="6" y="27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5" y="25"/>
                          <a:pt x="5" y="25"/>
                          <a:pt x="4" y="25"/>
                        </a:cubicBezTo>
                        <a:cubicBezTo>
                          <a:pt x="5" y="28"/>
                          <a:pt x="5" y="31"/>
                          <a:pt x="5" y="34"/>
                        </a:cubicBezTo>
                        <a:cubicBezTo>
                          <a:pt x="5" y="36"/>
                          <a:pt x="8" y="36"/>
                          <a:pt x="8" y="34"/>
                        </a:cubicBezTo>
                        <a:cubicBezTo>
                          <a:pt x="8" y="31"/>
                          <a:pt x="8" y="29"/>
                          <a:pt x="8" y="26"/>
                        </a:cubicBezTo>
                        <a:cubicBezTo>
                          <a:pt x="7" y="26"/>
                          <a:pt x="6" y="26"/>
                          <a:pt x="5" y="26"/>
                        </a:cubicBezTo>
                        <a:cubicBezTo>
                          <a:pt x="6" y="29"/>
                          <a:pt x="6" y="31"/>
                          <a:pt x="6" y="34"/>
                        </a:cubicBezTo>
                        <a:cubicBezTo>
                          <a:pt x="7" y="34"/>
                          <a:pt x="8" y="34"/>
                          <a:pt x="8" y="34"/>
                        </a:cubicBezTo>
                        <a:cubicBezTo>
                          <a:pt x="8" y="31"/>
                          <a:pt x="9" y="29"/>
                          <a:pt x="9" y="27"/>
                        </a:cubicBezTo>
                        <a:cubicBezTo>
                          <a:pt x="8" y="27"/>
                          <a:pt x="7" y="27"/>
                          <a:pt x="7" y="27"/>
                        </a:cubicBezTo>
                        <a:cubicBezTo>
                          <a:pt x="7" y="30"/>
                          <a:pt x="7" y="32"/>
                          <a:pt x="7" y="35"/>
                        </a:cubicBezTo>
                        <a:cubicBezTo>
                          <a:pt x="8" y="35"/>
                          <a:pt x="9" y="35"/>
                          <a:pt x="10" y="35"/>
                        </a:cubicBezTo>
                        <a:cubicBezTo>
                          <a:pt x="9" y="32"/>
                          <a:pt x="9" y="30"/>
                          <a:pt x="10" y="27"/>
                        </a:cubicBezTo>
                        <a:cubicBezTo>
                          <a:pt x="9" y="27"/>
                          <a:pt x="8" y="27"/>
                          <a:pt x="7" y="27"/>
                        </a:cubicBezTo>
                        <a:cubicBezTo>
                          <a:pt x="7" y="28"/>
                          <a:pt x="7" y="30"/>
                          <a:pt x="7" y="31"/>
                        </a:cubicBezTo>
                        <a:cubicBezTo>
                          <a:pt x="7" y="31"/>
                          <a:pt x="8" y="31"/>
                          <a:pt x="9" y="32"/>
                        </a:cubicBezTo>
                        <a:cubicBezTo>
                          <a:pt x="8" y="29"/>
                          <a:pt x="8" y="26"/>
                          <a:pt x="7" y="23"/>
                        </a:cubicBezTo>
                        <a:cubicBezTo>
                          <a:pt x="6" y="23"/>
                          <a:pt x="6" y="24"/>
                          <a:pt x="5" y="24"/>
                        </a:cubicBezTo>
                        <a:cubicBezTo>
                          <a:pt x="9" y="26"/>
                          <a:pt x="11" y="30"/>
                          <a:pt x="12" y="35"/>
                        </a:cubicBezTo>
                        <a:cubicBezTo>
                          <a:pt x="13" y="34"/>
                          <a:pt x="14" y="34"/>
                          <a:pt x="15" y="34"/>
                        </a:cubicBezTo>
                        <a:cubicBezTo>
                          <a:pt x="14" y="33"/>
                          <a:pt x="13" y="31"/>
                          <a:pt x="12" y="30"/>
                        </a:cubicBezTo>
                        <a:cubicBezTo>
                          <a:pt x="12" y="29"/>
                          <a:pt x="10" y="29"/>
                          <a:pt x="10" y="31"/>
                        </a:cubicBezTo>
                        <a:cubicBezTo>
                          <a:pt x="10" y="33"/>
                          <a:pt x="10" y="35"/>
                          <a:pt x="10" y="38"/>
                        </a:cubicBezTo>
                        <a:cubicBezTo>
                          <a:pt x="11" y="37"/>
                          <a:pt x="12" y="37"/>
                          <a:pt x="12" y="37"/>
                        </a:cubicBezTo>
                        <a:cubicBezTo>
                          <a:pt x="11" y="35"/>
                          <a:pt x="10" y="33"/>
                          <a:pt x="9" y="30"/>
                        </a:cubicBezTo>
                        <a:cubicBezTo>
                          <a:pt x="9" y="31"/>
                          <a:pt x="8" y="31"/>
                          <a:pt x="8" y="32"/>
                        </a:cubicBezTo>
                        <a:cubicBezTo>
                          <a:pt x="11" y="32"/>
                          <a:pt x="13" y="34"/>
                          <a:pt x="14" y="36"/>
                        </a:cubicBezTo>
                        <a:cubicBezTo>
                          <a:pt x="14" y="35"/>
                          <a:pt x="15" y="35"/>
                          <a:pt x="16" y="34"/>
                        </a:cubicBezTo>
                        <a:cubicBezTo>
                          <a:pt x="15" y="33"/>
                          <a:pt x="14" y="32"/>
                          <a:pt x="13" y="31"/>
                        </a:cubicBezTo>
                        <a:cubicBezTo>
                          <a:pt x="12" y="31"/>
                          <a:pt x="12" y="32"/>
                          <a:pt x="11" y="33"/>
                        </a:cubicBezTo>
                        <a:cubicBezTo>
                          <a:pt x="14" y="34"/>
                          <a:pt x="16" y="36"/>
                          <a:pt x="17" y="38"/>
                        </a:cubicBezTo>
                        <a:cubicBezTo>
                          <a:pt x="18" y="38"/>
                          <a:pt x="18" y="37"/>
                          <a:pt x="19" y="36"/>
                        </a:cubicBezTo>
                        <a:cubicBezTo>
                          <a:pt x="18" y="35"/>
                          <a:pt x="16" y="33"/>
                          <a:pt x="16" y="32"/>
                        </a:cubicBezTo>
                        <a:cubicBezTo>
                          <a:pt x="15" y="32"/>
                          <a:pt x="15" y="33"/>
                          <a:pt x="14" y="34"/>
                        </a:cubicBezTo>
                        <a:cubicBezTo>
                          <a:pt x="17" y="35"/>
                          <a:pt x="19" y="37"/>
                          <a:pt x="20" y="40"/>
                        </a:cubicBezTo>
                        <a:cubicBezTo>
                          <a:pt x="21" y="40"/>
                          <a:pt x="22" y="39"/>
                          <a:pt x="22" y="39"/>
                        </a:cubicBezTo>
                        <a:cubicBezTo>
                          <a:pt x="21" y="37"/>
                          <a:pt x="20" y="34"/>
                          <a:pt x="19" y="32"/>
                        </a:cubicBezTo>
                        <a:cubicBezTo>
                          <a:pt x="19" y="32"/>
                          <a:pt x="18" y="33"/>
                          <a:pt x="17" y="33"/>
                        </a:cubicBezTo>
                        <a:cubicBezTo>
                          <a:pt x="17" y="35"/>
                          <a:pt x="17" y="34"/>
                          <a:pt x="16" y="32"/>
                        </a:cubicBezTo>
                        <a:cubicBezTo>
                          <a:pt x="16" y="31"/>
                          <a:pt x="15" y="30"/>
                          <a:pt x="15" y="28"/>
                        </a:cubicBezTo>
                        <a:cubicBezTo>
                          <a:pt x="14" y="29"/>
                          <a:pt x="14" y="30"/>
                          <a:pt x="13" y="30"/>
                        </a:cubicBezTo>
                        <a:cubicBezTo>
                          <a:pt x="16" y="32"/>
                          <a:pt x="18" y="35"/>
                          <a:pt x="21" y="37"/>
                        </a:cubicBezTo>
                        <a:cubicBezTo>
                          <a:pt x="22" y="37"/>
                          <a:pt x="23" y="37"/>
                          <a:pt x="24" y="37"/>
                        </a:cubicBezTo>
                        <a:cubicBezTo>
                          <a:pt x="23" y="34"/>
                          <a:pt x="23" y="33"/>
                          <a:pt x="23" y="31"/>
                        </a:cubicBezTo>
                        <a:cubicBezTo>
                          <a:pt x="22" y="29"/>
                          <a:pt x="20" y="30"/>
                          <a:pt x="20" y="31"/>
                        </a:cubicBezTo>
                        <a:cubicBezTo>
                          <a:pt x="19" y="32"/>
                          <a:pt x="19" y="33"/>
                          <a:pt x="19" y="35"/>
                        </a:cubicBezTo>
                        <a:cubicBezTo>
                          <a:pt x="19" y="36"/>
                          <a:pt x="22" y="37"/>
                          <a:pt x="22" y="35"/>
                        </a:cubicBezTo>
                        <a:cubicBezTo>
                          <a:pt x="23" y="31"/>
                          <a:pt x="23" y="27"/>
                          <a:pt x="25" y="24"/>
                        </a:cubicBezTo>
                        <a:cubicBezTo>
                          <a:pt x="24" y="23"/>
                          <a:pt x="23" y="23"/>
                          <a:pt x="22" y="23"/>
                        </a:cubicBezTo>
                        <a:cubicBezTo>
                          <a:pt x="21" y="26"/>
                          <a:pt x="20" y="30"/>
                          <a:pt x="18" y="33"/>
                        </a:cubicBezTo>
                        <a:cubicBezTo>
                          <a:pt x="18" y="35"/>
                          <a:pt x="21" y="36"/>
                          <a:pt x="21" y="34"/>
                        </a:cubicBezTo>
                        <a:cubicBezTo>
                          <a:pt x="23" y="29"/>
                          <a:pt x="24" y="25"/>
                          <a:pt x="26" y="20"/>
                        </a:cubicBezTo>
                        <a:cubicBezTo>
                          <a:pt x="27" y="18"/>
                          <a:pt x="25" y="17"/>
                          <a:pt x="24" y="19"/>
                        </a:cubicBezTo>
                        <a:cubicBezTo>
                          <a:pt x="21" y="23"/>
                          <a:pt x="19" y="27"/>
                          <a:pt x="16" y="32"/>
                        </a:cubicBezTo>
                        <a:cubicBezTo>
                          <a:pt x="15" y="33"/>
                          <a:pt x="18" y="35"/>
                          <a:pt x="19" y="33"/>
                        </a:cubicBezTo>
                        <a:cubicBezTo>
                          <a:pt x="22" y="28"/>
                          <a:pt x="24" y="22"/>
                          <a:pt x="27" y="16"/>
                        </a:cubicBezTo>
                        <a:cubicBezTo>
                          <a:pt x="26" y="16"/>
                          <a:pt x="26" y="15"/>
                          <a:pt x="25" y="15"/>
                        </a:cubicBezTo>
                        <a:cubicBezTo>
                          <a:pt x="22" y="19"/>
                          <a:pt x="20" y="23"/>
                          <a:pt x="18" y="28"/>
                        </a:cubicBezTo>
                        <a:cubicBezTo>
                          <a:pt x="18" y="29"/>
                          <a:pt x="20" y="30"/>
                          <a:pt x="21" y="29"/>
                        </a:cubicBezTo>
                        <a:cubicBezTo>
                          <a:pt x="26" y="24"/>
                          <a:pt x="27" y="17"/>
                          <a:pt x="31" y="11"/>
                        </a:cubicBezTo>
                        <a:cubicBezTo>
                          <a:pt x="30" y="11"/>
                          <a:pt x="29" y="10"/>
                          <a:pt x="28" y="10"/>
                        </a:cubicBezTo>
                        <a:cubicBezTo>
                          <a:pt x="26" y="14"/>
                          <a:pt x="24" y="19"/>
                          <a:pt x="23" y="23"/>
                        </a:cubicBezTo>
                        <a:cubicBezTo>
                          <a:pt x="24" y="24"/>
                          <a:pt x="25" y="24"/>
                          <a:pt x="26" y="24"/>
                        </a:cubicBezTo>
                        <a:cubicBezTo>
                          <a:pt x="27" y="19"/>
                          <a:pt x="28" y="14"/>
                          <a:pt x="31" y="10"/>
                        </a:cubicBezTo>
                        <a:cubicBezTo>
                          <a:pt x="30" y="10"/>
                          <a:pt x="29" y="9"/>
                          <a:pt x="28" y="9"/>
                        </a:cubicBezTo>
                        <a:cubicBezTo>
                          <a:pt x="27" y="17"/>
                          <a:pt x="23" y="24"/>
                          <a:pt x="20" y="32"/>
                        </a:cubicBezTo>
                        <a:cubicBezTo>
                          <a:pt x="20" y="34"/>
                          <a:pt x="23" y="35"/>
                          <a:pt x="23" y="33"/>
                        </a:cubicBezTo>
                        <a:cubicBezTo>
                          <a:pt x="26" y="26"/>
                          <a:pt x="26" y="18"/>
                          <a:pt x="31" y="13"/>
                        </a:cubicBezTo>
                        <a:cubicBezTo>
                          <a:pt x="30" y="12"/>
                          <a:pt x="29" y="12"/>
                          <a:pt x="29" y="12"/>
                        </a:cubicBezTo>
                        <a:cubicBezTo>
                          <a:pt x="27" y="19"/>
                          <a:pt x="24" y="25"/>
                          <a:pt x="23" y="32"/>
                        </a:cubicBezTo>
                        <a:cubicBezTo>
                          <a:pt x="23" y="34"/>
                          <a:pt x="25" y="34"/>
                          <a:pt x="26" y="33"/>
                        </a:cubicBezTo>
                        <a:cubicBezTo>
                          <a:pt x="28" y="27"/>
                          <a:pt x="30" y="21"/>
                          <a:pt x="32" y="16"/>
                        </a:cubicBezTo>
                        <a:cubicBezTo>
                          <a:pt x="32" y="15"/>
                          <a:pt x="31" y="15"/>
                          <a:pt x="30" y="15"/>
                        </a:cubicBezTo>
                        <a:cubicBezTo>
                          <a:pt x="27" y="21"/>
                          <a:pt x="24" y="27"/>
                          <a:pt x="23" y="34"/>
                        </a:cubicBezTo>
                        <a:cubicBezTo>
                          <a:pt x="23" y="36"/>
                          <a:pt x="25" y="36"/>
                          <a:pt x="26" y="35"/>
                        </a:cubicBezTo>
                        <a:cubicBezTo>
                          <a:pt x="27" y="32"/>
                          <a:pt x="27" y="29"/>
                          <a:pt x="28" y="27"/>
                        </a:cubicBezTo>
                        <a:cubicBezTo>
                          <a:pt x="27" y="26"/>
                          <a:pt x="26" y="26"/>
                          <a:pt x="25" y="26"/>
                        </a:cubicBezTo>
                        <a:cubicBezTo>
                          <a:pt x="25" y="30"/>
                          <a:pt x="24" y="35"/>
                          <a:pt x="22" y="39"/>
                        </a:cubicBezTo>
                        <a:cubicBezTo>
                          <a:pt x="23" y="39"/>
                          <a:pt x="24" y="39"/>
                          <a:pt x="25" y="39"/>
                        </a:cubicBezTo>
                        <a:cubicBezTo>
                          <a:pt x="25" y="38"/>
                          <a:pt x="25" y="36"/>
                          <a:pt x="25" y="35"/>
                        </a:cubicBezTo>
                        <a:cubicBezTo>
                          <a:pt x="24" y="35"/>
                          <a:pt x="23" y="35"/>
                          <a:pt x="22" y="35"/>
                        </a:cubicBezTo>
                        <a:cubicBezTo>
                          <a:pt x="22" y="38"/>
                          <a:pt x="22" y="37"/>
                          <a:pt x="22" y="40"/>
                        </a:cubicBezTo>
                        <a:cubicBezTo>
                          <a:pt x="23" y="41"/>
                          <a:pt x="25" y="41"/>
                          <a:pt x="25" y="40"/>
                        </a:cubicBezTo>
                        <a:cubicBezTo>
                          <a:pt x="27" y="37"/>
                          <a:pt x="27" y="34"/>
                          <a:pt x="28" y="31"/>
                        </a:cubicBezTo>
                        <a:cubicBezTo>
                          <a:pt x="27" y="30"/>
                          <a:pt x="26" y="30"/>
                          <a:pt x="25" y="30"/>
                        </a:cubicBezTo>
                        <a:cubicBezTo>
                          <a:pt x="26" y="33"/>
                          <a:pt x="25" y="36"/>
                          <a:pt x="25" y="38"/>
                        </a:cubicBezTo>
                        <a:cubicBezTo>
                          <a:pt x="26" y="39"/>
                          <a:pt x="27" y="39"/>
                          <a:pt x="28" y="39"/>
                        </a:cubicBezTo>
                        <a:cubicBezTo>
                          <a:pt x="28" y="32"/>
                          <a:pt x="30" y="26"/>
                          <a:pt x="32" y="20"/>
                        </a:cubicBezTo>
                        <a:cubicBezTo>
                          <a:pt x="31" y="20"/>
                          <a:pt x="30" y="20"/>
                          <a:pt x="29" y="19"/>
                        </a:cubicBezTo>
                        <a:cubicBezTo>
                          <a:pt x="28" y="24"/>
                          <a:pt x="26" y="30"/>
                          <a:pt x="25" y="35"/>
                        </a:cubicBezTo>
                        <a:cubicBezTo>
                          <a:pt x="25" y="36"/>
                          <a:pt x="27" y="37"/>
                          <a:pt x="28" y="36"/>
                        </a:cubicBezTo>
                        <a:cubicBezTo>
                          <a:pt x="31" y="30"/>
                          <a:pt x="33" y="24"/>
                          <a:pt x="35" y="17"/>
                        </a:cubicBezTo>
                        <a:cubicBezTo>
                          <a:pt x="35" y="16"/>
                          <a:pt x="33" y="15"/>
                          <a:pt x="32" y="16"/>
                        </a:cubicBezTo>
                        <a:cubicBezTo>
                          <a:pt x="29" y="22"/>
                          <a:pt x="26" y="29"/>
                          <a:pt x="25" y="35"/>
                        </a:cubicBezTo>
                        <a:cubicBezTo>
                          <a:pt x="24" y="37"/>
                          <a:pt x="26" y="38"/>
                          <a:pt x="27" y="37"/>
                        </a:cubicBezTo>
                        <a:cubicBezTo>
                          <a:pt x="34" y="32"/>
                          <a:pt x="35" y="21"/>
                          <a:pt x="38" y="14"/>
                        </a:cubicBezTo>
                        <a:cubicBezTo>
                          <a:pt x="37" y="14"/>
                          <a:pt x="36" y="14"/>
                          <a:pt x="36" y="13"/>
                        </a:cubicBezTo>
                        <a:cubicBezTo>
                          <a:pt x="36" y="20"/>
                          <a:pt x="31" y="26"/>
                          <a:pt x="29" y="33"/>
                        </a:cubicBezTo>
                        <a:cubicBezTo>
                          <a:pt x="29" y="35"/>
                          <a:pt x="31" y="36"/>
                          <a:pt x="32" y="34"/>
                        </a:cubicBezTo>
                        <a:cubicBezTo>
                          <a:pt x="35" y="28"/>
                          <a:pt x="37" y="21"/>
                          <a:pt x="40" y="14"/>
                        </a:cubicBezTo>
                        <a:cubicBezTo>
                          <a:pt x="39" y="14"/>
                          <a:pt x="38" y="14"/>
                          <a:pt x="37" y="13"/>
                        </a:cubicBezTo>
                        <a:cubicBezTo>
                          <a:pt x="36" y="18"/>
                          <a:pt x="34" y="23"/>
                          <a:pt x="31" y="27"/>
                        </a:cubicBezTo>
                        <a:cubicBezTo>
                          <a:pt x="31" y="28"/>
                          <a:pt x="32" y="28"/>
                          <a:pt x="33" y="29"/>
                        </a:cubicBezTo>
                        <a:cubicBezTo>
                          <a:pt x="35" y="22"/>
                          <a:pt x="39" y="17"/>
                          <a:pt x="38" y="10"/>
                        </a:cubicBezTo>
                        <a:cubicBezTo>
                          <a:pt x="38" y="9"/>
                          <a:pt x="37" y="8"/>
                          <a:pt x="36" y="9"/>
                        </a:cubicBezTo>
                        <a:cubicBezTo>
                          <a:pt x="35" y="9"/>
                          <a:pt x="35" y="10"/>
                          <a:pt x="34" y="11"/>
                        </a:cubicBezTo>
                        <a:cubicBezTo>
                          <a:pt x="33" y="13"/>
                          <a:pt x="31" y="13"/>
                          <a:pt x="30" y="12"/>
                        </a:cubicBezTo>
                        <a:cubicBezTo>
                          <a:pt x="30" y="12"/>
                          <a:pt x="34" y="12"/>
                          <a:pt x="34" y="12"/>
                        </a:cubicBezTo>
                        <a:cubicBezTo>
                          <a:pt x="33" y="11"/>
                          <a:pt x="33" y="10"/>
                          <a:pt x="34" y="10"/>
                        </a:cubicBezTo>
                        <a:cubicBezTo>
                          <a:pt x="34" y="14"/>
                          <a:pt x="33" y="15"/>
                          <a:pt x="33" y="13"/>
                        </a:cubicBezTo>
                        <a:cubicBezTo>
                          <a:pt x="31" y="8"/>
                          <a:pt x="36" y="11"/>
                          <a:pt x="32" y="14"/>
                        </a:cubicBezTo>
                        <a:cubicBezTo>
                          <a:pt x="33" y="14"/>
                          <a:pt x="33" y="14"/>
                          <a:pt x="34" y="15"/>
                        </a:cubicBezTo>
                        <a:cubicBezTo>
                          <a:pt x="33" y="13"/>
                          <a:pt x="34" y="11"/>
                          <a:pt x="35" y="9"/>
                        </a:cubicBezTo>
                        <a:cubicBezTo>
                          <a:pt x="37" y="10"/>
                          <a:pt x="37" y="10"/>
                          <a:pt x="36" y="12"/>
                        </a:cubicBezTo>
                        <a:cubicBezTo>
                          <a:pt x="35" y="14"/>
                          <a:pt x="33" y="15"/>
                          <a:pt x="31" y="14"/>
                        </a:cubicBezTo>
                        <a:cubicBezTo>
                          <a:pt x="30" y="6"/>
                          <a:pt x="31" y="6"/>
                          <a:pt x="34" y="11"/>
                        </a:cubicBezTo>
                        <a:cubicBezTo>
                          <a:pt x="36" y="12"/>
                          <a:pt x="37" y="9"/>
                          <a:pt x="35" y="9"/>
                        </a:cubicBezTo>
                        <a:cubicBezTo>
                          <a:pt x="34" y="8"/>
                          <a:pt x="33" y="8"/>
                          <a:pt x="32" y="9"/>
                        </a:cubicBezTo>
                        <a:cubicBezTo>
                          <a:pt x="31" y="10"/>
                          <a:pt x="31" y="10"/>
                          <a:pt x="32" y="11"/>
                        </a:cubicBezTo>
                        <a:cubicBezTo>
                          <a:pt x="36" y="18"/>
                          <a:pt x="43" y="8"/>
                          <a:pt x="36" y="4"/>
                        </a:cubicBezTo>
                        <a:cubicBezTo>
                          <a:pt x="29" y="0"/>
                          <a:pt x="25" y="12"/>
                          <a:pt x="30" y="16"/>
                        </a:cubicBezTo>
                        <a:cubicBezTo>
                          <a:pt x="34" y="21"/>
                          <a:pt x="41" y="13"/>
                          <a:pt x="39" y="9"/>
                        </a:cubicBezTo>
                        <a:cubicBezTo>
                          <a:pt x="37" y="1"/>
                          <a:pt x="29" y="10"/>
                          <a:pt x="32" y="15"/>
                        </a:cubicBezTo>
                        <a:cubicBezTo>
                          <a:pt x="32" y="16"/>
                          <a:pt x="33" y="17"/>
                          <a:pt x="34" y="16"/>
                        </a:cubicBezTo>
                        <a:cubicBezTo>
                          <a:pt x="37" y="14"/>
                          <a:pt x="39" y="7"/>
                          <a:pt x="34" y="5"/>
                        </a:cubicBezTo>
                        <a:cubicBezTo>
                          <a:pt x="28" y="4"/>
                          <a:pt x="29" y="12"/>
                          <a:pt x="30" y="15"/>
                        </a:cubicBezTo>
                        <a:cubicBezTo>
                          <a:pt x="31" y="16"/>
                          <a:pt x="31" y="17"/>
                          <a:pt x="32" y="16"/>
                        </a:cubicBezTo>
                        <a:cubicBezTo>
                          <a:pt x="36" y="15"/>
                          <a:pt x="40" y="8"/>
                          <a:pt x="35" y="6"/>
                        </a:cubicBezTo>
                        <a:cubicBezTo>
                          <a:pt x="29" y="2"/>
                          <a:pt x="30" y="12"/>
                          <a:pt x="32" y="14"/>
                        </a:cubicBezTo>
                        <a:cubicBezTo>
                          <a:pt x="32" y="15"/>
                          <a:pt x="33" y="15"/>
                          <a:pt x="34" y="15"/>
                        </a:cubicBezTo>
                        <a:cubicBezTo>
                          <a:pt x="43" y="10"/>
                          <a:pt x="19" y="6"/>
                          <a:pt x="30" y="16"/>
                        </a:cubicBezTo>
                        <a:cubicBezTo>
                          <a:pt x="31" y="16"/>
                          <a:pt x="31" y="16"/>
                          <a:pt x="32" y="16"/>
                        </a:cubicBezTo>
                        <a:cubicBezTo>
                          <a:pt x="34" y="14"/>
                          <a:pt x="36" y="13"/>
                          <a:pt x="38" y="11"/>
                        </a:cubicBezTo>
                        <a:cubicBezTo>
                          <a:pt x="37" y="11"/>
                          <a:pt x="36" y="10"/>
                          <a:pt x="35" y="10"/>
                        </a:cubicBezTo>
                        <a:cubicBezTo>
                          <a:pt x="36" y="16"/>
                          <a:pt x="32" y="22"/>
                          <a:pt x="30" y="28"/>
                        </a:cubicBezTo>
                        <a:cubicBezTo>
                          <a:pt x="30" y="29"/>
                          <a:pt x="32" y="30"/>
                          <a:pt x="33" y="29"/>
                        </a:cubicBezTo>
                        <a:cubicBezTo>
                          <a:pt x="36" y="24"/>
                          <a:pt x="38" y="19"/>
                          <a:pt x="40" y="14"/>
                        </a:cubicBezTo>
                        <a:cubicBezTo>
                          <a:pt x="40" y="13"/>
                          <a:pt x="38" y="12"/>
                          <a:pt x="37" y="13"/>
                        </a:cubicBezTo>
                        <a:cubicBezTo>
                          <a:pt x="34" y="19"/>
                          <a:pt x="33" y="27"/>
                          <a:pt x="30" y="33"/>
                        </a:cubicBezTo>
                        <a:cubicBezTo>
                          <a:pt x="31" y="33"/>
                          <a:pt x="31" y="34"/>
                          <a:pt x="32" y="34"/>
                        </a:cubicBezTo>
                        <a:cubicBezTo>
                          <a:pt x="33" y="27"/>
                          <a:pt x="38" y="21"/>
                          <a:pt x="38" y="13"/>
                        </a:cubicBezTo>
                        <a:cubicBezTo>
                          <a:pt x="38" y="12"/>
                          <a:pt x="36" y="11"/>
                          <a:pt x="36" y="13"/>
                        </a:cubicBezTo>
                        <a:cubicBezTo>
                          <a:pt x="32" y="20"/>
                          <a:pt x="32" y="30"/>
                          <a:pt x="25" y="35"/>
                        </a:cubicBezTo>
                        <a:cubicBezTo>
                          <a:pt x="26" y="35"/>
                          <a:pt x="27" y="36"/>
                          <a:pt x="28" y="36"/>
                        </a:cubicBezTo>
                        <a:cubicBezTo>
                          <a:pt x="29" y="30"/>
                          <a:pt x="31" y="24"/>
                          <a:pt x="34" y="18"/>
                        </a:cubicBezTo>
                        <a:cubicBezTo>
                          <a:pt x="34" y="17"/>
                          <a:pt x="33" y="17"/>
                          <a:pt x="32" y="17"/>
                        </a:cubicBezTo>
                        <a:cubicBezTo>
                          <a:pt x="31" y="23"/>
                          <a:pt x="28" y="29"/>
                          <a:pt x="25" y="34"/>
                        </a:cubicBezTo>
                        <a:cubicBezTo>
                          <a:pt x="26" y="35"/>
                          <a:pt x="27" y="35"/>
                          <a:pt x="28" y="35"/>
                        </a:cubicBezTo>
                        <a:cubicBezTo>
                          <a:pt x="29" y="30"/>
                          <a:pt x="31" y="25"/>
                          <a:pt x="32" y="20"/>
                        </a:cubicBezTo>
                        <a:cubicBezTo>
                          <a:pt x="33" y="18"/>
                          <a:pt x="30" y="18"/>
                          <a:pt x="29" y="19"/>
                        </a:cubicBezTo>
                        <a:cubicBezTo>
                          <a:pt x="27" y="26"/>
                          <a:pt x="26" y="32"/>
                          <a:pt x="25" y="39"/>
                        </a:cubicBezTo>
                        <a:cubicBezTo>
                          <a:pt x="25" y="40"/>
                          <a:pt x="28" y="41"/>
                          <a:pt x="28" y="39"/>
                        </a:cubicBezTo>
                        <a:cubicBezTo>
                          <a:pt x="28" y="36"/>
                          <a:pt x="28" y="33"/>
                          <a:pt x="28" y="30"/>
                        </a:cubicBezTo>
                        <a:cubicBezTo>
                          <a:pt x="28" y="29"/>
                          <a:pt x="26" y="28"/>
                          <a:pt x="25" y="30"/>
                        </a:cubicBezTo>
                        <a:cubicBezTo>
                          <a:pt x="24" y="33"/>
                          <a:pt x="24" y="36"/>
                          <a:pt x="23" y="39"/>
                        </a:cubicBezTo>
                        <a:cubicBezTo>
                          <a:pt x="24" y="39"/>
                          <a:pt x="24" y="39"/>
                          <a:pt x="25" y="39"/>
                        </a:cubicBezTo>
                        <a:cubicBezTo>
                          <a:pt x="25" y="38"/>
                          <a:pt x="25" y="36"/>
                          <a:pt x="25" y="35"/>
                        </a:cubicBezTo>
                        <a:cubicBezTo>
                          <a:pt x="25" y="33"/>
                          <a:pt x="22" y="33"/>
                          <a:pt x="22" y="35"/>
                        </a:cubicBezTo>
                        <a:cubicBezTo>
                          <a:pt x="22" y="36"/>
                          <a:pt x="22" y="38"/>
                          <a:pt x="22" y="39"/>
                        </a:cubicBezTo>
                        <a:cubicBezTo>
                          <a:pt x="22" y="41"/>
                          <a:pt x="24" y="41"/>
                          <a:pt x="25" y="40"/>
                        </a:cubicBezTo>
                        <a:cubicBezTo>
                          <a:pt x="27" y="35"/>
                          <a:pt x="28" y="31"/>
                          <a:pt x="28" y="27"/>
                        </a:cubicBezTo>
                        <a:cubicBezTo>
                          <a:pt x="28" y="25"/>
                          <a:pt x="26" y="24"/>
                          <a:pt x="25" y="26"/>
                        </a:cubicBezTo>
                        <a:cubicBezTo>
                          <a:pt x="25" y="29"/>
                          <a:pt x="24" y="31"/>
                          <a:pt x="23" y="34"/>
                        </a:cubicBezTo>
                        <a:cubicBezTo>
                          <a:pt x="24" y="34"/>
                          <a:pt x="25" y="34"/>
                          <a:pt x="26" y="35"/>
                        </a:cubicBezTo>
                        <a:cubicBezTo>
                          <a:pt x="27" y="28"/>
                          <a:pt x="30" y="22"/>
                          <a:pt x="32" y="16"/>
                        </a:cubicBezTo>
                        <a:cubicBezTo>
                          <a:pt x="33" y="14"/>
                          <a:pt x="30" y="13"/>
                          <a:pt x="30" y="15"/>
                        </a:cubicBezTo>
                        <a:cubicBezTo>
                          <a:pt x="27" y="20"/>
                          <a:pt x="25" y="26"/>
                          <a:pt x="23" y="32"/>
                        </a:cubicBezTo>
                        <a:cubicBezTo>
                          <a:pt x="24" y="32"/>
                          <a:pt x="25" y="32"/>
                          <a:pt x="26" y="32"/>
                        </a:cubicBezTo>
                        <a:cubicBezTo>
                          <a:pt x="27" y="25"/>
                          <a:pt x="30" y="19"/>
                          <a:pt x="31" y="12"/>
                        </a:cubicBezTo>
                        <a:cubicBezTo>
                          <a:pt x="32" y="11"/>
                          <a:pt x="30" y="10"/>
                          <a:pt x="29" y="11"/>
                        </a:cubicBezTo>
                        <a:cubicBezTo>
                          <a:pt x="23" y="16"/>
                          <a:pt x="23" y="25"/>
                          <a:pt x="20" y="32"/>
                        </a:cubicBezTo>
                        <a:cubicBezTo>
                          <a:pt x="21" y="32"/>
                          <a:pt x="22" y="33"/>
                          <a:pt x="23" y="33"/>
                        </a:cubicBezTo>
                        <a:cubicBezTo>
                          <a:pt x="26" y="25"/>
                          <a:pt x="30" y="18"/>
                          <a:pt x="31" y="10"/>
                        </a:cubicBezTo>
                        <a:cubicBezTo>
                          <a:pt x="31" y="8"/>
                          <a:pt x="29" y="7"/>
                          <a:pt x="28" y="9"/>
                        </a:cubicBezTo>
                        <a:cubicBezTo>
                          <a:pt x="25" y="13"/>
                          <a:pt x="24" y="18"/>
                          <a:pt x="23" y="23"/>
                        </a:cubicBezTo>
                        <a:cubicBezTo>
                          <a:pt x="22" y="25"/>
                          <a:pt x="25" y="26"/>
                          <a:pt x="26" y="24"/>
                        </a:cubicBezTo>
                        <a:cubicBezTo>
                          <a:pt x="27" y="20"/>
                          <a:pt x="29" y="15"/>
                          <a:pt x="31" y="11"/>
                        </a:cubicBezTo>
                        <a:cubicBezTo>
                          <a:pt x="31" y="9"/>
                          <a:pt x="29" y="8"/>
                          <a:pt x="28" y="10"/>
                        </a:cubicBezTo>
                        <a:cubicBezTo>
                          <a:pt x="25" y="15"/>
                          <a:pt x="24" y="22"/>
                          <a:pt x="19" y="27"/>
                        </a:cubicBezTo>
                        <a:cubicBezTo>
                          <a:pt x="20" y="27"/>
                          <a:pt x="20" y="28"/>
                          <a:pt x="21" y="28"/>
                        </a:cubicBezTo>
                        <a:cubicBezTo>
                          <a:pt x="22" y="24"/>
                          <a:pt x="25" y="20"/>
                          <a:pt x="27" y="16"/>
                        </a:cubicBezTo>
                        <a:cubicBezTo>
                          <a:pt x="28" y="15"/>
                          <a:pt x="26" y="13"/>
                          <a:pt x="25" y="15"/>
                        </a:cubicBezTo>
                        <a:cubicBezTo>
                          <a:pt x="21" y="20"/>
                          <a:pt x="20" y="26"/>
                          <a:pt x="16" y="32"/>
                        </a:cubicBezTo>
                        <a:cubicBezTo>
                          <a:pt x="17" y="32"/>
                          <a:pt x="18" y="33"/>
                          <a:pt x="19" y="33"/>
                        </a:cubicBezTo>
                        <a:cubicBezTo>
                          <a:pt x="21" y="29"/>
                          <a:pt x="24" y="24"/>
                          <a:pt x="26" y="20"/>
                        </a:cubicBezTo>
                        <a:cubicBezTo>
                          <a:pt x="25" y="20"/>
                          <a:pt x="25" y="19"/>
                          <a:pt x="24" y="19"/>
                        </a:cubicBezTo>
                        <a:cubicBezTo>
                          <a:pt x="22" y="23"/>
                          <a:pt x="20" y="28"/>
                          <a:pt x="18" y="33"/>
                        </a:cubicBezTo>
                        <a:cubicBezTo>
                          <a:pt x="19" y="34"/>
                          <a:pt x="20" y="34"/>
                          <a:pt x="21" y="34"/>
                        </a:cubicBezTo>
                        <a:cubicBezTo>
                          <a:pt x="22" y="31"/>
                          <a:pt x="23" y="27"/>
                          <a:pt x="25" y="24"/>
                        </a:cubicBezTo>
                        <a:cubicBezTo>
                          <a:pt x="25" y="22"/>
                          <a:pt x="23" y="21"/>
                          <a:pt x="22" y="23"/>
                        </a:cubicBezTo>
                        <a:cubicBezTo>
                          <a:pt x="21" y="27"/>
                          <a:pt x="20" y="31"/>
                          <a:pt x="19" y="35"/>
                        </a:cubicBezTo>
                        <a:cubicBezTo>
                          <a:pt x="20" y="35"/>
                          <a:pt x="21" y="35"/>
                          <a:pt x="22" y="35"/>
                        </a:cubicBezTo>
                        <a:cubicBezTo>
                          <a:pt x="22" y="34"/>
                          <a:pt x="22" y="33"/>
                          <a:pt x="23" y="32"/>
                        </a:cubicBezTo>
                        <a:cubicBezTo>
                          <a:pt x="22" y="32"/>
                          <a:pt x="21" y="32"/>
                          <a:pt x="20" y="32"/>
                        </a:cubicBezTo>
                        <a:cubicBezTo>
                          <a:pt x="20" y="33"/>
                          <a:pt x="20" y="36"/>
                          <a:pt x="21" y="37"/>
                        </a:cubicBezTo>
                        <a:cubicBezTo>
                          <a:pt x="21" y="39"/>
                          <a:pt x="24" y="39"/>
                          <a:pt x="24" y="37"/>
                        </a:cubicBezTo>
                        <a:cubicBezTo>
                          <a:pt x="23" y="31"/>
                          <a:pt x="19" y="27"/>
                          <a:pt x="13" y="27"/>
                        </a:cubicBezTo>
                        <a:cubicBezTo>
                          <a:pt x="12" y="27"/>
                          <a:pt x="12" y="28"/>
                          <a:pt x="12" y="29"/>
                        </a:cubicBezTo>
                        <a:cubicBezTo>
                          <a:pt x="13" y="34"/>
                          <a:pt x="16" y="38"/>
                          <a:pt x="20" y="40"/>
                        </a:cubicBezTo>
                        <a:cubicBezTo>
                          <a:pt x="21" y="40"/>
                          <a:pt x="22" y="40"/>
                          <a:pt x="22" y="39"/>
                        </a:cubicBezTo>
                        <a:cubicBezTo>
                          <a:pt x="23" y="35"/>
                          <a:pt x="22" y="33"/>
                          <a:pt x="19" y="31"/>
                        </a:cubicBezTo>
                        <a:cubicBezTo>
                          <a:pt x="18" y="30"/>
                          <a:pt x="16" y="31"/>
                          <a:pt x="16" y="32"/>
                        </a:cubicBezTo>
                        <a:cubicBezTo>
                          <a:pt x="17" y="35"/>
                          <a:pt x="18" y="38"/>
                          <a:pt x="20" y="41"/>
                        </a:cubicBezTo>
                        <a:cubicBezTo>
                          <a:pt x="21" y="42"/>
                          <a:pt x="23" y="41"/>
                          <a:pt x="23" y="39"/>
                        </a:cubicBezTo>
                        <a:cubicBezTo>
                          <a:pt x="22" y="35"/>
                          <a:pt x="19" y="32"/>
                          <a:pt x="15" y="31"/>
                        </a:cubicBezTo>
                        <a:cubicBezTo>
                          <a:pt x="14" y="30"/>
                          <a:pt x="13" y="32"/>
                          <a:pt x="13" y="33"/>
                        </a:cubicBezTo>
                        <a:cubicBezTo>
                          <a:pt x="14" y="35"/>
                          <a:pt x="15" y="37"/>
                          <a:pt x="17" y="38"/>
                        </a:cubicBezTo>
                        <a:cubicBezTo>
                          <a:pt x="18" y="40"/>
                          <a:pt x="20" y="38"/>
                          <a:pt x="19" y="37"/>
                        </a:cubicBezTo>
                        <a:cubicBezTo>
                          <a:pt x="18" y="33"/>
                          <a:pt x="15" y="31"/>
                          <a:pt x="12" y="30"/>
                        </a:cubicBezTo>
                        <a:cubicBezTo>
                          <a:pt x="11" y="29"/>
                          <a:pt x="10" y="31"/>
                          <a:pt x="10" y="32"/>
                        </a:cubicBezTo>
                        <a:cubicBezTo>
                          <a:pt x="11" y="34"/>
                          <a:pt x="12" y="35"/>
                          <a:pt x="14" y="36"/>
                        </a:cubicBezTo>
                        <a:cubicBezTo>
                          <a:pt x="15" y="37"/>
                          <a:pt x="17" y="36"/>
                          <a:pt x="16" y="34"/>
                        </a:cubicBezTo>
                        <a:cubicBezTo>
                          <a:pt x="14" y="32"/>
                          <a:pt x="12" y="29"/>
                          <a:pt x="8" y="29"/>
                        </a:cubicBezTo>
                        <a:cubicBezTo>
                          <a:pt x="7" y="29"/>
                          <a:pt x="6" y="30"/>
                          <a:pt x="7" y="31"/>
                        </a:cubicBezTo>
                        <a:cubicBezTo>
                          <a:pt x="7" y="34"/>
                          <a:pt x="8" y="36"/>
                          <a:pt x="10" y="39"/>
                        </a:cubicBezTo>
                        <a:cubicBezTo>
                          <a:pt x="11" y="40"/>
                          <a:pt x="13" y="39"/>
                          <a:pt x="13" y="38"/>
                        </a:cubicBezTo>
                        <a:cubicBezTo>
                          <a:pt x="13" y="35"/>
                          <a:pt x="13" y="33"/>
                          <a:pt x="13" y="31"/>
                        </a:cubicBezTo>
                        <a:cubicBezTo>
                          <a:pt x="12" y="31"/>
                          <a:pt x="11" y="31"/>
                          <a:pt x="10" y="31"/>
                        </a:cubicBezTo>
                        <a:cubicBezTo>
                          <a:pt x="11" y="33"/>
                          <a:pt x="11" y="34"/>
                          <a:pt x="12" y="35"/>
                        </a:cubicBezTo>
                        <a:cubicBezTo>
                          <a:pt x="13" y="36"/>
                          <a:pt x="15" y="36"/>
                          <a:pt x="15" y="35"/>
                        </a:cubicBezTo>
                        <a:cubicBezTo>
                          <a:pt x="14" y="29"/>
                          <a:pt x="12" y="24"/>
                          <a:pt x="6" y="22"/>
                        </a:cubicBezTo>
                        <a:cubicBezTo>
                          <a:pt x="5" y="21"/>
                          <a:pt x="4" y="22"/>
                          <a:pt x="4" y="23"/>
                        </a:cubicBezTo>
                        <a:cubicBezTo>
                          <a:pt x="5" y="26"/>
                          <a:pt x="6" y="29"/>
                          <a:pt x="6" y="32"/>
                        </a:cubicBezTo>
                        <a:cubicBezTo>
                          <a:pt x="7" y="33"/>
                          <a:pt x="9" y="34"/>
                          <a:pt x="9" y="33"/>
                        </a:cubicBezTo>
                        <a:cubicBezTo>
                          <a:pt x="10" y="30"/>
                          <a:pt x="10" y="29"/>
                          <a:pt x="10" y="26"/>
                        </a:cubicBezTo>
                        <a:cubicBezTo>
                          <a:pt x="10" y="24"/>
                          <a:pt x="8" y="25"/>
                          <a:pt x="7" y="26"/>
                        </a:cubicBezTo>
                        <a:cubicBezTo>
                          <a:pt x="6" y="29"/>
                          <a:pt x="7" y="32"/>
                          <a:pt x="7" y="35"/>
                        </a:cubicBezTo>
                        <a:cubicBezTo>
                          <a:pt x="7" y="37"/>
                          <a:pt x="10" y="37"/>
                          <a:pt x="10" y="35"/>
                        </a:cubicBezTo>
                        <a:cubicBezTo>
                          <a:pt x="10" y="32"/>
                          <a:pt x="10" y="29"/>
                          <a:pt x="9" y="26"/>
                        </a:cubicBezTo>
                        <a:cubicBezTo>
                          <a:pt x="9" y="24"/>
                          <a:pt x="7" y="25"/>
                          <a:pt x="7" y="26"/>
                        </a:cubicBezTo>
                        <a:cubicBezTo>
                          <a:pt x="6" y="29"/>
                          <a:pt x="6" y="31"/>
                          <a:pt x="6" y="34"/>
                        </a:cubicBezTo>
                        <a:cubicBezTo>
                          <a:pt x="6" y="36"/>
                          <a:pt x="8" y="36"/>
                          <a:pt x="8" y="34"/>
                        </a:cubicBezTo>
                        <a:cubicBezTo>
                          <a:pt x="9" y="31"/>
                          <a:pt x="9" y="29"/>
                          <a:pt x="8" y="26"/>
                        </a:cubicBezTo>
                        <a:cubicBezTo>
                          <a:pt x="8" y="24"/>
                          <a:pt x="6" y="24"/>
                          <a:pt x="5" y="26"/>
                        </a:cubicBezTo>
                        <a:cubicBezTo>
                          <a:pt x="5" y="29"/>
                          <a:pt x="5" y="31"/>
                          <a:pt x="5" y="34"/>
                        </a:cubicBezTo>
                        <a:cubicBezTo>
                          <a:pt x="6" y="34"/>
                          <a:pt x="7" y="34"/>
                          <a:pt x="8" y="34"/>
                        </a:cubicBezTo>
                        <a:cubicBezTo>
                          <a:pt x="8" y="30"/>
                          <a:pt x="8" y="27"/>
                          <a:pt x="7" y="24"/>
                        </a:cubicBezTo>
                        <a:cubicBezTo>
                          <a:pt x="7" y="23"/>
                          <a:pt x="5" y="23"/>
                          <a:pt x="5" y="23"/>
                        </a:cubicBezTo>
                        <a:cubicBezTo>
                          <a:pt x="3" y="24"/>
                          <a:pt x="2" y="25"/>
                          <a:pt x="3" y="28"/>
                        </a:cubicBezTo>
                        <a:cubicBezTo>
                          <a:pt x="3" y="29"/>
                          <a:pt x="5" y="29"/>
                          <a:pt x="5" y="28"/>
                        </a:cubicBezTo>
                        <a:cubicBezTo>
                          <a:pt x="6" y="27"/>
                          <a:pt x="6" y="26"/>
                          <a:pt x="7" y="26"/>
                        </a:cubicBezTo>
                        <a:cubicBezTo>
                          <a:pt x="6" y="25"/>
                          <a:pt x="5" y="25"/>
                          <a:pt x="4" y="25"/>
                        </a:cubicBezTo>
                        <a:cubicBezTo>
                          <a:pt x="4" y="28"/>
                          <a:pt x="4" y="31"/>
                          <a:pt x="3" y="34"/>
                        </a:cubicBezTo>
                        <a:cubicBezTo>
                          <a:pt x="3" y="36"/>
                          <a:pt x="6" y="36"/>
                          <a:pt x="6" y="34"/>
                        </a:cubicBezTo>
                        <a:cubicBezTo>
                          <a:pt x="7" y="32"/>
                          <a:pt x="7" y="29"/>
                          <a:pt x="7" y="26"/>
                        </a:cubicBezTo>
                        <a:cubicBezTo>
                          <a:pt x="7" y="24"/>
                          <a:pt x="5" y="24"/>
                          <a:pt x="4" y="26"/>
                        </a:cubicBezTo>
                        <a:cubicBezTo>
                          <a:pt x="3" y="28"/>
                          <a:pt x="3" y="31"/>
                          <a:pt x="2" y="34"/>
                        </a:cubicBezTo>
                        <a:cubicBezTo>
                          <a:pt x="3" y="34"/>
                          <a:pt x="4" y="34"/>
                          <a:pt x="5" y="34"/>
                        </a:cubicBezTo>
                        <a:cubicBezTo>
                          <a:pt x="5" y="31"/>
                          <a:pt x="6" y="28"/>
                          <a:pt x="6" y="24"/>
                        </a:cubicBezTo>
                        <a:cubicBezTo>
                          <a:pt x="6" y="23"/>
                          <a:pt x="3" y="23"/>
                          <a:pt x="3" y="24"/>
                        </a:cubicBezTo>
                        <a:cubicBezTo>
                          <a:pt x="2" y="26"/>
                          <a:pt x="1" y="29"/>
                          <a:pt x="0" y="31"/>
                        </a:cubicBezTo>
                        <a:cubicBezTo>
                          <a:pt x="1" y="31"/>
                          <a:pt x="2" y="32"/>
                          <a:pt x="3" y="32"/>
                        </a:cubicBezTo>
                        <a:cubicBezTo>
                          <a:pt x="3" y="30"/>
                          <a:pt x="4" y="28"/>
                          <a:pt x="5" y="26"/>
                        </a:cubicBezTo>
                        <a:cubicBezTo>
                          <a:pt x="4" y="26"/>
                          <a:pt x="3" y="26"/>
                          <a:pt x="2" y="26"/>
                        </a:cubicBezTo>
                        <a:cubicBezTo>
                          <a:pt x="1" y="28"/>
                          <a:pt x="1" y="29"/>
                          <a:pt x="1" y="31"/>
                        </a:cubicBezTo>
                        <a:cubicBezTo>
                          <a:pt x="1" y="33"/>
                          <a:pt x="3" y="33"/>
                          <a:pt x="4" y="32"/>
                        </a:cubicBezTo>
                        <a:cubicBezTo>
                          <a:pt x="5" y="30"/>
                          <a:pt x="5" y="29"/>
                          <a:pt x="7" y="26"/>
                        </a:cubicBezTo>
                        <a:cubicBezTo>
                          <a:pt x="6" y="26"/>
                          <a:pt x="5" y="25"/>
                          <a:pt x="4" y="25"/>
                        </a:cubicBezTo>
                        <a:cubicBezTo>
                          <a:pt x="4" y="27"/>
                          <a:pt x="4" y="28"/>
                          <a:pt x="4" y="30"/>
                        </a:cubicBezTo>
                        <a:cubicBezTo>
                          <a:pt x="4" y="31"/>
                          <a:pt x="6" y="31"/>
                          <a:pt x="7" y="3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3" name="Freeform 306"/>
                  <p:cNvSpPr/>
                  <p:nvPr/>
                </p:nvSpPr>
                <p:spPr bwMode="auto">
                  <a:xfrm>
                    <a:off x="933" y="1668"/>
                    <a:ext cx="30" cy="17"/>
                  </a:xfrm>
                  <a:custGeom>
                    <a:avLst/>
                    <a:gdLst>
                      <a:gd name="T0" fmla="*/ 3 w 44"/>
                      <a:gd name="T1" fmla="*/ 22 h 25"/>
                      <a:gd name="T2" fmla="*/ 19 w 44"/>
                      <a:gd name="T3" fmla="*/ 5 h 25"/>
                      <a:gd name="T4" fmla="*/ 32 w 44"/>
                      <a:gd name="T5" fmla="*/ 12 h 25"/>
                      <a:gd name="T6" fmla="*/ 41 w 44"/>
                      <a:gd name="T7" fmla="*/ 21 h 25"/>
                      <a:gd name="T8" fmla="*/ 42 w 44"/>
                      <a:gd name="T9" fmla="*/ 19 h 25"/>
                      <a:gd name="T10" fmla="*/ 41 w 44"/>
                      <a:gd name="T11" fmla="*/ 19 h 25"/>
                      <a:gd name="T12" fmla="*/ 42 w 44"/>
                      <a:gd name="T13" fmla="*/ 22 h 25"/>
                      <a:gd name="T14" fmla="*/ 43 w 44"/>
                      <a:gd name="T15" fmla="*/ 22 h 25"/>
                      <a:gd name="T16" fmla="*/ 44 w 44"/>
                      <a:gd name="T17" fmla="*/ 20 h 25"/>
                      <a:gd name="T18" fmla="*/ 33 w 44"/>
                      <a:gd name="T19" fmla="*/ 9 h 25"/>
                      <a:gd name="T20" fmla="*/ 22 w 44"/>
                      <a:gd name="T21" fmla="*/ 0 h 25"/>
                      <a:gd name="T22" fmla="*/ 14 w 44"/>
                      <a:gd name="T23" fmla="*/ 8 h 25"/>
                      <a:gd name="T24" fmla="*/ 0 w 44"/>
                      <a:gd name="T25" fmla="*/ 22 h 25"/>
                      <a:gd name="T26" fmla="*/ 0 w 44"/>
                      <a:gd name="T27" fmla="*/ 23 h 25"/>
                      <a:gd name="T28" fmla="*/ 0 w 44"/>
                      <a:gd name="T29" fmla="*/ 23 h 25"/>
                      <a:gd name="T30" fmla="*/ 3 w 44"/>
                      <a:gd name="T31" fmla="*/ 22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44" h="25">
                        <a:moveTo>
                          <a:pt x="3" y="22"/>
                        </a:moveTo>
                        <a:cubicBezTo>
                          <a:pt x="4" y="23"/>
                          <a:pt x="18" y="7"/>
                          <a:pt x="19" y="5"/>
                        </a:cubicBezTo>
                        <a:cubicBezTo>
                          <a:pt x="23" y="0"/>
                          <a:pt x="30" y="9"/>
                          <a:pt x="32" y="12"/>
                        </a:cubicBezTo>
                        <a:cubicBezTo>
                          <a:pt x="35" y="15"/>
                          <a:pt x="39" y="17"/>
                          <a:pt x="41" y="21"/>
                        </a:cubicBezTo>
                        <a:cubicBezTo>
                          <a:pt x="42" y="20"/>
                          <a:pt x="42" y="20"/>
                          <a:pt x="42" y="19"/>
                        </a:cubicBezTo>
                        <a:cubicBezTo>
                          <a:pt x="42" y="19"/>
                          <a:pt x="42" y="19"/>
                          <a:pt x="41" y="19"/>
                        </a:cubicBezTo>
                        <a:cubicBezTo>
                          <a:pt x="39" y="20"/>
                          <a:pt x="40" y="22"/>
                          <a:pt x="42" y="22"/>
                        </a:cubicBezTo>
                        <a:cubicBezTo>
                          <a:pt x="42" y="22"/>
                          <a:pt x="43" y="22"/>
                          <a:pt x="43" y="22"/>
                        </a:cubicBezTo>
                        <a:cubicBezTo>
                          <a:pt x="44" y="22"/>
                          <a:pt x="44" y="20"/>
                          <a:pt x="44" y="20"/>
                        </a:cubicBezTo>
                        <a:cubicBezTo>
                          <a:pt x="42" y="15"/>
                          <a:pt x="36" y="12"/>
                          <a:pt x="33" y="9"/>
                        </a:cubicBezTo>
                        <a:cubicBezTo>
                          <a:pt x="30" y="6"/>
                          <a:pt x="26" y="0"/>
                          <a:pt x="22" y="0"/>
                        </a:cubicBezTo>
                        <a:cubicBezTo>
                          <a:pt x="18" y="0"/>
                          <a:pt x="15" y="5"/>
                          <a:pt x="14" y="8"/>
                        </a:cubicBezTo>
                        <a:cubicBezTo>
                          <a:pt x="10" y="13"/>
                          <a:pt x="4" y="16"/>
                          <a:pt x="0" y="22"/>
                        </a:cubicBezTo>
                        <a:cubicBezTo>
                          <a:pt x="0" y="22"/>
                          <a:pt x="0" y="23"/>
                          <a:pt x="0" y="23"/>
                        </a:cubicBezTo>
                        <a:cubicBezTo>
                          <a:pt x="0" y="23"/>
                          <a:pt x="0" y="23"/>
                          <a:pt x="0" y="23"/>
                        </a:cubicBezTo>
                        <a:cubicBezTo>
                          <a:pt x="1" y="25"/>
                          <a:pt x="4" y="23"/>
                          <a:pt x="3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4" name="Freeform 307"/>
                  <p:cNvSpPr/>
                  <p:nvPr/>
                </p:nvSpPr>
                <p:spPr bwMode="auto">
                  <a:xfrm>
                    <a:off x="936" y="1677"/>
                    <a:ext cx="25" cy="22"/>
                  </a:xfrm>
                  <a:custGeom>
                    <a:avLst/>
                    <a:gdLst>
                      <a:gd name="T0" fmla="*/ 1 w 37"/>
                      <a:gd name="T1" fmla="*/ 6 h 33"/>
                      <a:gd name="T2" fmla="*/ 2 w 37"/>
                      <a:gd name="T3" fmla="*/ 31 h 33"/>
                      <a:gd name="T4" fmla="*/ 4 w 37"/>
                      <a:gd name="T5" fmla="*/ 33 h 33"/>
                      <a:gd name="T6" fmla="*/ 24 w 37"/>
                      <a:gd name="T7" fmla="*/ 32 h 33"/>
                      <a:gd name="T8" fmla="*/ 35 w 37"/>
                      <a:gd name="T9" fmla="*/ 30 h 33"/>
                      <a:gd name="T10" fmla="*/ 36 w 37"/>
                      <a:gd name="T11" fmla="*/ 19 h 33"/>
                      <a:gd name="T12" fmla="*/ 34 w 37"/>
                      <a:gd name="T13" fmla="*/ 2 h 33"/>
                      <a:gd name="T14" fmla="*/ 31 w 37"/>
                      <a:gd name="T15" fmla="*/ 3 h 33"/>
                      <a:gd name="T16" fmla="*/ 33 w 37"/>
                      <a:gd name="T17" fmla="*/ 27 h 33"/>
                      <a:gd name="T18" fmla="*/ 20 w 37"/>
                      <a:gd name="T19" fmla="*/ 29 h 33"/>
                      <a:gd name="T20" fmla="*/ 4 w 37"/>
                      <a:gd name="T21" fmla="*/ 30 h 33"/>
                      <a:gd name="T22" fmla="*/ 5 w 37"/>
                      <a:gd name="T23" fmla="*/ 31 h 33"/>
                      <a:gd name="T24" fmla="*/ 3 w 37"/>
                      <a:gd name="T25" fmla="*/ 5 h 33"/>
                      <a:gd name="T26" fmla="*/ 1 w 37"/>
                      <a:gd name="T27" fmla="*/ 6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7" h="33">
                        <a:moveTo>
                          <a:pt x="1" y="6"/>
                        </a:moveTo>
                        <a:cubicBezTo>
                          <a:pt x="2" y="14"/>
                          <a:pt x="2" y="23"/>
                          <a:pt x="2" y="31"/>
                        </a:cubicBezTo>
                        <a:cubicBezTo>
                          <a:pt x="3" y="32"/>
                          <a:pt x="3" y="33"/>
                          <a:pt x="4" y="33"/>
                        </a:cubicBezTo>
                        <a:cubicBezTo>
                          <a:pt x="11" y="33"/>
                          <a:pt x="17" y="32"/>
                          <a:pt x="24" y="32"/>
                        </a:cubicBezTo>
                        <a:cubicBezTo>
                          <a:pt x="27" y="32"/>
                          <a:pt x="32" y="33"/>
                          <a:pt x="35" y="30"/>
                        </a:cubicBezTo>
                        <a:cubicBezTo>
                          <a:pt x="37" y="27"/>
                          <a:pt x="36" y="22"/>
                          <a:pt x="36" y="19"/>
                        </a:cubicBezTo>
                        <a:cubicBezTo>
                          <a:pt x="36" y="13"/>
                          <a:pt x="36" y="8"/>
                          <a:pt x="34" y="2"/>
                        </a:cubicBezTo>
                        <a:cubicBezTo>
                          <a:pt x="33" y="0"/>
                          <a:pt x="30" y="1"/>
                          <a:pt x="31" y="3"/>
                        </a:cubicBezTo>
                        <a:cubicBezTo>
                          <a:pt x="33" y="10"/>
                          <a:pt x="35" y="20"/>
                          <a:pt x="33" y="27"/>
                        </a:cubicBezTo>
                        <a:cubicBezTo>
                          <a:pt x="32" y="31"/>
                          <a:pt x="22" y="29"/>
                          <a:pt x="20" y="29"/>
                        </a:cubicBezTo>
                        <a:cubicBezTo>
                          <a:pt x="14" y="29"/>
                          <a:pt x="9" y="30"/>
                          <a:pt x="4" y="30"/>
                        </a:cubicBezTo>
                        <a:cubicBezTo>
                          <a:pt x="4" y="30"/>
                          <a:pt x="5" y="31"/>
                          <a:pt x="5" y="31"/>
                        </a:cubicBezTo>
                        <a:cubicBezTo>
                          <a:pt x="5" y="22"/>
                          <a:pt x="5" y="14"/>
                          <a:pt x="3" y="5"/>
                        </a:cubicBezTo>
                        <a:cubicBezTo>
                          <a:pt x="3" y="3"/>
                          <a:pt x="0" y="4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5" name="Freeform 308"/>
                  <p:cNvSpPr/>
                  <p:nvPr/>
                </p:nvSpPr>
                <p:spPr bwMode="auto">
                  <a:xfrm>
                    <a:off x="943" y="1681"/>
                    <a:ext cx="12" cy="17"/>
                  </a:xfrm>
                  <a:custGeom>
                    <a:avLst/>
                    <a:gdLst>
                      <a:gd name="T0" fmla="*/ 2 w 19"/>
                      <a:gd name="T1" fmla="*/ 24 h 26"/>
                      <a:gd name="T2" fmla="*/ 2 w 19"/>
                      <a:gd name="T3" fmla="*/ 24 h 26"/>
                      <a:gd name="T4" fmla="*/ 5 w 19"/>
                      <a:gd name="T5" fmla="*/ 24 h 26"/>
                      <a:gd name="T6" fmla="*/ 5 w 19"/>
                      <a:gd name="T7" fmla="*/ 14 h 26"/>
                      <a:gd name="T8" fmla="*/ 12 w 19"/>
                      <a:gd name="T9" fmla="*/ 7 h 26"/>
                      <a:gd name="T10" fmla="*/ 15 w 19"/>
                      <a:gd name="T11" fmla="*/ 24 h 26"/>
                      <a:gd name="T12" fmla="*/ 18 w 19"/>
                      <a:gd name="T13" fmla="*/ 24 h 26"/>
                      <a:gd name="T14" fmla="*/ 11 w 19"/>
                      <a:gd name="T15" fmla="*/ 3 h 26"/>
                      <a:gd name="T16" fmla="*/ 2 w 19"/>
                      <a:gd name="T17" fmla="*/ 24 h 26"/>
                      <a:gd name="T18" fmla="*/ 5 w 19"/>
                      <a:gd name="T19" fmla="*/ 24 h 26"/>
                      <a:gd name="T20" fmla="*/ 5 w 19"/>
                      <a:gd name="T21" fmla="*/ 24 h 26"/>
                      <a:gd name="T22" fmla="*/ 2 w 19"/>
                      <a:gd name="T23" fmla="*/ 24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9" h="26">
                        <a:moveTo>
                          <a:pt x="2" y="24"/>
                        </a:moveTo>
                        <a:cubicBezTo>
                          <a:pt x="2" y="24"/>
                          <a:pt x="2" y="24"/>
                          <a:pt x="2" y="24"/>
                        </a:cubicBezTo>
                        <a:cubicBezTo>
                          <a:pt x="2" y="26"/>
                          <a:pt x="5" y="26"/>
                          <a:pt x="5" y="24"/>
                        </a:cubicBezTo>
                        <a:cubicBezTo>
                          <a:pt x="5" y="21"/>
                          <a:pt x="5" y="17"/>
                          <a:pt x="5" y="14"/>
                        </a:cubicBezTo>
                        <a:cubicBezTo>
                          <a:pt x="5" y="10"/>
                          <a:pt x="7" y="2"/>
                          <a:pt x="12" y="7"/>
                        </a:cubicBezTo>
                        <a:cubicBezTo>
                          <a:pt x="16" y="11"/>
                          <a:pt x="15" y="19"/>
                          <a:pt x="15" y="24"/>
                        </a:cubicBezTo>
                        <a:cubicBezTo>
                          <a:pt x="15" y="26"/>
                          <a:pt x="18" y="26"/>
                          <a:pt x="18" y="24"/>
                        </a:cubicBezTo>
                        <a:cubicBezTo>
                          <a:pt x="18" y="19"/>
                          <a:pt x="19" y="5"/>
                          <a:pt x="11" y="3"/>
                        </a:cubicBezTo>
                        <a:cubicBezTo>
                          <a:pt x="0" y="0"/>
                          <a:pt x="2" y="19"/>
                          <a:pt x="2" y="24"/>
                        </a:cubicBezTo>
                        <a:cubicBezTo>
                          <a:pt x="2" y="26"/>
                          <a:pt x="5" y="26"/>
                          <a:pt x="5" y="24"/>
                        </a:cubicBezTo>
                        <a:cubicBezTo>
                          <a:pt x="5" y="24"/>
                          <a:pt x="5" y="24"/>
                          <a:pt x="5" y="24"/>
                        </a:cubicBezTo>
                        <a:cubicBezTo>
                          <a:pt x="5" y="22"/>
                          <a:pt x="2" y="22"/>
                          <a:pt x="2" y="2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6" name="Freeform 309"/>
                  <p:cNvSpPr/>
                  <p:nvPr/>
                </p:nvSpPr>
                <p:spPr bwMode="auto">
                  <a:xfrm>
                    <a:off x="945" y="1689"/>
                    <a:ext cx="4" cy="3"/>
                  </a:xfrm>
                  <a:custGeom>
                    <a:avLst/>
                    <a:gdLst>
                      <a:gd name="T0" fmla="*/ 4 w 5"/>
                      <a:gd name="T1" fmla="*/ 4 h 5"/>
                      <a:gd name="T2" fmla="*/ 4 w 5"/>
                      <a:gd name="T3" fmla="*/ 3 h 5"/>
                      <a:gd name="T4" fmla="*/ 2 w 5"/>
                      <a:gd name="T5" fmla="*/ 1 h 5"/>
                      <a:gd name="T6" fmla="*/ 2 w 5"/>
                      <a:gd name="T7" fmla="*/ 2 h 5"/>
                      <a:gd name="T8" fmla="*/ 4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4" y="4"/>
                        </a:moveTo>
                        <a:cubicBezTo>
                          <a:pt x="4" y="4"/>
                          <a:pt x="4" y="3"/>
                          <a:pt x="4" y="3"/>
                        </a:cubicBezTo>
                        <a:cubicBezTo>
                          <a:pt x="5" y="2"/>
                          <a:pt x="3" y="0"/>
                          <a:pt x="2" y="1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0" y="3"/>
                          <a:pt x="2" y="5"/>
                          <a:pt x="4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7" name="Freeform 310"/>
                  <p:cNvSpPr/>
                  <p:nvPr/>
                </p:nvSpPr>
                <p:spPr bwMode="auto">
                  <a:xfrm>
                    <a:off x="937" y="1676"/>
                    <a:ext cx="6" cy="7"/>
                  </a:xfrm>
                  <a:custGeom>
                    <a:avLst/>
                    <a:gdLst>
                      <a:gd name="T0" fmla="*/ 3 w 9"/>
                      <a:gd name="T1" fmla="*/ 10 h 11"/>
                      <a:gd name="T2" fmla="*/ 7 w 9"/>
                      <a:gd name="T3" fmla="*/ 3 h 11"/>
                      <a:gd name="T4" fmla="*/ 5 w 9"/>
                      <a:gd name="T5" fmla="*/ 2 h 11"/>
                      <a:gd name="T6" fmla="*/ 1 w 9"/>
                      <a:gd name="T7" fmla="*/ 8 h 11"/>
                      <a:gd name="T8" fmla="*/ 3 w 9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11">
                        <a:moveTo>
                          <a:pt x="3" y="10"/>
                        </a:moveTo>
                        <a:cubicBezTo>
                          <a:pt x="4" y="7"/>
                          <a:pt x="6" y="5"/>
                          <a:pt x="7" y="3"/>
                        </a:cubicBezTo>
                        <a:cubicBezTo>
                          <a:pt x="9" y="2"/>
                          <a:pt x="6" y="0"/>
                          <a:pt x="5" y="2"/>
                        </a:cubicBezTo>
                        <a:cubicBezTo>
                          <a:pt x="3" y="4"/>
                          <a:pt x="2" y="6"/>
                          <a:pt x="1" y="8"/>
                        </a:cubicBezTo>
                        <a:cubicBezTo>
                          <a:pt x="0" y="10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8" name="Freeform 311"/>
                  <p:cNvSpPr/>
                  <p:nvPr/>
                </p:nvSpPr>
                <p:spPr bwMode="auto">
                  <a:xfrm>
                    <a:off x="936" y="1671"/>
                    <a:ext cx="13" cy="16"/>
                  </a:xfrm>
                  <a:custGeom>
                    <a:avLst/>
                    <a:gdLst>
                      <a:gd name="T0" fmla="*/ 4 w 19"/>
                      <a:gd name="T1" fmla="*/ 22 h 24"/>
                      <a:gd name="T2" fmla="*/ 17 w 19"/>
                      <a:gd name="T3" fmla="*/ 3 h 24"/>
                      <a:gd name="T4" fmla="*/ 15 w 19"/>
                      <a:gd name="T5" fmla="*/ 2 h 24"/>
                      <a:gd name="T6" fmla="*/ 1 w 19"/>
                      <a:gd name="T7" fmla="*/ 21 h 24"/>
                      <a:gd name="T8" fmla="*/ 4 w 19"/>
                      <a:gd name="T9" fmla="*/ 22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9" h="24">
                        <a:moveTo>
                          <a:pt x="4" y="22"/>
                        </a:moveTo>
                        <a:cubicBezTo>
                          <a:pt x="8" y="16"/>
                          <a:pt x="13" y="9"/>
                          <a:pt x="17" y="3"/>
                        </a:cubicBezTo>
                        <a:cubicBezTo>
                          <a:pt x="19" y="1"/>
                          <a:pt x="16" y="0"/>
                          <a:pt x="15" y="2"/>
                        </a:cubicBezTo>
                        <a:cubicBezTo>
                          <a:pt x="10" y="8"/>
                          <a:pt x="6" y="14"/>
                          <a:pt x="1" y="21"/>
                        </a:cubicBezTo>
                        <a:cubicBezTo>
                          <a:pt x="0" y="22"/>
                          <a:pt x="3" y="24"/>
                          <a:pt x="4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9" name="Freeform 312"/>
                  <p:cNvSpPr/>
                  <p:nvPr/>
                </p:nvSpPr>
                <p:spPr bwMode="auto">
                  <a:xfrm>
                    <a:off x="939" y="1671"/>
                    <a:ext cx="11" cy="16"/>
                  </a:xfrm>
                  <a:custGeom>
                    <a:avLst/>
                    <a:gdLst>
                      <a:gd name="T0" fmla="*/ 4 w 17"/>
                      <a:gd name="T1" fmla="*/ 22 h 24"/>
                      <a:gd name="T2" fmla="*/ 15 w 17"/>
                      <a:gd name="T3" fmla="*/ 3 h 24"/>
                      <a:gd name="T4" fmla="*/ 13 w 17"/>
                      <a:gd name="T5" fmla="*/ 1 h 24"/>
                      <a:gd name="T6" fmla="*/ 1 w 17"/>
                      <a:gd name="T7" fmla="*/ 21 h 24"/>
                      <a:gd name="T8" fmla="*/ 4 w 17"/>
                      <a:gd name="T9" fmla="*/ 22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24">
                        <a:moveTo>
                          <a:pt x="4" y="22"/>
                        </a:moveTo>
                        <a:cubicBezTo>
                          <a:pt x="6" y="15"/>
                          <a:pt x="11" y="9"/>
                          <a:pt x="15" y="3"/>
                        </a:cubicBezTo>
                        <a:cubicBezTo>
                          <a:pt x="17" y="1"/>
                          <a:pt x="14" y="0"/>
                          <a:pt x="13" y="1"/>
                        </a:cubicBezTo>
                        <a:cubicBezTo>
                          <a:pt x="8" y="7"/>
                          <a:pt x="3" y="14"/>
                          <a:pt x="1" y="21"/>
                        </a:cubicBezTo>
                        <a:cubicBezTo>
                          <a:pt x="0" y="23"/>
                          <a:pt x="3" y="24"/>
                          <a:pt x="4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0" name="Freeform 313"/>
                  <p:cNvSpPr/>
                  <p:nvPr/>
                </p:nvSpPr>
                <p:spPr bwMode="auto">
                  <a:xfrm>
                    <a:off x="939" y="1671"/>
                    <a:ext cx="12" cy="18"/>
                  </a:xfrm>
                  <a:custGeom>
                    <a:avLst/>
                    <a:gdLst>
                      <a:gd name="T0" fmla="*/ 3 w 19"/>
                      <a:gd name="T1" fmla="*/ 26 h 27"/>
                      <a:gd name="T2" fmla="*/ 8 w 19"/>
                      <a:gd name="T3" fmla="*/ 17 h 27"/>
                      <a:gd name="T4" fmla="*/ 18 w 19"/>
                      <a:gd name="T5" fmla="*/ 3 h 27"/>
                      <a:gd name="T6" fmla="*/ 16 w 19"/>
                      <a:gd name="T7" fmla="*/ 1 h 27"/>
                      <a:gd name="T8" fmla="*/ 7 w 19"/>
                      <a:gd name="T9" fmla="*/ 14 h 27"/>
                      <a:gd name="T10" fmla="*/ 1 w 19"/>
                      <a:gd name="T11" fmla="*/ 23 h 27"/>
                      <a:gd name="T12" fmla="*/ 3 w 19"/>
                      <a:gd name="T13" fmla="*/ 26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9" h="27">
                        <a:moveTo>
                          <a:pt x="3" y="26"/>
                        </a:moveTo>
                        <a:cubicBezTo>
                          <a:pt x="6" y="24"/>
                          <a:pt x="7" y="20"/>
                          <a:pt x="8" y="17"/>
                        </a:cubicBezTo>
                        <a:cubicBezTo>
                          <a:pt x="11" y="12"/>
                          <a:pt x="15" y="7"/>
                          <a:pt x="18" y="3"/>
                        </a:cubicBezTo>
                        <a:cubicBezTo>
                          <a:pt x="19" y="1"/>
                          <a:pt x="17" y="0"/>
                          <a:pt x="16" y="1"/>
                        </a:cubicBezTo>
                        <a:cubicBezTo>
                          <a:pt x="13" y="5"/>
                          <a:pt x="10" y="10"/>
                          <a:pt x="7" y="14"/>
                        </a:cubicBezTo>
                        <a:cubicBezTo>
                          <a:pt x="5" y="17"/>
                          <a:pt x="4" y="21"/>
                          <a:pt x="1" y="23"/>
                        </a:cubicBezTo>
                        <a:cubicBezTo>
                          <a:pt x="0" y="24"/>
                          <a:pt x="1" y="27"/>
                          <a:pt x="3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1" name="Freeform 314"/>
                  <p:cNvSpPr/>
                  <p:nvPr/>
                </p:nvSpPr>
                <p:spPr bwMode="auto">
                  <a:xfrm>
                    <a:off x="941" y="1672"/>
                    <a:ext cx="12" cy="17"/>
                  </a:xfrm>
                  <a:custGeom>
                    <a:avLst/>
                    <a:gdLst>
                      <a:gd name="T0" fmla="*/ 4 w 17"/>
                      <a:gd name="T1" fmla="*/ 23 h 25"/>
                      <a:gd name="T2" fmla="*/ 16 w 17"/>
                      <a:gd name="T3" fmla="*/ 3 h 25"/>
                      <a:gd name="T4" fmla="*/ 13 w 17"/>
                      <a:gd name="T5" fmla="*/ 2 h 25"/>
                      <a:gd name="T6" fmla="*/ 1 w 17"/>
                      <a:gd name="T7" fmla="*/ 22 h 25"/>
                      <a:gd name="T8" fmla="*/ 4 w 17"/>
                      <a:gd name="T9" fmla="*/ 23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25">
                        <a:moveTo>
                          <a:pt x="4" y="23"/>
                        </a:moveTo>
                        <a:cubicBezTo>
                          <a:pt x="6" y="16"/>
                          <a:pt x="12" y="10"/>
                          <a:pt x="16" y="3"/>
                        </a:cubicBezTo>
                        <a:cubicBezTo>
                          <a:pt x="17" y="2"/>
                          <a:pt x="14" y="0"/>
                          <a:pt x="13" y="2"/>
                        </a:cubicBezTo>
                        <a:cubicBezTo>
                          <a:pt x="9" y="9"/>
                          <a:pt x="3" y="15"/>
                          <a:pt x="1" y="22"/>
                        </a:cubicBezTo>
                        <a:cubicBezTo>
                          <a:pt x="0" y="24"/>
                          <a:pt x="3" y="25"/>
                          <a:pt x="4" y="2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2" name="Freeform 315"/>
                  <p:cNvSpPr/>
                  <p:nvPr/>
                </p:nvSpPr>
                <p:spPr bwMode="auto">
                  <a:xfrm>
                    <a:off x="945" y="1675"/>
                    <a:ext cx="10" cy="10"/>
                  </a:xfrm>
                  <a:custGeom>
                    <a:avLst/>
                    <a:gdLst>
                      <a:gd name="T0" fmla="*/ 3 w 14"/>
                      <a:gd name="T1" fmla="*/ 14 h 15"/>
                      <a:gd name="T2" fmla="*/ 12 w 14"/>
                      <a:gd name="T3" fmla="*/ 3 h 15"/>
                      <a:gd name="T4" fmla="*/ 10 w 14"/>
                      <a:gd name="T5" fmla="*/ 1 h 15"/>
                      <a:gd name="T6" fmla="*/ 1 w 14"/>
                      <a:gd name="T7" fmla="*/ 12 h 15"/>
                      <a:gd name="T8" fmla="*/ 3 w 14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5">
                        <a:moveTo>
                          <a:pt x="3" y="14"/>
                        </a:moveTo>
                        <a:cubicBezTo>
                          <a:pt x="6" y="10"/>
                          <a:pt x="9" y="6"/>
                          <a:pt x="12" y="3"/>
                        </a:cubicBezTo>
                        <a:cubicBezTo>
                          <a:pt x="14" y="2"/>
                          <a:pt x="12" y="0"/>
                          <a:pt x="10" y="1"/>
                        </a:cubicBezTo>
                        <a:cubicBezTo>
                          <a:pt x="7" y="4"/>
                          <a:pt x="4" y="8"/>
                          <a:pt x="1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3" name="Freeform 316"/>
                  <p:cNvSpPr/>
                  <p:nvPr/>
                </p:nvSpPr>
                <p:spPr bwMode="auto">
                  <a:xfrm>
                    <a:off x="947" y="1675"/>
                    <a:ext cx="10" cy="9"/>
                  </a:xfrm>
                  <a:custGeom>
                    <a:avLst/>
                    <a:gdLst>
                      <a:gd name="T0" fmla="*/ 4 w 14"/>
                      <a:gd name="T1" fmla="*/ 13 h 14"/>
                      <a:gd name="T2" fmla="*/ 13 w 14"/>
                      <a:gd name="T3" fmla="*/ 3 h 14"/>
                      <a:gd name="T4" fmla="*/ 10 w 14"/>
                      <a:gd name="T5" fmla="*/ 1 h 14"/>
                      <a:gd name="T6" fmla="*/ 2 w 14"/>
                      <a:gd name="T7" fmla="*/ 11 h 14"/>
                      <a:gd name="T8" fmla="*/ 4 w 14"/>
                      <a:gd name="T9" fmla="*/ 1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4">
                        <a:moveTo>
                          <a:pt x="4" y="13"/>
                        </a:moveTo>
                        <a:cubicBezTo>
                          <a:pt x="7" y="10"/>
                          <a:pt x="9" y="6"/>
                          <a:pt x="13" y="3"/>
                        </a:cubicBezTo>
                        <a:cubicBezTo>
                          <a:pt x="14" y="2"/>
                          <a:pt x="12" y="0"/>
                          <a:pt x="10" y="1"/>
                        </a:cubicBezTo>
                        <a:cubicBezTo>
                          <a:pt x="7" y="4"/>
                          <a:pt x="5" y="8"/>
                          <a:pt x="2" y="11"/>
                        </a:cubicBezTo>
                        <a:cubicBezTo>
                          <a:pt x="0" y="12"/>
                          <a:pt x="2" y="14"/>
                          <a:pt x="4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4" name="Freeform 317"/>
                  <p:cNvSpPr/>
                  <p:nvPr/>
                </p:nvSpPr>
                <p:spPr bwMode="auto">
                  <a:xfrm>
                    <a:off x="950" y="1677"/>
                    <a:ext cx="7" cy="8"/>
                  </a:xfrm>
                  <a:custGeom>
                    <a:avLst/>
                    <a:gdLst>
                      <a:gd name="T0" fmla="*/ 1 w 10"/>
                      <a:gd name="T1" fmla="*/ 10 h 11"/>
                      <a:gd name="T2" fmla="*/ 5 w 10"/>
                      <a:gd name="T3" fmla="*/ 8 h 11"/>
                      <a:gd name="T4" fmla="*/ 9 w 10"/>
                      <a:gd name="T5" fmla="*/ 3 h 11"/>
                      <a:gd name="T6" fmla="*/ 7 w 10"/>
                      <a:gd name="T7" fmla="*/ 2 h 11"/>
                      <a:gd name="T8" fmla="*/ 4 w 10"/>
                      <a:gd name="T9" fmla="*/ 5 h 11"/>
                      <a:gd name="T10" fmla="*/ 3 w 10"/>
                      <a:gd name="T11" fmla="*/ 6 h 11"/>
                      <a:gd name="T12" fmla="*/ 2 w 10"/>
                      <a:gd name="T13" fmla="*/ 7 h 11"/>
                      <a:gd name="T14" fmla="*/ 3 w 10"/>
                      <a:gd name="T15" fmla="*/ 7 h 11"/>
                      <a:gd name="T16" fmla="*/ 1 w 10"/>
                      <a:gd name="T17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0" h="11">
                        <a:moveTo>
                          <a:pt x="1" y="10"/>
                        </a:moveTo>
                        <a:cubicBezTo>
                          <a:pt x="3" y="11"/>
                          <a:pt x="4" y="9"/>
                          <a:pt x="5" y="8"/>
                        </a:cubicBezTo>
                        <a:cubicBezTo>
                          <a:pt x="7" y="7"/>
                          <a:pt x="8" y="5"/>
                          <a:pt x="9" y="3"/>
                        </a:cubicBezTo>
                        <a:cubicBezTo>
                          <a:pt x="10" y="2"/>
                          <a:pt x="8" y="0"/>
                          <a:pt x="7" y="2"/>
                        </a:cubicBezTo>
                        <a:cubicBezTo>
                          <a:pt x="6" y="3"/>
                          <a:pt x="5" y="4"/>
                          <a:pt x="4" y="5"/>
                        </a:cubicBezTo>
                        <a:cubicBezTo>
                          <a:pt x="4" y="5"/>
                          <a:pt x="3" y="6"/>
                          <a:pt x="3" y="6"/>
                        </a:cubicBezTo>
                        <a:cubicBezTo>
                          <a:pt x="2" y="7"/>
                          <a:pt x="2" y="7"/>
                          <a:pt x="2" y="7"/>
                        </a:cubicBezTo>
                        <a:cubicBezTo>
                          <a:pt x="1" y="8"/>
                          <a:pt x="2" y="7"/>
                          <a:pt x="3" y="7"/>
                        </a:cubicBezTo>
                        <a:cubicBezTo>
                          <a:pt x="1" y="6"/>
                          <a:pt x="0" y="9"/>
                          <a:pt x="1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5" name="Freeform 318"/>
                  <p:cNvSpPr/>
                  <p:nvPr/>
                </p:nvSpPr>
                <p:spPr bwMode="auto">
                  <a:xfrm>
                    <a:off x="950" y="1679"/>
                    <a:ext cx="8" cy="8"/>
                  </a:xfrm>
                  <a:custGeom>
                    <a:avLst/>
                    <a:gdLst>
                      <a:gd name="T0" fmla="*/ 4 w 12"/>
                      <a:gd name="T1" fmla="*/ 11 h 13"/>
                      <a:gd name="T2" fmla="*/ 11 w 12"/>
                      <a:gd name="T3" fmla="*/ 4 h 13"/>
                      <a:gd name="T4" fmla="*/ 8 w 12"/>
                      <a:gd name="T5" fmla="*/ 2 h 13"/>
                      <a:gd name="T6" fmla="*/ 1 w 12"/>
                      <a:gd name="T7" fmla="*/ 10 h 13"/>
                      <a:gd name="T8" fmla="*/ 4 w 12"/>
                      <a:gd name="T9" fmla="*/ 1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3">
                        <a:moveTo>
                          <a:pt x="4" y="11"/>
                        </a:moveTo>
                        <a:cubicBezTo>
                          <a:pt x="6" y="9"/>
                          <a:pt x="8" y="6"/>
                          <a:pt x="11" y="4"/>
                        </a:cubicBezTo>
                        <a:cubicBezTo>
                          <a:pt x="12" y="2"/>
                          <a:pt x="10" y="0"/>
                          <a:pt x="8" y="2"/>
                        </a:cubicBezTo>
                        <a:cubicBezTo>
                          <a:pt x="6" y="4"/>
                          <a:pt x="4" y="7"/>
                          <a:pt x="1" y="10"/>
                        </a:cubicBezTo>
                        <a:cubicBezTo>
                          <a:pt x="0" y="12"/>
                          <a:pt x="3" y="13"/>
                          <a:pt x="4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6" name="Freeform 319"/>
                  <p:cNvSpPr/>
                  <p:nvPr/>
                </p:nvSpPr>
                <p:spPr bwMode="auto">
                  <a:xfrm>
                    <a:off x="951" y="1681"/>
                    <a:ext cx="8" cy="8"/>
                  </a:xfrm>
                  <a:custGeom>
                    <a:avLst/>
                    <a:gdLst>
                      <a:gd name="T0" fmla="*/ 2 w 11"/>
                      <a:gd name="T1" fmla="*/ 10 h 11"/>
                      <a:gd name="T2" fmla="*/ 10 w 11"/>
                      <a:gd name="T3" fmla="*/ 3 h 11"/>
                      <a:gd name="T4" fmla="*/ 8 w 11"/>
                      <a:gd name="T5" fmla="*/ 1 h 11"/>
                      <a:gd name="T6" fmla="*/ 2 w 11"/>
                      <a:gd name="T7" fmla="*/ 7 h 11"/>
                      <a:gd name="T8" fmla="*/ 2 w 11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11">
                        <a:moveTo>
                          <a:pt x="2" y="10"/>
                        </a:moveTo>
                        <a:cubicBezTo>
                          <a:pt x="6" y="9"/>
                          <a:pt x="8" y="6"/>
                          <a:pt x="10" y="3"/>
                        </a:cubicBezTo>
                        <a:cubicBezTo>
                          <a:pt x="11" y="2"/>
                          <a:pt x="9" y="0"/>
                          <a:pt x="8" y="1"/>
                        </a:cubicBezTo>
                        <a:cubicBezTo>
                          <a:pt x="6" y="3"/>
                          <a:pt x="4" y="6"/>
                          <a:pt x="2" y="7"/>
                        </a:cubicBezTo>
                        <a:cubicBezTo>
                          <a:pt x="0" y="8"/>
                          <a:pt x="1" y="11"/>
                          <a:pt x="2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7" name="Freeform 320"/>
                  <p:cNvSpPr/>
                  <p:nvPr/>
                </p:nvSpPr>
                <p:spPr bwMode="auto">
                  <a:xfrm>
                    <a:off x="953" y="1684"/>
                    <a:ext cx="6" cy="6"/>
                  </a:xfrm>
                  <a:custGeom>
                    <a:avLst/>
                    <a:gdLst>
                      <a:gd name="T0" fmla="*/ 3 w 8"/>
                      <a:gd name="T1" fmla="*/ 8 h 9"/>
                      <a:gd name="T2" fmla="*/ 7 w 8"/>
                      <a:gd name="T3" fmla="*/ 3 h 9"/>
                      <a:gd name="T4" fmla="*/ 5 w 8"/>
                      <a:gd name="T5" fmla="*/ 2 h 9"/>
                      <a:gd name="T6" fmla="*/ 1 w 8"/>
                      <a:gd name="T7" fmla="*/ 6 h 9"/>
                      <a:gd name="T8" fmla="*/ 3 w 8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9">
                        <a:moveTo>
                          <a:pt x="3" y="8"/>
                        </a:moveTo>
                        <a:cubicBezTo>
                          <a:pt x="5" y="6"/>
                          <a:pt x="6" y="5"/>
                          <a:pt x="7" y="3"/>
                        </a:cubicBezTo>
                        <a:cubicBezTo>
                          <a:pt x="8" y="2"/>
                          <a:pt x="6" y="0"/>
                          <a:pt x="5" y="2"/>
                        </a:cubicBezTo>
                        <a:cubicBezTo>
                          <a:pt x="4" y="3"/>
                          <a:pt x="2" y="4"/>
                          <a:pt x="1" y="6"/>
                        </a:cubicBezTo>
                        <a:cubicBezTo>
                          <a:pt x="0" y="7"/>
                          <a:pt x="2" y="9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8" name="Freeform 321"/>
                  <p:cNvSpPr/>
                  <p:nvPr/>
                </p:nvSpPr>
                <p:spPr bwMode="auto">
                  <a:xfrm>
                    <a:off x="953" y="1687"/>
                    <a:ext cx="6" cy="6"/>
                  </a:xfrm>
                  <a:custGeom>
                    <a:avLst/>
                    <a:gdLst>
                      <a:gd name="T0" fmla="*/ 3 w 9"/>
                      <a:gd name="T1" fmla="*/ 8 h 9"/>
                      <a:gd name="T2" fmla="*/ 7 w 9"/>
                      <a:gd name="T3" fmla="*/ 3 h 9"/>
                      <a:gd name="T4" fmla="*/ 5 w 9"/>
                      <a:gd name="T5" fmla="*/ 1 h 9"/>
                      <a:gd name="T6" fmla="*/ 1 w 9"/>
                      <a:gd name="T7" fmla="*/ 5 h 9"/>
                      <a:gd name="T8" fmla="*/ 3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3" y="8"/>
                        </a:moveTo>
                        <a:cubicBezTo>
                          <a:pt x="5" y="7"/>
                          <a:pt x="6" y="5"/>
                          <a:pt x="7" y="3"/>
                        </a:cubicBezTo>
                        <a:cubicBezTo>
                          <a:pt x="9" y="2"/>
                          <a:pt x="6" y="0"/>
                          <a:pt x="5" y="1"/>
                        </a:cubicBezTo>
                        <a:cubicBezTo>
                          <a:pt x="4" y="3"/>
                          <a:pt x="3" y="4"/>
                          <a:pt x="1" y="5"/>
                        </a:cubicBezTo>
                        <a:cubicBezTo>
                          <a:pt x="0" y="6"/>
                          <a:pt x="1" y="9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9" name="Freeform 322"/>
                  <p:cNvSpPr/>
                  <p:nvPr/>
                </p:nvSpPr>
                <p:spPr bwMode="auto">
                  <a:xfrm>
                    <a:off x="953" y="1689"/>
                    <a:ext cx="6" cy="6"/>
                  </a:xfrm>
                  <a:custGeom>
                    <a:avLst/>
                    <a:gdLst>
                      <a:gd name="T0" fmla="*/ 4 w 10"/>
                      <a:gd name="T1" fmla="*/ 8 h 9"/>
                      <a:gd name="T2" fmla="*/ 8 w 10"/>
                      <a:gd name="T3" fmla="*/ 3 h 9"/>
                      <a:gd name="T4" fmla="*/ 6 w 10"/>
                      <a:gd name="T5" fmla="*/ 1 h 9"/>
                      <a:gd name="T6" fmla="*/ 2 w 10"/>
                      <a:gd name="T7" fmla="*/ 6 h 9"/>
                      <a:gd name="T8" fmla="*/ 4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4" y="8"/>
                        </a:moveTo>
                        <a:cubicBezTo>
                          <a:pt x="5" y="7"/>
                          <a:pt x="7" y="5"/>
                          <a:pt x="8" y="3"/>
                        </a:cubicBezTo>
                        <a:cubicBezTo>
                          <a:pt x="10" y="2"/>
                          <a:pt x="8" y="0"/>
                          <a:pt x="6" y="1"/>
                        </a:cubicBezTo>
                        <a:cubicBezTo>
                          <a:pt x="5" y="3"/>
                          <a:pt x="3" y="5"/>
                          <a:pt x="2" y="6"/>
                        </a:cubicBezTo>
                        <a:cubicBezTo>
                          <a:pt x="0" y="7"/>
                          <a:pt x="2" y="9"/>
                          <a:pt x="4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0" name="Freeform 323"/>
                  <p:cNvSpPr/>
                  <p:nvPr/>
                </p:nvSpPr>
                <p:spPr bwMode="auto">
                  <a:xfrm>
                    <a:off x="953" y="1693"/>
                    <a:ext cx="4" cy="5"/>
                  </a:xfrm>
                  <a:custGeom>
                    <a:avLst/>
                    <a:gdLst>
                      <a:gd name="T0" fmla="*/ 4 w 7"/>
                      <a:gd name="T1" fmla="*/ 6 h 8"/>
                      <a:gd name="T2" fmla="*/ 6 w 7"/>
                      <a:gd name="T3" fmla="*/ 3 h 8"/>
                      <a:gd name="T4" fmla="*/ 4 w 7"/>
                      <a:gd name="T5" fmla="*/ 2 h 8"/>
                      <a:gd name="T6" fmla="*/ 2 w 7"/>
                      <a:gd name="T7" fmla="*/ 4 h 8"/>
                      <a:gd name="T8" fmla="*/ 4 w 7"/>
                      <a:gd name="T9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6"/>
                        </a:move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7" y="2"/>
                          <a:pt x="5" y="0"/>
                          <a:pt x="4" y="2"/>
                        </a:cubicBezTo>
                        <a:cubicBezTo>
                          <a:pt x="3" y="3"/>
                          <a:pt x="2" y="4"/>
                          <a:pt x="2" y="4"/>
                        </a:cubicBezTo>
                        <a:cubicBezTo>
                          <a:pt x="0" y="6"/>
                          <a:pt x="2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1" name="Freeform 324"/>
                  <p:cNvSpPr/>
                  <p:nvPr/>
                </p:nvSpPr>
                <p:spPr bwMode="auto">
                  <a:xfrm>
                    <a:off x="937" y="1687"/>
                    <a:ext cx="6" cy="6"/>
                  </a:xfrm>
                  <a:custGeom>
                    <a:avLst/>
                    <a:gdLst>
                      <a:gd name="T0" fmla="*/ 4 w 8"/>
                      <a:gd name="T1" fmla="*/ 6 h 8"/>
                      <a:gd name="T2" fmla="*/ 7 w 8"/>
                      <a:gd name="T3" fmla="*/ 3 h 8"/>
                      <a:gd name="T4" fmla="*/ 5 w 8"/>
                      <a:gd name="T5" fmla="*/ 1 h 8"/>
                      <a:gd name="T6" fmla="*/ 2 w 8"/>
                      <a:gd name="T7" fmla="*/ 4 h 8"/>
                      <a:gd name="T8" fmla="*/ 4 w 8"/>
                      <a:gd name="T9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4" y="6"/>
                        </a:moveTo>
                        <a:cubicBezTo>
                          <a:pt x="5" y="5"/>
                          <a:pt x="6" y="4"/>
                          <a:pt x="7" y="3"/>
                        </a:cubicBezTo>
                        <a:cubicBezTo>
                          <a:pt x="8" y="2"/>
                          <a:pt x="6" y="0"/>
                          <a:pt x="5" y="1"/>
                        </a:cubicBezTo>
                        <a:cubicBezTo>
                          <a:pt x="4" y="2"/>
                          <a:pt x="3" y="3"/>
                          <a:pt x="2" y="4"/>
                        </a:cubicBezTo>
                        <a:cubicBezTo>
                          <a:pt x="0" y="6"/>
                          <a:pt x="3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2" name="Freeform 325"/>
                  <p:cNvSpPr/>
                  <p:nvPr/>
                </p:nvSpPr>
                <p:spPr bwMode="auto">
                  <a:xfrm>
                    <a:off x="937" y="1689"/>
                    <a:ext cx="6" cy="8"/>
                  </a:xfrm>
                  <a:custGeom>
                    <a:avLst/>
                    <a:gdLst>
                      <a:gd name="T0" fmla="*/ 3 w 9"/>
                      <a:gd name="T1" fmla="*/ 9 h 11"/>
                      <a:gd name="T2" fmla="*/ 8 w 9"/>
                      <a:gd name="T3" fmla="*/ 3 h 11"/>
                      <a:gd name="T4" fmla="*/ 6 w 9"/>
                      <a:gd name="T5" fmla="*/ 1 h 11"/>
                      <a:gd name="T6" fmla="*/ 1 w 9"/>
                      <a:gd name="T7" fmla="*/ 8 h 11"/>
                      <a:gd name="T8" fmla="*/ 3 w 9"/>
                      <a:gd name="T9" fmla="*/ 9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11">
                        <a:moveTo>
                          <a:pt x="3" y="9"/>
                        </a:moveTo>
                        <a:cubicBezTo>
                          <a:pt x="5" y="7"/>
                          <a:pt x="7" y="5"/>
                          <a:pt x="8" y="3"/>
                        </a:cubicBezTo>
                        <a:cubicBezTo>
                          <a:pt x="9" y="1"/>
                          <a:pt x="7" y="0"/>
                          <a:pt x="6" y="1"/>
                        </a:cubicBezTo>
                        <a:cubicBezTo>
                          <a:pt x="4" y="4"/>
                          <a:pt x="2" y="5"/>
                          <a:pt x="1" y="8"/>
                        </a:cubicBezTo>
                        <a:cubicBezTo>
                          <a:pt x="0" y="9"/>
                          <a:pt x="2" y="11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3" name="Freeform 326"/>
                  <p:cNvSpPr/>
                  <p:nvPr/>
                </p:nvSpPr>
                <p:spPr bwMode="auto">
                  <a:xfrm>
                    <a:off x="937" y="1689"/>
                    <a:ext cx="8" cy="9"/>
                  </a:xfrm>
                  <a:custGeom>
                    <a:avLst/>
                    <a:gdLst>
                      <a:gd name="T0" fmla="*/ 3 w 11"/>
                      <a:gd name="T1" fmla="*/ 11 h 13"/>
                      <a:gd name="T2" fmla="*/ 10 w 11"/>
                      <a:gd name="T3" fmla="*/ 3 h 13"/>
                      <a:gd name="T4" fmla="*/ 7 w 11"/>
                      <a:gd name="T5" fmla="*/ 2 h 13"/>
                      <a:gd name="T6" fmla="*/ 1 w 11"/>
                      <a:gd name="T7" fmla="*/ 9 h 13"/>
                      <a:gd name="T8" fmla="*/ 3 w 11"/>
                      <a:gd name="T9" fmla="*/ 1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13">
                        <a:moveTo>
                          <a:pt x="3" y="11"/>
                        </a:moveTo>
                        <a:cubicBezTo>
                          <a:pt x="6" y="9"/>
                          <a:pt x="8" y="6"/>
                          <a:pt x="10" y="3"/>
                        </a:cubicBezTo>
                        <a:cubicBezTo>
                          <a:pt x="11" y="2"/>
                          <a:pt x="8" y="0"/>
                          <a:pt x="7" y="2"/>
                        </a:cubicBezTo>
                        <a:cubicBezTo>
                          <a:pt x="6" y="5"/>
                          <a:pt x="3" y="7"/>
                          <a:pt x="1" y="9"/>
                        </a:cubicBezTo>
                        <a:cubicBezTo>
                          <a:pt x="0" y="11"/>
                          <a:pt x="2" y="13"/>
                          <a:pt x="3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4" name="Freeform 327"/>
                  <p:cNvSpPr/>
                  <p:nvPr/>
                </p:nvSpPr>
                <p:spPr bwMode="auto">
                  <a:xfrm>
                    <a:off x="938" y="1693"/>
                    <a:ext cx="5" cy="6"/>
                  </a:xfrm>
                  <a:custGeom>
                    <a:avLst/>
                    <a:gdLst>
                      <a:gd name="T0" fmla="*/ 4 w 7"/>
                      <a:gd name="T1" fmla="*/ 7 h 8"/>
                      <a:gd name="T2" fmla="*/ 6 w 7"/>
                      <a:gd name="T3" fmla="*/ 3 h 8"/>
                      <a:gd name="T4" fmla="*/ 4 w 7"/>
                      <a:gd name="T5" fmla="*/ 1 h 8"/>
                      <a:gd name="T6" fmla="*/ 1 w 7"/>
                      <a:gd name="T7" fmla="*/ 5 h 8"/>
                      <a:gd name="T8" fmla="*/ 4 w 7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7"/>
                        </a:moveTo>
                        <a:cubicBezTo>
                          <a:pt x="4" y="5"/>
                          <a:pt x="5" y="4"/>
                          <a:pt x="6" y="3"/>
                        </a:cubicBezTo>
                        <a:cubicBezTo>
                          <a:pt x="7" y="2"/>
                          <a:pt x="5" y="0"/>
                          <a:pt x="4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7"/>
                          <a:pt x="3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5" name="Freeform 328"/>
                  <p:cNvSpPr/>
                  <p:nvPr/>
                </p:nvSpPr>
                <p:spPr bwMode="auto">
                  <a:xfrm>
                    <a:off x="940" y="1685"/>
                    <a:ext cx="4" cy="5"/>
                  </a:xfrm>
                  <a:custGeom>
                    <a:avLst/>
                    <a:gdLst>
                      <a:gd name="T0" fmla="*/ 3 w 6"/>
                      <a:gd name="T1" fmla="*/ 5 h 7"/>
                      <a:gd name="T2" fmla="*/ 4 w 6"/>
                      <a:gd name="T3" fmla="*/ 4 h 7"/>
                      <a:gd name="T4" fmla="*/ 2 w 6"/>
                      <a:gd name="T5" fmla="*/ 2 h 7"/>
                      <a:gd name="T6" fmla="*/ 1 w 6"/>
                      <a:gd name="T7" fmla="*/ 4 h 7"/>
                      <a:gd name="T8" fmla="*/ 3 w 6"/>
                      <a:gd name="T9" fmla="*/ 5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7">
                        <a:moveTo>
                          <a:pt x="3" y="5"/>
                        </a:moveTo>
                        <a:cubicBezTo>
                          <a:pt x="4" y="5"/>
                          <a:pt x="4" y="4"/>
                          <a:pt x="4" y="4"/>
                        </a:cubicBezTo>
                        <a:cubicBezTo>
                          <a:pt x="6" y="2"/>
                          <a:pt x="4" y="0"/>
                          <a:pt x="2" y="2"/>
                        </a:cubicBezTo>
                        <a:cubicBezTo>
                          <a:pt x="2" y="2"/>
                          <a:pt x="1" y="3"/>
                          <a:pt x="1" y="4"/>
                        </a:cubicBezTo>
                        <a:cubicBezTo>
                          <a:pt x="0" y="5"/>
                          <a:pt x="2" y="7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6" name="Freeform 329"/>
                  <p:cNvSpPr/>
                  <p:nvPr/>
                </p:nvSpPr>
                <p:spPr bwMode="auto">
                  <a:xfrm>
                    <a:off x="940" y="1691"/>
                    <a:ext cx="5" cy="5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7 w 8"/>
                      <a:gd name="T3" fmla="*/ 3 h 7"/>
                      <a:gd name="T4" fmla="*/ 4 w 8"/>
                      <a:gd name="T5" fmla="*/ 2 h 7"/>
                      <a:gd name="T6" fmla="*/ 1 w 8"/>
                      <a:gd name="T7" fmla="*/ 4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4" y="6"/>
                          <a:pt x="6" y="5"/>
                          <a:pt x="7" y="3"/>
                        </a:cubicBezTo>
                        <a:cubicBezTo>
                          <a:pt x="8" y="2"/>
                          <a:pt x="5" y="0"/>
                          <a:pt x="4" y="2"/>
                        </a:cubicBezTo>
                        <a:cubicBezTo>
                          <a:pt x="3" y="3"/>
                          <a:pt x="3" y="3"/>
                          <a:pt x="1" y="4"/>
                        </a:cubicBezTo>
                        <a:cubicBezTo>
                          <a:pt x="0" y="4"/>
                          <a:pt x="0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7" name="Freeform 330"/>
                  <p:cNvSpPr/>
                  <p:nvPr/>
                </p:nvSpPr>
                <p:spPr bwMode="auto">
                  <a:xfrm>
                    <a:off x="941" y="1693"/>
                    <a:ext cx="4" cy="5"/>
                  </a:xfrm>
                  <a:custGeom>
                    <a:avLst/>
                    <a:gdLst>
                      <a:gd name="T0" fmla="*/ 4 w 7"/>
                      <a:gd name="T1" fmla="*/ 7 h 8"/>
                      <a:gd name="T2" fmla="*/ 6 w 7"/>
                      <a:gd name="T3" fmla="*/ 3 h 8"/>
                      <a:gd name="T4" fmla="*/ 4 w 7"/>
                      <a:gd name="T5" fmla="*/ 1 h 8"/>
                      <a:gd name="T6" fmla="*/ 1 w 7"/>
                      <a:gd name="T7" fmla="*/ 5 h 8"/>
                      <a:gd name="T8" fmla="*/ 4 w 7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7"/>
                        </a:move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7" y="1"/>
                          <a:pt x="5" y="0"/>
                          <a:pt x="4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7"/>
                          <a:pt x="3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8" name="Freeform 331"/>
                  <p:cNvSpPr/>
                  <p:nvPr/>
                </p:nvSpPr>
                <p:spPr bwMode="auto">
                  <a:xfrm>
                    <a:off x="787" y="1279"/>
                    <a:ext cx="41" cy="39"/>
                  </a:xfrm>
                  <a:custGeom>
                    <a:avLst/>
                    <a:gdLst>
                      <a:gd name="T0" fmla="*/ 39 w 61"/>
                      <a:gd name="T1" fmla="*/ 8 h 58"/>
                      <a:gd name="T2" fmla="*/ 5 w 61"/>
                      <a:gd name="T3" fmla="*/ 20 h 58"/>
                      <a:gd name="T4" fmla="*/ 22 w 61"/>
                      <a:gd name="T5" fmla="*/ 53 h 58"/>
                      <a:gd name="T6" fmla="*/ 33 w 61"/>
                      <a:gd name="T7" fmla="*/ 8 h 58"/>
                      <a:gd name="T8" fmla="*/ 33 w 61"/>
                      <a:gd name="T9" fmla="*/ 11 h 58"/>
                      <a:gd name="T10" fmla="*/ 46 w 61"/>
                      <a:gd name="T11" fmla="*/ 29 h 58"/>
                      <a:gd name="T12" fmla="*/ 25 w 61"/>
                      <a:gd name="T13" fmla="*/ 50 h 58"/>
                      <a:gd name="T14" fmla="*/ 7 w 61"/>
                      <a:gd name="T15" fmla="*/ 23 h 58"/>
                      <a:gd name="T16" fmla="*/ 38 w 61"/>
                      <a:gd name="T17" fmla="*/ 10 h 58"/>
                      <a:gd name="T18" fmla="*/ 39 w 61"/>
                      <a:gd name="T19" fmla="*/ 8 h 5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61" h="58">
                        <a:moveTo>
                          <a:pt x="39" y="8"/>
                        </a:moveTo>
                        <a:cubicBezTo>
                          <a:pt x="27" y="0"/>
                          <a:pt x="10" y="7"/>
                          <a:pt x="5" y="20"/>
                        </a:cubicBezTo>
                        <a:cubicBezTo>
                          <a:pt x="0" y="34"/>
                          <a:pt x="8" y="50"/>
                          <a:pt x="22" y="53"/>
                        </a:cubicBezTo>
                        <a:cubicBezTo>
                          <a:pt x="48" y="58"/>
                          <a:pt x="61" y="9"/>
                          <a:pt x="33" y="8"/>
                        </a:cubicBezTo>
                        <a:cubicBezTo>
                          <a:pt x="31" y="8"/>
                          <a:pt x="31" y="11"/>
                          <a:pt x="33" y="11"/>
                        </a:cubicBezTo>
                        <a:cubicBezTo>
                          <a:pt x="43" y="11"/>
                          <a:pt x="46" y="20"/>
                          <a:pt x="46" y="29"/>
                        </a:cubicBezTo>
                        <a:cubicBezTo>
                          <a:pt x="46" y="40"/>
                          <a:pt x="36" y="50"/>
                          <a:pt x="25" y="50"/>
                        </a:cubicBezTo>
                        <a:cubicBezTo>
                          <a:pt x="11" y="51"/>
                          <a:pt x="4" y="34"/>
                          <a:pt x="7" y="23"/>
                        </a:cubicBezTo>
                        <a:cubicBezTo>
                          <a:pt x="11" y="11"/>
                          <a:pt x="27" y="3"/>
                          <a:pt x="38" y="10"/>
                        </a:cubicBezTo>
                        <a:cubicBezTo>
                          <a:pt x="39" y="11"/>
                          <a:pt x="41" y="9"/>
                          <a:pt x="39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9" name="Freeform 332"/>
                  <p:cNvSpPr/>
                  <p:nvPr/>
                </p:nvSpPr>
                <p:spPr bwMode="auto">
                  <a:xfrm>
                    <a:off x="803" y="1286"/>
                    <a:ext cx="12" cy="14"/>
                  </a:xfrm>
                  <a:custGeom>
                    <a:avLst/>
                    <a:gdLst>
                      <a:gd name="T0" fmla="*/ 4 w 18"/>
                      <a:gd name="T1" fmla="*/ 3 h 21"/>
                      <a:gd name="T2" fmla="*/ 4 w 18"/>
                      <a:gd name="T3" fmla="*/ 2 h 21"/>
                      <a:gd name="T4" fmla="*/ 1 w 18"/>
                      <a:gd name="T5" fmla="*/ 2 h 21"/>
                      <a:gd name="T6" fmla="*/ 0 w 18"/>
                      <a:gd name="T7" fmla="*/ 20 h 21"/>
                      <a:gd name="T8" fmla="*/ 2 w 18"/>
                      <a:gd name="T9" fmla="*/ 21 h 21"/>
                      <a:gd name="T10" fmla="*/ 16 w 18"/>
                      <a:gd name="T11" fmla="*/ 20 h 21"/>
                      <a:gd name="T12" fmla="*/ 16 w 18"/>
                      <a:gd name="T13" fmla="*/ 17 h 21"/>
                      <a:gd name="T14" fmla="*/ 1 w 18"/>
                      <a:gd name="T15" fmla="*/ 19 h 21"/>
                      <a:gd name="T16" fmla="*/ 3 w 18"/>
                      <a:gd name="T17" fmla="*/ 20 h 21"/>
                      <a:gd name="T18" fmla="*/ 4 w 18"/>
                      <a:gd name="T19" fmla="*/ 2 h 21"/>
                      <a:gd name="T20" fmla="*/ 1 w 18"/>
                      <a:gd name="T21" fmla="*/ 2 h 21"/>
                      <a:gd name="T22" fmla="*/ 1 w 18"/>
                      <a:gd name="T23" fmla="*/ 3 h 21"/>
                      <a:gd name="T24" fmla="*/ 4 w 18"/>
                      <a:gd name="T25" fmla="*/ 3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8" h="21">
                        <a:moveTo>
                          <a:pt x="4" y="3"/>
                        </a:move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3" y="2"/>
                          <a:pt x="2" y="2"/>
                          <a:pt x="1" y="2"/>
                        </a:cubicBezTo>
                        <a:cubicBezTo>
                          <a:pt x="1" y="8"/>
                          <a:pt x="0" y="14"/>
                          <a:pt x="0" y="20"/>
                        </a:cubicBezTo>
                        <a:cubicBezTo>
                          <a:pt x="0" y="21"/>
                          <a:pt x="1" y="21"/>
                          <a:pt x="2" y="21"/>
                        </a:cubicBezTo>
                        <a:cubicBezTo>
                          <a:pt x="6" y="20"/>
                          <a:pt x="11" y="20"/>
                          <a:pt x="16" y="20"/>
                        </a:cubicBezTo>
                        <a:cubicBezTo>
                          <a:pt x="18" y="20"/>
                          <a:pt x="18" y="17"/>
                          <a:pt x="16" y="17"/>
                        </a:cubicBezTo>
                        <a:cubicBezTo>
                          <a:pt x="11" y="17"/>
                          <a:pt x="6" y="17"/>
                          <a:pt x="1" y="19"/>
                        </a:cubicBezTo>
                        <a:cubicBezTo>
                          <a:pt x="2" y="19"/>
                          <a:pt x="2" y="19"/>
                          <a:pt x="3" y="20"/>
                        </a:cubicBezTo>
                        <a:cubicBezTo>
                          <a:pt x="3" y="14"/>
                          <a:pt x="4" y="8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5"/>
                          <a:pt x="4" y="5"/>
                          <a:pt x="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0" name="Freeform 333"/>
                  <p:cNvSpPr/>
                  <p:nvPr/>
                </p:nvSpPr>
                <p:spPr bwMode="auto">
                  <a:xfrm>
                    <a:off x="515" y="1470"/>
                    <a:ext cx="28" cy="40"/>
                  </a:xfrm>
                  <a:custGeom>
                    <a:avLst/>
                    <a:gdLst>
                      <a:gd name="T0" fmla="*/ 6 w 42"/>
                      <a:gd name="T1" fmla="*/ 7 h 60"/>
                      <a:gd name="T2" fmla="*/ 6 w 42"/>
                      <a:gd name="T3" fmla="*/ 5 h 60"/>
                      <a:gd name="T4" fmla="*/ 3 w 42"/>
                      <a:gd name="T5" fmla="*/ 4 h 60"/>
                      <a:gd name="T6" fmla="*/ 4 w 42"/>
                      <a:gd name="T7" fmla="*/ 58 h 60"/>
                      <a:gd name="T8" fmla="*/ 6 w 42"/>
                      <a:gd name="T9" fmla="*/ 59 h 60"/>
                      <a:gd name="T10" fmla="*/ 36 w 42"/>
                      <a:gd name="T11" fmla="*/ 60 h 60"/>
                      <a:gd name="T12" fmla="*/ 38 w 42"/>
                      <a:gd name="T13" fmla="*/ 59 h 60"/>
                      <a:gd name="T14" fmla="*/ 38 w 42"/>
                      <a:gd name="T15" fmla="*/ 5 h 60"/>
                      <a:gd name="T16" fmla="*/ 34 w 42"/>
                      <a:gd name="T17" fmla="*/ 0 h 60"/>
                      <a:gd name="T18" fmla="*/ 3 w 42"/>
                      <a:gd name="T19" fmla="*/ 3 h 60"/>
                      <a:gd name="T20" fmla="*/ 2 w 42"/>
                      <a:gd name="T21" fmla="*/ 6 h 60"/>
                      <a:gd name="T22" fmla="*/ 32 w 42"/>
                      <a:gd name="T23" fmla="*/ 3 h 60"/>
                      <a:gd name="T24" fmla="*/ 36 w 42"/>
                      <a:gd name="T25" fmla="*/ 43 h 60"/>
                      <a:gd name="T26" fmla="*/ 28 w 42"/>
                      <a:gd name="T27" fmla="*/ 57 h 60"/>
                      <a:gd name="T28" fmla="*/ 7 w 42"/>
                      <a:gd name="T29" fmla="*/ 49 h 60"/>
                      <a:gd name="T30" fmla="*/ 6 w 42"/>
                      <a:gd name="T31" fmla="*/ 4 h 60"/>
                      <a:gd name="T32" fmla="*/ 3 w 42"/>
                      <a:gd name="T33" fmla="*/ 4 h 60"/>
                      <a:gd name="T34" fmla="*/ 3 w 42"/>
                      <a:gd name="T35" fmla="*/ 6 h 60"/>
                      <a:gd name="T36" fmla="*/ 6 w 42"/>
                      <a:gd name="T37" fmla="*/ 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42" h="60">
                        <a:moveTo>
                          <a:pt x="6" y="7"/>
                        </a:moveTo>
                        <a:cubicBezTo>
                          <a:pt x="6" y="6"/>
                          <a:pt x="6" y="5"/>
                          <a:pt x="6" y="5"/>
                        </a:cubicBezTo>
                        <a:cubicBezTo>
                          <a:pt x="5" y="4"/>
                          <a:pt x="4" y="4"/>
                          <a:pt x="3" y="4"/>
                        </a:cubicBezTo>
                        <a:cubicBezTo>
                          <a:pt x="3" y="22"/>
                          <a:pt x="4" y="40"/>
                          <a:pt x="4" y="58"/>
                        </a:cubicBezTo>
                        <a:cubicBezTo>
                          <a:pt x="4" y="59"/>
                          <a:pt x="5" y="59"/>
                          <a:pt x="6" y="59"/>
                        </a:cubicBezTo>
                        <a:cubicBezTo>
                          <a:pt x="16" y="60"/>
                          <a:pt x="26" y="60"/>
                          <a:pt x="36" y="60"/>
                        </a:cubicBezTo>
                        <a:cubicBezTo>
                          <a:pt x="37" y="60"/>
                          <a:pt x="38" y="59"/>
                          <a:pt x="38" y="59"/>
                        </a:cubicBezTo>
                        <a:cubicBezTo>
                          <a:pt x="38" y="41"/>
                          <a:pt x="42" y="22"/>
                          <a:pt x="38" y="5"/>
                        </a:cubicBezTo>
                        <a:cubicBezTo>
                          <a:pt x="38" y="3"/>
                          <a:pt x="36" y="0"/>
                          <a:pt x="34" y="0"/>
                        </a:cubicBezTo>
                        <a:cubicBezTo>
                          <a:pt x="24" y="0"/>
                          <a:pt x="13" y="5"/>
                          <a:pt x="3" y="3"/>
                        </a:cubicBezTo>
                        <a:cubicBezTo>
                          <a:pt x="1" y="3"/>
                          <a:pt x="0" y="5"/>
                          <a:pt x="2" y="6"/>
                        </a:cubicBezTo>
                        <a:cubicBezTo>
                          <a:pt x="11" y="8"/>
                          <a:pt x="23" y="5"/>
                          <a:pt x="32" y="3"/>
                        </a:cubicBezTo>
                        <a:cubicBezTo>
                          <a:pt x="39" y="2"/>
                          <a:pt x="36" y="38"/>
                          <a:pt x="36" y="43"/>
                        </a:cubicBezTo>
                        <a:cubicBezTo>
                          <a:pt x="35" y="50"/>
                          <a:pt x="37" y="57"/>
                          <a:pt x="28" y="57"/>
                        </a:cubicBezTo>
                        <a:cubicBezTo>
                          <a:pt x="20" y="57"/>
                          <a:pt x="7" y="60"/>
                          <a:pt x="7" y="49"/>
                        </a:cubicBezTo>
                        <a:cubicBezTo>
                          <a:pt x="7" y="34"/>
                          <a:pt x="6" y="19"/>
                          <a:pt x="6" y="4"/>
                        </a:cubicBezTo>
                        <a:cubicBezTo>
                          <a:pt x="6" y="3"/>
                          <a:pt x="3" y="2"/>
                          <a:pt x="3" y="4"/>
                        </a:cubicBezTo>
                        <a:cubicBezTo>
                          <a:pt x="3" y="5"/>
                          <a:pt x="3" y="5"/>
                          <a:pt x="3" y="6"/>
                        </a:cubicBezTo>
                        <a:cubicBezTo>
                          <a:pt x="2" y="8"/>
                          <a:pt x="5" y="9"/>
                          <a:pt x="6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1" name="Freeform 334"/>
                  <p:cNvSpPr/>
                  <p:nvPr/>
                </p:nvSpPr>
                <p:spPr bwMode="auto">
                  <a:xfrm>
                    <a:off x="518" y="1473"/>
                    <a:ext cx="22" cy="32"/>
                  </a:xfrm>
                  <a:custGeom>
                    <a:avLst/>
                    <a:gdLst>
                      <a:gd name="T0" fmla="*/ 4 w 33"/>
                      <a:gd name="T1" fmla="*/ 3 h 48"/>
                      <a:gd name="T2" fmla="*/ 4 w 33"/>
                      <a:gd name="T3" fmla="*/ 2 h 48"/>
                      <a:gd name="T4" fmla="*/ 1 w 33"/>
                      <a:gd name="T5" fmla="*/ 2 h 48"/>
                      <a:gd name="T6" fmla="*/ 1 w 33"/>
                      <a:gd name="T7" fmla="*/ 46 h 48"/>
                      <a:gd name="T8" fmla="*/ 2 w 33"/>
                      <a:gd name="T9" fmla="*/ 48 h 48"/>
                      <a:gd name="T10" fmla="*/ 31 w 33"/>
                      <a:gd name="T11" fmla="*/ 47 h 48"/>
                      <a:gd name="T12" fmla="*/ 31 w 33"/>
                      <a:gd name="T13" fmla="*/ 44 h 48"/>
                      <a:gd name="T14" fmla="*/ 15 w 33"/>
                      <a:gd name="T15" fmla="*/ 45 h 48"/>
                      <a:gd name="T16" fmla="*/ 5 w 33"/>
                      <a:gd name="T17" fmla="*/ 45 h 48"/>
                      <a:gd name="T18" fmla="*/ 3 w 33"/>
                      <a:gd name="T19" fmla="*/ 38 h 48"/>
                      <a:gd name="T20" fmla="*/ 4 w 33"/>
                      <a:gd name="T21" fmla="*/ 2 h 48"/>
                      <a:gd name="T22" fmla="*/ 1 w 33"/>
                      <a:gd name="T23" fmla="*/ 2 h 48"/>
                      <a:gd name="T24" fmla="*/ 1 w 33"/>
                      <a:gd name="T25" fmla="*/ 3 h 48"/>
                      <a:gd name="T26" fmla="*/ 4 w 33"/>
                      <a:gd name="T27" fmla="*/ 3 h 4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3" h="48">
                        <a:moveTo>
                          <a:pt x="4" y="3"/>
                        </a:move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17"/>
                          <a:pt x="0" y="32"/>
                          <a:pt x="1" y="46"/>
                        </a:cubicBezTo>
                        <a:cubicBezTo>
                          <a:pt x="1" y="47"/>
                          <a:pt x="1" y="48"/>
                          <a:pt x="2" y="48"/>
                        </a:cubicBezTo>
                        <a:cubicBezTo>
                          <a:pt x="12" y="48"/>
                          <a:pt x="21" y="48"/>
                          <a:pt x="31" y="47"/>
                        </a:cubicBezTo>
                        <a:cubicBezTo>
                          <a:pt x="33" y="46"/>
                          <a:pt x="33" y="43"/>
                          <a:pt x="31" y="44"/>
                        </a:cubicBezTo>
                        <a:cubicBezTo>
                          <a:pt x="25" y="44"/>
                          <a:pt x="20" y="45"/>
                          <a:pt x="15" y="45"/>
                        </a:cubicBezTo>
                        <a:cubicBezTo>
                          <a:pt x="12" y="45"/>
                          <a:pt x="9" y="45"/>
                          <a:pt x="5" y="45"/>
                        </a:cubicBezTo>
                        <a:cubicBezTo>
                          <a:pt x="2" y="45"/>
                          <a:pt x="3" y="39"/>
                          <a:pt x="3" y="38"/>
                        </a:cubicBezTo>
                        <a:cubicBezTo>
                          <a:pt x="4" y="26"/>
                          <a:pt x="4" y="14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5"/>
                          <a:pt x="4" y="5"/>
                          <a:pt x="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2" name="Freeform 335"/>
                  <p:cNvSpPr/>
                  <p:nvPr/>
                </p:nvSpPr>
                <p:spPr bwMode="auto">
                  <a:xfrm>
                    <a:off x="522" y="1502"/>
                    <a:ext cx="12" cy="8"/>
                  </a:xfrm>
                  <a:custGeom>
                    <a:avLst/>
                    <a:gdLst>
                      <a:gd name="T0" fmla="*/ 12 w 17"/>
                      <a:gd name="T1" fmla="*/ 0 h 11"/>
                      <a:gd name="T2" fmla="*/ 3 w 17"/>
                      <a:gd name="T3" fmla="*/ 4 h 11"/>
                      <a:gd name="T4" fmla="*/ 7 w 17"/>
                      <a:gd name="T5" fmla="*/ 11 h 11"/>
                      <a:gd name="T6" fmla="*/ 15 w 17"/>
                      <a:gd name="T7" fmla="*/ 7 h 11"/>
                      <a:gd name="T8" fmla="*/ 11 w 17"/>
                      <a:gd name="T9" fmla="*/ 1 h 11"/>
                      <a:gd name="T10" fmla="*/ 11 w 17"/>
                      <a:gd name="T11" fmla="*/ 4 h 11"/>
                      <a:gd name="T12" fmla="*/ 12 w 17"/>
                      <a:gd name="T13" fmla="*/ 6 h 11"/>
                      <a:gd name="T14" fmla="*/ 7 w 17"/>
                      <a:gd name="T15" fmla="*/ 8 h 11"/>
                      <a:gd name="T16" fmla="*/ 5 w 17"/>
                      <a:gd name="T17" fmla="*/ 6 h 11"/>
                      <a:gd name="T18" fmla="*/ 7 w 17"/>
                      <a:gd name="T19" fmla="*/ 5 h 11"/>
                      <a:gd name="T20" fmla="*/ 12 w 17"/>
                      <a:gd name="T21" fmla="*/ 3 h 11"/>
                      <a:gd name="T22" fmla="*/ 12 w 17"/>
                      <a:gd name="T23" fmla="*/ 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7" h="11">
                        <a:moveTo>
                          <a:pt x="12" y="0"/>
                        </a:moveTo>
                        <a:cubicBezTo>
                          <a:pt x="9" y="0"/>
                          <a:pt x="5" y="2"/>
                          <a:pt x="3" y="4"/>
                        </a:cubicBezTo>
                        <a:cubicBezTo>
                          <a:pt x="0" y="7"/>
                          <a:pt x="4" y="10"/>
                          <a:pt x="7" y="11"/>
                        </a:cubicBezTo>
                        <a:cubicBezTo>
                          <a:pt x="10" y="11"/>
                          <a:pt x="14" y="9"/>
                          <a:pt x="15" y="7"/>
                        </a:cubicBezTo>
                        <a:cubicBezTo>
                          <a:pt x="17" y="4"/>
                          <a:pt x="15" y="1"/>
                          <a:pt x="11" y="1"/>
                        </a:cubicBezTo>
                        <a:cubicBezTo>
                          <a:pt x="10" y="1"/>
                          <a:pt x="10" y="4"/>
                          <a:pt x="11" y="4"/>
                        </a:cubicBezTo>
                        <a:cubicBezTo>
                          <a:pt x="13" y="4"/>
                          <a:pt x="13" y="5"/>
                          <a:pt x="12" y="6"/>
                        </a:cubicBezTo>
                        <a:cubicBezTo>
                          <a:pt x="11" y="7"/>
                          <a:pt x="9" y="8"/>
                          <a:pt x="7" y="8"/>
                        </a:cubicBezTo>
                        <a:cubicBezTo>
                          <a:pt x="7" y="7"/>
                          <a:pt x="5" y="7"/>
                          <a:pt x="5" y="6"/>
                        </a:cubicBezTo>
                        <a:cubicBezTo>
                          <a:pt x="5" y="6"/>
                          <a:pt x="6" y="5"/>
                          <a:pt x="7" y="5"/>
                        </a:cubicBezTo>
                        <a:cubicBezTo>
                          <a:pt x="8" y="4"/>
                          <a:pt x="10" y="3"/>
                          <a:pt x="12" y="3"/>
                        </a:cubicBezTo>
                        <a:cubicBezTo>
                          <a:pt x="14" y="3"/>
                          <a:pt x="14" y="0"/>
                          <a:pt x="12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3" name="Freeform 336"/>
                  <p:cNvSpPr/>
                  <p:nvPr/>
                </p:nvSpPr>
                <p:spPr bwMode="auto">
                  <a:xfrm>
                    <a:off x="532" y="1503"/>
                    <a:ext cx="7" cy="6"/>
                  </a:xfrm>
                  <a:custGeom>
                    <a:avLst/>
                    <a:gdLst>
                      <a:gd name="T0" fmla="*/ 0 w 11"/>
                      <a:gd name="T1" fmla="*/ 4 h 9"/>
                      <a:gd name="T2" fmla="*/ 0 w 11"/>
                      <a:gd name="T3" fmla="*/ 7 h 9"/>
                      <a:gd name="T4" fmla="*/ 3 w 11"/>
                      <a:gd name="T5" fmla="*/ 7 h 9"/>
                      <a:gd name="T6" fmla="*/ 3 w 11"/>
                      <a:gd name="T7" fmla="*/ 4 h 9"/>
                      <a:gd name="T8" fmla="*/ 0 w 11"/>
                      <a:gd name="T9" fmla="*/ 4 h 9"/>
                      <a:gd name="T10" fmla="*/ 1 w 11"/>
                      <a:gd name="T11" fmla="*/ 7 h 9"/>
                      <a:gd name="T12" fmla="*/ 4 w 11"/>
                      <a:gd name="T13" fmla="*/ 6 h 9"/>
                      <a:gd name="T14" fmla="*/ 4 w 11"/>
                      <a:gd name="T15" fmla="*/ 3 h 9"/>
                      <a:gd name="T16" fmla="*/ 1 w 11"/>
                      <a:gd name="T17" fmla="*/ 2 h 9"/>
                      <a:gd name="T18" fmla="*/ 1 w 11"/>
                      <a:gd name="T19" fmla="*/ 7 h 9"/>
                      <a:gd name="T20" fmla="*/ 4 w 11"/>
                      <a:gd name="T21" fmla="*/ 8 h 9"/>
                      <a:gd name="T22" fmla="*/ 6 w 11"/>
                      <a:gd name="T23" fmla="*/ 3 h 9"/>
                      <a:gd name="T24" fmla="*/ 3 w 11"/>
                      <a:gd name="T25" fmla="*/ 3 h 9"/>
                      <a:gd name="T26" fmla="*/ 3 w 11"/>
                      <a:gd name="T27" fmla="*/ 5 h 9"/>
                      <a:gd name="T28" fmla="*/ 6 w 11"/>
                      <a:gd name="T29" fmla="*/ 5 h 9"/>
                      <a:gd name="T30" fmla="*/ 7 w 11"/>
                      <a:gd name="T31" fmla="*/ 3 h 9"/>
                      <a:gd name="T32" fmla="*/ 5 w 11"/>
                      <a:gd name="T33" fmla="*/ 3 h 9"/>
                      <a:gd name="T34" fmla="*/ 5 w 11"/>
                      <a:gd name="T35" fmla="*/ 5 h 9"/>
                      <a:gd name="T36" fmla="*/ 8 w 11"/>
                      <a:gd name="T37" fmla="*/ 5 h 9"/>
                      <a:gd name="T38" fmla="*/ 9 w 11"/>
                      <a:gd name="T39" fmla="*/ 2 h 9"/>
                      <a:gd name="T40" fmla="*/ 6 w 11"/>
                      <a:gd name="T41" fmla="*/ 3 h 9"/>
                      <a:gd name="T42" fmla="*/ 7 w 11"/>
                      <a:gd name="T43" fmla="*/ 5 h 9"/>
                      <a:gd name="T44" fmla="*/ 10 w 11"/>
                      <a:gd name="T45" fmla="*/ 5 h 9"/>
                      <a:gd name="T46" fmla="*/ 10 w 11"/>
                      <a:gd name="T47" fmla="*/ 2 h 9"/>
                      <a:gd name="T48" fmla="*/ 8 w 11"/>
                      <a:gd name="T49" fmla="*/ 2 h 9"/>
                      <a:gd name="T50" fmla="*/ 7 w 11"/>
                      <a:gd name="T51" fmla="*/ 3 h 9"/>
                      <a:gd name="T52" fmla="*/ 10 w 11"/>
                      <a:gd name="T53" fmla="*/ 4 h 9"/>
                      <a:gd name="T54" fmla="*/ 10 w 11"/>
                      <a:gd name="T55" fmla="*/ 1 h 9"/>
                      <a:gd name="T56" fmla="*/ 7 w 11"/>
                      <a:gd name="T57" fmla="*/ 1 h 9"/>
                      <a:gd name="T58" fmla="*/ 7 w 11"/>
                      <a:gd name="T59" fmla="*/ 5 h 9"/>
                      <a:gd name="T60" fmla="*/ 10 w 11"/>
                      <a:gd name="T61" fmla="*/ 5 h 9"/>
                      <a:gd name="T62" fmla="*/ 9 w 11"/>
                      <a:gd name="T63" fmla="*/ 1 h 9"/>
                      <a:gd name="T64" fmla="*/ 6 w 11"/>
                      <a:gd name="T65" fmla="*/ 2 h 9"/>
                      <a:gd name="T66" fmla="*/ 5 w 11"/>
                      <a:gd name="T67" fmla="*/ 5 h 9"/>
                      <a:gd name="T68" fmla="*/ 8 w 11"/>
                      <a:gd name="T69" fmla="*/ 5 h 9"/>
                      <a:gd name="T70" fmla="*/ 8 w 11"/>
                      <a:gd name="T71" fmla="*/ 2 h 9"/>
                      <a:gd name="T72" fmla="*/ 5 w 11"/>
                      <a:gd name="T73" fmla="*/ 2 h 9"/>
                      <a:gd name="T74" fmla="*/ 3 w 11"/>
                      <a:gd name="T75" fmla="*/ 5 h 9"/>
                      <a:gd name="T76" fmla="*/ 6 w 11"/>
                      <a:gd name="T77" fmla="*/ 5 h 9"/>
                      <a:gd name="T78" fmla="*/ 6 w 11"/>
                      <a:gd name="T79" fmla="*/ 2 h 9"/>
                      <a:gd name="T80" fmla="*/ 3 w 11"/>
                      <a:gd name="T81" fmla="*/ 2 h 9"/>
                      <a:gd name="T82" fmla="*/ 2 w 11"/>
                      <a:gd name="T83" fmla="*/ 7 h 9"/>
                      <a:gd name="T84" fmla="*/ 4 w 11"/>
                      <a:gd name="T85" fmla="*/ 7 h 9"/>
                      <a:gd name="T86" fmla="*/ 4 w 11"/>
                      <a:gd name="T87" fmla="*/ 2 h 9"/>
                      <a:gd name="T88" fmla="*/ 1 w 11"/>
                      <a:gd name="T89" fmla="*/ 2 h 9"/>
                      <a:gd name="T90" fmla="*/ 1 w 11"/>
                      <a:gd name="T91" fmla="*/ 6 h 9"/>
                      <a:gd name="T92" fmla="*/ 4 w 11"/>
                      <a:gd name="T93" fmla="*/ 6 h 9"/>
                      <a:gd name="T94" fmla="*/ 3 w 11"/>
                      <a:gd name="T95" fmla="*/ 4 h 9"/>
                      <a:gd name="T96" fmla="*/ 0 w 11"/>
                      <a:gd name="T97" fmla="*/ 4 h 9"/>
                      <a:gd name="T98" fmla="*/ 0 w 11"/>
                      <a:gd name="T99" fmla="*/ 7 h 9"/>
                      <a:gd name="T100" fmla="*/ 3 w 11"/>
                      <a:gd name="T101" fmla="*/ 7 h 9"/>
                      <a:gd name="T102" fmla="*/ 3 w 11"/>
                      <a:gd name="T103" fmla="*/ 4 h 9"/>
                      <a:gd name="T104" fmla="*/ 0 w 11"/>
                      <a:gd name="T105" fmla="*/ 4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11" h="9">
                        <a:moveTo>
                          <a:pt x="0" y="4"/>
                        </a:moveTo>
                        <a:cubicBezTo>
                          <a:pt x="0" y="5"/>
                          <a:pt x="0" y="6"/>
                          <a:pt x="0" y="7"/>
                        </a:cubicBezTo>
                        <a:cubicBezTo>
                          <a:pt x="1" y="7"/>
                          <a:pt x="2" y="7"/>
                          <a:pt x="3" y="7"/>
                        </a:cubicBezTo>
                        <a:cubicBezTo>
                          <a:pt x="3" y="6"/>
                          <a:pt x="3" y="5"/>
                          <a:pt x="3" y="4"/>
                        </a:cubicBezTo>
                        <a:cubicBezTo>
                          <a:pt x="2" y="4"/>
                          <a:pt x="1" y="4"/>
                          <a:pt x="0" y="4"/>
                        </a:cubicBezTo>
                        <a:cubicBezTo>
                          <a:pt x="0" y="5"/>
                          <a:pt x="1" y="6"/>
                          <a:pt x="1" y="7"/>
                        </a:cubicBezTo>
                        <a:cubicBezTo>
                          <a:pt x="1" y="8"/>
                          <a:pt x="4" y="8"/>
                          <a:pt x="4" y="6"/>
                        </a:cubicBezTo>
                        <a:cubicBezTo>
                          <a:pt x="4" y="5"/>
                          <a:pt x="4" y="4"/>
                          <a:pt x="4" y="3"/>
                        </a:cubicBezTo>
                        <a:cubicBezTo>
                          <a:pt x="3" y="3"/>
                          <a:pt x="2" y="3"/>
                          <a:pt x="1" y="2"/>
                        </a:cubicBezTo>
                        <a:cubicBezTo>
                          <a:pt x="2" y="4"/>
                          <a:pt x="1" y="6"/>
                          <a:pt x="1" y="7"/>
                        </a:cubicBezTo>
                        <a:cubicBezTo>
                          <a:pt x="1" y="9"/>
                          <a:pt x="4" y="9"/>
                          <a:pt x="4" y="8"/>
                        </a:cubicBezTo>
                        <a:cubicBezTo>
                          <a:pt x="5" y="6"/>
                          <a:pt x="5" y="5"/>
                          <a:pt x="6" y="3"/>
                        </a:cubicBezTo>
                        <a:cubicBezTo>
                          <a:pt x="5" y="3"/>
                          <a:pt x="4" y="3"/>
                          <a:pt x="3" y="3"/>
                        </a:cubicBezTo>
                        <a:cubicBezTo>
                          <a:pt x="3" y="4"/>
                          <a:pt x="3" y="5"/>
                          <a:pt x="3" y="5"/>
                        </a:cubicBezTo>
                        <a:cubicBezTo>
                          <a:pt x="4" y="7"/>
                          <a:pt x="6" y="7"/>
                          <a:pt x="6" y="5"/>
                        </a:cubicBezTo>
                        <a:cubicBezTo>
                          <a:pt x="6" y="5"/>
                          <a:pt x="7" y="4"/>
                          <a:pt x="7" y="3"/>
                        </a:cubicBezTo>
                        <a:cubicBezTo>
                          <a:pt x="7" y="3"/>
                          <a:pt x="6" y="3"/>
                          <a:pt x="5" y="3"/>
                        </a:cubicBezTo>
                        <a:cubicBezTo>
                          <a:pt x="5" y="4"/>
                          <a:pt x="5" y="4"/>
                          <a:pt x="5" y="5"/>
                        </a:cubicBezTo>
                        <a:cubicBezTo>
                          <a:pt x="5" y="7"/>
                          <a:pt x="8" y="7"/>
                          <a:pt x="8" y="5"/>
                        </a:cubicBezTo>
                        <a:cubicBezTo>
                          <a:pt x="8" y="4"/>
                          <a:pt x="8" y="3"/>
                          <a:pt x="9" y="2"/>
                        </a:cubicBezTo>
                        <a:cubicBezTo>
                          <a:pt x="8" y="2"/>
                          <a:pt x="7" y="3"/>
                          <a:pt x="6" y="3"/>
                        </a:cubicBezTo>
                        <a:cubicBezTo>
                          <a:pt x="7" y="4"/>
                          <a:pt x="7" y="4"/>
                          <a:pt x="7" y="5"/>
                        </a:cubicBezTo>
                        <a:cubicBezTo>
                          <a:pt x="7" y="7"/>
                          <a:pt x="10" y="7"/>
                          <a:pt x="10" y="5"/>
                        </a:cubicBezTo>
                        <a:cubicBezTo>
                          <a:pt x="10" y="4"/>
                          <a:pt x="10" y="3"/>
                          <a:pt x="10" y="2"/>
                        </a:cubicBezTo>
                        <a:cubicBezTo>
                          <a:pt x="9" y="2"/>
                          <a:pt x="8" y="2"/>
                          <a:pt x="8" y="2"/>
                        </a:cubicBezTo>
                        <a:cubicBezTo>
                          <a:pt x="8" y="2"/>
                          <a:pt x="8" y="2"/>
                          <a:pt x="7" y="3"/>
                        </a:cubicBezTo>
                        <a:cubicBezTo>
                          <a:pt x="7" y="5"/>
                          <a:pt x="10" y="5"/>
                          <a:pt x="10" y="4"/>
                        </a:cubicBezTo>
                        <a:cubicBezTo>
                          <a:pt x="11" y="2"/>
                          <a:pt x="11" y="2"/>
                          <a:pt x="10" y="1"/>
                        </a:cubicBezTo>
                        <a:cubicBezTo>
                          <a:pt x="9" y="0"/>
                          <a:pt x="8" y="0"/>
                          <a:pt x="7" y="1"/>
                        </a:cubicBezTo>
                        <a:cubicBezTo>
                          <a:pt x="7" y="2"/>
                          <a:pt x="7" y="4"/>
                          <a:pt x="7" y="5"/>
                        </a:cubicBezTo>
                        <a:cubicBezTo>
                          <a:pt x="8" y="5"/>
                          <a:pt x="9" y="5"/>
                          <a:pt x="10" y="5"/>
                        </a:cubicBezTo>
                        <a:cubicBezTo>
                          <a:pt x="10" y="3"/>
                          <a:pt x="9" y="2"/>
                          <a:pt x="9" y="1"/>
                        </a:cubicBezTo>
                        <a:cubicBezTo>
                          <a:pt x="8" y="0"/>
                          <a:pt x="6" y="1"/>
                          <a:pt x="6" y="2"/>
                        </a:cubicBezTo>
                        <a:cubicBezTo>
                          <a:pt x="5" y="3"/>
                          <a:pt x="5" y="4"/>
                          <a:pt x="5" y="5"/>
                        </a:cubicBezTo>
                        <a:cubicBezTo>
                          <a:pt x="6" y="5"/>
                          <a:pt x="7" y="5"/>
                          <a:pt x="8" y="5"/>
                        </a:cubicBezTo>
                        <a:cubicBezTo>
                          <a:pt x="8" y="4"/>
                          <a:pt x="8" y="3"/>
                          <a:pt x="8" y="2"/>
                        </a:cubicBezTo>
                        <a:cubicBezTo>
                          <a:pt x="7" y="1"/>
                          <a:pt x="6" y="1"/>
                          <a:pt x="5" y="2"/>
                        </a:cubicBezTo>
                        <a:cubicBezTo>
                          <a:pt x="4" y="3"/>
                          <a:pt x="4" y="4"/>
                          <a:pt x="3" y="5"/>
                        </a:cubicBezTo>
                        <a:cubicBezTo>
                          <a:pt x="4" y="5"/>
                          <a:pt x="5" y="5"/>
                          <a:pt x="6" y="5"/>
                        </a:cubicBezTo>
                        <a:cubicBezTo>
                          <a:pt x="6" y="4"/>
                          <a:pt x="6" y="3"/>
                          <a:pt x="6" y="2"/>
                        </a:cubicBezTo>
                        <a:cubicBezTo>
                          <a:pt x="6" y="1"/>
                          <a:pt x="4" y="1"/>
                          <a:pt x="3" y="2"/>
                        </a:cubicBezTo>
                        <a:cubicBezTo>
                          <a:pt x="2" y="3"/>
                          <a:pt x="2" y="5"/>
                          <a:pt x="2" y="7"/>
                        </a:cubicBezTo>
                        <a:cubicBezTo>
                          <a:pt x="2" y="7"/>
                          <a:pt x="3" y="7"/>
                          <a:pt x="4" y="7"/>
                        </a:cubicBezTo>
                        <a:cubicBezTo>
                          <a:pt x="4" y="6"/>
                          <a:pt x="4" y="4"/>
                          <a:pt x="4" y="2"/>
                        </a:cubicBezTo>
                        <a:cubicBezTo>
                          <a:pt x="4" y="1"/>
                          <a:pt x="2" y="1"/>
                          <a:pt x="1" y="2"/>
                        </a:cubicBezTo>
                        <a:cubicBezTo>
                          <a:pt x="1" y="3"/>
                          <a:pt x="1" y="5"/>
                          <a:pt x="1" y="6"/>
                        </a:cubicBezTo>
                        <a:cubicBezTo>
                          <a:pt x="2" y="6"/>
                          <a:pt x="3" y="6"/>
                          <a:pt x="4" y="6"/>
                        </a:cubicBezTo>
                        <a:cubicBezTo>
                          <a:pt x="3" y="5"/>
                          <a:pt x="3" y="4"/>
                          <a:pt x="3" y="4"/>
                        </a:cubicBezTo>
                        <a:cubicBezTo>
                          <a:pt x="3" y="2"/>
                          <a:pt x="0" y="2"/>
                          <a:pt x="0" y="4"/>
                        </a:cubicBezTo>
                        <a:cubicBezTo>
                          <a:pt x="0" y="5"/>
                          <a:pt x="0" y="6"/>
                          <a:pt x="0" y="7"/>
                        </a:cubicBezTo>
                        <a:cubicBezTo>
                          <a:pt x="0" y="9"/>
                          <a:pt x="3" y="9"/>
                          <a:pt x="3" y="7"/>
                        </a:cubicBezTo>
                        <a:cubicBezTo>
                          <a:pt x="3" y="6"/>
                          <a:pt x="3" y="5"/>
                          <a:pt x="3" y="4"/>
                        </a:cubicBezTo>
                        <a:cubicBezTo>
                          <a:pt x="3" y="2"/>
                          <a:pt x="0" y="2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4" name="Freeform 337"/>
                  <p:cNvSpPr/>
                  <p:nvPr/>
                </p:nvSpPr>
                <p:spPr bwMode="auto">
                  <a:xfrm>
                    <a:off x="520" y="1503"/>
                    <a:ext cx="5" cy="5"/>
                  </a:xfrm>
                  <a:custGeom>
                    <a:avLst/>
                    <a:gdLst>
                      <a:gd name="T0" fmla="*/ 1 w 8"/>
                      <a:gd name="T1" fmla="*/ 4 h 8"/>
                      <a:gd name="T2" fmla="*/ 2 w 8"/>
                      <a:gd name="T3" fmla="*/ 6 h 8"/>
                      <a:gd name="T4" fmla="*/ 4 w 8"/>
                      <a:gd name="T5" fmla="*/ 5 h 8"/>
                      <a:gd name="T6" fmla="*/ 3 w 8"/>
                      <a:gd name="T7" fmla="*/ 2 h 8"/>
                      <a:gd name="T8" fmla="*/ 1 w 8"/>
                      <a:gd name="T9" fmla="*/ 3 h 8"/>
                      <a:gd name="T10" fmla="*/ 3 w 8"/>
                      <a:gd name="T11" fmla="*/ 6 h 8"/>
                      <a:gd name="T12" fmla="*/ 6 w 8"/>
                      <a:gd name="T13" fmla="*/ 7 h 8"/>
                      <a:gd name="T14" fmla="*/ 7 w 8"/>
                      <a:gd name="T15" fmla="*/ 3 h 8"/>
                      <a:gd name="T16" fmla="*/ 4 w 8"/>
                      <a:gd name="T17" fmla="*/ 3 h 8"/>
                      <a:gd name="T18" fmla="*/ 4 w 8"/>
                      <a:gd name="T19" fmla="*/ 5 h 8"/>
                      <a:gd name="T20" fmla="*/ 6 w 8"/>
                      <a:gd name="T21" fmla="*/ 7 h 8"/>
                      <a:gd name="T22" fmla="*/ 7 w 8"/>
                      <a:gd name="T23" fmla="*/ 2 h 8"/>
                      <a:gd name="T24" fmla="*/ 4 w 8"/>
                      <a:gd name="T25" fmla="*/ 2 h 8"/>
                      <a:gd name="T26" fmla="*/ 3 w 8"/>
                      <a:gd name="T27" fmla="*/ 6 h 8"/>
                      <a:gd name="T28" fmla="*/ 6 w 8"/>
                      <a:gd name="T29" fmla="*/ 6 h 8"/>
                      <a:gd name="T30" fmla="*/ 5 w 8"/>
                      <a:gd name="T31" fmla="*/ 4 h 8"/>
                      <a:gd name="T32" fmla="*/ 3 w 8"/>
                      <a:gd name="T33" fmla="*/ 2 h 8"/>
                      <a:gd name="T34" fmla="*/ 1 w 8"/>
                      <a:gd name="T35" fmla="*/ 3 h 8"/>
                      <a:gd name="T36" fmla="*/ 2 w 8"/>
                      <a:gd name="T37" fmla="*/ 6 h 8"/>
                      <a:gd name="T38" fmla="*/ 5 w 8"/>
                      <a:gd name="T39" fmla="*/ 6 h 8"/>
                      <a:gd name="T40" fmla="*/ 4 w 8"/>
                      <a:gd name="T41" fmla="*/ 3 h 8"/>
                      <a:gd name="T42" fmla="*/ 1 w 8"/>
                      <a:gd name="T43" fmla="*/ 4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8" h="8">
                        <a:moveTo>
                          <a:pt x="1" y="4"/>
                        </a:moveTo>
                        <a:cubicBezTo>
                          <a:pt x="1" y="5"/>
                          <a:pt x="2" y="5"/>
                          <a:pt x="2" y="6"/>
                        </a:cubicBezTo>
                        <a:cubicBezTo>
                          <a:pt x="3" y="6"/>
                          <a:pt x="4" y="6"/>
                          <a:pt x="4" y="5"/>
                        </a:cubicBezTo>
                        <a:cubicBezTo>
                          <a:pt x="4" y="4"/>
                          <a:pt x="4" y="3"/>
                          <a:pt x="3" y="2"/>
                        </a:cubicBezTo>
                        <a:cubicBezTo>
                          <a:pt x="2" y="0"/>
                          <a:pt x="0" y="1"/>
                          <a:pt x="1" y="3"/>
                        </a:cubicBezTo>
                        <a:cubicBezTo>
                          <a:pt x="1" y="4"/>
                          <a:pt x="3" y="5"/>
                          <a:pt x="3" y="6"/>
                        </a:cubicBezTo>
                        <a:cubicBezTo>
                          <a:pt x="3" y="8"/>
                          <a:pt x="6" y="8"/>
                          <a:pt x="6" y="7"/>
                        </a:cubicBezTo>
                        <a:cubicBezTo>
                          <a:pt x="6" y="5"/>
                          <a:pt x="7" y="4"/>
                          <a:pt x="7" y="3"/>
                        </a:cubicBezTo>
                        <a:cubicBezTo>
                          <a:pt x="6" y="3"/>
                          <a:pt x="5" y="3"/>
                          <a:pt x="4" y="3"/>
                        </a:cubicBezTo>
                        <a:cubicBezTo>
                          <a:pt x="5" y="4"/>
                          <a:pt x="5" y="4"/>
                          <a:pt x="4" y="5"/>
                        </a:cubicBezTo>
                        <a:cubicBezTo>
                          <a:pt x="3" y="6"/>
                          <a:pt x="5" y="8"/>
                          <a:pt x="6" y="7"/>
                        </a:cubicBezTo>
                        <a:cubicBezTo>
                          <a:pt x="7" y="6"/>
                          <a:pt x="8" y="4"/>
                          <a:pt x="7" y="2"/>
                        </a:cubicBezTo>
                        <a:cubicBezTo>
                          <a:pt x="7" y="1"/>
                          <a:pt x="5" y="1"/>
                          <a:pt x="4" y="2"/>
                        </a:cubicBezTo>
                        <a:cubicBezTo>
                          <a:pt x="4" y="4"/>
                          <a:pt x="4" y="5"/>
                          <a:pt x="3" y="6"/>
                        </a:cubicBezTo>
                        <a:cubicBezTo>
                          <a:pt x="4" y="6"/>
                          <a:pt x="5" y="6"/>
                          <a:pt x="6" y="6"/>
                        </a:cubicBezTo>
                        <a:cubicBezTo>
                          <a:pt x="6" y="5"/>
                          <a:pt x="6" y="4"/>
                          <a:pt x="5" y="4"/>
                        </a:cubicBezTo>
                        <a:cubicBezTo>
                          <a:pt x="5" y="3"/>
                          <a:pt x="4" y="2"/>
                          <a:pt x="3" y="2"/>
                        </a:cubicBezTo>
                        <a:cubicBezTo>
                          <a:pt x="2" y="2"/>
                          <a:pt x="2" y="2"/>
                          <a:pt x="1" y="3"/>
                        </a:cubicBezTo>
                        <a:cubicBezTo>
                          <a:pt x="1" y="4"/>
                          <a:pt x="2" y="5"/>
                          <a:pt x="2" y="6"/>
                        </a:cubicBezTo>
                        <a:cubicBezTo>
                          <a:pt x="2" y="8"/>
                          <a:pt x="5" y="7"/>
                          <a:pt x="5" y="6"/>
                        </a:cubicBezTo>
                        <a:cubicBezTo>
                          <a:pt x="5" y="5"/>
                          <a:pt x="4" y="4"/>
                          <a:pt x="4" y="3"/>
                        </a:cubicBezTo>
                        <a:cubicBezTo>
                          <a:pt x="3" y="1"/>
                          <a:pt x="1" y="2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5" name="Freeform 338"/>
                  <p:cNvSpPr/>
                  <p:nvPr/>
                </p:nvSpPr>
                <p:spPr bwMode="auto">
                  <a:xfrm>
                    <a:off x="536" y="1469"/>
                    <a:ext cx="4" cy="35"/>
                  </a:xfrm>
                  <a:custGeom>
                    <a:avLst/>
                    <a:gdLst>
                      <a:gd name="T0" fmla="*/ 5 w 7"/>
                      <a:gd name="T1" fmla="*/ 51 h 53"/>
                      <a:gd name="T2" fmla="*/ 6 w 7"/>
                      <a:gd name="T3" fmla="*/ 20 h 53"/>
                      <a:gd name="T4" fmla="*/ 4 w 7"/>
                      <a:gd name="T5" fmla="*/ 2 h 53"/>
                      <a:gd name="T6" fmla="*/ 1 w 7"/>
                      <a:gd name="T7" fmla="*/ 3 h 53"/>
                      <a:gd name="T8" fmla="*/ 3 w 7"/>
                      <a:gd name="T9" fmla="*/ 22 h 53"/>
                      <a:gd name="T10" fmla="*/ 2 w 7"/>
                      <a:gd name="T11" fmla="*/ 51 h 53"/>
                      <a:gd name="T12" fmla="*/ 5 w 7"/>
                      <a:gd name="T13" fmla="*/ 51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" h="53">
                        <a:moveTo>
                          <a:pt x="5" y="51"/>
                        </a:moveTo>
                        <a:cubicBezTo>
                          <a:pt x="5" y="41"/>
                          <a:pt x="5" y="30"/>
                          <a:pt x="6" y="20"/>
                        </a:cubicBezTo>
                        <a:cubicBezTo>
                          <a:pt x="6" y="14"/>
                          <a:pt x="7" y="7"/>
                          <a:pt x="4" y="2"/>
                        </a:cubicBezTo>
                        <a:cubicBezTo>
                          <a:pt x="3" y="0"/>
                          <a:pt x="0" y="2"/>
                          <a:pt x="1" y="3"/>
                        </a:cubicBezTo>
                        <a:cubicBezTo>
                          <a:pt x="4" y="9"/>
                          <a:pt x="3" y="16"/>
                          <a:pt x="3" y="22"/>
                        </a:cubicBezTo>
                        <a:cubicBezTo>
                          <a:pt x="2" y="32"/>
                          <a:pt x="2" y="42"/>
                          <a:pt x="2" y="51"/>
                        </a:cubicBezTo>
                        <a:cubicBezTo>
                          <a:pt x="2" y="53"/>
                          <a:pt x="5" y="53"/>
                          <a:pt x="5" y="5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6" name="Freeform 339"/>
                  <p:cNvSpPr/>
                  <p:nvPr/>
                </p:nvSpPr>
                <p:spPr bwMode="auto">
                  <a:xfrm>
                    <a:off x="517" y="1470"/>
                    <a:ext cx="21" cy="6"/>
                  </a:xfrm>
                  <a:custGeom>
                    <a:avLst/>
                    <a:gdLst>
                      <a:gd name="T0" fmla="*/ 4 w 32"/>
                      <a:gd name="T1" fmla="*/ 6 h 10"/>
                      <a:gd name="T2" fmla="*/ 3 w 32"/>
                      <a:gd name="T3" fmla="*/ 3 h 10"/>
                      <a:gd name="T4" fmla="*/ 0 w 32"/>
                      <a:gd name="T5" fmla="*/ 3 h 10"/>
                      <a:gd name="T6" fmla="*/ 0 w 32"/>
                      <a:gd name="T7" fmla="*/ 7 h 10"/>
                      <a:gd name="T8" fmla="*/ 3 w 32"/>
                      <a:gd name="T9" fmla="*/ 8 h 10"/>
                      <a:gd name="T10" fmla="*/ 13 w 32"/>
                      <a:gd name="T11" fmla="*/ 4 h 10"/>
                      <a:gd name="T12" fmla="*/ 30 w 32"/>
                      <a:gd name="T13" fmla="*/ 5 h 10"/>
                      <a:gd name="T14" fmla="*/ 29 w 32"/>
                      <a:gd name="T15" fmla="*/ 2 h 10"/>
                      <a:gd name="T16" fmla="*/ 28 w 32"/>
                      <a:gd name="T17" fmla="*/ 3 h 10"/>
                      <a:gd name="T18" fmla="*/ 30 w 32"/>
                      <a:gd name="T19" fmla="*/ 5 h 10"/>
                      <a:gd name="T20" fmla="*/ 31 w 32"/>
                      <a:gd name="T21" fmla="*/ 4 h 10"/>
                      <a:gd name="T22" fmla="*/ 30 w 32"/>
                      <a:gd name="T23" fmla="*/ 2 h 10"/>
                      <a:gd name="T24" fmla="*/ 17 w 32"/>
                      <a:gd name="T25" fmla="*/ 1 h 10"/>
                      <a:gd name="T26" fmla="*/ 6 w 32"/>
                      <a:gd name="T27" fmla="*/ 0 h 10"/>
                      <a:gd name="T28" fmla="*/ 0 w 32"/>
                      <a:gd name="T29" fmla="*/ 8 h 10"/>
                      <a:gd name="T30" fmla="*/ 3 w 32"/>
                      <a:gd name="T31" fmla="*/ 8 h 10"/>
                      <a:gd name="T32" fmla="*/ 3 w 32"/>
                      <a:gd name="T33" fmla="*/ 3 h 10"/>
                      <a:gd name="T34" fmla="*/ 0 w 32"/>
                      <a:gd name="T35" fmla="*/ 3 h 10"/>
                      <a:gd name="T36" fmla="*/ 1 w 32"/>
                      <a:gd name="T37" fmla="*/ 6 h 10"/>
                      <a:gd name="T38" fmla="*/ 4 w 32"/>
                      <a:gd name="T39" fmla="*/ 6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32" h="10">
                        <a:moveTo>
                          <a:pt x="4" y="6"/>
                        </a:moveTo>
                        <a:cubicBezTo>
                          <a:pt x="4" y="5"/>
                          <a:pt x="3" y="4"/>
                          <a:pt x="3" y="3"/>
                        </a:cubicBezTo>
                        <a:cubicBezTo>
                          <a:pt x="3" y="1"/>
                          <a:pt x="0" y="1"/>
                          <a:pt x="0" y="3"/>
                        </a:cubicBezTo>
                        <a:cubicBezTo>
                          <a:pt x="1" y="4"/>
                          <a:pt x="0" y="6"/>
                          <a:pt x="0" y="7"/>
                        </a:cubicBezTo>
                        <a:cubicBezTo>
                          <a:pt x="1" y="8"/>
                          <a:pt x="2" y="8"/>
                          <a:pt x="3" y="8"/>
                        </a:cubicBezTo>
                        <a:cubicBezTo>
                          <a:pt x="3" y="2"/>
                          <a:pt x="9" y="3"/>
                          <a:pt x="13" y="4"/>
                        </a:cubicBezTo>
                        <a:cubicBezTo>
                          <a:pt x="19" y="5"/>
                          <a:pt x="24" y="4"/>
                          <a:pt x="30" y="5"/>
                        </a:cubicBezTo>
                        <a:cubicBezTo>
                          <a:pt x="30" y="4"/>
                          <a:pt x="30" y="3"/>
                          <a:pt x="29" y="2"/>
                        </a:cubicBezTo>
                        <a:cubicBezTo>
                          <a:pt x="29" y="3"/>
                          <a:pt x="29" y="3"/>
                          <a:pt x="28" y="3"/>
                        </a:cubicBezTo>
                        <a:cubicBezTo>
                          <a:pt x="27" y="4"/>
                          <a:pt x="29" y="6"/>
                          <a:pt x="30" y="5"/>
                        </a:cubicBezTo>
                        <a:cubicBezTo>
                          <a:pt x="31" y="5"/>
                          <a:pt x="31" y="5"/>
                          <a:pt x="31" y="4"/>
                        </a:cubicBezTo>
                        <a:cubicBezTo>
                          <a:pt x="32" y="3"/>
                          <a:pt x="31" y="2"/>
                          <a:pt x="30" y="2"/>
                        </a:cubicBezTo>
                        <a:cubicBezTo>
                          <a:pt x="26" y="2"/>
                          <a:pt x="22" y="2"/>
                          <a:pt x="17" y="1"/>
                        </a:cubicBezTo>
                        <a:cubicBezTo>
                          <a:pt x="13" y="1"/>
                          <a:pt x="10" y="0"/>
                          <a:pt x="6" y="0"/>
                        </a:cubicBezTo>
                        <a:cubicBezTo>
                          <a:pt x="1" y="1"/>
                          <a:pt x="0" y="4"/>
                          <a:pt x="0" y="8"/>
                        </a:cubicBezTo>
                        <a:cubicBezTo>
                          <a:pt x="0" y="9"/>
                          <a:pt x="3" y="10"/>
                          <a:pt x="3" y="8"/>
                        </a:cubicBezTo>
                        <a:cubicBezTo>
                          <a:pt x="3" y="6"/>
                          <a:pt x="3" y="5"/>
                          <a:pt x="3" y="3"/>
                        </a:cubicBezTo>
                        <a:cubicBezTo>
                          <a:pt x="2" y="3"/>
                          <a:pt x="1" y="3"/>
                          <a:pt x="0" y="3"/>
                        </a:cubicBezTo>
                        <a:cubicBezTo>
                          <a:pt x="1" y="4"/>
                          <a:pt x="1" y="5"/>
                          <a:pt x="1" y="6"/>
                        </a:cubicBezTo>
                        <a:cubicBezTo>
                          <a:pt x="1" y="8"/>
                          <a:pt x="4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7" name="Freeform 340"/>
                  <p:cNvSpPr/>
                  <p:nvPr/>
                </p:nvSpPr>
                <p:spPr bwMode="auto">
                  <a:xfrm>
                    <a:off x="519" y="1469"/>
                    <a:ext cx="21" cy="6"/>
                  </a:xfrm>
                  <a:custGeom>
                    <a:avLst/>
                    <a:gdLst>
                      <a:gd name="T0" fmla="*/ 3 w 31"/>
                      <a:gd name="T1" fmla="*/ 6 h 9"/>
                      <a:gd name="T2" fmla="*/ 5 w 31"/>
                      <a:gd name="T3" fmla="*/ 7 h 9"/>
                      <a:gd name="T4" fmla="*/ 10 w 31"/>
                      <a:gd name="T5" fmla="*/ 6 h 9"/>
                      <a:gd name="T6" fmla="*/ 10 w 31"/>
                      <a:gd name="T7" fmla="*/ 3 h 9"/>
                      <a:gd name="T8" fmla="*/ 2 w 31"/>
                      <a:gd name="T9" fmla="*/ 4 h 9"/>
                      <a:gd name="T10" fmla="*/ 2 w 31"/>
                      <a:gd name="T11" fmla="*/ 7 h 9"/>
                      <a:gd name="T12" fmla="*/ 9 w 31"/>
                      <a:gd name="T13" fmla="*/ 6 h 9"/>
                      <a:gd name="T14" fmla="*/ 8 w 31"/>
                      <a:gd name="T15" fmla="*/ 3 h 9"/>
                      <a:gd name="T16" fmla="*/ 4 w 31"/>
                      <a:gd name="T17" fmla="*/ 3 h 9"/>
                      <a:gd name="T18" fmla="*/ 4 w 31"/>
                      <a:gd name="T19" fmla="*/ 6 h 9"/>
                      <a:gd name="T20" fmla="*/ 16 w 31"/>
                      <a:gd name="T21" fmla="*/ 5 h 9"/>
                      <a:gd name="T22" fmla="*/ 16 w 31"/>
                      <a:gd name="T23" fmla="*/ 2 h 9"/>
                      <a:gd name="T24" fmla="*/ 10 w 31"/>
                      <a:gd name="T25" fmla="*/ 3 h 9"/>
                      <a:gd name="T26" fmla="*/ 11 w 31"/>
                      <a:gd name="T27" fmla="*/ 6 h 9"/>
                      <a:gd name="T28" fmla="*/ 21 w 31"/>
                      <a:gd name="T29" fmla="*/ 5 h 9"/>
                      <a:gd name="T30" fmla="*/ 21 w 31"/>
                      <a:gd name="T31" fmla="*/ 2 h 9"/>
                      <a:gd name="T32" fmla="*/ 8 w 31"/>
                      <a:gd name="T33" fmla="*/ 3 h 9"/>
                      <a:gd name="T34" fmla="*/ 9 w 31"/>
                      <a:gd name="T35" fmla="*/ 5 h 9"/>
                      <a:gd name="T36" fmla="*/ 21 w 31"/>
                      <a:gd name="T37" fmla="*/ 4 h 9"/>
                      <a:gd name="T38" fmla="*/ 21 w 31"/>
                      <a:gd name="T39" fmla="*/ 1 h 9"/>
                      <a:gd name="T40" fmla="*/ 15 w 31"/>
                      <a:gd name="T41" fmla="*/ 1 h 9"/>
                      <a:gd name="T42" fmla="*/ 15 w 31"/>
                      <a:gd name="T43" fmla="*/ 4 h 9"/>
                      <a:gd name="T44" fmla="*/ 28 w 31"/>
                      <a:gd name="T45" fmla="*/ 2 h 9"/>
                      <a:gd name="T46" fmla="*/ 30 w 31"/>
                      <a:gd name="T47" fmla="*/ 5 h 9"/>
                      <a:gd name="T48" fmla="*/ 30 w 31"/>
                      <a:gd name="T49" fmla="*/ 4 h 9"/>
                      <a:gd name="T50" fmla="*/ 31 w 31"/>
                      <a:gd name="T51" fmla="*/ 3 h 9"/>
                      <a:gd name="T52" fmla="*/ 31 w 31"/>
                      <a:gd name="T53" fmla="*/ 3 h 9"/>
                      <a:gd name="T54" fmla="*/ 30 w 31"/>
                      <a:gd name="T55" fmla="*/ 1 h 9"/>
                      <a:gd name="T56" fmla="*/ 15 w 31"/>
                      <a:gd name="T57" fmla="*/ 1 h 9"/>
                      <a:gd name="T58" fmla="*/ 16 w 31"/>
                      <a:gd name="T59" fmla="*/ 4 h 9"/>
                      <a:gd name="T60" fmla="*/ 21 w 31"/>
                      <a:gd name="T61" fmla="*/ 4 h 9"/>
                      <a:gd name="T62" fmla="*/ 21 w 31"/>
                      <a:gd name="T63" fmla="*/ 1 h 9"/>
                      <a:gd name="T64" fmla="*/ 7 w 31"/>
                      <a:gd name="T65" fmla="*/ 3 h 9"/>
                      <a:gd name="T66" fmla="*/ 8 w 31"/>
                      <a:gd name="T67" fmla="*/ 6 h 9"/>
                      <a:gd name="T68" fmla="*/ 21 w 31"/>
                      <a:gd name="T69" fmla="*/ 5 h 9"/>
                      <a:gd name="T70" fmla="*/ 21 w 31"/>
                      <a:gd name="T71" fmla="*/ 2 h 9"/>
                      <a:gd name="T72" fmla="*/ 10 w 31"/>
                      <a:gd name="T73" fmla="*/ 3 h 9"/>
                      <a:gd name="T74" fmla="*/ 11 w 31"/>
                      <a:gd name="T75" fmla="*/ 6 h 9"/>
                      <a:gd name="T76" fmla="*/ 16 w 31"/>
                      <a:gd name="T77" fmla="*/ 5 h 9"/>
                      <a:gd name="T78" fmla="*/ 16 w 31"/>
                      <a:gd name="T79" fmla="*/ 2 h 9"/>
                      <a:gd name="T80" fmla="*/ 3 w 31"/>
                      <a:gd name="T81" fmla="*/ 4 h 9"/>
                      <a:gd name="T82" fmla="*/ 4 w 31"/>
                      <a:gd name="T83" fmla="*/ 6 h 9"/>
                      <a:gd name="T84" fmla="*/ 9 w 31"/>
                      <a:gd name="T85" fmla="*/ 6 h 9"/>
                      <a:gd name="T86" fmla="*/ 8 w 31"/>
                      <a:gd name="T87" fmla="*/ 3 h 9"/>
                      <a:gd name="T88" fmla="*/ 2 w 31"/>
                      <a:gd name="T89" fmla="*/ 4 h 9"/>
                      <a:gd name="T90" fmla="*/ 2 w 31"/>
                      <a:gd name="T91" fmla="*/ 7 h 9"/>
                      <a:gd name="T92" fmla="*/ 11 w 31"/>
                      <a:gd name="T93" fmla="*/ 6 h 9"/>
                      <a:gd name="T94" fmla="*/ 10 w 31"/>
                      <a:gd name="T95" fmla="*/ 3 h 9"/>
                      <a:gd name="T96" fmla="*/ 1 w 31"/>
                      <a:gd name="T97" fmla="*/ 5 h 9"/>
                      <a:gd name="T98" fmla="*/ 0 w 31"/>
                      <a:gd name="T99" fmla="*/ 6 h 9"/>
                      <a:gd name="T100" fmla="*/ 1 w 31"/>
                      <a:gd name="T101" fmla="*/ 8 h 9"/>
                      <a:gd name="T102" fmla="*/ 3 w 31"/>
                      <a:gd name="T103" fmla="*/ 6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</a:cxnLst>
                    <a:rect l="0" t="0" r="r" b="b"/>
                    <a:pathLst>
                      <a:path w="31" h="9">
                        <a:moveTo>
                          <a:pt x="3" y="6"/>
                        </a:moveTo>
                        <a:cubicBezTo>
                          <a:pt x="3" y="7"/>
                          <a:pt x="4" y="8"/>
                          <a:pt x="5" y="7"/>
                        </a:cubicBezTo>
                        <a:cubicBezTo>
                          <a:pt x="7" y="6"/>
                          <a:pt x="9" y="6"/>
                          <a:pt x="10" y="6"/>
                        </a:cubicBezTo>
                        <a:cubicBezTo>
                          <a:pt x="10" y="5"/>
                          <a:pt x="10" y="4"/>
                          <a:pt x="10" y="3"/>
                        </a:cubicBezTo>
                        <a:cubicBezTo>
                          <a:pt x="7" y="4"/>
                          <a:pt x="5" y="4"/>
                          <a:pt x="2" y="4"/>
                        </a:cubicBezTo>
                        <a:cubicBezTo>
                          <a:pt x="2" y="5"/>
                          <a:pt x="2" y="6"/>
                          <a:pt x="2" y="7"/>
                        </a:cubicBezTo>
                        <a:cubicBezTo>
                          <a:pt x="5" y="7"/>
                          <a:pt x="7" y="6"/>
                          <a:pt x="9" y="6"/>
                        </a:cubicBezTo>
                        <a:cubicBezTo>
                          <a:pt x="11" y="5"/>
                          <a:pt x="10" y="3"/>
                          <a:pt x="8" y="3"/>
                        </a:cubicBezTo>
                        <a:cubicBezTo>
                          <a:pt x="7" y="3"/>
                          <a:pt x="5" y="3"/>
                          <a:pt x="4" y="3"/>
                        </a:cubicBezTo>
                        <a:cubicBezTo>
                          <a:pt x="4" y="4"/>
                          <a:pt x="4" y="5"/>
                          <a:pt x="4" y="6"/>
                        </a:cubicBezTo>
                        <a:cubicBezTo>
                          <a:pt x="8" y="5"/>
                          <a:pt x="12" y="5"/>
                          <a:pt x="16" y="5"/>
                        </a:cubicBezTo>
                        <a:cubicBezTo>
                          <a:pt x="18" y="5"/>
                          <a:pt x="18" y="3"/>
                          <a:pt x="16" y="2"/>
                        </a:cubicBezTo>
                        <a:cubicBezTo>
                          <a:pt x="14" y="2"/>
                          <a:pt x="12" y="3"/>
                          <a:pt x="10" y="3"/>
                        </a:cubicBezTo>
                        <a:cubicBezTo>
                          <a:pt x="8" y="3"/>
                          <a:pt x="9" y="6"/>
                          <a:pt x="11" y="6"/>
                        </a:cubicBezTo>
                        <a:cubicBezTo>
                          <a:pt x="14" y="5"/>
                          <a:pt x="17" y="5"/>
                          <a:pt x="21" y="5"/>
                        </a:cubicBezTo>
                        <a:cubicBezTo>
                          <a:pt x="21" y="4"/>
                          <a:pt x="21" y="3"/>
                          <a:pt x="21" y="2"/>
                        </a:cubicBezTo>
                        <a:cubicBezTo>
                          <a:pt x="16" y="2"/>
                          <a:pt x="12" y="3"/>
                          <a:pt x="8" y="3"/>
                        </a:cubicBezTo>
                        <a:cubicBezTo>
                          <a:pt x="8" y="4"/>
                          <a:pt x="9" y="4"/>
                          <a:pt x="9" y="5"/>
                        </a:cubicBezTo>
                        <a:cubicBezTo>
                          <a:pt x="12" y="2"/>
                          <a:pt x="17" y="3"/>
                          <a:pt x="21" y="4"/>
                        </a:cubicBezTo>
                        <a:cubicBezTo>
                          <a:pt x="23" y="4"/>
                          <a:pt x="23" y="1"/>
                          <a:pt x="21" y="1"/>
                        </a:cubicBezTo>
                        <a:cubicBezTo>
                          <a:pt x="19" y="1"/>
                          <a:pt x="17" y="1"/>
                          <a:pt x="15" y="1"/>
                        </a:cubicBezTo>
                        <a:cubicBezTo>
                          <a:pt x="13" y="2"/>
                          <a:pt x="14" y="4"/>
                          <a:pt x="15" y="4"/>
                        </a:cubicBezTo>
                        <a:cubicBezTo>
                          <a:pt x="20" y="4"/>
                          <a:pt x="24" y="4"/>
                          <a:pt x="28" y="2"/>
                        </a:cubicBezTo>
                        <a:cubicBezTo>
                          <a:pt x="27" y="3"/>
                          <a:pt x="28" y="6"/>
                          <a:pt x="30" y="5"/>
                        </a:cubicBezTo>
                        <a:cubicBezTo>
                          <a:pt x="30" y="5"/>
                          <a:pt x="30" y="5"/>
                          <a:pt x="30" y="4"/>
                        </a:cubicBezTo>
                        <a:cubicBezTo>
                          <a:pt x="31" y="4"/>
                          <a:pt x="31" y="4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2"/>
                          <a:pt x="31" y="2"/>
                          <a:pt x="30" y="1"/>
                        </a:cubicBezTo>
                        <a:cubicBezTo>
                          <a:pt x="25" y="1"/>
                          <a:pt x="20" y="1"/>
                          <a:pt x="15" y="1"/>
                        </a:cubicBezTo>
                        <a:cubicBezTo>
                          <a:pt x="15" y="2"/>
                          <a:pt x="16" y="3"/>
                          <a:pt x="16" y="4"/>
                        </a:cubicBezTo>
                        <a:cubicBezTo>
                          <a:pt x="17" y="4"/>
                          <a:pt x="19" y="3"/>
                          <a:pt x="21" y="4"/>
                        </a:cubicBezTo>
                        <a:cubicBezTo>
                          <a:pt x="21" y="3"/>
                          <a:pt x="21" y="2"/>
                          <a:pt x="21" y="1"/>
                        </a:cubicBezTo>
                        <a:cubicBezTo>
                          <a:pt x="16" y="1"/>
                          <a:pt x="11" y="0"/>
                          <a:pt x="7" y="3"/>
                        </a:cubicBezTo>
                        <a:cubicBezTo>
                          <a:pt x="6" y="4"/>
                          <a:pt x="7" y="5"/>
                          <a:pt x="8" y="6"/>
                        </a:cubicBezTo>
                        <a:cubicBezTo>
                          <a:pt x="12" y="6"/>
                          <a:pt x="16" y="5"/>
                          <a:pt x="21" y="5"/>
                        </a:cubicBezTo>
                        <a:cubicBezTo>
                          <a:pt x="22" y="5"/>
                          <a:pt x="22" y="2"/>
                          <a:pt x="21" y="2"/>
                        </a:cubicBezTo>
                        <a:cubicBezTo>
                          <a:pt x="17" y="2"/>
                          <a:pt x="14" y="2"/>
                          <a:pt x="10" y="3"/>
                        </a:cubicBezTo>
                        <a:cubicBezTo>
                          <a:pt x="10" y="4"/>
                          <a:pt x="11" y="5"/>
                          <a:pt x="11" y="6"/>
                        </a:cubicBezTo>
                        <a:cubicBezTo>
                          <a:pt x="13" y="5"/>
                          <a:pt x="14" y="5"/>
                          <a:pt x="16" y="5"/>
                        </a:cubicBezTo>
                        <a:cubicBezTo>
                          <a:pt x="16" y="4"/>
                          <a:pt x="16" y="3"/>
                          <a:pt x="16" y="2"/>
                        </a:cubicBezTo>
                        <a:cubicBezTo>
                          <a:pt x="11" y="2"/>
                          <a:pt x="7" y="2"/>
                          <a:pt x="3" y="4"/>
                        </a:cubicBezTo>
                        <a:cubicBezTo>
                          <a:pt x="2" y="4"/>
                          <a:pt x="2" y="6"/>
                          <a:pt x="4" y="6"/>
                        </a:cubicBezTo>
                        <a:cubicBezTo>
                          <a:pt x="5" y="6"/>
                          <a:pt x="7" y="6"/>
                          <a:pt x="9" y="6"/>
                        </a:cubicBezTo>
                        <a:cubicBezTo>
                          <a:pt x="9" y="5"/>
                          <a:pt x="9" y="4"/>
                          <a:pt x="8" y="3"/>
                        </a:cubicBezTo>
                        <a:cubicBezTo>
                          <a:pt x="6" y="3"/>
                          <a:pt x="4" y="4"/>
                          <a:pt x="2" y="4"/>
                        </a:cubicBezTo>
                        <a:cubicBezTo>
                          <a:pt x="0" y="4"/>
                          <a:pt x="0" y="7"/>
                          <a:pt x="2" y="7"/>
                        </a:cubicBezTo>
                        <a:cubicBezTo>
                          <a:pt x="5" y="7"/>
                          <a:pt x="8" y="7"/>
                          <a:pt x="11" y="6"/>
                        </a:cubicBezTo>
                        <a:cubicBezTo>
                          <a:pt x="12" y="6"/>
                          <a:pt x="12" y="3"/>
                          <a:pt x="10" y="3"/>
                        </a:cubicBezTo>
                        <a:cubicBezTo>
                          <a:pt x="7" y="4"/>
                          <a:pt x="4" y="4"/>
                          <a:pt x="1" y="5"/>
                        </a:cubicBezTo>
                        <a:cubicBezTo>
                          <a:pt x="1" y="5"/>
                          <a:pt x="0" y="6"/>
                          <a:pt x="0" y="6"/>
                        </a:cubicBezTo>
                        <a:cubicBezTo>
                          <a:pt x="0" y="7"/>
                          <a:pt x="1" y="8"/>
                          <a:pt x="1" y="8"/>
                        </a:cubicBezTo>
                        <a:cubicBezTo>
                          <a:pt x="3" y="9"/>
                          <a:pt x="4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8" name="Freeform 341"/>
                  <p:cNvSpPr/>
                  <p:nvPr/>
                </p:nvSpPr>
                <p:spPr bwMode="auto">
                  <a:xfrm>
                    <a:off x="546" y="1469"/>
                    <a:ext cx="9" cy="12"/>
                  </a:xfrm>
                  <a:custGeom>
                    <a:avLst/>
                    <a:gdLst>
                      <a:gd name="T0" fmla="*/ 5 w 14"/>
                      <a:gd name="T1" fmla="*/ 15 h 18"/>
                      <a:gd name="T2" fmla="*/ 5 w 14"/>
                      <a:gd name="T3" fmla="*/ 2 h 18"/>
                      <a:gd name="T4" fmla="*/ 4 w 14"/>
                      <a:gd name="T5" fmla="*/ 3 h 18"/>
                      <a:gd name="T6" fmla="*/ 10 w 14"/>
                      <a:gd name="T7" fmla="*/ 4 h 18"/>
                      <a:gd name="T8" fmla="*/ 10 w 14"/>
                      <a:gd name="T9" fmla="*/ 8 h 18"/>
                      <a:gd name="T10" fmla="*/ 10 w 14"/>
                      <a:gd name="T11" fmla="*/ 16 h 18"/>
                      <a:gd name="T12" fmla="*/ 11 w 14"/>
                      <a:gd name="T13" fmla="*/ 15 h 18"/>
                      <a:gd name="T14" fmla="*/ 3 w 14"/>
                      <a:gd name="T15" fmla="*/ 15 h 18"/>
                      <a:gd name="T16" fmla="*/ 2 w 14"/>
                      <a:gd name="T17" fmla="*/ 17 h 18"/>
                      <a:gd name="T18" fmla="*/ 11 w 14"/>
                      <a:gd name="T19" fmla="*/ 18 h 18"/>
                      <a:gd name="T20" fmla="*/ 13 w 14"/>
                      <a:gd name="T21" fmla="*/ 16 h 18"/>
                      <a:gd name="T22" fmla="*/ 13 w 14"/>
                      <a:gd name="T23" fmla="*/ 4 h 18"/>
                      <a:gd name="T24" fmla="*/ 4 w 14"/>
                      <a:gd name="T25" fmla="*/ 1 h 18"/>
                      <a:gd name="T26" fmla="*/ 3 w 14"/>
                      <a:gd name="T27" fmla="*/ 2 h 18"/>
                      <a:gd name="T28" fmla="*/ 2 w 14"/>
                      <a:gd name="T29" fmla="*/ 15 h 18"/>
                      <a:gd name="T30" fmla="*/ 5 w 14"/>
                      <a:gd name="T31" fmla="*/ 15 h 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14" h="18">
                        <a:moveTo>
                          <a:pt x="5" y="15"/>
                        </a:moveTo>
                        <a:cubicBezTo>
                          <a:pt x="5" y="11"/>
                          <a:pt x="5" y="6"/>
                          <a:pt x="5" y="2"/>
                        </a:cubicBezTo>
                        <a:cubicBezTo>
                          <a:pt x="5" y="2"/>
                          <a:pt x="4" y="3"/>
                          <a:pt x="4" y="3"/>
                        </a:cubicBezTo>
                        <a:cubicBezTo>
                          <a:pt x="6" y="3"/>
                          <a:pt x="9" y="3"/>
                          <a:pt x="10" y="4"/>
                        </a:cubicBezTo>
                        <a:cubicBezTo>
                          <a:pt x="11" y="5"/>
                          <a:pt x="10" y="7"/>
                          <a:pt x="10" y="8"/>
                        </a:cubicBezTo>
                        <a:cubicBezTo>
                          <a:pt x="10" y="11"/>
                          <a:pt x="10" y="13"/>
                          <a:pt x="10" y="16"/>
                        </a:cubicBezTo>
                        <a:cubicBezTo>
                          <a:pt x="10" y="16"/>
                          <a:pt x="10" y="15"/>
                          <a:pt x="11" y="15"/>
                        </a:cubicBezTo>
                        <a:cubicBezTo>
                          <a:pt x="8" y="16"/>
                          <a:pt x="5" y="15"/>
                          <a:pt x="3" y="15"/>
                        </a:cubicBezTo>
                        <a:cubicBezTo>
                          <a:pt x="1" y="14"/>
                          <a:pt x="0" y="17"/>
                          <a:pt x="2" y="17"/>
                        </a:cubicBezTo>
                        <a:cubicBezTo>
                          <a:pt x="5" y="18"/>
                          <a:pt x="8" y="18"/>
                          <a:pt x="11" y="18"/>
                        </a:cubicBezTo>
                        <a:cubicBezTo>
                          <a:pt x="12" y="17"/>
                          <a:pt x="12" y="17"/>
                          <a:pt x="13" y="16"/>
                        </a:cubicBezTo>
                        <a:cubicBezTo>
                          <a:pt x="13" y="12"/>
                          <a:pt x="14" y="8"/>
                          <a:pt x="13" y="4"/>
                        </a:cubicBezTo>
                        <a:cubicBezTo>
                          <a:pt x="12" y="0"/>
                          <a:pt x="7" y="0"/>
                          <a:pt x="4" y="1"/>
                        </a:cubicBezTo>
                        <a:cubicBezTo>
                          <a:pt x="3" y="1"/>
                          <a:pt x="3" y="1"/>
                          <a:pt x="3" y="2"/>
                        </a:cubicBezTo>
                        <a:cubicBezTo>
                          <a:pt x="2" y="6"/>
                          <a:pt x="2" y="11"/>
                          <a:pt x="2" y="15"/>
                        </a:cubicBezTo>
                        <a:cubicBezTo>
                          <a:pt x="2" y="17"/>
                          <a:pt x="5" y="17"/>
                          <a:pt x="5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9" name="Freeform 342"/>
                  <p:cNvSpPr/>
                  <p:nvPr/>
                </p:nvSpPr>
                <p:spPr bwMode="auto">
                  <a:xfrm>
                    <a:off x="552" y="1466"/>
                    <a:ext cx="9" cy="16"/>
                  </a:xfrm>
                  <a:custGeom>
                    <a:avLst/>
                    <a:gdLst>
                      <a:gd name="T0" fmla="*/ 5 w 14"/>
                      <a:gd name="T1" fmla="*/ 21 h 24"/>
                      <a:gd name="T2" fmla="*/ 5 w 14"/>
                      <a:gd name="T3" fmla="*/ 10 h 24"/>
                      <a:gd name="T4" fmla="*/ 5 w 14"/>
                      <a:gd name="T5" fmla="*/ 6 h 24"/>
                      <a:gd name="T6" fmla="*/ 8 w 14"/>
                      <a:gd name="T7" fmla="*/ 3 h 24"/>
                      <a:gd name="T8" fmla="*/ 11 w 14"/>
                      <a:gd name="T9" fmla="*/ 9 h 24"/>
                      <a:gd name="T10" fmla="*/ 11 w 14"/>
                      <a:gd name="T11" fmla="*/ 21 h 24"/>
                      <a:gd name="T12" fmla="*/ 12 w 14"/>
                      <a:gd name="T13" fmla="*/ 20 h 24"/>
                      <a:gd name="T14" fmla="*/ 3 w 14"/>
                      <a:gd name="T15" fmla="*/ 20 h 24"/>
                      <a:gd name="T16" fmla="*/ 2 w 14"/>
                      <a:gd name="T17" fmla="*/ 22 h 24"/>
                      <a:gd name="T18" fmla="*/ 13 w 14"/>
                      <a:gd name="T19" fmla="*/ 23 h 24"/>
                      <a:gd name="T20" fmla="*/ 14 w 14"/>
                      <a:gd name="T21" fmla="*/ 21 h 24"/>
                      <a:gd name="T22" fmla="*/ 14 w 14"/>
                      <a:gd name="T23" fmla="*/ 5 h 24"/>
                      <a:gd name="T24" fmla="*/ 9 w 14"/>
                      <a:gd name="T25" fmla="*/ 1 h 24"/>
                      <a:gd name="T26" fmla="*/ 2 w 14"/>
                      <a:gd name="T27" fmla="*/ 4 h 24"/>
                      <a:gd name="T28" fmla="*/ 2 w 14"/>
                      <a:gd name="T29" fmla="*/ 10 h 24"/>
                      <a:gd name="T30" fmla="*/ 2 w 14"/>
                      <a:gd name="T31" fmla="*/ 21 h 24"/>
                      <a:gd name="T32" fmla="*/ 5 w 14"/>
                      <a:gd name="T33" fmla="*/ 21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4" h="24">
                        <a:moveTo>
                          <a:pt x="5" y="21"/>
                        </a:moveTo>
                        <a:cubicBezTo>
                          <a:pt x="5" y="18"/>
                          <a:pt x="5" y="14"/>
                          <a:pt x="5" y="10"/>
                        </a:cubicBezTo>
                        <a:cubicBezTo>
                          <a:pt x="5" y="9"/>
                          <a:pt x="5" y="7"/>
                          <a:pt x="5" y="6"/>
                        </a:cubicBezTo>
                        <a:cubicBezTo>
                          <a:pt x="5" y="3"/>
                          <a:pt x="6" y="3"/>
                          <a:pt x="8" y="3"/>
                        </a:cubicBezTo>
                        <a:cubicBezTo>
                          <a:pt x="12" y="3"/>
                          <a:pt x="11" y="6"/>
                          <a:pt x="11" y="9"/>
                        </a:cubicBezTo>
                        <a:cubicBezTo>
                          <a:pt x="11" y="13"/>
                          <a:pt x="11" y="17"/>
                          <a:pt x="11" y="21"/>
                        </a:cubicBezTo>
                        <a:cubicBezTo>
                          <a:pt x="11" y="21"/>
                          <a:pt x="12" y="20"/>
                          <a:pt x="12" y="20"/>
                        </a:cubicBezTo>
                        <a:cubicBezTo>
                          <a:pt x="9" y="21"/>
                          <a:pt x="6" y="20"/>
                          <a:pt x="3" y="20"/>
                        </a:cubicBezTo>
                        <a:cubicBezTo>
                          <a:pt x="1" y="19"/>
                          <a:pt x="0" y="22"/>
                          <a:pt x="2" y="22"/>
                        </a:cubicBezTo>
                        <a:cubicBezTo>
                          <a:pt x="6" y="23"/>
                          <a:pt x="9" y="24"/>
                          <a:pt x="13" y="23"/>
                        </a:cubicBezTo>
                        <a:cubicBezTo>
                          <a:pt x="13" y="22"/>
                          <a:pt x="14" y="22"/>
                          <a:pt x="14" y="21"/>
                        </a:cubicBezTo>
                        <a:cubicBezTo>
                          <a:pt x="14" y="16"/>
                          <a:pt x="14" y="10"/>
                          <a:pt x="14" y="5"/>
                        </a:cubicBezTo>
                        <a:cubicBezTo>
                          <a:pt x="14" y="2"/>
                          <a:pt x="12" y="1"/>
                          <a:pt x="9" y="1"/>
                        </a:cubicBezTo>
                        <a:cubicBezTo>
                          <a:pt x="6" y="0"/>
                          <a:pt x="3" y="1"/>
                          <a:pt x="2" y="4"/>
                        </a:cubicBezTo>
                        <a:cubicBezTo>
                          <a:pt x="2" y="6"/>
                          <a:pt x="2" y="8"/>
                          <a:pt x="2" y="10"/>
                        </a:cubicBezTo>
                        <a:cubicBezTo>
                          <a:pt x="2" y="14"/>
                          <a:pt x="2" y="18"/>
                          <a:pt x="2" y="21"/>
                        </a:cubicBezTo>
                        <a:cubicBezTo>
                          <a:pt x="2" y="23"/>
                          <a:pt x="5" y="23"/>
                          <a:pt x="5" y="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0" name="Freeform 343"/>
                  <p:cNvSpPr/>
                  <p:nvPr/>
                </p:nvSpPr>
                <p:spPr bwMode="auto">
                  <a:xfrm>
                    <a:off x="557" y="1462"/>
                    <a:ext cx="11" cy="20"/>
                  </a:xfrm>
                  <a:custGeom>
                    <a:avLst/>
                    <a:gdLst>
                      <a:gd name="T0" fmla="*/ 2 w 16"/>
                      <a:gd name="T1" fmla="*/ 27 h 30"/>
                      <a:gd name="T2" fmla="*/ 2 w 16"/>
                      <a:gd name="T3" fmla="*/ 28 h 30"/>
                      <a:gd name="T4" fmla="*/ 5 w 16"/>
                      <a:gd name="T5" fmla="*/ 28 h 30"/>
                      <a:gd name="T6" fmla="*/ 6 w 16"/>
                      <a:gd name="T7" fmla="*/ 12 h 30"/>
                      <a:gd name="T8" fmla="*/ 7 w 16"/>
                      <a:gd name="T9" fmla="*/ 4 h 30"/>
                      <a:gd name="T10" fmla="*/ 13 w 16"/>
                      <a:gd name="T11" fmla="*/ 4 h 30"/>
                      <a:gd name="T12" fmla="*/ 12 w 16"/>
                      <a:gd name="T13" fmla="*/ 3 h 30"/>
                      <a:gd name="T14" fmla="*/ 12 w 16"/>
                      <a:gd name="T15" fmla="*/ 27 h 30"/>
                      <a:gd name="T16" fmla="*/ 14 w 16"/>
                      <a:gd name="T17" fmla="*/ 26 h 30"/>
                      <a:gd name="T18" fmla="*/ 2 w 16"/>
                      <a:gd name="T19" fmla="*/ 25 h 30"/>
                      <a:gd name="T20" fmla="*/ 2 w 16"/>
                      <a:gd name="T21" fmla="*/ 28 h 30"/>
                      <a:gd name="T22" fmla="*/ 14 w 16"/>
                      <a:gd name="T23" fmla="*/ 29 h 30"/>
                      <a:gd name="T24" fmla="*/ 15 w 16"/>
                      <a:gd name="T25" fmla="*/ 27 h 30"/>
                      <a:gd name="T26" fmla="*/ 15 w 16"/>
                      <a:gd name="T27" fmla="*/ 3 h 30"/>
                      <a:gd name="T28" fmla="*/ 13 w 16"/>
                      <a:gd name="T29" fmla="*/ 2 h 30"/>
                      <a:gd name="T30" fmla="*/ 3 w 16"/>
                      <a:gd name="T31" fmla="*/ 5 h 30"/>
                      <a:gd name="T32" fmla="*/ 2 w 16"/>
                      <a:gd name="T33" fmla="*/ 28 h 30"/>
                      <a:gd name="T34" fmla="*/ 5 w 16"/>
                      <a:gd name="T35" fmla="*/ 28 h 30"/>
                      <a:gd name="T36" fmla="*/ 5 w 16"/>
                      <a:gd name="T37" fmla="*/ 27 h 30"/>
                      <a:gd name="T38" fmla="*/ 2 w 16"/>
                      <a:gd name="T39" fmla="*/ 27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6" h="30">
                        <a:moveTo>
                          <a:pt x="2" y="27"/>
                        </a:moveTo>
                        <a:cubicBezTo>
                          <a:pt x="2" y="27"/>
                          <a:pt x="2" y="28"/>
                          <a:pt x="2" y="28"/>
                        </a:cubicBezTo>
                        <a:cubicBezTo>
                          <a:pt x="2" y="30"/>
                          <a:pt x="4" y="30"/>
                          <a:pt x="5" y="28"/>
                        </a:cubicBezTo>
                        <a:cubicBezTo>
                          <a:pt x="7" y="23"/>
                          <a:pt x="7" y="18"/>
                          <a:pt x="6" y="12"/>
                        </a:cubicBezTo>
                        <a:cubicBezTo>
                          <a:pt x="6" y="11"/>
                          <a:pt x="5" y="4"/>
                          <a:pt x="7" y="4"/>
                        </a:cubicBezTo>
                        <a:cubicBezTo>
                          <a:pt x="9" y="4"/>
                          <a:pt x="11" y="4"/>
                          <a:pt x="13" y="4"/>
                        </a:cubicBezTo>
                        <a:cubicBezTo>
                          <a:pt x="13" y="4"/>
                          <a:pt x="13" y="3"/>
                          <a:pt x="12" y="3"/>
                        </a:cubicBezTo>
                        <a:cubicBezTo>
                          <a:pt x="12" y="11"/>
                          <a:pt x="13" y="19"/>
                          <a:pt x="12" y="27"/>
                        </a:cubicBezTo>
                        <a:cubicBezTo>
                          <a:pt x="13" y="27"/>
                          <a:pt x="13" y="26"/>
                          <a:pt x="14" y="26"/>
                        </a:cubicBezTo>
                        <a:cubicBezTo>
                          <a:pt x="10" y="26"/>
                          <a:pt x="6" y="25"/>
                          <a:pt x="2" y="25"/>
                        </a:cubicBezTo>
                        <a:cubicBezTo>
                          <a:pt x="0" y="25"/>
                          <a:pt x="0" y="28"/>
                          <a:pt x="2" y="28"/>
                        </a:cubicBezTo>
                        <a:cubicBezTo>
                          <a:pt x="6" y="28"/>
                          <a:pt x="10" y="29"/>
                          <a:pt x="14" y="29"/>
                        </a:cubicBezTo>
                        <a:cubicBezTo>
                          <a:pt x="15" y="29"/>
                          <a:pt x="15" y="28"/>
                          <a:pt x="15" y="27"/>
                        </a:cubicBezTo>
                        <a:cubicBezTo>
                          <a:pt x="16" y="19"/>
                          <a:pt x="15" y="11"/>
                          <a:pt x="15" y="3"/>
                        </a:cubicBezTo>
                        <a:cubicBezTo>
                          <a:pt x="15" y="2"/>
                          <a:pt x="14" y="2"/>
                          <a:pt x="13" y="2"/>
                        </a:cubicBezTo>
                        <a:cubicBezTo>
                          <a:pt x="11" y="1"/>
                          <a:pt x="3" y="0"/>
                          <a:pt x="3" y="5"/>
                        </a:cubicBezTo>
                        <a:cubicBezTo>
                          <a:pt x="3" y="12"/>
                          <a:pt x="5" y="20"/>
                          <a:pt x="2" y="28"/>
                        </a:cubicBezTo>
                        <a:cubicBezTo>
                          <a:pt x="3" y="28"/>
                          <a:pt x="4" y="28"/>
                          <a:pt x="5" y="28"/>
                        </a:cubicBezTo>
                        <a:cubicBezTo>
                          <a:pt x="5" y="28"/>
                          <a:pt x="5" y="27"/>
                          <a:pt x="5" y="27"/>
                        </a:cubicBezTo>
                        <a:cubicBezTo>
                          <a:pt x="5" y="25"/>
                          <a:pt x="2" y="25"/>
                          <a:pt x="2" y="2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1" name="Freeform 344"/>
                  <p:cNvSpPr/>
                  <p:nvPr/>
                </p:nvSpPr>
                <p:spPr bwMode="auto">
                  <a:xfrm>
                    <a:off x="564" y="1458"/>
                    <a:ext cx="8" cy="24"/>
                  </a:xfrm>
                  <a:custGeom>
                    <a:avLst/>
                    <a:gdLst>
                      <a:gd name="T0" fmla="*/ 4 w 13"/>
                      <a:gd name="T1" fmla="*/ 33 h 35"/>
                      <a:gd name="T2" fmla="*/ 6 w 13"/>
                      <a:gd name="T3" fmla="*/ 22 h 35"/>
                      <a:gd name="T4" fmla="*/ 4 w 13"/>
                      <a:gd name="T5" fmla="*/ 3 h 35"/>
                      <a:gd name="T6" fmla="*/ 2 w 13"/>
                      <a:gd name="T7" fmla="*/ 4 h 35"/>
                      <a:gd name="T8" fmla="*/ 10 w 13"/>
                      <a:gd name="T9" fmla="*/ 7 h 35"/>
                      <a:gd name="T10" fmla="*/ 10 w 13"/>
                      <a:gd name="T11" fmla="*/ 14 h 35"/>
                      <a:gd name="T12" fmla="*/ 10 w 13"/>
                      <a:gd name="T13" fmla="*/ 33 h 35"/>
                      <a:gd name="T14" fmla="*/ 12 w 13"/>
                      <a:gd name="T15" fmla="*/ 32 h 35"/>
                      <a:gd name="T16" fmla="*/ 3 w 13"/>
                      <a:gd name="T17" fmla="*/ 31 h 35"/>
                      <a:gd name="T18" fmla="*/ 2 w 13"/>
                      <a:gd name="T19" fmla="*/ 34 h 35"/>
                      <a:gd name="T20" fmla="*/ 12 w 13"/>
                      <a:gd name="T21" fmla="*/ 35 h 35"/>
                      <a:gd name="T22" fmla="*/ 13 w 13"/>
                      <a:gd name="T23" fmla="*/ 33 h 35"/>
                      <a:gd name="T24" fmla="*/ 12 w 13"/>
                      <a:gd name="T25" fmla="*/ 5 h 35"/>
                      <a:gd name="T26" fmla="*/ 2 w 13"/>
                      <a:gd name="T27" fmla="*/ 1 h 35"/>
                      <a:gd name="T28" fmla="*/ 1 w 13"/>
                      <a:gd name="T29" fmla="*/ 3 h 35"/>
                      <a:gd name="T30" fmla="*/ 1 w 13"/>
                      <a:gd name="T31" fmla="*/ 16 h 35"/>
                      <a:gd name="T32" fmla="*/ 2 w 13"/>
                      <a:gd name="T33" fmla="*/ 32 h 35"/>
                      <a:gd name="T34" fmla="*/ 4 w 13"/>
                      <a:gd name="T35" fmla="*/ 33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13" h="35">
                        <a:moveTo>
                          <a:pt x="4" y="33"/>
                        </a:moveTo>
                        <a:cubicBezTo>
                          <a:pt x="7" y="30"/>
                          <a:pt x="6" y="26"/>
                          <a:pt x="6" y="22"/>
                        </a:cubicBezTo>
                        <a:cubicBezTo>
                          <a:pt x="5" y="15"/>
                          <a:pt x="4" y="9"/>
                          <a:pt x="4" y="3"/>
                        </a:cubicBezTo>
                        <a:cubicBezTo>
                          <a:pt x="3" y="3"/>
                          <a:pt x="3" y="3"/>
                          <a:pt x="2" y="4"/>
                        </a:cubicBezTo>
                        <a:cubicBezTo>
                          <a:pt x="5" y="4"/>
                          <a:pt x="10" y="2"/>
                          <a:pt x="10" y="7"/>
                        </a:cubicBezTo>
                        <a:cubicBezTo>
                          <a:pt x="10" y="9"/>
                          <a:pt x="10" y="12"/>
                          <a:pt x="10" y="14"/>
                        </a:cubicBezTo>
                        <a:cubicBezTo>
                          <a:pt x="10" y="21"/>
                          <a:pt x="11" y="27"/>
                          <a:pt x="10" y="33"/>
                        </a:cubicBezTo>
                        <a:cubicBezTo>
                          <a:pt x="11" y="33"/>
                          <a:pt x="11" y="32"/>
                          <a:pt x="12" y="32"/>
                        </a:cubicBezTo>
                        <a:cubicBezTo>
                          <a:pt x="9" y="32"/>
                          <a:pt x="6" y="32"/>
                          <a:pt x="3" y="31"/>
                        </a:cubicBezTo>
                        <a:cubicBezTo>
                          <a:pt x="1" y="31"/>
                          <a:pt x="0" y="34"/>
                          <a:pt x="2" y="34"/>
                        </a:cubicBezTo>
                        <a:cubicBezTo>
                          <a:pt x="5" y="35"/>
                          <a:pt x="8" y="35"/>
                          <a:pt x="12" y="35"/>
                        </a:cubicBezTo>
                        <a:cubicBezTo>
                          <a:pt x="13" y="35"/>
                          <a:pt x="13" y="34"/>
                          <a:pt x="13" y="33"/>
                        </a:cubicBezTo>
                        <a:cubicBezTo>
                          <a:pt x="13" y="24"/>
                          <a:pt x="13" y="15"/>
                          <a:pt x="12" y="5"/>
                        </a:cubicBezTo>
                        <a:cubicBezTo>
                          <a:pt x="12" y="0"/>
                          <a:pt x="6" y="1"/>
                          <a:pt x="2" y="1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1" y="7"/>
                          <a:pt x="1" y="12"/>
                          <a:pt x="1" y="16"/>
                        </a:cubicBezTo>
                        <a:cubicBezTo>
                          <a:pt x="2" y="21"/>
                          <a:pt x="5" y="27"/>
                          <a:pt x="2" y="32"/>
                        </a:cubicBezTo>
                        <a:cubicBezTo>
                          <a:pt x="1" y="34"/>
                          <a:pt x="3" y="35"/>
                          <a:pt x="4" y="3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2" name="Freeform 345"/>
                  <p:cNvSpPr/>
                  <p:nvPr/>
                </p:nvSpPr>
                <p:spPr bwMode="auto">
                  <a:xfrm>
                    <a:off x="569" y="1454"/>
                    <a:ext cx="10" cy="28"/>
                  </a:xfrm>
                  <a:custGeom>
                    <a:avLst/>
                    <a:gdLst>
                      <a:gd name="T0" fmla="*/ 6 w 15"/>
                      <a:gd name="T1" fmla="*/ 40 h 42"/>
                      <a:gd name="T2" fmla="*/ 4 w 15"/>
                      <a:gd name="T3" fmla="*/ 16 h 42"/>
                      <a:gd name="T4" fmla="*/ 4 w 15"/>
                      <a:gd name="T5" fmla="*/ 4 h 42"/>
                      <a:gd name="T6" fmla="*/ 5 w 15"/>
                      <a:gd name="T7" fmla="*/ 3 h 42"/>
                      <a:gd name="T8" fmla="*/ 11 w 15"/>
                      <a:gd name="T9" fmla="*/ 8 h 42"/>
                      <a:gd name="T10" fmla="*/ 11 w 15"/>
                      <a:gd name="T11" fmla="*/ 25 h 42"/>
                      <a:gd name="T12" fmla="*/ 12 w 15"/>
                      <a:gd name="T13" fmla="*/ 35 h 42"/>
                      <a:gd name="T14" fmla="*/ 2 w 15"/>
                      <a:gd name="T15" fmla="*/ 38 h 42"/>
                      <a:gd name="T16" fmla="*/ 2 w 15"/>
                      <a:gd name="T17" fmla="*/ 41 h 42"/>
                      <a:gd name="T18" fmla="*/ 13 w 15"/>
                      <a:gd name="T19" fmla="*/ 41 h 42"/>
                      <a:gd name="T20" fmla="*/ 15 w 15"/>
                      <a:gd name="T21" fmla="*/ 40 h 42"/>
                      <a:gd name="T22" fmla="*/ 14 w 15"/>
                      <a:gd name="T23" fmla="*/ 23 h 42"/>
                      <a:gd name="T24" fmla="*/ 14 w 15"/>
                      <a:gd name="T25" fmla="*/ 8 h 42"/>
                      <a:gd name="T26" fmla="*/ 2 w 15"/>
                      <a:gd name="T27" fmla="*/ 0 h 42"/>
                      <a:gd name="T28" fmla="*/ 1 w 15"/>
                      <a:gd name="T29" fmla="*/ 1 h 42"/>
                      <a:gd name="T30" fmla="*/ 3 w 15"/>
                      <a:gd name="T31" fmla="*/ 40 h 42"/>
                      <a:gd name="T32" fmla="*/ 6 w 15"/>
                      <a:gd name="T33" fmla="*/ 40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5" h="42">
                        <a:moveTo>
                          <a:pt x="6" y="40"/>
                        </a:moveTo>
                        <a:cubicBezTo>
                          <a:pt x="6" y="32"/>
                          <a:pt x="5" y="24"/>
                          <a:pt x="4" y="16"/>
                        </a:cubicBezTo>
                        <a:cubicBezTo>
                          <a:pt x="4" y="12"/>
                          <a:pt x="4" y="8"/>
                          <a:pt x="4" y="4"/>
                        </a:cubicBezTo>
                        <a:cubicBezTo>
                          <a:pt x="3" y="2"/>
                          <a:pt x="4" y="2"/>
                          <a:pt x="5" y="3"/>
                        </a:cubicBezTo>
                        <a:cubicBezTo>
                          <a:pt x="9" y="3"/>
                          <a:pt x="11" y="4"/>
                          <a:pt x="11" y="8"/>
                        </a:cubicBezTo>
                        <a:cubicBezTo>
                          <a:pt x="11" y="14"/>
                          <a:pt x="11" y="19"/>
                          <a:pt x="11" y="25"/>
                        </a:cubicBezTo>
                        <a:cubicBezTo>
                          <a:pt x="12" y="28"/>
                          <a:pt x="12" y="32"/>
                          <a:pt x="12" y="35"/>
                        </a:cubicBezTo>
                        <a:cubicBezTo>
                          <a:pt x="12" y="40"/>
                          <a:pt x="5" y="38"/>
                          <a:pt x="2" y="38"/>
                        </a:cubicBezTo>
                        <a:cubicBezTo>
                          <a:pt x="0" y="38"/>
                          <a:pt x="0" y="41"/>
                          <a:pt x="2" y="41"/>
                        </a:cubicBezTo>
                        <a:cubicBezTo>
                          <a:pt x="5" y="41"/>
                          <a:pt x="9" y="41"/>
                          <a:pt x="13" y="41"/>
                        </a:cubicBezTo>
                        <a:cubicBezTo>
                          <a:pt x="14" y="41"/>
                          <a:pt x="15" y="40"/>
                          <a:pt x="15" y="40"/>
                        </a:cubicBezTo>
                        <a:cubicBezTo>
                          <a:pt x="15" y="34"/>
                          <a:pt x="15" y="28"/>
                          <a:pt x="14" y="23"/>
                        </a:cubicBezTo>
                        <a:cubicBezTo>
                          <a:pt x="13" y="18"/>
                          <a:pt x="14" y="13"/>
                          <a:pt x="14" y="8"/>
                        </a:cubicBezTo>
                        <a:cubicBezTo>
                          <a:pt x="14" y="0"/>
                          <a:pt x="9" y="0"/>
                          <a:pt x="2" y="0"/>
                        </a:cubicBezTo>
                        <a:cubicBezTo>
                          <a:pt x="1" y="0"/>
                          <a:pt x="1" y="0"/>
                          <a:pt x="1" y="1"/>
                        </a:cubicBezTo>
                        <a:cubicBezTo>
                          <a:pt x="2" y="14"/>
                          <a:pt x="3" y="27"/>
                          <a:pt x="3" y="40"/>
                        </a:cubicBezTo>
                        <a:cubicBezTo>
                          <a:pt x="3" y="42"/>
                          <a:pt x="6" y="42"/>
                          <a:pt x="6" y="4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3" name="Freeform 346"/>
                  <p:cNvSpPr/>
                  <p:nvPr/>
                </p:nvSpPr>
                <p:spPr bwMode="auto">
                  <a:xfrm>
                    <a:off x="550" y="1471"/>
                    <a:ext cx="2" cy="3"/>
                  </a:xfrm>
                  <a:custGeom>
                    <a:avLst/>
                    <a:gdLst>
                      <a:gd name="T0" fmla="*/ 2 w 4"/>
                      <a:gd name="T1" fmla="*/ 3 h 4"/>
                      <a:gd name="T2" fmla="*/ 3 w 4"/>
                      <a:gd name="T3" fmla="*/ 2 h 4"/>
                      <a:gd name="T4" fmla="*/ 2 w 4"/>
                      <a:gd name="T5" fmla="*/ 1 h 4"/>
                      <a:gd name="T6" fmla="*/ 1 w 4"/>
                      <a:gd name="T7" fmla="*/ 2 h 4"/>
                      <a:gd name="T8" fmla="*/ 2 w 4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2" y="3"/>
                        </a:moveTo>
                        <a:cubicBezTo>
                          <a:pt x="3" y="3"/>
                          <a:pt x="3" y="2"/>
                          <a:pt x="3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2" y="1"/>
                          <a:pt x="1" y="1"/>
                          <a:pt x="1" y="2"/>
                        </a:cubicBezTo>
                        <a:cubicBezTo>
                          <a:pt x="0" y="3"/>
                          <a:pt x="1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4" name="Freeform 347"/>
                  <p:cNvSpPr/>
                  <p:nvPr/>
                </p:nvSpPr>
                <p:spPr bwMode="auto">
                  <a:xfrm>
                    <a:off x="550" y="1472"/>
                    <a:ext cx="2" cy="2"/>
                  </a:xfrm>
                  <a:custGeom>
                    <a:avLst/>
                    <a:gdLst>
                      <a:gd name="T0" fmla="*/ 2 w 4"/>
                      <a:gd name="T1" fmla="*/ 2 h 3"/>
                      <a:gd name="T2" fmla="*/ 3 w 4"/>
                      <a:gd name="T3" fmla="*/ 2 h 3"/>
                      <a:gd name="T4" fmla="*/ 2 w 4"/>
                      <a:gd name="T5" fmla="*/ 0 h 3"/>
                      <a:gd name="T6" fmla="*/ 1 w 4"/>
                      <a:gd name="T7" fmla="*/ 1 h 3"/>
                      <a:gd name="T8" fmla="*/ 2 w 4"/>
                      <a:gd name="T9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3">
                        <a:moveTo>
                          <a:pt x="2" y="2"/>
                        </a:moveTo>
                        <a:cubicBezTo>
                          <a:pt x="2" y="2"/>
                          <a:pt x="2" y="2"/>
                          <a:pt x="3" y="2"/>
                        </a:cubicBezTo>
                        <a:cubicBezTo>
                          <a:pt x="4" y="1"/>
                          <a:pt x="3" y="0"/>
                          <a:pt x="2" y="0"/>
                        </a:cubicBezTo>
                        <a:cubicBezTo>
                          <a:pt x="2" y="0"/>
                          <a:pt x="1" y="1"/>
                          <a:pt x="1" y="1"/>
                        </a:cubicBezTo>
                        <a:cubicBezTo>
                          <a:pt x="0" y="1"/>
                          <a:pt x="1" y="3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5" name="Freeform 348"/>
                  <p:cNvSpPr/>
                  <p:nvPr/>
                </p:nvSpPr>
                <p:spPr bwMode="auto">
                  <a:xfrm>
                    <a:off x="547" y="1472"/>
                    <a:ext cx="7" cy="6"/>
                  </a:xfrm>
                  <a:custGeom>
                    <a:avLst/>
                    <a:gdLst>
                      <a:gd name="T0" fmla="*/ 2 w 10"/>
                      <a:gd name="T1" fmla="*/ 8 h 9"/>
                      <a:gd name="T2" fmla="*/ 9 w 10"/>
                      <a:gd name="T3" fmla="*/ 2 h 9"/>
                      <a:gd name="T4" fmla="*/ 8 w 10"/>
                      <a:gd name="T5" fmla="*/ 0 h 9"/>
                      <a:gd name="T6" fmla="*/ 1 w 10"/>
                      <a:gd name="T7" fmla="*/ 8 h 9"/>
                      <a:gd name="T8" fmla="*/ 2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8"/>
                        </a:moveTo>
                        <a:cubicBezTo>
                          <a:pt x="3" y="5"/>
                          <a:pt x="7" y="4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3"/>
                          <a:pt x="2" y="4"/>
                          <a:pt x="1" y="8"/>
                        </a:cubicBezTo>
                        <a:cubicBezTo>
                          <a:pt x="0" y="9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6" name="Freeform 349"/>
                  <p:cNvSpPr/>
                  <p:nvPr/>
                </p:nvSpPr>
                <p:spPr bwMode="auto">
                  <a:xfrm>
                    <a:off x="547" y="1473"/>
                    <a:ext cx="7" cy="7"/>
                  </a:xfrm>
                  <a:custGeom>
                    <a:avLst/>
                    <a:gdLst>
                      <a:gd name="T0" fmla="*/ 2 w 10"/>
                      <a:gd name="T1" fmla="*/ 9 h 10"/>
                      <a:gd name="T2" fmla="*/ 10 w 10"/>
                      <a:gd name="T3" fmla="*/ 2 h 10"/>
                      <a:gd name="T4" fmla="*/ 9 w 10"/>
                      <a:gd name="T5" fmla="*/ 1 h 10"/>
                      <a:gd name="T6" fmla="*/ 1 w 10"/>
                      <a:gd name="T7" fmla="*/ 8 h 10"/>
                      <a:gd name="T8" fmla="*/ 2 w 10"/>
                      <a:gd name="T9" fmla="*/ 9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10">
                        <a:moveTo>
                          <a:pt x="2" y="9"/>
                        </a:moveTo>
                        <a:cubicBezTo>
                          <a:pt x="4" y="6"/>
                          <a:pt x="7" y="4"/>
                          <a:pt x="10" y="2"/>
                        </a:cubicBezTo>
                        <a:cubicBezTo>
                          <a:pt x="10" y="1"/>
                          <a:pt x="10" y="0"/>
                          <a:pt x="9" y="1"/>
                        </a:cubicBezTo>
                        <a:cubicBezTo>
                          <a:pt x="6" y="3"/>
                          <a:pt x="3" y="5"/>
                          <a:pt x="1" y="8"/>
                        </a:cubicBezTo>
                        <a:cubicBezTo>
                          <a:pt x="0" y="9"/>
                          <a:pt x="1" y="10"/>
                          <a:pt x="2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7" name="Freeform 350"/>
                  <p:cNvSpPr/>
                  <p:nvPr/>
                </p:nvSpPr>
                <p:spPr bwMode="auto">
                  <a:xfrm>
                    <a:off x="548" y="1474"/>
                    <a:ext cx="6" cy="6"/>
                  </a:xfrm>
                  <a:custGeom>
                    <a:avLst/>
                    <a:gdLst>
                      <a:gd name="T0" fmla="*/ 1 w 9"/>
                      <a:gd name="T1" fmla="*/ 7 h 8"/>
                      <a:gd name="T2" fmla="*/ 9 w 9"/>
                      <a:gd name="T3" fmla="*/ 2 h 8"/>
                      <a:gd name="T4" fmla="*/ 8 w 9"/>
                      <a:gd name="T5" fmla="*/ 1 h 8"/>
                      <a:gd name="T6" fmla="*/ 1 w 9"/>
                      <a:gd name="T7" fmla="*/ 6 h 8"/>
                      <a:gd name="T8" fmla="*/ 1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1" y="7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9" y="2"/>
                          <a:pt x="9" y="0"/>
                          <a:pt x="8" y="1"/>
                        </a:cubicBezTo>
                        <a:cubicBezTo>
                          <a:pt x="5" y="2"/>
                          <a:pt x="3" y="5"/>
                          <a:pt x="1" y="6"/>
                        </a:cubicBezTo>
                        <a:cubicBezTo>
                          <a:pt x="0" y="6"/>
                          <a:pt x="0" y="8"/>
                          <a:pt x="1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8" name="Freeform 351"/>
                  <p:cNvSpPr/>
                  <p:nvPr/>
                </p:nvSpPr>
                <p:spPr bwMode="auto">
                  <a:xfrm>
                    <a:off x="548" y="1471"/>
                    <a:ext cx="2" cy="3"/>
                  </a:xfrm>
                  <a:custGeom>
                    <a:avLst/>
                    <a:gdLst>
                      <a:gd name="T0" fmla="*/ 2 w 4"/>
                      <a:gd name="T1" fmla="*/ 3 h 4"/>
                      <a:gd name="T2" fmla="*/ 4 w 4"/>
                      <a:gd name="T3" fmla="*/ 2 h 4"/>
                      <a:gd name="T4" fmla="*/ 2 w 4"/>
                      <a:gd name="T5" fmla="*/ 1 h 4"/>
                      <a:gd name="T6" fmla="*/ 2 w 4"/>
                      <a:gd name="T7" fmla="*/ 1 h 4"/>
                      <a:gd name="T8" fmla="*/ 3 w 4"/>
                      <a:gd name="T9" fmla="*/ 2 h 4"/>
                      <a:gd name="T10" fmla="*/ 4 w 4"/>
                      <a:gd name="T11" fmla="*/ 2 h 4"/>
                      <a:gd name="T12" fmla="*/ 2 w 4"/>
                      <a:gd name="T13" fmla="*/ 1 h 4"/>
                      <a:gd name="T14" fmla="*/ 1 w 4"/>
                      <a:gd name="T15" fmla="*/ 2 h 4"/>
                      <a:gd name="T16" fmla="*/ 2 w 4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4">
                        <a:moveTo>
                          <a:pt x="2" y="3"/>
                        </a:move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3" y="1"/>
                          <a:pt x="3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1" y="2"/>
                          <a:pt x="2" y="3"/>
                          <a:pt x="3" y="2"/>
                        </a:cubicBezTo>
                        <a:cubicBezTo>
                          <a:pt x="3" y="2"/>
                          <a:pt x="3" y="2"/>
                          <a:pt x="4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2" y="1"/>
                          <a:pt x="2" y="1"/>
                          <a:pt x="1" y="2"/>
                        </a:cubicBezTo>
                        <a:cubicBezTo>
                          <a:pt x="0" y="3"/>
                          <a:pt x="2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9" name="Freeform 352"/>
                  <p:cNvSpPr/>
                  <p:nvPr/>
                </p:nvSpPr>
                <p:spPr bwMode="auto">
                  <a:xfrm>
                    <a:off x="554" y="1468"/>
                    <a:ext cx="5" cy="4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7 w 8"/>
                      <a:gd name="T3" fmla="*/ 2 h 7"/>
                      <a:gd name="T4" fmla="*/ 6 w 8"/>
                      <a:gd name="T5" fmla="*/ 1 h 7"/>
                      <a:gd name="T6" fmla="*/ 1 w 8"/>
                      <a:gd name="T7" fmla="*/ 5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3" y="5"/>
                          <a:pt x="5" y="4"/>
                          <a:pt x="7" y="2"/>
                        </a:cubicBezTo>
                        <a:cubicBezTo>
                          <a:pt x="8" y="2"/>
                          <a:pt x="7" y="0"/>
                          <a:pt x="6" y="1"/>
                        </a:cubicBezTo>
                        <a:cubicBezTo>
                          <a:pt x="4" y="2"/>
                          <a:pt x="2" y="4"/>
                          <a:pt x="1" y="5"/>
                        </a:cubicBezTo>
                        <a:cubicBezTo>
                          <a:pt x="0" y="5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0" name="Freeform 353"/>
                  <p:cNvSpPr/>
                  <p:nvPr/>
                </p:nvSpPr>
                <p:spPr bwMode="auto">
                  <a:xfrm>
                    <a:off x="553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0 h 8"/>
                      <a:gd name="T6" fmla="*/ 1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1" name="Freeform 354"/>
                  <p:cNvSpPr/>
                  <p:nvPr/>
                </p:nvSpPr>
                <p:spPr bwMode="auto">
                  <a:xfrm>
                    <a:off x="554" y="1472"/>
                    <a:ext cx="6" cy="4"/>
                  </a:xfrm>
                  <a:custGeom>
                    <a:avLst/>
                    <a:gdLst>
                      <a:gd name="T0" fmla="*/ 2 w 9"/>
                      <a:gd name="T1" fmla="*/ 6 h 7"/>
                      <a:gd name="T2" fmla="*/ 8 w 9"/>
                      <a:gd name="T3" fmla="*/ 2 h 7"/>
                      <a:gd name="T4" fmla="*/ 7 w 9"/>
                      <a:gd name="T5" fmla="*/ 0 h 7"/>
                      <a:gd name="T6" fmla="*/ 0 w 9"/>
                      <a:gd name="T7" fmla="*/ 5 h 7"/>
                      <a:gd name="T8" fmla="*/ 2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2" y="6"/>
                        </a:moveTo>
                        <a:cubicBezTo>
                          <a:pt x="4" y="4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2" y="3"/>
                          <a:pt x="0" y="5"/>
                        </a:cubicBezTo>
                        <a:cubicBezTo>
                          <a:pt x="0" y="6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2" name="Freeform 355"/>
                  <p:cNvSpPr/>
                  <p:nvPr/>
                </p:nvSpPr>
                <p:spPr bwMode="auto">
                  <a:xfrm>
                    <a:off x="553" y="1474"/>
                    <a:ext cx="6" cy="5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1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2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3" name="Freeform 356"/>
                  <p:cNvSpPr/>
                  <p:nvPr/>
                </p:nvSpPr>
                <p:spPr bwMode="auto">
                  <a:xfrm>
                    <a:off x="554" y="1476"/>
                    <a:ext cx="5" cy="4"/>
                  </a:xfrm>
                  <a:custGeom>
                    <a:avLst/>
                    <a:gdLst>
                      <a:gd name="T0" fmla="*/ 2 w 7"/>
                      <a:gd name="T1" fmla="*/ 5 h 6"/>
                      <a:gd name="T2" fmla="*/ 6 w 7"/>
                      <a:gd name="T3" fmla="*/ 1 h 6"/>
                      <a:gd name="T4" fmla="*/ 4 w 7"/>
                      <a:gd name="T5" fmla="*/ 0 h 6"/>
                      <a:gd name="T6" fmla="*/ 1 w 7"/>
                      <a:gd name="T7" fmla="*/ 4 h 6"/>
                      <a:gd name="T8" fmla="*/ 2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2" y="5"/>
                        </a:moveTo>
                        <a:cubicBezTo>
                          <a:pt x="3" y="4"/>
                          <a:pt x="5" y="3"/>
                          <a:pt x="6" y="1"/>
                        </a:cubicBezTo>
                        <a:cubicBezTo>
                          <a:pt x="7" y="0"/>
                          <a:pt x="5" y="0"/>
                          <a:pt x="4" y="0"/>
                        </a:cubicBez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4" name="Freeform 357"/>
                  <p:cNvSpPr/>
                  <p:nvPr/>
                </p:nvSpPr>
                <p:spPr bwMode="auto">
                  <a:xfrm>
                    <a:off x="559" y="1463"/>
                    <a:ext cx="5" cy="5"/>
                  </a:xfrm>
                  <a:custGeom>
                    <a:avLst/>
                    <a:gdLst>
                      <a:gd name="T0" fmla="*/ 2 w 8"/>
                      <a:gd name="T1" fmla="*/ 7 h 8"/>
                      <a:gd name="T2" fmla="*/ 8 w 8"/>
                      <a:gd name="T3" fmla="*/ 1 h 8"/>
                      <a:gd name="T4" fmla="*/ 6 w 8"/>
                      <a:gd name="T5" fmla="*/ 0 h 8"/>
                      <a:gd name="T6" fmla="*/ 1 w 8"/>
                      <a:gd name="T7" fmla="*/ 6 h 8"/>
                      <a:gd name="T8" fmla="*/ 2 w 8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2" y="7"/>
                        </a:moveTo>
                        <a:cubicBezTo>
                          <a:pt x="5" y="6"/>
                          <a:pt x="6" y="4"/>
                          <a:pt x="8" y="1"/>
                        </a:cubicBezTo>
                        <a:cubicBezTo>
                          <a:pt x="8" y="0"/>
                          <a:pt x="7" y="0"/>
                          <a:pt x="6" y="0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5" name="Freeform 358"/>
                  <p:cNvSpPr/>
                  <p:nvPr/>
                </p:nvSpPr>
                <p:spPr bwMode="auto">
                  <a:xfrm>
                    <a:off x="558" y="1466"/>
                    <a:ext cx="8" cy="5"/>
                  </a:xfrm>
                  <a:custGeom>
                    <a:avLst/>
                    <a:gdLst>
                      <a:gd name="T0" fmla="*/ 2 w 12"/>
                      <a:gd name="T1" fmla="*/ 7 h 8"/>
                      <a:gd name="T2" fmla="*/ 11 w 12"/>
                      <a:gd name="T3" fmla="*/ 1 h 8"/>
                      <a:gd name="T4" fmla="*/ 11 w 12"/>
                      <a:gd name="T5" fmla="*/ 0 h 8"/>
                      <a:gd name="T6" fmla="*/ 1 w 12"/>
                      <a:gd name="T7" fmla="*/ 6 h 8"/>
                      <a:gd name="T8" fmla="*/ 2 w 12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8">
                        <a:moveTo>
                          <a:pt x="2" y="7"/>
                        </a:moveTo>
                        <a:cubicBezTo>
                          <a:pt x="5" y="6"/>
                          <a:pt x="8" y="3"/>
                          <a:pt x="11" y="1"/>
                        </a:cubicBezTo>
                        <a:cubicBezTo>
                          <a:pt x="12" y="1"/>
                          <a:pt x="12" y="0"/>
                          <a:pt x="11" y="0"/>
                        </a:cubicBezTo>
                        <a:cubicBezTo>
                          <a:pt x="7" y="2"/>
                          <a:pt x="5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6" name="Freeform 359"/>
                  <p:cNvSpPr/>
                  <p:nvPr/>
                </p:nvSpPr>
                <p:spPr bwMode="auto">
                  <a:xfrm>
                    <a:off x="559" y="1467"/>
                    <a:ext cx="7" cy="6"/>
                  </a:xfrm>
                  <a:custGeom>
                    <a:avLst/>
                    <a:gdLst>
                      <a:gd name="T0" fmla="*/ 2 w 11"/>
                      <a:gd name="T1" fmla="*/ 8 h 9"/>
                      <a:gd name="T2" fmla="*/ 10 w 11"/>
                      <a:gd name="T3" fmla="*/ 2 h 9"/>
                      <a:gd name="T4" fmla="*/ 9 w 11"/>
                      <a:gd name="T5" fmla="*/ 1 h 9"/>
                      <a:gd name="T6" fmla="*/ 1 w 11"/>
                      <a:gd name="T7" fmla="*/ 7 h 9"/>
                      <a:gd name="T8" fmla="*/ 2 w 11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9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10" y="2"/>
                        </a:cubicBezTo>
                        <a:cubicBezTo>
                          <a:pt x="11" y="2"/>
                          <a:pt x="10" y="0"/>
                          <a:pt x="9" y="1"/>
                        </a:cubicBezTo>
                        <a:cubicBezTo>
                          <a:pt x="6" y="3"/>
                          <a:pt x="3" y="4"/>
                          <a:pt x="1" y="7"/>
                        </a:cubicBezTo>
                        <a:cubicBezTo>
                          <a:pt x="0" y="7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7" name="Freeform 360"/>
                  <p:cNvSpPr/>
                  <p:nvPr/>
                </p:nvSpPr>
                <p:spPr bwMode="auto">
                  <a:xfrm>
                    <a:off x="559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0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5" y="2"/>
                          <a:pt x="3" y="4"/>
                          <a:pt x="0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8" name="Freeform 361"/>
                  <p:cNvSpPr/>
                  <p:nvPr/>
                </p:nvSpPr>
                <p:spPr bwMode="auto">
                  <a:xfrm>
                    <a:off x="560" y="1472"/>
                    <a:ext cx="6" cy="4"/>
                  </a:xfrm>
                  <a:custGeom>
                    <a:avLst/>
                    <a:gdLst>
                      <a:gd name="T0" fmla="*/ 1 w 9"/>
                      <a:gd name="T1" fmla="*/ 6 h 7"/>
                      <a:gd name="T2" fmla="*/ 8 w 9"/>
                      <a:gd name="T3" fmla="*/ 2 h 7"/>
                      <a:gd name="T4" fmla="*/ 7 w 9"/>
                      <a:gd name="T5" fmla="*/ 0 h 7"/>
                      <a:gd name="T6" fmla="*/ 1 w 9"/>
                      <a:gd name="T7" fmla="*/ 5 h 7"/>
                      <a:gd name="T8" fmla="*/ 1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1" y="6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3" y="3"/>
                          <a:pt x="1" y="5"/>
                        </a:cubicBezTo>
                        <a:cubicBezTo>
                          <a:pt x="0" y="5"/>
                          <a:pt x="0" y="7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9" name="Freeform 362"/>
                  <p:cNvSpPr/>
                  <p:nvPr/>
                </p:nvSpPr>
                <p:spPr bwMode="auto">
                  <a:xfrm>
                    <a:off x="559" y="1473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0" name="Freeform 363"/>
                  <p:cNvSpPr/>
                  <p:nvPr/>
                </p:nvSpPr>
                <p:spPr bwMode="auto">
                  <a:xfrm>
                    <a:off x="560" y="1476"/>
                    <a:ext cx="5" cy="4"/>
                  </a:xfrm>
                  <a:custGeom>
                    <a:avLst/>
                    <a:gdLst>
                      <a:gd name="T0" fmla="*/ 1 w 7"/>
                      <a:gd name="T1" fmla="*/ 5 h 5"/>
                      <a:gd name="T2" fmla="*/ 6 w 7"/>
                      <a:gd name="T3" fmla="*/ 2 h 5"/>
                      <a:gd name="T4" fmla="*/ 5 w 7"/>
                      <a:gd name="T5" fmla="*/ 0 h 5"/>
                      <a:gd name="T6" fmla="*/ 1 w 7"/>
                      <a:gd name="T7" fmla="*/ 3 h 5"/>
                      <a:gd name="T8" fmla="*/ 1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1" y="5"/>
                        </a:moveTo>
                        <a:cubicBezTo>
                          <a:pt x="3" y="4"/>
                          <a:pt x="5" y="3"/>
                          <a:pt x="6" y="2"/>
                        </a:cubicBezTo>
                        <a:cubicBezTo>
                          <a:pt x="7" y="1"/>
                          <a:pt x="6" y="0"/>
                          <a:pt x="5" y="0"/>
                        </a:cubicBezTo>
                        <a:cubicBezTo>
                          <a:pt x="4" y="2"/>
                          <a:pt x="3" y="3"/>
                          <a:pt x="1" y="3"/>
                        </a:cubicBezTo>
                        <a:cubicBezTo>
                          <a:pt x="0" y="3"/>
                          <a:pt x="0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1" name="Freeform 364"/>
                  <p:cNvSpPr/>
                  <p:nvPr/>
                </p:nvSpPr>
                <p:spPr bwMode="auto">
                  <a:xfrm>
                    <a:off x="564" y="1460"/>
                    <a:ext cx="6" cy="5"/>
                  </a:xfrm>
                  <a:custGeom>
                    <a:avLst/>
                    <a:gdLst>
                      <a:gd name="T0" fmla="*/ 3 w 9"/>
                      <a:gd name="T1" fmla="*/ 7 h 8"/>
                      <a:gd name="T2" fmla="*/ 8 w 9"/>
                      <a:gd name="T3" fmla="*/ 1 h 8"/>
                      <a:gd name="T4" fmla="*/ 7 w 9"/>
                      <a:gd name="T5" fmla="*/ 0 h 8"/>
                      <a:gd name="T6" fmla="*/ 1 w 9"/>
                      <a:gd name="T7" fmla="*/ 6 h 8"/>
                      <a:gd name="T8" fmla="*/ 3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3" y="7"/>
                        </a:moveTo>
                        <a:cubicBezTo>
                          <a:pt x="4" y="5"/>
                          <a:pt x="6" y="3"/>
                          <a:pt x="8" y="1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4" y="2"/>
                          <a:pt x="2" y="4"/>
                          <a:pt x="1" y="6"/>
                        </a:cubicBezTo>
                        <a:cubicBezTo>
                          <a:pt x="0" y="7"/>
                          <a:pt x="2" y="8"/>
                          <a:pt x="3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2" name="Freeform 365"/>
                  <p:cNvSpPr/>
                  <p:nvPr/>
                </p:nvSpPr>
                <p:spPr bwMode="auto">
                  <a:xfrm>
                    <a:off x="565" y="1461"/>
                    <a:ext cx="6" cy="6"/>
                  </a:xfrm>
                  <a:custGeom>
                    <a:avLst/>
                    <a:gdLst>
                      <a:gd name="T0" fmla="*/ 2 w 9"/>
                      <a:gd name="T1" fmla="*/ 8 h 9"/>
                      <a:gd name="T2" fmla="*/ 8 w 9"/>
                      <a:gd name="T3" fmla="*/ 1 h 9"/>
                      <a:gd name="T4" fmla="*/ 7 w 9"/>
                      <a:gd name="T5" fmla="*/ 0 h 9"/>
                      <a:gd name="T6" fmla="*/ 1 w 9"/>
                      <a:gd name="T7" fmla="*/ 7 h 9"/>
                      <a:gd name="T8" fmla="*/ 2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8" y="1"/>
                        </a:cubicBezTo>
                        <a:cubicBezTo>
                          <a:pt x="9" y="0"/>
                          <a:pt x="7" y="0"/>
                          <a:pt x="7" y="0"/>
                        </a:cubicBezTo>
                        <a:cubicBezTo>
                          <a:pt x="5" y="3"/>
                          <a:pt x="2" y="5"/>
                          <a:pt x="1" y="7"/>
                        </a:cubicBezTo>
                        <a:cubicBezTo>
                          <a:pt x="0" y="8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3" name="Freeform 366"/>
                  <p:cNvSpPr/>
                  <p:nvPr/>
                </p:nvSpPr>
                <p:spPr bwMode="auto">
                  <a:xfrm>
                    <a:off x="565" y="1463"/>
                    <a:ext cx="6" cy="5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0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2"/>
                          <a:pt x="8" y="0"/>
                          <a:pt x="7" y="0"/>
                        </a:cubicBezTo>
                        <a:cubicBezTo>
                          <a:pt x="5" y="1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4" name="Freeform 367"/>
                  <p:cNvSpPr/>
                  <p:nvPr/>
                </p:nvSpPr>
                <p:spPr bwMode="auto">
                  <a:xfrm>
                    <a:off x="564" y="1466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5" y="7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5" name="Freeform 368"/>
                  <p:cNvSpPr/>
                  <p:nvPr/>
                </p:nvSpPr>
                <p:spPr bwMode="auto">
                  <a:xfrm>
                    <a:off x="565" y="1467"/>
                    <a:ext cx="6" cy="6"/>
                  </a:xfrm>
                  <a:custGeom>
                    <a:avLst/>
                    <a:gdLst>
                      <a:gd name="T0" fmla="*/ 2 w 9"/>
                      <a:gd name="T1" fmla="*/ 8 h 9"/>
                      <a:gd name="T2" fmla="*/ 9 w 9"/>
                      <a:gd name="T3" fmla="*/ 2 h 9"/>
                      <a:gd name="T4" fmla="*/ 7 w 9"/>
                      <a:gd name="T5" fmla="*/ 1 h 9"/>
                      <a:gd name="T6" fmla="*/ 1 w 9"/>
                      <a:gd name="T7" fmla="*/ 7 h 9"/>
                      <a:gd name="T8" fmla="*/ 2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3"/>
                          <a:pt x="3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6" name="Freeform 369"/>
                  <p:cNvSpPr/>
                  <p:nvPr/>
                </p:nvSpPr>
                <p:spPr bwMode="auto">
                  <a:xfrm>
                    <a:off x="564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7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5" y="3"/>
                          <a:pt x="3" y="5"/>
                          <a:pt x="1" y="7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7" name="Freeform 370"/>
                  <p:cNvSpPr/>
                  <p:nvPr/>
                </p:nvSpPr>
                <p:spPr bwMode="auto">
                  <a:xfrm>
                    <a:off x="564" y="1472"/>
                    <a:ext cx="7" cy="6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0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4" y="6"/>
                          <a:pt x="7" y="4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2"/>
                          <a:pt x="3" y="4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8" name="Freeform 371"/>
                  <p:cNvSpPr/>
                  <p:nvPr/>
                </p:nvSpPr>
                <p:spPr bwMode="auto">
                  <a:xfrm>
                    <a:off x="566" y="1474"/>
                    <a:ext cx="5" cy="6"/>
                  </a:xfrm>
                  <a:custGeom>
                    <a:avLst/>
                    <a:gdLst>
                      <a:gd name="T0" fmla="*/ 2 w 8"/>
                      <a:gd name="T1" fmla="*/ 7 h 8"/>
                      <a:gd name="T2" fmla="*/ 7 w 8"/>
                      <a:gd name="T3" fmla="*/ 2 h 8"/>
                      <a:gd name="T4" fmla="*/ 6 w 8"/>
                      <a:gd name="T5" fmla="*/ 1 h 8"/>
                      <a:gd name="T6" fmla="*/ 0 w 8"/>
                      <a:gd name="T7" fmla="*/ 6 h 8"/>
                      <a:gd name="T8" fmla="*/ 2 w 8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2" y="7"/>
                        </a:moveTo>
                        <a:cubicBezTo>
                          <a:pt x="3" y="5"/>
                          <a:pt x="5" y="4"/>
                          <a:pt x="7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4" y="2"/>
                          <a:pt x="2" y="4"/>
                          <a:pt x="0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9" name="Freeform 372"/>
                  <p:cNvSpPr/>
                  <p:nvPr/>
                </p:nvSpPr>
                <p:spPr bwMode="auto">
                  <a:xfrm>
                    <a:off x="566" y="1476"/>
                    <a:ext cx="5" cy="5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8 w 8"/>
                      <a:gd name="T3" fmla="*/ 2 h 7"/>
                      <a:gd name="T4" fmla="*/ 6 w 8"/>
                      <a:gd name="T5" fmla="*/ 1 h 7"/>
                      <a:gd name="T6" fmla="*/ 1 w 8"/>
                      <a:gd name="T7" fmla="*/ 5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4" y="5"/>
                          <a:pt x="6" y="4"/>
                          <a:pt x="8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5" y="2"/>
                          <a:pt x="3" y="4"/>
                          <a:pt x="1" y="5"/>
                        </a:cubicBezTo>
                        <a:cubicBezTo>
                          <a:pt x="0" y="6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0" name="Freeform 373"/>
                  <p:cNvSpPr/>
                  <p:nvPr/>
                </p:nvSpPr>
                <p:spPr bwMode="auto">
                  <a:xfrm>
                    <a:off x="570" y="1455"/>
                    <a:ext cx="5" cy="3"/>
                  </a:xfrm>
                  <a:custGeom>
                    <a:avLst/>
                    <a:gdLst>
                      <a:gd name="T0" fmla="*/ 2 w 7"/>
                      <a:gd name="T1" fmla="*/ 5 h 5"/>
                      <a:gd name="T2" fmla="*/ 6 w 7"/>
                      <a:gd name="T3" fmla="*/ 2 h 5"/>
                      <a:gd name="T4" fmla="*/ 5 w 7"/>
                      <a:gd name="T5" fmla="*/ 1 h 5"/>
                      <a:gd name="T6" fmla="*/ 1 w 7"/>
                      <a:gd name="T7" fmla="*/ 3 h 5"/>
                      <a:gd name="T8" fmla="*/ 2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2" y="5"/>
                        </a:moveTo>
                        <a:cubicBezTo>
                          <a:pt x="4" y="4"/>
                          <a:pt x="5" y="3"/>
                          <a:pt x="6" y="2"/>
                        </a:cubicBezTo>
                        <a:cubicBezTo>
                          <a:pt x="7" y="1"/>
                          <a:pt x="6" y="0"/>
                          <a:pt x="5" y="1"/>
                        </a:cubicBezTo>
                        <a:cubicBezTo>
                          <a:pt x="4" y="2"/>
                          <a:pt x="3" y="2"/>
                          <a:pt x="1" y="3"/>
                        </a:cubicBezTo>
                        <a:cubicBezTo>
                          <a:pt x="0" y="4"/>
                          <a:pt x="2" y="5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1" name="Freeform 374"/>
                  <p:cNvSpPr/>
                  <p:nvPr/>
                </p:nvSpPr>
                <p:spPr bwMode="auto">
                  <a:xfrm>
                    <a:off x="570" y="1456"/>
                    <a:ext cx="6" cy="6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1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2"/>
                          <a:pt x="8" y="0"/>
                          <a:pt x="7" y="1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2" name="Freeform 375"/>
                  <p:cNvSpPr/>
                  <p:nvPr/>
                </p:nvSpPr>
                <p:spPr bwMode="auto">
                  <a:xfrm>
                    <a:off x="570" y="1458"/>
                    <a:ext cx="6" cy="5"/>
                  </a:xfrm>
                  <a:custGeom>
                    <a:avLst/>
                    <a:gdLst>
                      <a:gd name="T0" fmla="*/ 2 w 10"/>
                      <a:gd name="T1" fmla="*/ 7 h 7"/>
                      <a:gd name="T2" fmla="*/ 9 w 10"/>
                      <a:gd name="T3" fmla="*/ 2 h 7"/>
                      <a:gd name="T4" fmla="*/ 8 w 10"/>
                      <a:gd name="T5" fmla="*/ 1 h 7"/>
                      <a:gd name="T6" fmla="*/ 1 w 10"/>
                      <a:gd name="T7" fmla="*/ 5 h 7"/>
                      <a:gd name="T8" fmla="*/ 2 w 10"/>
                      <a:gd name="T9" fmla="*/ 7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7">
                        <a:moveTo>
                          <a:pt x="2" y="7"/>
                        </a:moveTo>
                        <a:cubicBezTo>
                          <a:pt x="5" y="6"/>
                          <a:pt x="6" y="3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2"/>
                          <a:pt x="4" y="5"/>
                          <a:pt x="1" y="5"/>
                        </a:cubicBezTo>
                        <a:cubicBezTo>
                          <a:pt x="0" y="5"/>
                          <a:pt x="1" y="7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3" name="Freeform 376"/>
                  <p:cNvSpPr/>
                  <p:nvPr/>
                </p:nvSpPr>
                <p:spPr bwMode="auto">
                  <a:xfrm>
                    <a:off x="570" y="1460"/>
                    <a:ext cx="6" cy="6"/>
                  </a:xfrm>
                  <a:custGeom>
                    <a:avLst/>
                    <a:gdLst>
                      <a:gd name="T0" fmla="*/ 2 w 10"/>
                      <a:gd name="T1" fmla="*/ 9 h 9"/>
                      <a:gd name="T2" fmla="*/ 9 w 10"/>
                      <a:gd name="T3" fmla="*/ 2 h 9"/>
                      <a:gd name="T4" fmla="*/ 8 w 10"/>
                      <a:gd name="T5" fmla="*/ 1 h 9"/>
                      <a:gd name="T6" fmla="*/ 1 w 10"/>
                      <a:gd name="T7" fmla="*/ 7 h 9"/>
                      <a:gd name="T8" fmla="*/ 2 w 10"/>
                      <a:gd name="T9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9"/>
                        </a:moveTo>
                        <a:cubicBezTo>
                          <a:pt x="5" y="7"/>
                          <a:pt x="7" y="5"/>
                          <a:pt x="9" y="2"/>
                        </a:cubicBezTo>
                        <a:cubicBezTo>
                          <a:pt x="10" y="1"/>
                          <a:pt x="9" y="0"/>
                          <a:pt x="8" y="1"/>
                        </a:cubicBezTo>
                        <a:cubicBezTo>
                          <a:pt x="6" y="3"/>
                          <a:pt x="4" y="6"/>
                          <a:pt x="1" y="7"/>
                        </a:cubicBezTo>
                        <a:cubicBezTo>
                          <a:pt x="0" y="8"/>
                          <a:pt x="1" y="9"/>
                          <a:pt x="2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4" name="Freeform 377"/>
                  <p:cNvSpPr/>
                  <p:nvPr/>
                </p:nvSpPr>
                <p:spPr bwMode="auto">
                  <a:xfrm>
                    <a:off x="569" y="1462"/>
                    <a:ext cx="8" cy="6"/>
                  </a:xfrm>
                  <a:custGeom>
                    <a:avLst/>
                    <a:gdLst>
                      <a:gd name="T0" fmla="*/ 2 w 12"/>
                      <a:gd name="T1" fmla="*/ 8 h 9"/>
                      <a:gd name="T2" fmla="*/ 11 w 12"/>
                      <a:gd name="T3" fmla="*/ 2 h 9"/>
                      <a:gd name="T4" fmla="*/ 10 w 12"/>
                      <a:gd name="T5" fmla="*/ 1 h 9"/>
                      <a:gd name="T6" fmla="*/ 1 w 12"/>
                      <a:gd name="T7" fmla="*/ 7 h 9"/>
                      <a:gd name="T8" fmla="*/ 2 w 12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9">
                        <a:moveTo>
                          <a:pt x="2" y="8"/>
                        </a:moveTo>
                        <a:cubicBezTo>
                          <a:pt x="5" y="6"/>
                          <a:pt x="8" y="4"/>
                          <a:pt x="11" y="2"/>
                        </a:cubicBezTo>
                        <a:cubicBezTo>
                          <a:pt x="12" y="2"/>
                          <a:pt x="11" y="0"/>
                          <a:pt x="10" y="1"/>
                        </a:cubicBezTo>
                        <a:cubicBezTo>
                          <a:pt x="7" y="3"/>
                          <a:pt x="4" y="5"/>
                          <a:pt x="1" y="7"/>
                        </a:cubicBezTo>
                        <a:cubicBezTo>
                          <a:pt x="0" y="7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5" name="Freeform 378"/>
                  <p:cNvSpPr/>
                  <p:nvPr/>
                </p:nvSpPr>
                <p:spPr bwMode="auto">
                  <a:xfrm>
                    <a:off x="570" y="1465"/>
                    <a:ext cx="6" cy="6"/>
                  </a:xfrm>
                  <a:custGeom>
                    <a:avLst/>
                    <a:gdLst>
                      <a:gd name="T0" fmla="*/ 2 w 10"/>
                      <a:gd name="T1" fmla="*/ 8 h 9"/>
                      <a:gd name="T2" fmla="*/ 9 w 10"/>
                      <a:gd name="T3" fmla="*/ 2 h 9"/>
                      <a:gd name="T4" fmla="*/ 8 w 10"/>
                      <a:gd name="T5" fmla="*/ 1 h 9"/>
                      <a:gd name="T6" fmla="*/ 1 w 10"/>
                      <a:gd name="T7" fmla="*/ 7 h 9"/>
                      <a:gd name="T8" fmla="*/ 2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6" y="3"/>
                          <a:pt x="3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6" name="Freeform 379"/>
                  <p:cNvSpPr/>
                  <p:nvPr/>
                </p:nvSpPr>
                <p:spPr bwMode="auto">
                  <a:xfrm>
                    <a:off x="570" y="1468"/>
                    <a:ext cx="6" cy="6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7" name="Freeform 380"/>
                  <p:cNvSpPr/>
                  <p:nvPr/>
                </p:nvSpPr>
                <p:spPr bwMode="auto">
                  <a:xfrm>
                    <a:off x="570" y="1472"/>
                    <a:ext cx="6" cy="4"/>
                  </a:xfrm>
                  <a:custGeom>
                    <a:avLst/>
                    <a:gdLst>
                      <a:gd name="T0" fmla="*/ 2 w 9"/>
                      <a:gd name="T1" fmla="*/ 6 h 7"/>
                      <a:gd name="T2" fmla="*/ 8 w 9"/>
                      <a:gd name="T3" fmla="*/ 2 h 7"/>
                      <a:gd name="T4" fmla="*/ 7 w 9"/>
                      <a:gd name="T5" fmla="*/ 1 h 7"/>
                      <a:gd name="T6" fmla="*/ 1 w 9"/>
                      <a:gd name="T7" fmla="*/ 5 h 7"/>
                      <a:gd name="T8" fmla="*/ 2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2" y="6"/>
                        </a:moveTo>
                        <a:cubicBezTo>
                          <a:pt x="4" y="5"/>
                          <a:pt x="6" y="4"/>
                          <a:pt x="8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3"/>
                          <a:pt x="3" y="4"/>
                          <a:pt x="1" y="5"/>
                        </a:cubicBezTo>
                        <a:cubicBezTo>
                          <a:pt x="0" y="5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8" name="Freeform 381"/>
                  <p:cNvSpPr/>
                  <p:nvPr/>
                </p:nvSpPr>
                <p:spPr bwMode="auto">
                  <a:xfrm>
                    <a:off x="570" y="1475"/>
                    <a:ext cx="6" cy="5"/>
                  </a:xfrm>
                  <a:custGeom>
                    <a:avLst/>
                    <a:gdLst>
                      <a:gd name="T0" fmla="*/ 2 w 10"/>
                      <a:gd name="T1" fmla="*/ 7 h 7"/>
                      <a:gd name="T2" fmla="*/ 9 w 10"/>
                      <a:gd name="T3" fmla="*/ 2 h 7"/>
                      <a:gd name="T4" fmla="*/ 7 w 10"/>
                      <a:gd name="T5" fmla="*/ 1 h 7"/>
                      <a:gd name="T6" fmla="*/ 1 w 10"/>
                      <a:gd name="T7" fmla="*/ 5 h 7"/>
                      <a:gd name="T8" fmla="*/ 2 w 10"/>
                      <a:gd name="T9" fmla="*/ 7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7">
                        <a:moveTo>
                          <a:pt x="2" y="7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7" y="1"/>
                        </a:cubicBezTo>
                        <a:cubicBezTo>
                          <a:pt x="6" y="2"/>
                          <a:pt x="4" y="4"/>
                          <a:pt x="1" y="5"/>
                        </a:cubicBezTo>
                        <a:cubicBezTo>
                          <a:pt x="0" y="5"/>
                          <a:pt x="1" y="7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9" name="Freeform 382"/>
                  <p:cNvSpPr/>
                  <p:nvPr/>
                </p:nvSpPr>
                <p:spPr bwMode="auto">
                  <a:xfrm>
                    <a:off x="571" y="1476"/>
                    <a:ext cx="6" cy="4"/>
                  </a:xfrm>
                  <a:custGeom>
                    <a:avLst/>
                    <a:gdLst>
                      <a:gd name="T0" fmla="*/ 1 w 9"/>
                      <a:gd name="T1" fmla="*/ 6 h 6"/>
                      <a:gd name="T2" fmla="*/ 8 w 9"/>
                      <a:gd name="T3" fmla="*/ 2 h 6"/>
                      <a:gd name="T4" fmla="*/ 7 w 9"/>
                      <a:gd name="T5" fmla="*/ 0 h 6"/>
                      <a:gd name="T6" fmla="*/ 1 w 9"/>
                      <a:gd name="T7" fmla="*/ 4 h 6"/>
                      <a:gd name="T8" fmla="*/ 1 w 9"/>
                      <a:gd name="T9" fmla="*/ 6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6">
                        <a:moveTo>
                          <a:pt x="1" y="6"/>
                        </a:moveTo>
                        <a:cubicBezTo>
                          <a:pt x="3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3" y="3"/>
                          <a:pt x="1" y="4"/>
                        </a:cubicBezTo>
                        <a:cubicBezTo>
                          <a:pt x="0" y="4"/>
                          <a:pt x="0" y="6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0" name="Freeform 383"/>
                  <p:cNvSpPr/>
                  <p:nvPr/>
                </p:nvSpPr>
                <p:spPr bwMode="auto">
                  <a:xfrm>
                    <a:off x="571" y="1469"/>
                    <a:ext cx="5" cy="6"/>
                  </a:xfrm>
                  <a:custGeom>
                    <a:avLst/>
                    <a:gdLst>
                      <a:gd name="T0" fmla="*/ 2 w 8"/>
                      <a:gd name="T1" fmla="*/ 8 h 9"/>
                      <a:gd name="T2" fmla="*/ 7 w 8"/>
                      <a:gd name="T3" fmla="*/ 2 h 9"/>
                      <a:gd name="T4" fmla="*/ 6 w 8"/>
                      <a:gd name="T5" fmla="*/ 1 h 9"/>
                      <a:gd name="T6" fmla="*/ 1 w 8"/>
                      <a:gd name="T7" fmla="*/ 7 h 9"/>
                      <a:gd name="T8" fmla="*/ 2 w 8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9">
                        <a:moveTo>
                          <a:pt x="2" y="8"/>
                        </a:moveTo>
                        <a:cubicBezTo>
                          <a:pt x="3" y="6"/>
                          <a:pt x="5" y="4"/>
                          <a:pt x="7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4" y="3"/>
                          <a:pt x="2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1" name="Freeform 384"/>
                  <p:cNvSpPr/>
                  <p:nvPr/>
                </p:nvSpPr>
                <p:spPr bwMode="auto">
                  <a:xfrm>
                    <a:off x="571" y="1474"/>
                    <a:ext cx="7" cy="4"/>
                  </a:xfrm>
                  <a:custGeom>
                    <a:avLst/>
                    <a:gdLst>
                      <a:gd name="T0" fmla="*/ 2 w 10"/>
                      <a:gd name="T1" fmla="*/ 5 h 6"/>
                      <a:gd name="T2" fmla="*/ 9 w 10"/>
                      <a:gd name="T3" fmla="*/ 2 h 6"/>
                      <a:gd name="T4" fmla="*/ 9 w 10"/>
                      <a:gd name="T5" fmla="*/ 0 h 6"/>
                      <a:gd name="T6" fmla="*/ 1 w 10"/>
                      <a:gd name="T7" fmla="*/ 4 h 6"/>
                      <a:gd name="T8" fmla="*/ 2 w 10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6">
                        <a:moveTo>
                          <a:pt x="2" y="5"/>
                        </a:moveTo>
                        <a:cubicBezTo>
                          <a:pt x="4" y="4"/>
                          <a:pt x="6" y="2"/>
                          <a:pt x="9" y="2"/>
                        </a:cubicBezTo>
                        <a:cubicBezTo>
                          <a:pt x="10" y="2"/>
                          <a:pt x="10" y="0"/>
                          <a:pt x="9" y="0"/>
                        </a:cubicBezTo>
                        <a:cubicBezTo>
                          <a:pt x="6" y="0"/>
                          <a:pt x="4" y="2"/>
                          <a:pt x="1" y="4"/>
                        </a:cubicBezTo>
                        <a:cubicBezTo>
                          <a:pt x="0" y="4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2" name="Freeform 385"/>
                  <p:cNvSpPr/>
                  <p:nvPr/>
                </p:nvSpPr>
                <p:spPr bwMode="auto">
                  <a:xfrm>
                    <a:off x="573" y="1476"/>
                    <a:ext cx="4" cy="4"/>
                  </a:xfrm>
                  <a:custGeom>
                    <a:avLst/>
                    <a:gdLst>
                      <a:gd name="T0" fmla="*/ 2 w 6"/>
                      <a:gd name="T1" fmla="*/ 5 h 6"/>
                      <a:gd name="T2" fmla="*/ 5 w 6"/>
                      <a:gd name="T3" fmla="*/ 2 h 6"/>
                      <a:gd name="T4" fmla="*/ 4 w 6"/>
                      <a:gd name="T5" fmla="*/ 1 h 6"/>
                      <a:gd name="T6" fmla="*/ 0 w 6"/>
                      <a:gd name="T7" fmla="*/ 4 h 6"/>
                      <a:gd name="T8" fmla="*/ 2 w 6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2" y="5"/>
                        </a:moveTo>
                        <a:cubicBezTo>
                          <a:pt x="3" y="4"/>
                          <a:pt x="4" y="3"/>
                          <a:pt x="5" y="2"/>
                        </a:cubicBezTo>
                        <a:cubicBezTo>
                          <a:pt x="6" y="1"/>
                          <a:pt x="5" y="0"/>
                          <a:pt x="4" y="1"/>
                        </a:cubicBezTo>
                        <a:cubicBezTo>
                          <a:pt x="3" y="2"/>
                          <a:pt x="2" y="3"/>
                          <a:pt x="0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3" name="Freeform 386"/>
                  <p:cNvSpPr/>
                  <p:nvPr/>
                </p:nvSpPr>
                <p:spPr bwMode="auto">
                  <a:xfrm>
                    <a:off x="900" y="1709"/>
                    <a:ext cx="23" cy="24"/>
                  </a:xfrm>
                  <a:custGeom>
                    <a:avLst/>
                    <a:gdLst>
                      <a:gd name="T0" fmla="*/ 24 w 35"/>
                      <a:gd name="T1" fmla="*/ 5 h 35"/>
                      <a:gd name="T2" fmla="*/ 3 w 35"/>
                      <a:gd name="T3" fmla="*/ 13 h 35"/>
                      <a:gd name="T4" fmla="*/ 14 w 35"/>
                      <a:gd name="T5" fmla="*/ 32 h 35"/>
                      <a:gd name="T6" fmla="*/ 33 w 35"/>
                      <a:gd name="T7" fmla="*/ 23 h 35"/>
                      <a:gd name="T8" fmla="*/ 21 w 35"/>
                      <a:gd name="T9" fmla="*/ 5 h 35"/>
                      <a:gd name="T10" fmla="*/ 22 w 35"/>
                      <a:gd name="T11" fmla="*/ 7 h 35"/>
                      <a:gd name="T12" fmla="*/ 30 w 35"/>
                      <a:gd name="T13" fmla="*/ 13 h 35"/>
                      <a:gd name="T14" fmla="*/ 30 w 35"/>
                      <a:gd name="T15" fmla="*/ 25 h 35"/>
                      <a:gd name="T16" fmla="*/ 15 w 35"/>
                      <a:gd name="T17" fmla="*/ 31 h 35"/>
                      <a:gd name="T18" fmla="*/ 5 w 35"/>
                      <a:gd name="T19" fmla="*/ 14 h 35"/>
                      <a:gd name="T20" fmla="*/ 11 w 35"/>
                      <a:gd name="T21" fmla="*/ 5 h 35"/>
                      <a:gd name="T22" fmla="*/ 23 w 35"/>
                      <a:gd name="T23" fmla="*/ 7 h 35"/>
                      <a:gd name="T24" fmla="*/ 24 w 35"/>
                      <a:gd name="T25" fmla="*/ 5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5" h="35">
                        <a:moveTo>
                          <a:pt x="24" y="5"/>
                        </a:moveTo>
                        <a:cubicBezTo>
                          <a:pt x="15" y="0"/>
                          <a:pt x="7" y="3"/>
                          <a:pt x="3" y="13"/>
                        </a:cubicBezTo>
                        <a:cubicBezTo>
                          <a:pt x="0" y="21"/>
                          <a:pt x="6" y="30"/>
                          <a:pt x="14" y="32"/>
                        </a:cubicBezTo>
                        <a:cubicBezTo>
                          <a:pt x="22" y="35"/>
                          <a:pt x="30" y="31"/>
                          <a:pt x="33" y="23"/>
                        </a:cubicBezTo>
                        <a:cubicBezTo>
                          <a:pt x="35" y="17"/>
                          <a:pt x="30" y="3"/>
                          <a:pt x="21" y="5"/>
                        </a:cubicBezTo>
                        <a:cubicBezTo>
                          <a:pt x="20" y="5"/>
                          <a:pt x="21" y="7"/>
                          <a:pt x="22" y="7"/>
                        </a:cubicBezTo>
                        <a:cubicBezTo>
                          <a:pt x="26" y="6"/>
                          <a:pt x="28" y="10"/>
                          <a:pt x="30" y="13"/>
                        </a:cubicBezTo>
                        <a:cubicBezTo>
                          <a:pt x="32" y="17"/>
                          <a:pt x="32" y="21"/>
                          <a:pt x="30" y="25"/>
                        </a:cubicBezTo>
                        <a:cubicBezTo>
                          <a:pt x="28" y="31"/>
                          <a:pt x="20" y="32"/>
                          <a:pt x="15" y="31"/>
                        </a:cubicBezTo>
                        <a:cubicBezTo>
                          <a:pt x="7" y="29"/>
                          <a:pt x="3" y="22"/>
                          <a:pt x="5" y="14"/>
                        </a:cubicBezTo>
                        <a:cubicBezTo>
                          <a:pt x="5" y="11"/>
                          <a:pt x="8" y="7"/>
                          <a:pt x="11" y="5"/>
                        </a:cubicBezTo>
                        <a:cubicBezTo>
                          <a:pt x="15" y="2"/>
                          <a:pt x="20" y="4"/>
                          <a:pt x="23" y="7"/>
                        </a:cubicBezTo>
                        <a:cubicBezTo>
                          <a:pt x="24" y="7"/>
                          <a:pt x="25" y="6"/>
                          <a:pt x="24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4" name="Freeform 387"/>
                  <p:cNvSpPr/>
                  <p:nvPr/>
                </p:nvSpPr>
                <p:spPr bwMode="auto">
                  <a:xfrm>
                    <a:off x="916" y="1727"/>
                    <a:ext cx="12" cy="10"/>
                  </a:xfrm>
                  <a:custGeom>
                    <a:avLst/>
                    <a:gdLst>
                      <a:gd name="T0" fmla="*/ 2 w 18"/>
                      <a:gd name="T1" fmla="*/ 5 h 16"/>
                      <a:gd name="T2" fmla="*/ 2 w 18"/>
                      <a:gd name="T3" fmla="*/ 5 h 16"/>
                      <a:gd name="T4" fmla="*/ 1 w 18"/>
                      <a:gd name="T5" fmla="*/ 6 h 16"/>
                      <a:gd name="T6" fmla="*/ 6 w 18"/>
                      <a:gd name="T7" fmla="*/ 10 h 16"/>
                      <a:gd name="T8" fmla="*/ 10 w 18"/>
                      <a:gd name="T9" fmla="*/ 14 h 16"/>
                      <a:gd name="T10" fmla="*/ 15 w 18"/>
                      <a:gd name="T11" fmla="*/ 14 h 16"/>
                      <a:gd name="T12" fmla="*/ 16 w 18"/>
                      <a:gd name="T13" fmla="*/ 8 h 16"/>
                      <a:gd name="T14" fmla="*/ 6 w 18"/>
                      <a:gd name="T15" fmla="*/ 1 h 16"/>
                      <a:gd name="T16" fmla="*/ 5 w 18"/>
                      <a:gd name="T17" fmla="*/ 2 h 16"/>
                      <a:gd name="T18" fmla="*/ 14 w 18"/>
                      <a:gd name="T19" fmla="*/ 8 h 16"/>
                      <a:gd name="T20" fmla="*/ 14 w 18"/>
                      <a:gd name="T21" fmla="*/ 13 h 16"/>
                      <a:gd name="T22" fmla="*/ 13 w 18"/>
                      <a:gd name="T23" fmla="*/ 14 h 16"/>
                      <a:gd name="T24" fmla="*/ 11 w 18"/>
                      <a:gd name="T25" fmla="*/ 12 h 16"/>
                      <a:gd name="T26" fmla="*/ 0 w 18"/>
                      <a:gd name="T27" fmla="*/ 5 h 16"/>
                      <a:gd name="T28" fmla="*/ 0 w 18"/>
                      <a:gd name="T29" fmla="*/ 6 h 16"/>
                      <a:gd name="T30" fmla="*/ 0 w 18"/>
                      <a:gd name="T31" fmla="*/ 6 h 16"/>
                      <a:gd name="T32" fmla="*/ 2 w 18"/>
                      <a:gd name="T33" fmla="*/ 5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8" h="16">
                        <a:moveTo>
                          <a:pt x="2" y="5"/>
                        </a:move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2" y="6"/>
                          <a:pt x="1" y="6"/>
                        </a:cubicBezTo>
                        <a:cubicBezTo>
                          <a:pt x="2" y="6"/>
                          <a:pt x="5" y="9"/>
                          <a:pt x="6" y="10"/>
                        </a:cubicBezTo>
                        <a:cubicBezTo>
                          <a:pt x="7" y="11"/>
                          <a:pt x="9" y="12"/>
                          <a:pt x="10" y="14"/>
                        </a:cubicBezTo>
                        <a:cubicBezTo>
                          <a:pt x="13" y="16"/>
                          <a:pt x="13" y="16"/>
                          <a:pt x="15" y="14"/>
                        </a:cubicBezTo>
                        <a:cubicBezTo>
                          <a:pt x="17" y="12"/>
                          <a:pt x="18" y="10"/>
                          <a:pt x="16" y="8"/>
                        </a:cubicBezTo>
                        <a:cubicBezTo>
                          <a:pt x="13" y="5"/>
                          <a:pt x="10" y="3"/>
                          <a:pt x="6" y="1"/>
                        </a:cubicBezTo>
                        <a:cubicBezTo>
                          <a:pt x="5" y="0"/>
                          <a:pt x="4" y="2"/>
                          <a:pt x="5" y="2"/>
                        </a:cubicBezTo>
                        <a:cubicBezTo>
                          <a:pt x="8" y="4"/>
                          <a:pt x="11" y="6"/>
                          <a:pt x="14" y="8"/>
                        </a:cubicBezTo>
                        <a:cubicBezTo>
                          <a:pt x="16" y="10"/>
                          <a:pt x="15" y="11"/>
                          <a:pt x="14" y="13"/>
                        </a:cubicBezTo>
                        <a:cubicBezTo>
                          <a:pt x="13" y="13"/>
                          <a:pt x="13" y="14"/>
                          <a:pt x="13" y="14"/>
                        </a:cubicBezTo>
                        <a:cubicBezTo>
                          <a:pt x="12" y="13"/>
                          <a:pt x="12" y="13"/>
                          <a:pt x="11" y="12"/>
                        </a:cubicBezTo>
                        <a:cubicBezTo>
                          <a:pt x="9" y="11"/>
                          <a:pt x="3" y="3"/>
                          <a:pt x="0" y="5"/>
                        </a:cubicBezTo>
                        <a:cubicBezTo>
                          <a:pt x="0" y="5"/>
                          <a:pt x="0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1" y="7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5" name="Freeform 388"/>
                  <p:cNvSpPr/>
                  <p:nvPr/>
                </p:nvSpPr>
                <p:spPr bwMode="auto">
                  <a:xfrm>
                    <a:off x="902" y="1708"/>
                    <a:ext cx="20" cy="25"/>
                  </a:xfrm>
                  <a:custGeom>
                    <a:avLst/>
                    <a:gdLst>
                      <a:gd name="T0" fmla="*/ 19 w 30"/>
                      <a:gd name="T1" fmla="*/ 7 h 37"/>
                      <a:gd name="T2" fmla="*/ 2 w 30"/>
                      <a:gd name="T3" fmla="*/ 18 h 37"/>
                      <a:gd name="T4" fmla="*/ 21 w 30"/>
                      <a:gd name="T5" fmla="*/ 32 h 37"/>
                      <a:gd name="T6" fmla="*/ 25 w 30"/>
                      <a:gd name="T7" fmla="*/ 11 h 37"/>
                      <a:gd name="T8" fmla="*/ 5 w 30"/>
                      <a:gd name="T9" fmla="*/ 10 h 37"/>
                      <a:gd name="T10" fmla="*/ 7 w 30"/>
                      <a:gd name="T11" fmla="*/ 11 h 37"/>
                      <a:gd name="T12" fmla="*/ 20 w 30"/>
                      <a:gd name="T13" fmla="*/ 10 h 37"/>
                      <a:gd name="T14" fmla="*/ 26 w 30"/>
                      <a:gd name="T15" fmla="*/ 24 h 37"/>
                      <a:gd name="T16" fmla="*/ 5 w 30"/>
                      <a:gd name="T17" fmla="*/ 24 h 37"/>
                      <a:gd name="T18" fmla="*/ 18 w 30"/>
                      <a:gd name="T19" fmla="*/ 9 h 37"/>
                      <a:gd name="T20" fmla="*/ 19 w 30"/>
                      <a:gd name="T21" fmla="*/ 7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30" h="37">
                        <a:moveTo>
                          <a:pt x="19" y="7"/>
                        </a:moveTo>
                        <a:cubicBezTo>
                          <a:pt x="12" y="0"/>
                          <a:pt x="3" y="11"/>
                          <a:pt x="2" y="18"/>
                        </a:cubicBezTo>
                        <a:cubicBezTo>
                          <a:pt x="1" y="26"/>
                          <a:pt x="12" y="37"/>
                          <a:pt x="21" y="32"/>
                        </a:cubicBezTo>
                        <a:cubicBezTo>
                          <a:pt x="29" y="27"/>
                          <a:pt x="30" y="18"/>
                          <a:pt x="25" y="11"/>
                        </a:cubicBezTo>
                        <a:cubicBezTo>
                          <a:pt x="20" y="6"/>
                          <a:pt x="10" y="3"/>
                          <a:pt x="5" y="10"/>
                        </a:cubicBezTo>
                        <a:cubicBezTo>
                          <a:pt x="5" y="11"/>
                          <a:pt x="6" y="12"/>
                          <a:pt x="7" y="11"/>
                        </a:cubicBezTo>
                        <a:cubicBezTo>
                          <a:pt x="10" y="6"/>
                          <a:pt x="16" y="7"/>
                          <a:pt x="20" y="10"/>
                        </a:cubicBezTo>
                        <a:cubicBezTo>
                          <a:pt x="25" y="13"/>
                          <a:pt x="28" y="18"/>
                          <a:pt x="26" y="24"/>
                        </a:cubicBezTo>
                        <a:cubicBezTo>
                          <a:pt x="22" y="34"/>
                          <a:pt x="10" y="32"/>
                          <a:pt x="5" y="24"/>
                        </a:cubicBezTo>
                        <a:cubicBezTo>
                          <a:pt x="0" y="17"/>
                          <a:pt x="11" y="1"/>
                          <a:pt x="18" y="9"/>
                        </a:cubicBezTo>
                        <a:cubicBezTo>
                          <a:pt x="19" y="9"/>
                          <a:pt x="20" y="8"/>
                          <a:pt x="19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6" name="Freeform 389"/>
                  <p:cNvSpPr/>
                  <p:nvPr/>
                </p:nvSpPr>
                <p:spPr bwMode="auto">
                  <a:xfrm>
                    <a:off x="918" y="1727"/>
                    <a:ext cx="3" cy="6"/>
                  </a:xfrm>
                  <a:custGeom>
                    <a:avLst/>
                    <a:gdLst>
                      <a:gd name="T0" fmla="*/ 3 w 5"/>
                      <a:gd name="T1" fmla="*/ 5 h 8"/>
                      <a:gd name="T2" fmla="*/ 3 w 5"/>
                      <a:gd name="T3" fmla="*/ 3 h 8"/>
                      <a:gd name="T4" fmla="*/ 1 w 5"/>
                      <a:gd name="T5" fmla="*/ 3 h 8"/>
                      <a:gd name="T6" fmla="*/ 0 w 5"/>
                      <a:gd name="T7" fmla="*/ 5 h 8"/>
                      <a:gd name="T8" fmla="*/ 2 w 5"/>
                      <a:gd name="T9" fmla="*/ 5 h 8"/>
                      <a:gd name="T10" fmla="*/ 2 w 5"/>
                      <a:gd name="T11" fmla="*/ 3 h 8"/>
                      <a:gd name="T12" fmla="*/ 0 w 5"/>
                      <a:gd name="T13" fmla="*/ 3 h 8"/>
                      <a:gd name="T14" fmla="*/ 0 w 5"/>
                      <a:gd name="T15" fmla="*/ 4 h 8"/>
                      <a:gd name="T16" fmla="*/ 1 w 5"/>
                      <a:gd name="T17" fmla="*/ 4 h 8"/>
                      <a:gd name="T18" fmla="*/ 2 w 5"/>
                      <a:gd name="T19" fmla="*/ 3 h 8"/>
                      <a:gd name="T20" fmla="*/ 1 w 5"/>
                      <a:gd name="T21" fmla="*/ 3 h 8"/>
                      <a:gd name="T22" fmla="*/ 1 w 5"/>
                      <a:gd name="T23" fmla="*/ 6 h 8"/>
                      <a:gd name="T24" fmla="*/ 3 w 5"/>
                      <a:gd name="T25" fmla="*/ 6 h 8"/>
                      <a:gd name="T26" fmla="*/ 4 w 5"/>
                      <a:gd name="T27" fmla="*/ 1 h 8"/>
                      <a:gd name="T28" fmla="*/ 2 w 5"/>
                      <a:gd name="T29" fmla="*/ 2 h 8"/>
                      <a:gd name="T30" fmla="*/ 3 w 5"/>
                      <a:gd name="T31" fmla="*/ 7 h 8"/>
                      <a:gd name="T32" fmla="*/ 4 w 5"/>
                      <a:gd name="T33" fmla="*/ 7 h 8"/>
                      <a:gd name="T34" fmla="*/ 5 w 5"/>
                      <a:gd name="T35" fmla="*/ 4 h 8"/>
                      <a:gd name="T36" fmla="*/ 3 w 5"/>
                      <a:gd name="T37" fmla="*/ 4 h 8"/>
                      <a:gd name="T38" fmla="*/ 3 w 5"/>
                      <a:gd name="T39" fmla="*/ 7 h 8"/>
                      <a:gd name="T40" fmla="*/ 4 w 5"/>
                      <a:gd name="T41" fmla="*/ 6 h 8"/>
                      <a:gd name="T42" fmla="*/ 4 w 5"/>
                      <a:gd name="T43" fmla="*/ 1 h 8"/>
                      <a:gd name="T44" fmla="*/ 2 w 5"/>
                      <a:gd name="T45" fmla="*/ 1 h 8"/>
                      <a:gd name="T46" fmla="*/ 1 w 5"/>
                      <a:gd name="T47" fmla="*/ 5 h 8"/>
                      <a:gd name="T48" fmla="*/ 3 w 5"/>
                      <a:gd name="T49" fmla="*/ 5 h 8"/>
                      <a:gd name="T50" fmla="*/ 2 w 5"/>
                      <a:gd name="T51" fmla="*/ 2 h 8"/>
                      <a:gd name="T52" fmla="*/ 1 w 5"/>
                      <a:gd name="T53" fmla="*/ 2 h 8"/>
                      <a:gd name="T54" fmla="*/ 0 w 5"/>
                      <a:gd name="T55" fmla="*/ 3 h 8"/>
                      <a:gd name="T56" fmla="*/ 1 w 5"/>
                      <a:gd name="T57" fmla="*/ 4 h 8"/>
                      <a:gd name="T58" fmla="*/ 2 w 5"/>
                      <a:gd name="T59" fmla="*/ 3 h 8"/>
                      <a:gd name="T60" fmla="*/ 0 w 5"/>
                      <a:gd name="T61" fmla="*/ 3 h 8"/>
                      <a:gd name="T62" fmla="*/ 0 w 5"/>
                      <a:gd name="T63" fmla="*/ 5 h 8"/>
                      <a:gd name="T64" fmla="*/ 2 w 5"/>
                      <a:gd name="T65" fmla="*/ 5 h 8"/>
                      <a:gd name="T66" fmla="*/ 3 w 5"/>
                      <a:gd name="T67" fmla="*/ 4 h 8"/>
                      <a:gd name="T68" fmla="*/ 1 w 5"/>
                      <a:gd name="T69" fmla="*/ 3 h 8"/>
                      <a:gd name="T70" fmla="*/ 1 w 5"/>
                      <a:gd name="T71" fmla="*/ 5 h 8"/>
                      <a:gd name="T72" fmla="*/ 3 w 5"/>
                      <a:gd name="T73" fmla="*/ 5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5" h="8">
                        <a:moveTo>
                          <a:pt x="3" y="5"/>
                        </a:moveTo>
                        <a:cubicBezTo>
                          <a:pt x="3" y="4"/>
                          <a:pt x="3" y="4"/>
                          <a:pt x="3" y="3"/>
                        </a:cubicBezTo>
                        <a:cubicBezTo>
                          <a:pt x="3" y="2"/>
                          <a:pt x="2" y="2"/>
                          <a:pt x="1" y="3"/>
                        </a:cubicBezTo>
                        <a:cubicBezTo>
                          <a:pt x="1" y="3"/>
                          <a:pt x="1" y="4"/>
                          <a:pt x="0" y="5"/>
                        </a:cubicBezTo>
                        <a:cubicBezTo>
                          <a:pt x="1" y="5"/>
                          <a:pt x="2" y="5"/>
                          <a:pt x="2" y="5"/>
                        </a:cubicBezTo>
                        <a:cubicBezTo>
                          <a:pt x="2" y="4"/>
                          <a:pt x="2" y="3"/>
                          <a:pt x="2" y="3"/>
                        </a:cubicBezTo>
                        <a:cubicBezTo>
                          <a:pt x="2" y="2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0" y="4"/>
                        </a:cubicBezTo>
                        <a:cubicBezTo>
                          <a:pt x="0" y="5"/>
                          <a:pt x="1" y="5"/>
                          <a:pt x="1" y="4"/>
                        </a:cubicBezTo>
                        <a:cubicBezTo>
                          <a:pt x="2" y="4"/>
                          <a:pt x="2" y="4"/>
                          <a:pt x="2" y="3"/>
                        </a:cubicBezTo>
                        <a:cubicBezTo>
                          <a:pt x="2" y="3"/>
                          <a:pt x="1" y="3"/>
                          <a:pt x="1" y="3"/>
                        </a:cubicBezTo>
                        <a:cubicBezTo>
                          <a:pt x="1" y="4"/>
                          <a:pt x="1" y="5"/>
                          <a:pt x="1" y="6"/>
                        </a:cubicBezTo>
                        <a:cubicBezTo>
                          <a:pt x="1" y="6"/>
                          <a:pt x="3" y="6"/>
                          <a:pt x="3" y="6"/>
                        </a:cubicBezTo>
                        <a:cubicBezTo>
                          <a:pt x="3" y="4"/>
                          <a:pt x="3" y="3"/>
                          <a:pt x="4" y="1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2" y="4"/>
                          <a:pt x="2" y="6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ubicBezTo>
                          <a:pt x="4" y="6"/>
                          <a:pt x="5" y="5"/>
                          <a:pt x="5" y="4"/>
                        </a:cubicBezTo>
                        <a:cubicBezTo>
                          <a:pt x="5" y="3"/>
                          <a:pt x="3" y="3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7"/>
                          <a:pt x="4" y="6"/>
                          <a:pt x="4" y="6"/>
                        </a:cubicBezTo>
                        <a:cubicBezTo>
                          <a:pt x="3" y="5"/>
                          <a:pt x="4" y="3"/>
                          <a:pt x="4" y="1"/>
                        </a:cubicBezTo>
                        <a:cubicBezTo>
                          <a:pt x="3" y="0"/>
                          <a:pt x="2" y="1"/>
                          <a:pt x="2" y="1"/>
                        </a:cubicBezTo>
                        <a:cubicBezTo>
                          <a:pt x="2" y="3"/>
                          <a:pt x="2" y="4"/>
                          <a:pt x="1" y="5"/>
                        </a:cubicBezTo>
                        <a:cubicBezTo>
                          <a:pt x="2" y="5"/>
                          <a:pt x="2" y="5"/>
                          <a:pt x="3" y="5"/>
                        </a:cubicBezTo>
                        <a:cubicBezTo>
                          <a:pt x="3" y="4"/>
                          <a:pt x="3" y="3"/>
                          <a:pt x="2" y="2"/>
                        </a:cubicBezTo>
                        <a:cubicBezTo>
                          <a:pt x="2" y="2"/>
                          <a:pt x="1" y="2"/>
                          <a:pt x="1" y="2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ubicBezTo>
                          <a:pt x="1" y="4"/>
                          <a:pt x="2" y="4"/>
                          <a:pt x="2" y="3"/>
                        </a:cubicBezTo>
                        <a:cubicBezTo>
                          <a:pt x="1" y="3"/>
                          <a:pt x="1" y="3"/>
                          <a:pt x="0" y="3"/>
                        </a:cubicBezTo>
                        <a:cubicBezTo>
                          <a:pt x="0" y="4"/>
                          <a:pt x="0" y="4"/>
                          <a:pt x="0" y="5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ubicBezTo>
                          <a:pt x="2" y="5"/>
                          <a:pt x="3" y="4"/>
                          <a:pt x="3" y="4"/>
                        </a:cubicBezTo>
                        <a:cubicBezTo>
                          <a:pt x="2" y="3"/>
                          <a:pt x="2" y="3"/>
                          <a:pt x="1" y="3"/>
                        </a:cubicBezTo>
                        <a:cubicBezTo>
                          <a:pt x="1" y="4"/>
                          <a:pt x="1" y="4"/>
                          <a:pt x="1" y="5"/>
                        </a:cubicBezTo>
                        <a:cubicBezTo>
                          <a:pt x="1" y="6"/>
                          <a:pt x="3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7" name="Freeform 390"/>
                  <p:cNvSpPr/>
                  <p:nvPr/>
                </p:nvSpPr>
                <p:spPr bwMode="auto">
                  <a:xfrm>
                    <a:off x="920" y="1728"/>
                    <a:ext cx="2" cy="5"/>
                  </a:xfrm>
                  <a:custGeom>
                    <a:avLst/>
                    <a:gdLst>
                      <a:gd name="T0" fmla="*/ 0 w 3"/>
                      <a:gd name="T1" fmla="*/ 1 h 8"/>
                      <a:gd name="T2" fmla="*/ 1 w 3"/>
                      <a:gd name="T3" fmla="*/ 7 h 8"/>
                      <a:gd name="T4" fmla="*/ 2 w 3"/>
                      <a:gd name="T5" fmla="*/ 7 h 8"/>
                      <a:gd name="T6" fmla="*/ 2 w 3"/>
                      <a:gd name="T7" fmla="*/ 7 h 8"/>
                      <a:gd name="T8" fmla="*/ 3 w 3"/>
                      <a:gd name="T9" fmla="*/ 7 h 8"/>
                      <a:gd name="T10" fmla="*/ 3 w 3"/>
                      <a:gd name="T11" fmla="*/ 6 h 8"/>
                      <a:gd name="T12" fmla="*/ 1 w 3"/>
                      <a:gd name="T13" fmla="*/ 6 h 8"/>
                      <a:gd name="T14" fmla="*/ 1 w 3"/>
                      <a:gd name="T15" fmla="*/ 7 h 8"/>
                      <a:gd name="T16" fmla="*/ 1 w 3"/>
                      <a:gd name="T17" fmla="*/ 6 h 8"/>
                      <a:gd name="T18" fmla="*/ 1 w 3"/>
                      <a:gd name="T19" fmla="*/ 6 h 8"/>
                      <a:gd name="T20" fmla="*/ 2 w 3"/>
                      <a:gd name="T21" fmla="*/ 6 h 8"/>
                      <a:gd name="T22" fmla="*/ 2 w 3"/>
                      <a:gd name="T23" fmla="*/ 1 h 8"/>
                      <a:gd name="T24" fmla="*/ 0 w 3"/>
                      <a:gd name="T25" fmla="*/ 1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" h="8">
                        <a:moveTo>
                          <a:pt x="0" y="1"/>
                        </a:moveTo>
                        <a:cubicBezTo>
                          <a:pt x="0" y="3"/>
                          <a:pt x="0" y="5"/>
                          <a:pt x="1" y="7"/>
                        </a:cubicBezTo>
                        <a:cubicBezTo>
                          <a:pt x="1" y="7"/>
                          <a:pt x="1" y="8"/>
                          <a:pt x="2" y="7"/>
                        </a:cubicBezTo>
                        <a:cubicBezTo>
                          <a:pt x="2" y="7"/>
                          <a:pt x="2" y="7"/>
                          <a:pt x="2" y="7"/>
                        </a:cubicBezTo>
                        <a:cubicBezTo>
                          <a:pt x="2" y="7"/>
                          <a:pt x="3" y="7"/>
                          <a:pt x="3" y="7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2" y="5"/>
                          <a:pt x="1" y="5"/>
                          <a:pt x="1" y="6"/>
                        </a:cubicBezTo>
                        <a:cubicBezTo>
                          <a:pt x="1" y="6"/>
                          <a:pt x="1" y="6"/>
                          <a:pt x="1" y="7"/>
                        </a:cubicBezTo>
                        <a:cubicBezTo>
                          <a:pt x="1" y="6"/>
                          <a:pt x="1" y="6"/>
                          <a:pt x="1" y="6"/>
                        </a:cubicBezTo>
                        <a:cubicBezTo>
                          <a:pt x="1" y="6"/>
                          <a:pt x="1" y="6"/>
                          <a:pt x="1" y="6"/>
                        </a:cubicBezTo>
                        <a:cubicBezTo>
                          <a:pt x="2" y="6"/>
                          <a:pt x="2" y="6"/>
                          <a:pt x="2" y="6"/>
                        </a:cubicBezTo>
                        <a:cubicBezTo>
                          <a:pt x="2" y="5"/>
                          <a:pt x="2" y="3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8" name="Freeform 391"/>
                  <p:cNvSpPr/>
                  <p:nvPr/>
                </p:nvSpPr>
                <p:spPr bwMode="auto">
                  <a:xfrm>
                    <a:off x="921" y="1729"/>
                    <a:ext cx="2" cy="4"/>
                  </a:xfrm>
                  <a:custGeom>
                    <a:avLst/>
                    <a:gdLst>
                      <a:gd name="T0" fmla="*/ 0 w 3"/>
                      <a:gd name="T1" fmla="*/ 1 h 7"/>
                      <a:gd name="T2" fmla="*/ 1 w 3"/>
                      <a:gd name="T3" fmla="*/ 6 h 7"/>
                      <a:gd name="T4" fmla="*/ 2 w 3"/>
                      <a:gd name="T5" fmla="*/ 6 h 7"/>
                      <a:gd name="T6" fmla="*/ 2 w 3"/>
                      <a:gd name="T7" fmla="*/ 5 h 7"/>
                      <a:gd name="T8" fmla="*/ 1 w 3"/>
                      <a:gd name="T9" fmla="*/ 5 h 7"/>
                      <a:gd name="T10" fmla="*/ 1 w 3"/>
                      <a:gd name="T11" fmla="*/ 6 h 7"/>
                      <a:gd name="T12" fmla="*/ 2 w 3"/>
                      <a:gd name="T13" fmla="*/ 6 h 7"/>
                      <a:gd name="T14" fmla="*/ 2 w 3"/>
                      <a:gd name="T15" fmla="*/ 1 h 7"/>
                      <a:gd name="T16" fmla="*/ 0 w 3"/>
                      <a:gd name="T17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7">
                        <a:moveTo>
                          <a:pt x="0" y="1"/>
                        </a:moveTo>
                        <a:cubicBezTo>
                          <a:pt x="0" y="3"/>
                          <a:pt x="0" y="4"/>
                          <a:pt x="1" y="6"/>
                        </a:cubicBezTo>
                        <a:cubicBezTo>
                          <a:pt x="1" y="7"/>
                          <a:pt x="2" y="7"/>
                          <a:pt x="2" y="6"/>
                        </a:cubicBezTo>
                        <a:cubicBezTo>
                          <a:pt x="2" y="6"/>
                          <a:pt x="2" y="6"/>
                          <a:pt x="2" y="5"/>
                        </a:cubicBezTo>
                        <a:cubicBezTo>
                          <a:pt x="3" y="4"/>
                          <a:pt x="1" y="4"/>
                          <a:pt x="1" y="5"/>
                        </a:cubicBezTo>
                        <a:cubicBezTo>
                          <a:pt x="1" y="5"/>
                          <a:pt x="1" y="5"/>
                          <a:pt x="1" y="6"/>
                        </a:cubicBezTo>
                        <a:cubicBezTo>
                          <a:pt x="1" y="6"/>
                          <a:pt x="2" y="6"/>
                          <a:pt x="2" y="6"/>
                        </a:cubicBezTo>
                        <a:cubicBezTo>
                          <a:pt x="2" y="4"/>
                          <a:pt x="2" y="3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9" name="Freeform 392"/>
                  <p:cNvSpPr/>
                  <p:nvPr/>
                </p:nvSpPr>
                <p:spPr bwMode="auto">
                  <a:xfrm>
                    <a:off x="921" y="1729"/>
                    <a:ext cx="2" cy="6"/>
                  </a:xfrm>
                  <a:custGeom>
                    <a:avLst/>
                    <a:gdLst>
                      <a:gd name="T0" fmla="*/ 0 w 3"/>
                      <a:gd name="T1" fmla="*/ 2 h 8"/>
                      <a:gd name="T2" fmla="*/ 1 w 3"/>
                      <a:gd name="T3" fmla="*/ 7 h 8"/>
                      <a:gd name="T4" fmla="*/ 2 w 3"/>
                      <a:gd name="T5" fmla="*/ 7 h 8"/>
                      <a:gd name="T6" fmla="*/ 3 w 3"/>
                      <a:gd name="T7" fmla="*/ 5 h 8"/>
                      <a:gd name="T8" fmla="*/ 1 w 3"/>
                      <a:gd name="T9" fmla="*/ 5 h 8"/>
                      <a:gd name="T10" fmla="*/ 1 w 3"/>
                      <a:gd name="T11" fmla="*/ 7 h 8"/>
                      <a:gd name="T12" fmla="*/ 2 w 3"/>
                      <a:gd name="T13" fmla="*/ 7 h 8"/>
                      <a:gd name="T14" fmla="*/ 2 w 3"/>
                      <a:gd name="T15" fmla="*/ 2 h 8"/>
                      <a:gd name="T16" fmla="*/ 0 w 3"/>
                      <a:gd name="T17" fmla="*/ 2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8">
                        <a:moveTo>
                          <a:pt x="0" y="2"/>
                        </a:moveTo>
                        <a:cubicBezTo>
                          <a:pt x="0" y="3"/>
                          <a:pt x="0" y="5"/>
                          <a:pt x="1" y="7"/>
                        </a:cubicBezTo>
                        <a:cubicBezTo>
                          <a:pt x="1" y="8"/>
                          <a:pt x="2" y="8"/>
                          <a:pt x="2" y="7"/>
                        </a:cubicBezTo>
                        <a:cubicBezTo>
                          <a:pt x="3" y="6"/>
                          <a:pt x="3" y="6"/>
                          <a:pt x="3" y="5"/>
                        </a:cubicBezTo>
                        <a:cubicBezTo>
                          <a:pt x="3" y="4"/>
                          <a:pt x="1" y="4"/>
                          <a:pt x="1" y="5"/>
                        </a:cubicBezTo>
                        <a:cubicBezTo>
                          <a:pt x="1" y="5"/>
                          <a:pt x="1" y="6"/>
                          <a:pt x="1" y="7"/>
                        </a:cubicBezTo>
                        <a:cubicBezTo>
                          <a:pt x="1" y="7"/>
                          <a:pt x="2" y="7"/>
                          <a:pt x="2" y="7"/>
                        </a:cubicBezTo>
                        <a:cubicBezTo>
                          <a:pt x="2" y="5"/>
                          <a:pt x="2" y="3"/>
                          <a:pt x="2" y="2"/>
                        </a:cubicBezTo>
                        <a:cubicBezTo>
                          <a:pt x="2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0" name="Freeform 393"/>
                  <p:cNvSpPr/>
                  <p:nvPr/>
                </p:nvSpPr>
                <p:spPr bwMode="auto">
                  <a:xfrm>
                    <a:off x="921" y="1729"/>
                    <a:ext cx="4" cy="7"/>
                  </a:xfrm>
                  <a:custGeom>
                    <a:avLst/>
                    <a:gdLst>
                      <a:gd name="T0" fmla="*/ 0 w 5"/>
                      <a:gd name="T1" fmla="*/ 2 h 10"/>
                      <a:gd name="T2" fmla="*/ 2 w 5"/>
                      <a:gd name="T3" fmla="*/ 7 h 10"/>
                      <a:gd name="T4" fmla="*/ 4 w 5"/>
                      <a:gd name="T5" fmla="*/ 7 h 10"/>
                      <a:gd name="T6" fmla="*/ 4 w 5"/>
                      <a:gd name="T7" fmla="*/ 2 h 10"/>
                      <a:gd name="T8" fmla="*/ 2 w 5"/>
                      <a:gd name="T9" fmla="*/ 2 h 10"/>
                      <a:gd name="T10" fmla="*/ 3 w 5"/>
                      <a:gd name="T11" fmla="*/ 7 h 10"/>
                      <a:gd name="T12" fmla="*/ 4 w 5"/>
                      <a:gd name="T13" fmla="*/ 7 h 10"/>
                      <a:gd name="T14" fmla="*/ 4 w 5"/>
                      <a:gd name="T15" fmla="*/ 3 h 10"/>
                      <a:gd name="T16" fmla="*/ 3 w 5"/>
                      <a:gd name="T17" fmla="*/ 3 h 10"/>
                      <a:gd name="T18" fmla="*/ 3 w 5"/>
                      <a:gd name="T19" fmla="*/ 9 h 10"/>
                      <a:gd name="T20" fmla="*/ 5 w 5"/>
                      <a:gd name="T21" fmla="*/ 9 h 10"/>
                      <a:gd name="T22" fmla="*/ 5 w 5"/>
                      <a:gd name="T23" fmla="*/ 7 h 10"/>
                      <a:gd name="T24" fmla="*/ 3 w 5"/>
                      <a:gd name="T25" fmla="*/ 7 h 10"/>
                      <a:gd name="T26" fmla="*/ 3 w 5"/>
                      <a:gd name="T27" fmla="*/ 9 h 10"/>
                      <a:gd name="T28" fmla="*/ 5 w 5"/>
                      <a:gd name="T29" fmla="*/ 9 h 10"/>
                      <a:gd name="T30" fmla="*/ 4 w 5"/>
                      <a:gd name="T31" fmla="*/ 3 h 10"/>
                      <a:gd name="T32" fmla="*/ 3 w 5"/>
                      <a:gd name="T33" fmla="*/ 3 h 10"/>
                      <a:gd name="T34" fmla="*/ 3 w 5"/>
                      <a:gd name="T35" fmla="*/ 7 h 10"/>
                      <a:gd name="T36" fmla="*/ 4 w 5"/>
                      <a:gd name="T37" fmla="*/ 7 h 10"/>
                      <a:gd name="T38" fmla="*/ 4 w 5"/>
                      <a:gd name="T39" fmla="*/ 2 h 10"/>
                      <a:gd name="T40" fmla="*/ 2 w 5"/>
                      <a:gd name="T41" fmla="*/ 2 h 10"/>
                      <a:gd name="T42" fmla="*/ 2 w 5"/>
                      <a:gd name="T43" fmla="*/ 7 h 10"/>
                      <a:gd name="T44" fmla="*/ 3 w 5"/>
                      <a:gd name="T45" fmla="*/ 6 h 10"/>
                      <a:gd name="T46" fmla="*/ 2 w 5"/>
                      <a:gd name="T47" fmla="*/ 1 h 10"/>
                      <a:gd name="T48" fmla="*/ 0 w 5"/>
                      <a:gd name="T49" fmla="*/ 2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5" h="10">
                        <a:moveTo>
                          <a:pt x="0" y="2"/>
                        </a:moveTo>
                        <a:cubicBezTo>
                          <a:pt x="1" y="3"/>
                          <a:pt x="1" y="5"/>
                          <a:pt x="2" y="7"/>
                        </a:cubicBezTo>
                        <a:cubicBezTo>
                          <a:pt x="2" y="8"/>
                          <a:pt x="4" y="7"/>
                          <a:pt x="4" y="7"/>
                        </a:cubicBezTo>
                        <a:cubicBezTo>
                          <a:pt x="4" y="5"/>
                          <a:pt x="3" y="4"/>
                          <a:pt x="4" y="2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2" y="4"/>
                          <a:pt x="2" y="5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ubicBezTo>
                          <a:pt x="4" y="6"/>
                          <a:pt x="4" y="4"/>
                          <a:pt x="4" y="3"/>
                        </a:cubicBezTo>
                        <a:cubicBezTo>
                          <a:pt x="4" y="3"/>
                          <a:pt x="3" y="3"/>
                          <a:pt x="3" y="3"/>
                        </a:cubicBezTo>
                        <a:cubicBezTo>
                          <a:pt x="3" y="5"/>
                          <a:pt x="3" y="7"/>
                          <a:pt x="3" y="9"/>
                        </a:cubicBezTo>
                        <a:cubicBezTo>
                          <a:pt x="4" y="9"/>
                          <a:pt x="4" y="9"/>
                          <a:pt x="5" y="9"/>
                        </a:cubicBezTo>
                        <a:cubicBezTo>
                          <a:pt x="5" y="8"/>
                          <a:pt x="5" y="8"/>
                          <a:pt x="5" y="7"/>
                        </a:cubicBezTo>
                        <a:cubicBezTo>
                          <a:pt x="5" y="6"/>
                          <a:pt x="3" y="6"/>
                          <a:pt x="3" y="7"/>
                        </a:cubicBezTo>
                        <a:cubicBezTo>
                          <a:pt x="3" y="8"/>
                          <a:pt x="3" y="8"/>
                          <a:pt x="3" y="9"/>
                        </a:cubicBezTo>
                        <a:cubicBezTo>
                          <a:pt x="3" y="10"/>
                          <a:pt x="5" y="10"/>
                          <a:pt x="5" y="9"/>
                        </a:cubicBezTo>
                        <a:cubicBezTo>
                          <a:pt x="5" y="7"/>
                          <a:pt x="5" y="4"/>
                          <a:pt x="4" y="3"/>
                        </a:cubicBezTo>
                        <a:cubicBezTo>
                          <a:pt x="4" y="2"/>
                          <a:pt x="3" y="2"/>
                          <a:pt x="3" y="3"/>
                        </a:cubicBezTo>
                        <a:cubicBezTo>
                          <a:pt x="2" y="4"/>
                          <a:pt x="3" y="5"/>
                          <a:pt x="3" y="7"/>
                        </a:cubicBezTo>
                        <a:cubicBezTo>
                          <a:pt x="3" y="7"/>
                          <a:pt x="4" y="7"/>
                          <a:pt x="4" y="7"/>
                        </a:cubicBezTo>
                        <a:cubicBezTo>
                          <a:pt x="4" y="5"/>
                          <a:pt x="4" y="3"/>
                          <a:pt x="4" y="2"/>
                        </a:cubicBezTo>
                        <a:cubicBezTo>
                          <a:pt x="3" y="1"/>
                          <a:pt x="2" y="1"/>
                          <a:pt x="2" y="2"/>
                        </a:cubicBezTo>
                        <a:cubicBezTo>
                          <a:pt x="2" y="3"/>
                          <a:pt x="2" y="5"/>
                          <a:pt x="2" y="7"/>
                        </a:cubicBezTo>
                        <a:cubicBezTo>
                          <a:pt x="2" y="6"/>
                          <a:pt x="3" y="6"/>
                          <a:pt x="3" y="6"/>
                        </a:cubicBezTo>
                        <a:cubicBezTo>
                          <a:pt x="3" y="4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1" name="Freeform 394"/>
                  <p:cNvSpPr/>
                  <p:nvPr/>
                </p:nvSpPr>
                <p:spPr bwMode="auto">
                  <a:xfrm>
                    <a:off x="922" y="1731"/>
                    <a:ext cx="3" cy="5"/>
                  </a:xfrm>
                  <a:custGeom>
                    <a:avLst/>
                    <a:gdLst>
                      <a:gd name="T0" fmla="*/ 1 w 5"/>
                      <a:gd name="T1" fmla="*/ 1 h 7"/>
                      <a:gd name="T2" fmla="*/ 1 w 5"/>
                      <a:gd name="T3" fmla="*/ 6 h 7"/>
                      <a:gd name="T4" fmla="*/ 2 w 5"/>
                      <a:gd name="T5" fmla="*/ 5 h 7"/>
                      <a:gd name="T6" fmla="*/ 2 w 5"/>
                      <a:gd name="T7" fmla="*/ 5 h 7"/>
                      <a:gd name="T8" fmla="*/ 1 w 5"/>
                      <a:gd name="T9" fmla="*/ 5 h 7"/>
                      <a:gd name="T10" fmla="*/ 3 w 5"/>
                      <a:gd name="T11" fmla="*/ 7 h 7"/>
                      <a:gd name="T12" fmla="*/ 4 w 5"/>
                      <a:gd name="T13" fmla="*/ 7 h 7"/>
                      <a:gd name="T14" fmla="*/ 4 w 5"/>
                      <a:gd name="T15" fmla="*/ 3 h 7"/>
                      <a:gd name="T16" fmla="*/ 2 w 5"/>
                      <a:gd name="T17" fmla="*/ 3 h 7"/>
                      <a:gd name="T18" fmla="*/ 3 w 5"/>
                      <a:gd name="T19" fmla="*/ 6 h 7"/>
                      <a:gd name="T20" fmla="*/ 4 w 5"/>
                      <a:gd name="T21" fmla="*/ 6 h 7"/>
                      <a:gd name="T22" fmla="*/ 2 w 5"/>
                      <a:gd name="T23" fmla="*/ 3 h 7"/>
                      <a:gd name="T24" fmla="*/ 1 w 5"/>
                      <a:gd name="T25" fmla="*/ 4 h 7"/>
                      <a:gd name="T26" fmla="*/ 1 w 5"/>
                      <a:gd name="T27" fmla="*/ 6 h 7"/>
                      <a:gd name="T28" fmla="*/ 2 w 5"/>
                      <a:gd name="T29" fmla="*/ 6 h 7"/>
                      <a:gd name="T30" fmla="*/ 2 w 5"/>
                      <a:gd name="T31" fmla="*/ 1 h 7"/>
                      <a:gd name="T32" fmla="*/ 1 w 5"/>
                      <a:gd name="T33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7">
                        <a:moveTo>
                          <a:pt x="1" y="1"/>
                        </a:moveTo>
                        <a:cubicBezTo>
                          <a:pt x="1" y="3"/>
                          <a:pt x="1" y="4"/>
                          <a:pt x="1" y="6"/>
                        </a:cubicBezTo>
                        <a:cubicBezTo>
                          <a:pt x="1" y="6"/>
                          <a:pt x="2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1" y="5"/>
                          <a:pt x="1" y="5"/>
                        </a:cubicBezTo>
                        <a:cubicBezTo>
                          <a:pt x="2" y="5"/>
                          <a:pt x="2" y="6"/>
                          <a:pt x="3" y="7"/>
                        </a:cubicBezTo>
                        <a:cubicBezTo>
                          <a:pt x="4" y="7"/>
                          <a:pt x="4" y="7"/>
                          <a:pt x="4" y="7"/>
                        </a:cubicBezTo>
                        <a:cubicBezTo>
                          <a:pt x="5" y="5"/>
                          <a:pt x="4" y="4"/>
                          <a:pt x="4" y="3"/>
                        </a:cubicBezTo>
                        <a:cubicBezTo>
                          <a:pt x="3" y="2"/>
                          <a:pt x="2" y="3"/>
                          <a:pt x="2" y="3"/>
                        </a:cubicBezTo>
                        <a:cubicBezTo>
                          <a:pt x="2" y="4"/>
                          <a:pt x="3" y="5"/>
                          <a:pt x="3" y="6"/>
                        </a:cubicBezTo>
                        <a:cubicBezTo>
                          <a:pt x="3" y="6"/>
                          <a:pt x="3" y="6"/>
                          <a:pt x="4" y="6"/>
                        </a:cubicBezTo>
                        <a:cubicBezTo>
                          <a:pt x="3" y="5"/>
                          <a:pt x="3" y="4"/>
                          <a:pt x="2" y="3"/>
                        </a:cubicBezTo>
                        <a:cubicBezTo>
                          <a:pt x="2" y="3"/>
                          <a:pt x="1" y="3"/>
                          <a:pt x="1" y="4"/>
                        </a:cubicBezTo>
                        <a:cubicBezTo>
                          <a:pt x="0" y="5"/>
                          <a:pt x="0" y="5"/>
                          <a:pt x="1" y="6"/>
                        </a:cubicBezTo>
                        <a:cubicBezTo>
                          <a:pt x="1" y="7"/>
                          <a:pt x="2" y="7"/>
                          <a:pt x="2" y="6"/>
                        </a:cubicBezTo>
                        <a:cubicBezTo>
                          <a:pt x="2" y="4"/>
                          <a:pt x="2" y="3"/>
                          <a:pt x="2" y="1"/>
                        </a:cubicBezTo>
                        <a:cubicBezTo>
                          <a:pt x="3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2" name="Freeform 395"/>
                  <p:cNvSpPr/>
                  <p:nvPr/>
                </p:nvSpPr>
                <p:spPr bwMode="auto">
                  <a:xfrm>
                    <a:off x="923" y="1731"/>
                    <a:ext cx="4" cy="4"/>
                  </a:xfrm>
                  <a:custGeom>
                    <a:avLst/>
                    <a:gdLst>
                      <a:gd name="T0" fmla="*/ 1 w 6"/>
                      <a:gd name="T1" fmla="*/ 1 h 6"/>
                      <a:gd name="T2" fmla="*/ 2 w 6"/>
                      <a:gd name="T3" fmla="*/ 5 h 6"/>
                      <a:gd name="T4" fmla="*/ 4 w 6"/>
                      <a:gd name="T5" fmla="*/ 5 h 6"/>
                      <a:gd name="T6" fmla="*/ 4 w 6"/>
                      <a:gd name="T7" fmla="*/ 1 h 6"/>
                      <a:gd name="T8" fmla="*/ 2 w 6"/>
                      <a:gd name="T9" fmla="*/ 1 h 6"/>
                      <a:gd name="T10" fmla="*/ 3 w 6"/>
                      <a:gd name="T11" fmla="*/ 4 h 6"/>
                      <a:gd name="T12" fmla="*/ 5 w 6"/>
                      <a:gd name="T13" fmla="*/ 4 h 6"/>
                      <a:gd name="T14" fmla="*/ 5 w 6"/>
                      <a:gd name="T15" fmla="*/ 1 h 6"/>
                      <a:gd name="T16" fmla="*/ 3 w 6"/>
                      <a:gd name="T17" fmla="*/ 1 h 6"/>
                      <a:gd name="T18" fmla="*/ 4 w 6"/>
                      <a:gd name="T19" fmla="*/ 4 h 6"/>
                      <a:gd name="T20" fmla="*/ 6 w 6"/>
                      <a:gd name="T21" fmla="*/ 4 h 6"/>
                      <a:gd name="T22" fmla="*/ 6 w 6"/>
                      <a:gd name="T23" fmla="*/ 2 h 6"/>
                      <a:gd name="T24" fmla="*/ 4 w 6"/>
                      <a:gd name="T25" fmla="*/ 2 h 6"/>
                      <a:gd name="T26" fmla="*/ 4 w 6"/>
                      <a:gd name="T27" fmla="*/ 4 h 6"/>
                      <a:gd name="T28" fmla="*/ 6 w 6"/>
                      <a:gd name="T29" fmla="*/ 4 h 6"/>
                      <a:gd name="T30" fmla="*/ 5 w 6"/>
                      <a:gd name="T31" fmla="*/ 1 h 6"/>
                      <a:gd name="T32" fmla="*/ 3 w 6"/>
                      <a:gd name="T33" fmla="*/ 1 h 6"/>
                      <a:gd name="T34" fmla="*/ 3 w 6"/>
                      <a:gd name="T35" fmla="*/ 4 h 6"/>
                      <a:gd name="T36" fmla="*/ 5 w 6"/>
                      <a:gd name="T37" fmla="*/ 4 h 6"/>
                      <a:gd name="T38" fmla="*/ 4 w 6"/>
                      <a:gd name="T39" fmla="*/ 0 h 6"/>
                      <a:gd name="T40" fmla="*/ 2 w 6"/>
                      <a:gd name="T41" fmla="*/ 1 h 6"/>
                      <a:gd name="T42" fmla="*/ 2 w 6"/>
                      <a:gd name="T43" fmla="*/ 5 h 6"/>
                      <a:gd name="T44" fmla="*/ 4 w 6"/>
                      <a:gd name="T45" fmla="*/ 5 h 6"/>
                      <a:gd name="T46" fmla="*/ 2 w 6"/>
                      <a:gd name="T47" fmla="*/ 0 h 6"/>
                      <a:gd name="T48" fmla="*/ 1 w 6"/>
                      <a:gd name="T49" fmla="*/ 1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6" h="6">
                        <a:moveTo>
                          <a:pt x="1" y="1"/>
                        </a:moveTo>
                        <a:cubicBezTo>
                          <a:pt x="2" y="2"/>
                          <a:pt x="2" y="4"/>
                          <a:pt x="2" y="5"/>
                        </a:cubicBezTo>
                        <a:cubicBezTo>
                          <a:pt x="3" y="6"/>
                          <a:pt x="4" y="6"/>
                          <a:pt x="4" y="5"/>
                        </a:cubicBezTo>
                        <a:cubicBezTo>
                          <a:pt x="4" y="3"/>
                          <a:pt x="4" y="2"/>
                          <a:pt x="4" y="1"/>
                        </a:cubicBezTo>
                        <a:cubicBezTo>
                          <a:pt x="3" y="1"/>
                          <a:pt x="3" y="1"/>
                          <a:pt x="2" y="1"/>
                        </a:cubicBezTo>
                        <a:cubicBezTo>
                          <a:pt x="3" y="2"/>
                          <a:pt x="3" y="4"/>
                          <a:pt x="3" y="4"/>
                        </a:cubicBezTo>
                        <a:cubicBezTo>
                          <a:pt x="3" y="5"/>
                          <a:pt x="5" y="5"/>
                          <a:pt x="5" y="4"/>
                        </a:cubicBezTo>
                        <a:cubicBezTo>
                          <a:pt x="5" y="3"/>
                          <a:pt x="5" y="2"/>
                          <a:pt x="5" y="1"/>
                        </a:cubicBezTo>
                        <a:cubicBezTo>
                          <a:pt x="4" y="1"/>
                          <a:pt x="4" y="1"/>
                          <a:pt x="3" y="1"/>
                        </a:cubicBezTo>
                        <a:cubicBezTo>
                          <a:pt x="4" y="2"/>
                          <a:pt x="4" y="3"/>
                          <a:pt x="4" y="4"/>
                        </a:cubicBezTo>
                        <a:cubicBezTo>
                          <a:pt x="4" y="5"/>
                          <a:pt x="6" y="5"/>
                          <a:pt x="6" y="4"/>
                        </a:cubicBezTo>
                        <a:cubicBezTo>
                          <a:pt x="6" y="3"/>
                          <a:pt x="6" y="3"/>
                          <a:pt x="6" y="2"/>
                        </a:cubicBezTo>
                        <a:cubicBezTo>
                          <a:pt x="6" y="1"/>
                          <a:pt x="4" y="1"/>
                          <a:pt x="4" y="2"/>
                        </a:cubicBezTo>
                        <a:cubicBezTo>
                          <a:pt x="4" y="3"/>
                          <a:pt x="4" y="3"/>
                          <a:pt x="4" y="4"/>
                        </a:cubicBezTo>
                        <a:cubicBezTo>
                          <a:pt x="5" y="4"/>
                          <a:pt x="5" y="4"/>
                          <a:pt x="6" y="4"/>
                        </a:cubicBezTo>
                        <a:cubicBezTo>
                          <a:pt x="5" y="3"/>
                          <a:pt x="5" y="2"/>
                          <a:pt x="5" y="1"/>
                        </a:cubicBezTo>
                        <a:cubicBezTo>
                          <a:pt x="5" y="0"/>
                          <a:pt x="4" y="0"/>
                          <a:pt x="3" y="1"/>
                        </a:cubicBezTo>
                        <a:cubicBezTo>
                          <a:pt x="3" y="2"/>
                          <a:pt x="3" y="3"/>
                          <a:pt x="3" y="4"/>
                        </a:cubicBezTo>
                        <a:cubicBezTo>
                          <a:pt x="4" y="4"/>
                          <a:pt x="4" y="4"/>
                          <a:pt x="5" y="4"/>
                        </a:cubicBezTo>
                        <a:cubicBezTo>
                          <a:pt x="4" y="3"/>
                          <a:pt x="5" y="1"/>
                          <a:pt x="4" y="0"/>
                        </a:cubicBezTo>
                        <a:cubicBezTo>
                          <a:pt x="3" y="0"/>
                          <a:pt x="2" y="0"/>
                          <a:pt x="2" y="1"/>
                        </a:cubicBezTo>
                        <a:cubicBezTo>
                          <a:pt x="2" y="2"/>
                          <a:pt x="2" y="3"/>
                          <a:pt x="2" y="5"/>
                        </a:cubicBezTo>
                        <a:cubicBezTo>
                          <a:pt x="3" y="5"/>
                          <a:pt x="4" y="5"/>
                          <a:pt x="4" y="5"/>
                        </a:cubicBezTo>
                        <a:cubicBezTo>
                          <a:pt x="4" y="3"/>
                          <a:pt x="4" y="0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3" name="Freeform 396"/>
                  <p:cNvSpPr/>
                  <p:nvPr/>
                </p:nvSpPr>
                <p:spPr bwMode="auto">
                  <a:xfrm>
                    <a:off x="591" y="1334"/>
                    <a:ext cx="21" cy="27"/>
                  </a:xfrm>
                  <a:custGeom>
                    <a:avLst/>
                    <a:gdLst>
                      <a:gd name="T0" fmla="*/ 7 w 31"/>
                      <a:gd name="T1" fmla="*/ 16 h 41"/>
                      <a:gd name="T2" fmla="*/ 11 w 31"/>
                      <a:gd name="T3" fmla="*/ 4 h 41"/>
                      <a:gd name="T4" fmla="*/ 19 w 31"/>
                      <a:gd name="T5" fmla="*/ 3 h 41"/>
                      <a:gd name="T6" fmla="*/ 24 w 31"/>
                      <a:gd name="T7" fmla="*/ 21 h 41"/>
                      <a:gd name="T8" fmla="*/ 16 w 31"/>
                      <a:gd name="T9" fmla="*/ 40 h 41"/>
                      <a:gd name="T10" fmla="*/ 18 w 31"/>
                      <a:gd name="T11" fmla="*/ 40 h 41"/>
                      <a:gd name="T12" fmla="*/ 24 w 31"/>
                      <a:gd name="T13" fmla="*/ 23 h 41"/>
                      <a:gd name="T14" fmla="*/ 29 w 31"/>
                      <a:gd name="T15" fmla="*/ 16 h 41"/>
                      <a:gd name="T16" fmla="*/ 21 w 31"/>
                      <a:gd name="T17" fmla="*/ 2 h 41"/>
                      <a:gd name="T18" fmla="*/ 4 w 31"/>
                      <a:gd name="T19" fmla="*/ 7 h 41"/>
                      <a:gd name="T20" fmla="*/ 6 w 31"/>
                      <a:gd name="T21" fmla="*/ 18 h 41"/>
                      <a:gd name="T22" fmla="*/ 7 w 31"/>
                      <a:gd name="T23" fmla="*/ 16 h 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1" h="41">
                        <a:moveTo>
                          <a:pt x="7" y="16"/>
                        </a:moveTo>
                        <a:cubicBezTo>
                          <a:pt x="0" y="14"/>
                          <a:pt x="7" y="5"/>
                          <a:pt x="11" y="4"/>
                        </a:cubicBezTo>
                        <a:cubicBezTo>
                          <a:pt x="14" y="3"/>
                          <a:pt x="16" y="3"/>
                          <a:pt x="19" y="3"/>
                        </a:cubicBezTo>
                        <a:cubicBezTo>
                          <a:pt x="28" y="5"/>
                          <a:pt x="29" y="14"/>
                          <a:pt x="24" y="21"/>
                        </a:cubicBezTo>
                        <a:cubicBezTo>
                          <a:pt x="19" y="27"/>
                          <a:pt x="15" y="31"/>
                          <a:pt x="16" y="40"/>
                        </a:cubicBezTo>
                        <a:cubicBezTo>
                          <a:pt x="16" y="41"/>
                          <a:pt x="18" y="41"/>
                          <a:pt x="18" y="40"/>
                        </a:cubicBezTo>
                        <a:cubicBezTo>
                          <a:pt x="17" y="33"/>
                          <a:pt x="20" y="28"/>
                          <a:pt x="24" y="23"/>
                        </a:cubicBezTo>
                        <a:cubicBezTo>
                          <a:pt x="26" y="21"/>
                          <a:pt x="28" y="19"/>
                          <a:pt x="29" y="16"/>
                        </a:cubicBezTo>
                        <a:cubicBezTo>
                          <a:pt x="31" y="10"/>
                          <a:pt x="26" y="5"/>
                          <a:pt x="21" y="2"/>
                        </a:cubicBezTo>
                        <a:cubicBezTo>
                          <a:pt x="15" y="0"/>
                          <a:pt x="9" y="2"/>
                          <a:pt x="4" y="7"/>
                        </a:cubicBezTo>
                        <a:cubicBezTo>
                          <a:pt x="1" y="10"/>
                          <a:pt x="1" y="16"/>
                          <a:pt x="6" y="18"/>
                        </a:cubicBezTo>
                        <a:cubicBezTo>
                          <a:pt x="7" y="18"/>
                          <a:pt x="8" y="17"/>
                          <a:pt x="7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4" name="Freeform 397"/>
                  <p:cNvSpPr/>
                  <p:nvPr/>
                </p:nvSpPr>
                <p:spPr bwMode="auto">
                  <a:xfrm>
                    <a:off x="598" y="1363"/>
                    <a:ext cx="8" cy="8"/>
                  </a:xfrm>
                  <a:custGeom>
                    <a:avLst/>
                    <a:gdLst>
                      <a:gd name="T0" fmla="*/ 9 w 12"/>
                      <a:gd name="T1" fmla="*/ 1 h 11"/>
                      <a:gd name="T2" fmla="*/ 2 w 12"/>
                      <a:gd name="T3" fmla="*/ 2 h 11"/>
                      <a:gd name="T4" fmla="*/ 2 w 12"/>
                      <a:gd name="T5" fmla="*/ 7 h 11"/>
                      <a:gd name="T6" fmla="*/ 11 w 12"/>
                      <a:gd name="T7" fmla="*/ 2 h 11"/>
                      <a:gd name="T8" fmla="*/ 9 w 12"/>
                      <a:gd name="T9" fmla="*/ 3 h 11"/>
                      <a:gd name="T10" fmla="*/ 3 w 12"/>
                      <a:gd name="T11" fmla="*/ 6 h 11"/>
                      <a:gd name="T12" fmla="*/ 4 w 12"/>
                      <a:gd name="T13" fmla="*/ 3 h 11"/>
                      <a:gd name="T14" fmla="*/ 8 w 12"/>
                      <a:gd name="T15" fmla="*/ 2 h 11"/>
                      <a:gd name="T16" fmla="*/ 9 w 12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2" h="11">
                        <a:moveTo>
                          <a:pt x="9" y="1"/>
                        </a:moveTo>
                        <a:cubicBezTo>
                          <a:pt x="6" y="0"/>
                          <a:pt x="4" y="0"/>
                          <a:pt x="2" y="2"/>
                        </a:cubicBezTo>
                        <a:cubicBezTo>
                          <a:pt x="0" y="3"/>
                          <a:pt x="0" y="6"/>
                          <a:pt x="2" y="7"/>
                        </a:cubicBezTo>
                        <a:cubicBezTo>
                          <a:pt x="5" y="11"/>
                          <a:pt x="12" y="7"/>
                          <a:pt x="11" y="2"/>
                        </a:cubicBezTo>
                        <a:cubicBezTo>
                          <a:pt x="11" y="1"/>
                          <a:pt x="9" y="2"/>
                          <a:pt x="9" y="3"/>
                        </a:cubicBezTo>
                        <a:cubicBezTo>
                          <a:pt x="10" y="6"/>
                          <a:pt x="5" y="8"/>
                          <a:pt x="3" y="6"/>
                        </a:cubicBezTo>
                        <a:cubicBezTo>
                          <a:pt x="2" y="5"/>
                          <a:pt x="2" y="3"/>
                          <a:pt x="4" y="3"/>
                        </a:cubicBezTo>
                        <a:cubicBezTo>
                          <a:pt x="5" y="2"/>
                          <a:pt x="7" y="2"/>
                          <a:pt x="8" y="2"/>
                        </a:cubicBezTo>
                        <a:cubicBezTo>
                          <a:pt x="9" y="3"/>
                          <a:pt x="10" y="1"/>
                          <a:pt x="9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5" name="Freeform 398"/>
                  <p:cNvSpPr/>
                  <p:nvPr/>
                </p:nvSpPr>
                <p:spPr bwMode="auto">
                  <a:xfrm>
                    <a:off x="599" y="1365"/>
                    <a:ext cx="1" cy="2"/>
                  </a:xfrm>
                  <a:custGeom>
                    <a:avLst/>
                    <a:gdLst>
                      <a:gd name="T0" fmla="*/ 0 w 2"/>
                      <a:gd name="T1" fmla="*/ 3 h 4"/>
                      <a:gd name="T2" fmla="*/ 2 w 2"/>
                      <a:gd name="T3" fmla="*/ 0 h 4"/>
                      <a:gd name="T4" fmla="*/ 1 w 2"/>
                      <a:gd name="T5" fmla="*/ 0 h 4"/>
                      <a:gd name="T6" fmla="*/ 0 w 2"/>
                      <a:gd name="T7" fmla="*/ 3 h 4"/>
                      <a:gd name="T8" fmla="*/ 0 w 2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4">
                        <a:moveTo>
                          <a:pt x="0" y="3"/>
                        </a:move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4"/>
                          <a:pt x="0" y="4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6" name="Freeform 399"/>
                  <p:cNvSpPr/>
                  <p:nvPr/>
                </p:nvSpPr>
                <p:spPr bwMode="auto">
                  <a:xfrm>
                    <a:off x="599" y="1365"/>
                    <a:ext cx="2" cy="2"/>
                  </a:xfrm>
                  <a:custGeom>
                    <a:avLst/>
                    <a:gdLst>
                      <a:gd name="T0" fmla="*/ 1 w 3"/>
                      <a:gd name="T1" fmla="*/ 4 h 4"/>
                      <a:gd name="T2" fmla="*/ 3 w 3"/>
                      <a:gd name="T3" fmla="*/ 1 h 4"/>
                      <a:gd name="T4" fmla="*/ 2 w 3"/>
                      <a:gd name="T5" fmla="*/ 0 h 4"/>
                      <a:gd name="T6" fmla="*/ 0 w 3"/>
                      <a:gd name="T7" fmla="*/ 4 h 4"/>
                      <a:gd name="T8" fmla="*/ 1 w 3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4">
                        <a:moveTo>
                          <a:pt x="1" y="4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1"/>
                          <a:pt x="1" y="2"/>
                          <a:pt x="0" y="4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7" name="Freeform 400"/>
                  <p:cNvSpPr/>
                  <p:nvPr/>
                </p:nvSpPr>
                <p:spPr bwMode="auto">
                  <a:xfrm>
                    <a:off x="600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1"/>
                          <a:pt x="3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8" name="Freeform 401"/>
                  <p:cNvSpPr/>
                  <p:nvPr/>
                </p:nvSpPr>
                <p:spPr bwMode="auto">
                  <a:xfrm>
                    <a:off x="600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0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0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9" name="Freeform 402"/>
                  <p:cNvSpPr/>
                  <p:nvPr/>
                </p:nvSpPr>
                <p:spPr bwMode="auto">
                  <a:xfrm>
                    <a:off x="601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0" y="3"/>
                          <a:pt x="1" y="2"/>
                          <a:pt x="3" y="1"/>
                        </a:cubicBezTo>
                        <a:cubicBezTo>
                          <a:pt x="3" y="1"/>
                          <a:pt x="2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0" name="Freeform 403"/>
                  <p:cNvSpPr/>
                  <p:nvPr/>
                </p:nvSpPr>
                <p:spPr bwMode="auto">
                  <a:xfrm>
                    <a:off x="602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0"/>
                          <a:pt x="2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1" name="Freeform 404"/>
                  <p:cNvSpPr/>
                  <p:nvPr/>
                </p:nvSpPr>
                <p:spPr bwMode="auto">
                  <a:xfrm>
                    <a:off x="602" y="1365"/>
                    <a:ext cx="2" cy="3"/>
                  </a:xfrm>
                  <a:custGeom>
                    <a:avLst/>
                    <a:gdLst>
                      <a:gd name="T0" fmla="*/ 0 w 2"/>
                      <a:gd name="T1" fmla="*/ 5 h 5"/>
                      <a:gd name="T2" fmla="*/ 2 w 2"/>
                      <a:gd name="T3" fmla="*/ 1 h 5"/>
                      <a:gd name="T4" fmla="*/ 2 w 2"/>
                      <a:gd name="T5" fmla="*/ 1 h 5"/>
                      <a:gd name="T6" fmla="*/ 0 w 2"/>
                      <a:gd name="T7" fmla="*/ 5 h 5"/>
                      <a:gd name="T8" fmla="*/ 0 w 2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5">
                        <a:moveTo>
                          <a:pt x="0" y="5"/>
                        </a:moveTo>
                        <a:cubicBezTo>
                          <a:pt x="1" y="3"/>
                          <a:pt x="1" y="2"/>
                          <a:pt x="2" y="1"/>
                        </a:cubicBezTo>
                        <a:cubicBezTo>
                          <a:pt x="2" y="1"/>
                          <a:pt x="2" y="0"/>
                          <a:pt x="2" y="1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2" name="Freeform 405"/>
                  <p:cNvSpPr/>
                  <p:nvPr/>
                </p:nvSpPr>
                <p:spPr bwMode="auto">
                  <a:xfrm>
                    <a:off x="603" y="1365"/>
                    <a:ext cx="1" cy="2"/>
                  </a:xfrm>
                  <a:custGeom>
                    <a:avLst/>
                    <a:gdLst>
                      <a:gd name="T0" fmla="*/ 0 w 2"/>
                      <a:gd name="T1" fmla="*/ 3 h 3"/>
                      <a:gd name="T2" fmla="*/ 2 w 2"/>
                      <a:gd name="T3" fmla="*/ 0 h 3"/>
                      <a:gd name="T4" fmla="*/ 1 w 2"/>
                      <a:gd name="T5" fmla="*/ 0 h 3"/>
                      <a:gd name="T6" fmla="*/ 0 w 2"/>
                      <a:gd name="T7" fmla="*/ 3 h 3"/>
                      <a:gd name="T8" fmla="*/ 0 w 2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3">
                        <a:moveTo>
                          <a:pt x="0" y="3"/>
                        </a:move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3" name="Freeform 406"/>
                  <p:cNvSpPr/>
                  <p:nvPr/>
                </p:nvSpPr>
                <p:spPr bwMode="auto">
                  <a:xfrm>
                    <a:off x="622" y="1736"/>
                    <a:ext cx="24" cy="24"/>
                  </a:xfrm>
                  <a:custGeom>
                    <a:avLst/>
                    <a:gdLst>
                      <a:gd name="T0" fmla="*/ 24 w 35"/>
                      <a:gd name="T1" fmla="*/ 2 h 36"/>
                      <a:gd name="T2" fmla="*/ 9 w 35"/>
                      <a:gd name="T3" fmla="*/ 6 h 36"/>
                      <a:gd name="T4" fmla="*/ 6 w 35"/>
                      <a:gd name="T5" fmla="*/ 17 h 36"/>
                      <a:gd name="T6" fmla="*/ 0 w 35"/>
                      <a:gd name="T7" fmla="*/ 35 h 36"/>
                      <a:gd name="T8" fmla="*/ 1 w 35"/>
                      <a:gd name="T9" fmla="*/ 36 h 36"/>
                      <a:gd name="T10" fmla="*/ 12 w 35"/>
                      <a:gd name="T11" fmla="*/ 35 h 36"/>
                      <a:gd name="T12" fmla="*/ 14 w 35"/>
                      <a:gd name="T13" fmla="*/ 33 h 36"/>
                      <a:gd name="T14" fmla="*/ 15 w 35"/>
                      <a:gd name="T15" fmla="*/ 31 h 36"/>
                      <a:gd name="T16" fmla="*/ 15 w 35"/>
                      <a:gd name="T17" fmla="*/ 31 h 36"/>
                      <a:gd name="T18" fmla="*/ 18 w 35"/>
                      <a:gd name="T19" fmla="*/ 36 h 36"/>
                      <a:gd name="T20" fmla="*/ 24 w 35"/>
                      <a:gd name="T21" fmla="*/ 36 h 36"/>
                      <a:gd name="T22" fmla="*/ 29 w 35"/>
                      <a:gd name="T23" fmla="*/ 36 h 36"/>
                      <a:gd name="T24" fmla="*/ 33 w 35"/>
                      <a:gd name="T25" fmla="*/ 35 h 36"/>
                      <a:gd name="T26" fmla="*/ 33 w 35"/>
                      <a:gd name="T27" fmla="*/ 36 h 36"/>
                      <a:gd name="T28" fmla="*/ 34 w 35"/>
                      <a:gd name="T29" fmla="*/ 36 h 36"/>
                      <a:gd name="T30" fmla="*/ 34 w 35"/>
                      <a:gd name="T31" fmla="*/ 35 h 36"/>
                      <a:gd name="T32" fmla="*/ 27 w 35"/>
                      <a:gd name="T33" fmla="*/ 34 h 36"/>
                      <a:gd name="T34" fmla="*/ 17 w 35"/>
                      <a:gd name="T35" fmla="*/ 32 h 36"/>
                      <a:gd name="T36" fmla="*/ 16 w 35"/>
                      <a:gd name="T37" fmla="*/ 27 h 36"/>
                      <a:gd name="T38" fmla="*/ 14 w 35"/>
                      <a:gd name="T39" fmla="*/ 27 h 36"/>
                      <a:gd name="T40" fmla="*/ 13 w 35"/>
                      <a:gd name="T41" fmla="*/ 31 h 36"/>
                      <a:gd name="T42" fmla="*/ 4 w 35"/>
                      <a:gd name="T43" fmla="*/ 35 h 36"/>
                      <a:gd name="T44" fmla="*/ 3 w 35"/>
                      <a:gd name="T45" fmla="*/ 31 h 36"/>
                      <a:gd name="T46" fmla="*/ 6 w 35"/>
                      <a:gd name="T47" fmla="*/ 22 h 36"/>
                      <a:gd name="T48" fmla="*/ 10 w 35"/>
                      <a:gd name="T49" fmla="*/ 8 h 36"/>
                      <a:gd name="T50" fmla="*/ 24 w 35"/>
                      <a:gd name="T51" fmla="*/ 3 h 36"/>
                      <a:gd name="T52" fmla="*/ 24 w 35"/>
                      <a:gd name="T53" fmla="*/ 2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35" h="36">
                        <a:moveTo>
                          <a:pt x="24" y="2"/>
                        </a:moveTo>
                        <a:cubicBezTo>
                          <a:pt x="19" y="2"/>
                          <a:pt x="12" y="0"/>
                          <a:pt x="9" y="6"/>
                        </a:cubicBezTo>
                        <a:cubicBezTo>
                          <a:pt x="8" y="9"/>
                          <a:pt x="7" y="13"/>
                          <a:pt x="6" y="17"/>
                        </a:cubicBezTo>
                        <a:cubicBezTo>
                          <a:pt x="4" y="23"/>
                          <a:pt x="2" y="29"/>
                          <a:pt x="0" y="35"/>
                        </a:cubicBezTo>
                        <a:cubicBezTo>
                          <a:pt x="0" y="36"/>
                          <a:pt x="0" y="36"/>
                          <a:pt x="1" y="36"/>
                        </a:cubicBezTo>
                        <a:cubicBezTo>
                          <a:pt x="5" y="36"/>
                          <a:pt x="9" y="36"/>
                          <a:pt x="12" y="35"/>
                        </a:cubicBezTo>
                        <a:cubicBezTo>
                          <a:pt x="13" y="34"/>
                          <a:pt x="14" y="33"/>
                          <a:pt x="14" y="33"/>
                        </a:cubicBezTo>
                        <a:cubicBezTo>
                          <a:pt x="14" y="32"/>
                          <a:pt x="15" y="31"/>
                          <a:pt x="15" y="31"/>
                        </a:cubicBezTo>
                        <a:cubicBezTo>
                          <a:pt x="15" y="29"/>
                          <a:pt x="15" y="29"/>
                          <a:pt x="15" y="31"/>
                        </a:cubicBezTo>
                        <a:cubicBezTo>
                          <a:pt x="15" y="32"/>
                          <a:pt x="16" y="35"/>
                          <a:pt x="18" y="36"/>
                        </a:cubicBezTo>
                        <a:cubicBezTo>
                          <a:pt x="20" y="36"/>
                          <a:pt x="22" y="36"/>
                          <a:pt x="24" y="36"/>
                        </a:cubicBezTo>
                        <a:cubicBezTo>
                          <a:pt x="26" y="36"/>
                          <a:pt x="27" y="36"/>
                          <a:pt x="29" y="36"/>
                        </a:cubicBezTo>
                        <a:cubicBezTo>
                          <a:pt x="29" y="36"/>
                          <a:pt x="35" y="35"/>
                          <a:pt x="33" y="35"/>
                        </a:cubicBezTo>
                        <a:cubicBezTo>
                          <a:pt x="32" y="35"/>
                          <a:pt x="32" y="36"/>
                          <a:pt x="33" y="36"/>
                        </a:cubicBezTo>
                        <a:cubicBezTo>
                          <a:pt x="34" y="36"/>
                          <a:pt x="34" y="36"/>
                          <a:pt x="34" y="36"/>
                        </a:cubicBezTo>
                        <a:cubicBezTo>
                          <a:pt x="35" y="36"/>
                          <a:pt x="35" y="35"/>
                          <a:pt x="34" y="35"/>
                        </a:cubicBezTo>
                        <a:cubicBezTo>
                          <a:pt x="33" y="34"/>
                          <a:pt x="29" y="34"/>
                          <a:pt x="27" y="34"/>
                        </a:cubicBezTo>
                        <a:cubicBezTo>
                          <a:pt x="24" y="34"/>
                          <a:pt x="18" y="36"/>
                          <a:pt x="17" y="32"/>
                        </a:cubicBezTo>
                        <a:cubicBezTo>
                          <a:pt x="16" y="31"/>
                          <a:pt x="16" y="29"/>
                          <a:pt x="16" y="27"/>
                        </a:cubicBezTo>
                        <a:cubicBezTo>
                          <a:pt x="16" y="26"/>
                          <a:pt x="15" y="27"/>
                          <a:pt x="14" y="27"/>
                        </a:cubicBezTo>
                        <a:cubicBezTo>
                          <a:pt x="14" y="29"/>
                          <a:pt x="14" y="30"/>
                          <a:pt x="13" y="31"/>
                        </a:cubicBezTo>
                        <a:cubicBezTo>
                          <a:pt x="12" y="35"/>
                          <a:pt x="7" y="35"/>
                          <a:pt x="4" y="35"/>
                        </a:cubicBezTo>
                        <a:cubicBezTo>
                          <a:pt x="1" y="35"/>
                          <a:pt x="2" y="33"/>
                          <a:pt x="3" y="31"/>
                        </a:cubicBezTo>
                        <a:cubicBezTo>
                          <a:pt x="4" y="28"/>
                          <a:pt x="5" y="25"/>
                          <a:pt x="6" y="22"/>
                        </a:cubicBezTo>
                        <a:cubicBezTo>
                          <a:pt x="7" y="17"/>
                          <a:pt x="9" y="13"/>
                          <a:pt x="10" y="8"/>
                        </a:cubicBezTo>
                        <a:cubicBezTo>
                          <a:pt x="12" y="1"/>
                          <a:pt x="19" y="3"/>
                          <a:pt x="24" y="3"/>
                        </a:cubicBezTo>
                        <a:cubicBezTo>
                          <a:pt x="25" y="3"/>
                          <a:pt x="25" y="2"/>
                          <a:pt x="24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2" name="组合 21"/>
                <p:cNvGrpSpPr/>
                <p:nvPr/>
              </p:nvGrpSpPr>
              <p:grpSpPr>
                <a:xfrm>
                  <a:off x="819150" y="2128838"/>
                  <a:ext cx="293688" cy="666750"/>
                  <a:chOff x="819150" y="2128838"/>
                  <a:chExt cx="293688" cy="666750"/>
                </a:xfrm>
                <a:grpFill/>
              </p:grpSpPr>
              <p:sp>
                <p:nvSpPr>
                  <p:cNvPr id="23" name="Freeform 82"/>
                  <p:cNvSpPr/>
                  <p:nvPr/>
                </p:nvSpPr>
                <p:spPr bwMode="auto">
                  <a:xfrm>
                    <a:off x="922338" y="2671763"/>
                    <a:ext cx="87313" cy="77788"/>
                  </a:xfrm>
                  <a:custGeom>
                    <a:avLst/>
                    <a:gdLst>
                      <a:gd name="T0" fmla="*/ 66 w 82"/>
                      <a:gd name="T1" fmla="*/ 4 h 73"/>
                      <a:gd name="T2" fmla="*/ 13 w 82"/>
                      <a:gd name="T3" fmla="*/ 22 h 73"/>
                      <a:gd name="T4" fmla="*/ 26 w 82"/>
                      <a:gd name="T5" fmla="*/ 66 h 73"/>
                      <a:gd name="T6" fmla="*/ 76 w 82"/>
                      <a:gd name="T7" fmla="*/ 51 h 73"/>
                      <a:gd name="T8" fmla="*/ 58 w 82"/>
                      <a:gd name="T9" fmla="*/ 3 h 73"/>
                      <a:gd name="T10" fmla="*/ 58 w 82"/>
                      <a:gd name="T11" fmla="*/ 4 h 73"/>
                      <a:gd name="T12" fmla="*/ 78 w 82"/>
                      <a:gd name="T13" fmla="*/ 31 h 73"/>
                      <a:gd name="T14" fmla="*/ 69 w 82"/>
                      <a:gd name="T15" fmla="*/ 60 h 73"/>
                      <a:gd name="T16" fmla="*/ 21 w 82"/>
                      <a:gd name="T17" fmla="*/ 62 h 73"/>
                      <a:gd name="T18" fmla="*/ 18 w 82"/>
                      <a:gd name="T19" fmla="*/ 18 h 73"/>
                      <a:gd name="T20" fmla="*/ 65 w 82"/>
                      <a:gd name="T21" fmla="*/ 6 h 73"/>
                      <a:gd name="T22" fmla="*/ 66 w 82"/>
                      <a:gd name="T23" fmla="*/ 4 h 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82" h="73">
                        <a:moveTo>
                          <a:pt x="66" y="4"/>
                        </a:moveTo>
                        <a:cubicBezTo>
                          <a:pt x="47" y="0"/>
                          <a:pt x="25" y="7"/>
                          <a:pt x="13" y="22"/>
                        </a:cubicBezTo>
                        <a:cubicBezTo>
                          <a:pt x="0" y="38"/>
                          <a:pt x="8" y="59"/>
                          <a:pt x="26" y="66"/>
                        </a:cubicBezTo>
                        <a:cubicBezTo>
                          <a:pt x="45" y="73"/>
                          <a:pt x="67" y="71"/>
                          <a:pt x="76" y="51"/>
                        </a:cubicBezTo>
                        <a:cubicBezTo>
                          <a:pt x="82" y="37"/>
                          <a:pt x="80" y="0"/>
                          <a:pt x="58" y="3"/>
                        </a:cubicBezTo>
                        <a:cubicBezTo>
                          <a:pt x="57" y="3"/>
                          <a:pt x="57" y="4"/>
                          <a:pt x="58" y="4"/>
                        </a:cubicBezTo>
                        <a:cubicBezTo>
                          <a:pt x="72" y="2"/>
                          <a:pt x="77" y="21"/>
                          <a:pt x="78" y="31"/>
                        </a:cubicBezTo>
                        <a:cubicBezTo>
                          <a:pt x="79" y="41"/>
                          <a:pt x="76" y="52"/>
                          <a:pt x="69" y="60"/>
                        </a:cubicBezTo>
                        <a:cubicBezTo>
                          <a:pt x="57" y="73"/>
                          <a:pt x="35" y="69"/>
                          <a:pt x="21" y="62"/>
                        </a:cubicBezTo>
                        <a:cubicBezTo>
                          <a:pt x="4" y="52"/>
                          <a:pt x="6" y="31"/>
                          <a:pt x="18" y="18"/>
                        </a:cubicBezTo>
                        <a:cubicBezTo>
                          <a:pt x="30" y="7"/>
                          <a:pt x="49" y="2"/>
                          <a:pt x="65" y="6"/>
                        </a:cubicBezTo>
                        <a:cubicBezTo>
                          <a:pt x="66" y="6"/>
                          <a:pt x="66" y="5"/>
                          <a:pt x="66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" name="Freeform 83"/>
                  <p:cNvSpPr/>
                  <p:nvPr/>
                </p:nvSpPr>
                <p:spPr bwMode="auto">
                  <a:xfrm>
                    <a:off x="958850" y="2709863"/>
                    <a:ext cx="33338" cy="34925"/>
                  </a:xfrm>
                  <a:custGeom>
                    <a:avLst/>
                    <a:gdLst>
                      <a:gd name="T0" fmla="*/ 2 w 31"/>
                      <a:gd name="T1" fmla="*/ 29 h 33"/>
                      <a:gd name="T2" fmla="*/ 0 w 31"/>
                      <a:gd name="T3" fmla="*/ 31 h 33"/>
                      <a:gd name="T4" fmla="*/ 1 w 31"/>
                      <a:gd name="T5" fmla="*/ 32 h 33"/>
                      <a:gd name="T6" fmla="*/ 6 w 31"/>
                      <a:gd name="T7" fmla="*/ 17 h 33"/>
                      <a:gd name="T8" fmla="*/ 8 w 31"/>
                      <a:gd name="T9" fmla="*/ 9 h 33"/>
                      <a:gd name="T10" fmla="*/ 8 w 31"/>
                      <a:gd name="T11" fmla="*/ 5 h 33"/>
                      <a:gd name="T12" fmla="*/ 10 w 31"/>
                      <a:gd name="T13" fmla="*/ 3 h 33"/>
                      <a:gd name="T14" fmla="*/ 30 w 31"/>
                      <a:gd name="T15" fmla="*/ 27 h 33"/>
                      <a:gd name="T16" fmla="*/ 31 w 31"/>
                      <a:gd name="T17" fmla="*/ 26 h 33"/>
                      <a:gd name="T18" fmla="*/ 9 w 31"/>
                      <a:gd name="T19" fmla="*/ 0 h 33"/>
                      <a:gd name="T20" fmla="*/ 8 w 31"/>
                      <a:gd name="T21" fmla="*/ 0 h 33"/>
                      <a:gd name="T22" fmla="*/ 0 w 31"/>
                      <a:gd name="T23" fmla="*/ 31 h 33"/>
                      <a:gd name="T24" fmla="*/ 1 w 31"/>
                      <a:gd name="T25" fmla="*/ 32 h 33"/>
                      <a:gd name="T26" fmla="*/ 3 w 31"/>
                      <a:gd name="T27" fmla="*/ 30 h 33"/>
                      <a:gd name="T28" fmla="*/ 2 w 31"/>
                      <a:gd name="T29" fmla="*/ 29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31" h="33">
                        <a:moveTo>
                          <a:pt x="2" y="29"/>
                        </a:moveTo>
                        <a:cubicBezTo>
                          <a:pt x="1" y="30"/>
                          <a:pt x="1" y="30"/>
                          <a:pt x="0" y="31"/>
                        </a:cubicBezTo>
                        <a:cubicBezTo>
                          <a:pt x="1" y="31"/>
                          <a:pt x="1" y="31"/>
                          <a:pt x="1" y="32"/>
                        </a:cubicBezTo>
                        <a:cubicBezTo>
                          <a:pt x="4" y="27"/>
                          <a:pt x="5" y="22"/>
                          <a:pt x="6" y="17"/>
                        </a:cubicBezTo>
                        <a:cubicBezTo>
                          <a:pt x="7" y="15"/>
                          <a:pt x="7" y="12"/>
                          <a:pt x="8" y="9"/>
                        </a:cubicBezTo>
                        <a:cubicBezTo>
                          <a:pt x="8" y="7"/>
                          <a:pt x="8" y="6"/>
                          <a:pt x="8" y="5"/>
                        </a:cubicBezTo>
                        <a:cubicBezTo>
                          <a:pt x="9" y="3"/>
                          <a:pt x="8" y="1"/>
                          <a:pt x="10" y="3"/>
                        </a:cubicBezTo>
                        <a:cubicBezTo>
                          <a:pt x="16" y="12"/>
                          <a:pt x="27" y="17"/>
                          <a:pt x="30" y="27"/>
                        </a:cubicBezTo>
                        <a:cubicBezTo>
                          <a:pt x="30" y="28"/>
                          <a:pt x="31" y="27"/>
                          <a:pt x="31" y="26"/>
                        </a:cubicBezTo>
                        <a:cubicBezTo>
                          <a:pt x="28" y="15"/>
                          <a:pt x="15" y="10"/>
                          <a:pt x="9" y="0"/>
                        </a:cubicBezTo>
                        <a:cubicBezTo>
                          <a:pt x="9" y="0"/>
                          <a:pt x="8" y="0"/>
                          <a:pt x="8" y="0"/>
                        </a:cubicBezTo>
                        <a:cubicBezTo>
                          <a:pt x="5" y="11"/>
                          <a:pt x="5" y="21"/>
                          <a:pt x="0" y="31"/>
                        </a:cubicBezTo>
                        <a:cubicBezTo>
                          <a:pt x="0" y="32"/>
                          <a:pt x="1" y="33"/>
                          <a:pt x="1" y="32"/>
                        </a:cubicBezTo>
                        <a:cubicBezTo>
                          <a:pt x="2" y="31"/>
                          <a:pt x="2" y="31"/>
                          <a:pt x="3" y="30"/>
                        </a:cubicBezTo>
                        <a:cubicBezTo>
                          <a:pt x="3" y="30"/>
                          <a:pt x="2" y="29"/>
                          <a:pt x="2" y="2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" name="Freeform 84"/>
                  <p:cNvSpPr/>
                  <p:nvPr/>
                </p:nvSpPr>
                <p:spPr bwMode="auto">
                  <a:xfrm>
                    <a:off x="962025" y="2713038"/>
                    <a:ext cx="28575" cy="33338"/>
                  </a:xfrm>
                  <a:custGeom>
                    <a:avLst/>
                    <a:gdLst>
                      <a:gd name="T0" fmla="*/ 4 w 28"/>
                      <a:gd name="T1" fmla="*/ 26 h 32"/>
                      <a:gd name="T2" fmla="*/ 5 w 28"/>
                      <a:gd name="T3" fmla="*/ 19 h 32"/>
                      <a:gd name="T4" fmla="*/ 9 w 28"/>
                      <a:gd name="T5" fmla="*/ 26 h 32"/>
                      <a:gd name="T6" fmla="*/ 13 w 28"/>
                      <a:gd name="T7" fmla="*/ 27 h 32"/>
                      <a:gd name="T8" fmla="*/ 16 w 28"/>
                      <a:gd name="T9" fmla="*/ 28 h 32"/>
                      <a:gd name="T10" fmla="*/ 22 w 28"/>
                      <a:gd name="T11" fmla="*/ 27 h 32"/>
                      <a:gd name="T12" fmla="*/ 14 w 28"/>
                      <a:gd name="T13" fmla="*/ 14 h 32"/>
                      <a:gd name="T14" fmla="*/ 22 w 28"/>
                      <a:gd name="T15" fmla="*/ 15 h 32"/>
                      <a:gd name="T16" fmla="*/ 9 w 28"/>
                      <a:gd name="T17" fmla="*/ 8 h 32"/>
                      <a:gd name="T18" fmla="*/ 11 w 28"/>
                      <a:gd name="T19" fmla="*/ 5 h 32"/>
                      <a:gd name="T20" fmla="*/ 10 w 28"/>
                      <a:gd name="T21" fmla="*/ 16 h 32"/>
                      <a:gd name="T22" fmla="*/ 9 w 28"/>
                      <a:gd name="T23" fmla="*/ 14 h 32"/>
                      <a:gd name="T24" fmla="*/ 10 w 28"/>
                      <a:gd name="T25" fmla="*/ 27 h 32"/>
                      <a:gd name="T26" fmla="*/ 8 w 28"/>
                      <a:gd name="T27" fmla="*/ 30 h 32"/>
                      <a:gd name="T28" fmla="*/ 12 w 28"/>
                      <a:gd name="T29" fmla="*/ 28 h 32"/>
                      <a:gd name="T30" fmla="*/ 17 w 28"/>
                      <a:gd name="T31" fmla="*/ 28 h 32"/>
                      <a:gd name="T32" fmla="*/ 22 w 28"/>
                      <a:gd name="T33" fmla="*/ 26 h 32"/>
                      <a:gd name="T34" fmla="*/ 19 w 28"/>
                      <a:gd name="T35" fmla="*/ 21 h 32"/>
                      <a:gd name="T36" fmla="*/ 24 w 28"/>
                      <a:gd name="T37" fmla="*/ 24 h 32"/>
                      <a:gd name="T38" fmla="*/ 20 w 28"/>
                      <a:gd name="T39" fmla="*/ 26 h 32"/>
                      <a:gd name="T40" fmla="*/ 6 w 28"/>
                      <a:gd name="T41" fmla="*/ 22 h 32"/>
                      <a:gd name="T42" fmla="*/ 8 w 28"/>
                      <a:gd name="T43" fmla="*/ 22 h 32"/>
                      <a:gd name="T44" fmla="*/ 1 w 28"/>
                      <a:gd name="T45" fmla="*/ 31 h 32"/>
                      <a:gd name="T46" fmla="*/ 8 w 28"/>
                      <a:gd name="T47" fmla="*/ 24 h 32"/>
                      <a:gd name="T48" fmla="*/ 22 w 28"/>
                      <a:gd name="T49" fmla="*/ 25 h 32"/>
                      <a:gd name="T50" fmla="*/ 25 w 28"/>
                      <a:gd name="T51" fmla="*/ 25 h 32"/>
                      <a:gd name="T52" fmla="*/ 26 w 28"/>
                      <a:gd name="T53" fmla="*/ 23 h 32"/>
                      <a:gd name="T54" fmla="*/ 14 w 28"/>
                      <a:gd name="T55" fmla="*/ 23 h 32"/>
                      <a:gd name="T56" fmla="*/ 14 w 28"/>
                      <a:gd name="T57" fmla="*/ 26 h 32"/>
                      <a:gd name="T58" fmla="*/ 17 w 28"/>
                      <a:gd name="T59" fmla="*/ 25 h 32"/>
                      <a:gd name="T60" fmla="*/ 21 w 28"/>
                      <a:gd name="T61" fmla="*/ 24 h 32"/>
                      <a:gd name="T62" fmla="*/ 14 w 28"/>
                      <a:gd name="T63" fmla="*/ 26 h 32"/>
                      <a:gd name="T64" fmla="*/ 15 w 28"/>
                      <a:gd name="T65" fmla="*/ 23 h 32"/>
                      <a:gd name="T66" fmla="*/ 28 w 28"/>
                      <a:gd name="T67" fmla="*/ 23 h 32"/>
                      <a:gd name="T68" fmla="*/ 26 w 28"/>
                      <a:gd name="T69" fmla="*/ 26 h 32"/>
                      <a:gd name="T70" fmla="*/ 20 w 28"/>
                      <a:gd name="T71" fmla="*/ 21 h 32"/>
                      <a:gd name="T72" fmla="*/ 6 w 28"/>
                      <a:gd name="T73" fmla="*/ 25 h 32"/>
                      <a:gd name="T74" fmla="*/ 1 w 28"/>
                      <a:gd name="T75" fmla="*/ 25 h 32"/>
                      <a:gd name="T76" fmla="*/ 7 w 28"/>
                      <a:gd name="T77" fmla="*/ 20 h 32"/>
                      <a:gd name="T78" fmla="*/ 9 w 28"/>
                      <a:gd name="T79" fmla="*/ 31 h 32"/>
                      <a:gd name="T80" fmla="*/ 25 w 28"/>
                      <a:gd name="T81" fmla="*/ 26 h 32"/>
                      <a:gd name="T82" fmla="*/ 19 w 28"/>
                      <a:gd name="T83" fmla="*/ 28 h 32"/>
                      <a:gd name="T84" fmla="*/ 17 w 28"/>
                      <a:gd name="T85" fmla="*/ 26 h 32"/>
                      <a:gd name="T86" fmla="*/ 13 w 28"/>
                      <a:gd name="T87" fmla="*/ 28 h 32"/>
                      <a:gd name="T88" fmla="*/ 6 w 28"/>
                      <a:gd name="T89" fmla="*/ 28 h 32"/>
                      <a:gd name="T90" fmla="*/ 4 w 28"/>
                      <a:gd name="T91" fmla="*/ 28 h 32"/>
                      <a:gd name="T92" fmla="*/ 2 w 28"/>
                      <a:gd name="T93" fmla="*/ 29 h 32"/>
                      <a:gd name="T94" fmla="*/ 4 w 28"/>
                      <a:gd name="T95" fmla="*/ 27 h 32"/>
                      <a:gd name="T96" fmla="*/ 9 w 28"/>
                      <a:gd name="T97" fmla="*/ 25 h 32"/>
                      <a:gd name="T98" fmla="*/ 8 w 28"/>
                      <a:gd name="T99" fmla="*/ 5 h 32"/>
                      <a:gd name="T100" fmla="*/ 9 w 28"/>
                      <a:gd name="T101" fmla="*/ 6 h 32"/>
                      <a:gd name="T102" fmla="*/ 19 w 28"/>
                      <a:gd name="T103" fmla="*/ 16 h 32"/>
                      <a:gd name="T104" fmla="*/ 14 w 28"/>
                      <a:gd name="T105" fmla="*/ 11 h 32"/>
                      <a:gd name="T106" fmla="*/ 18 w 28"/>
                      <a:gd name="T107" fmla="*/ 19 h 32"/>
                      <a:gd name="T108" fmla="*/ 19 w 28"/>
                      <a:gd name="T109" fmla="*/ 17 h 32"/>
                      <a:gd name="T110" fmla="*/ 15 w 28"/>
                      <a:gd name="T111" fmla="*/ 14 h 32"/>
                      <a:gd name="T112" fmla="*/ 13 w 28"/>
                      <a:gd name="T113" fmla="*/ 13 h 32"/>
                      <a:gd name="T114" fmla="*/ 10 w 28"/>
                      <a:gd name="T115" fmla="*/ 6 h 32"/>
                      <a:gd name="T116" fmla="*/ 7 w 28"/>
                      <a:gd name="T117" fmla="*/ 1 h 32"/>
                      <a:gd name="T118" fmla="*/ 6 w 28"/>
                      <a:gd name="T119" fmla="*/ 9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28" h="32">
                        <a:moveTo>
                          <a:pt x="2" y="27"/>
                        </a:moveTo>
                        <a:cubicBezTo>
                          <a:pt x="4" y="22"/>
                          <a:pt x="5" y="18"/>
                          <a:pt x="7" y="14"/>
                        </a:cubicBezTo>
                        <a:cubicBezTo>
                          <a:pt x="6" y="14"/>
                          <a:pt x="6" y="13"/>
                          <a:pt x="5" y="13"/>
                        </a:cubicBezTo>
                        <a:cubicBezTo>
                          <a:pt x="4" y="17"/>
                          <a:pt x="4" y="21"/>
                          <a:pt x="3" y="25"/>
                        </a:cubicBezTo>
                        <a:cubicBezTo>
                          <a:pt x="3" y="25"/>
                          <a:pt x="4" y="25"/>
                          <a:pt x="4" y="25"/>
                        </a:cubicBezTo>
                        <a:cubicBezTo>
                          <a:pt x="5" y="20"/>
                          <a:pt x="6" y="15"/>
                          <a:pt x="7" y="9"/>
                        </a:cubicBezTo>
                        <a:cubicBezTo>
                          <a:pt x="7" y="9"/>
                          <a:pt x="6" y="9"/>
                          <a:pt x="6" y="9"/>
                        </a:cubicBezTo>
                        <a:cubicBezTo>
                          <a:pt x="6" y="15"/>
                          <a:pt x="4" y="20"/>
                          <a:pt x="4" y="26"/>
                        </a:cubicBezTo>
                        <a:cubicBezTo>
                          <a:pt x="4" y="26"/>
                          <a:pt x="5" y="26"/>
                          <a:pt x="5" y="26"/>
                        </a:cubicBezTo>
                        <a:cubicBezTo>
                          <a:pt x="6" y="20"/>
                          <a:pt x="7" y="14"/>
                          <a:pt x="8" y="7"/>
                        </a:cubicBezTo>
                        <a:cubicBezTo>
                          <a:pt x="8" y="7"/>
                          <a:pt x="7" y="7"/>
                          <a:pt x="7" y="7"/>
                        </a:cubicBezTo>
                        <a:cubicBezTo>
                          <a:pt x="7" y="8"/>
                          <a:pt x="7" y="8"/>
                          <a:pt x="7" y="9"/>
                        </a:cubicBezTo>
                        <a:cubicBezTo>
                          <a:pt x="7" y="9"/>
                          <a:pt x="7" y="9"/>
                          <a:pt x="8" y="9"/>
                        </a:cubicBezTo>
                        <a:cubicBezTo>
                          <a:pt x="8" y="6"/>
                          <a:pt x="8" y="3"/>
                          <a:pt x="8" y="1"/>
                        </a:cubicBezTo>
                        <a:cubicBezTo>
                          <a:pt x="8" y="1"/>
                          <a:pt x="7" y="1"/>
                          <a:pt x="7" y="1"/>
                        </a:cubicBezTo>
                        <a:cubicBezTo>
                          <a:pt x="7" y="7"/>
                          <a:pt x="5" y="13"/>
                          <a:pt x="5" y="19"/>
                        </a:cubicBezTo>
                        <a:cubicBezTo>
                          <a:pt x="5" y="19"/>
                          <a:pt x="6" y="19"/>
                          <a:pt x="6" y="19"/>
                        </a:cubicBezTo>
                        <a:cubicBezTo>
                          <a:pt x="6" y="14"/>
                          <a:pt x="7" y="9"/>
                          <a:pt x="9" y="4"/>
                        </a:cubicBezTo>
                        <a:cubicBezTo>
                          <a:pt x="9" y="4"/>
                          <a:pt x="8" y="4"/>
                          <a:pt x="8" y="4"/>
                        </a:cubicBezTo>
                        <a:cubicBezTo>
                          <a:pt x="10" y="10"/>
                          <a:pt x="8" y="17"/>
                          <a:pt x="7" y="23"/>
                        </a:cubicBezTo>
                        <a:cubicBezTo>
                          <a:pt x="8" y="23"/>
                          <a:pt x="8" y="23"/>
                          <a:pt x="9" y="23"/>
                        </a:cubicBezTo>
                        <a:cubicBezTo>
                          <a:pt x="8" y="17"/>
                          <a:pt x="10" y="12"/>
                          <a:pt x="11" y="7"/>
                        </a:cubicBezTo>
                        <a:cubicBezTo>
                          <a:pt x="11" y="7"/>
                          <a:pt x="10" y="6"/>
                          <a:pt x="10" y="6"/>
                        </a:cubicBezTo>
                        <a:cubicBezTo>
                          <a:pt x="10" y="13"/>
                          <a:pt x="10" y="20"/>
                          <a:pt x="9" y="26"/>
                        </a:cubicBezTo>
                        <a:cubicBezTo>
                          <a:pt x="10" y="26"/>
                          <a:pt x="10" y="26"/>
                          <a:pt x="10" y="26"/>
                        </a:cubicBezTo>
                        <a:cubicBezTo>
                          <a:pt x="11" y="21"/>
                          <a:pt x="12" y="15"/>
                          <a:pt x="14" y="10"/>
                        </a:cubicBezTo>
                        <a:cubicBezTo>
                          <a:pt x="13" y="10"/>
                          <a:pt x="13" y="10"/>
                          <a:pt x="13" y="10"/>
                        </a:cubicBezTo>
                        <a:cubicBezTo>
                          <a:pt x="13" y="16"/>
                          <a:pt x="12" y="22"/>
                          <a:pt x="11" y="28"/>
                        </a:cubicBezTo>
                        <a:cubicBezTo>
                          <a:pt x="11" y="28"/>
                          <a:pt x="11" y="28"/>
                          <a:pt x="12" y="28"/>
                        </a:cubicBezTo>
                        <a:cubicBezTo>
                          <a:pt x="12" y="23"/>
                          <a:pt x="13" y="18"/>
                          <a:pt x="14" y="13"/>
                        </a:cubicBezTo>
                        <a:cubicBezTo>
                          <a:pt x="14" y="13"/>
                          <a:pt x="13" y="13"/>
                          <a:pt x="13" y="13"/>
                        </a:cubicBezTo>
                        <a:cubicBezTo>
                          <a:pt x="14" y="18"/>
                          <a:pt x="13" y="22"/>
                          <a:pt x="13" y="27"/>
                        </a:cubicBezTo>
                        <a:cubicBezTo>
                          <a:pt x="13" y="27"/>
                          <a:pt x="14" y="27"/>
                          <a:pt x="14" y="27"/>
                        </a:cubicBezTo>
                        <a:cubicBezTo>
                          <a:pt x="14" y="22"/>
                          <a:pt x="14" y="17"/>
                          <a:pt x="16" y="12"/>
                        </a:cubicBezTo>
                        <a:cubicBezTo>
                          <a:pt x="15" y="12"/>
                          <a:pt x="15" y="12"/>
                          <a:pt x="14" y="12"/>
                        </a:cubicBezTo>
                        <a:cubicBezTo>
                          <a:pt x="15" y="17"/>
                          <a:pt x="15" y="22"/>
                          <a:pt x="15" y="27"/>
                        </a:cubicBezTo>
                        <a:cubicBezTo>
                          <a:pt x="15" y="27"/>
                          <a:pt x="16" y="27"/>
                          <a:pt x="16" y="27"/>
                        </a:cubicBezTo>
                        <a:cubicBezTo>
                          <a:pt x="16" y="22"/>
                          <a:pt x="16" y="18"/>
                          <a:pt x="17" y="14"/>
                        </a:cubicBezTo>
                        <a:cubicBezTo>
                          <a:pt x="16" y="14"/>
                          <a:pt x="16" y="14"/>
                          <a:pt x="15" y="14"/>
                        </a:cubicBezTo>
                        <a:cubicBezTo>
                          <a:pt x="16" y="19"/>
                          <a:pt x="16" y="23"/>
                          <a:pt x="16" y="28"/>
                        </a:cubicBezTo>
                        <a:cubicBezTo>
                          <a:pt x="17" y="28"/>
                          <a:pt x="17" y="28"/>
                          <a:pt x="18" y="28"/>
                        </a:cubicBezTo>
                        <a:cubicBezTo>
                          <a:pt x="17" y="23"/>
                          <a:pt x="18" y="19"/>
                          <a:pt x="19" y="15"/>
                        </a:cubicBezTo>
                        <a:cubicBezTo>
                          <a:pt x="18" y="15"/>
                          <a:pt x="18" y="15"/>
                          <a:pt x="17" y="15"/>
                        </a:cubicBezTo>
                        <a:cubicBezTo>
                          <a:pt x="18" y="19"/>
                          <a:pt x="18" y="23"/>
                          <a:pt x="18" y="28"/>
                        </a:cubicBezTo>
                        <a:cubicBezTo>
                          <a:pt x="19" y="28"/>
                          <a:pt x="19" y="28"/>
                          <a:pt x="19" y="28"/>
                        </a:cubicBezTo>
                        <a:cubicBezTo>
                          <a:pt x="19" y="24"/>
                          <a:pt x="20" y="20"/>
                          <a:pt x="20" y="17"/>
                        </a:cubicBezTo>
                        <a:cubicBezTo>
                          <a:pt x="20" y="17"/>
                          <a:pt x="19" y="17"/>
                          <a:pt x="19" y="17"/>
                        </a:cubicBezTo>
                        <a:cubicBezTo>
                          <a:pt x="21" y="20"/>
                          <a:pt x="21" y="23"/>
                          <a:pt x="22" y="27"/>
                        </a:cubicBezTo>
                        <a:cubicBezTo>
                          <a:pt x="22" y="27"/>
                          <a:pt x="23" y="27"/>
                          <a:pt x="23" y="26"/>
                        </a:cubicBezTo>
                        <a:cubicBezTo>
                          <a:pt x="22" y="24"/>
                          <a:pt x="20" y="18"/>
                          <a:pt x="26" y="25"/>
                        </a:cubicBezTo>
                        <a:cubicBezTo>
                          <a:pt x="26" y="24"/>
                          <a:pt x="26" y="24"/>
                          <a:pt x="27" y="24"/>
                        </a:cubicBezTo>
                        <a:cubicBezTo>
                          <a:pt x="24" y="22"/>
                          <a:pt x="21" y="20"/>
                          <a:pt x="19" y="18"/>
                        </a:cubicBezTo>
                        <a:cubicBezTo>
                          <a:pt x="19" y="19"/>
                          <a:pt x="18" y="19"/>
                          <a:pt x="18" y="20"/>
                        </a:cubicBezTo>
                        <a:cubicBezTo>
                          <a:pt x="19" y="20"/>
                          <a:pt x="21" y="21"/>
                          <a:pt x="22" y="22"/>
                        </a:cubicBezTo>
                        <a:cubicBezTo>
                          <a:pt x="22" y="22"/>
                          <a:pt x="23" y="22"/>
                          <a:pt x="23" y="21"/>
                        </a:cubicBezTo>
                        <a:cubicBezTo>
                          <a:pt x="20" y="19"/>
                          <a:pt x="16" y="17"/>
                          <a:pt x="14" y="14"/>
                        </a:cubicBezTo>
                        <a:cubicBezTo>
                          <a:pt x="14" y="14"/>
                          <a:pt x="13" y="14"/>
                          <a:pt x="13" y="15"/>
                        </a:cubicBezTo>
                        <a:cubicBezTo>
                          <a:pt x="16" y="16"/>
                          <a:pt x="19" y="19"/>
                          <a:pt x="22" y="21"/>
                        </a:cubicBezTo>
                        <a:cubicBezTo>
                          <a:pt x="23" y="22"/>
                          <a:pt x="24" y="21"/>
                          <a:pt x="23" y="20"/>
                        </a:cubicBezTo>
                        <a:cubicBezTo>
                          <a:pt x="20" y="17"/>
                          <a:pt x="17" y="14"/>
                          <a:pt x="15" y="10"/>
                        </a:cubicBezTo>
                        <a:cubicBezTo>
                          <a:pt x="15" y="11"/>
                          <a:pt x="15" y="11"/>
                          <a:pt x="14" y="11"/>
                        </a:cubicBezTo>
                        <a:cubicBezTo>
                          <a:pt x="19" y="13"/>
                          <a:pt x="23" y="18"/>
                          <a:pt x="25" y="22"/>
                        </a:cubicBezTo>
                        <a:cubicBezTo>
                          <a:pt x="25" y="22"/>
                          <a:pt x="26" y="22"/>
                          <a:pt x="26" y="22"/>
                        </a:cubicBezTo>
                        <a:cubicBezTo>
                          <a:pt x="24" y="20"/>
                          <a:pt x="23" y="18"/>
                          <a:pt x="22" y="15"/>
                        </a:cubicBezTo>
                        <a:cubicBezTo>
                          <a:pt x="22" y="15"/>
                          <a:pt x="21" y="15"/>
                          <a:pt x="21" y="16"/>
                        </a:cubicBezTo>
                        <a:cubicBezTo>
                          <a:pt x="23" y="18"/>
                          <a:pt x="24" y="20"/>
                          <a:pt x="24" y="23"/>
                        </a:cubicBezTo>
                        <a:cubicBezTo>
                          <a:pt x="25" y="23"/>
                          <a:pt x="25" y="23"/>
                          <a:pt x="26" y="23"/>
                        </a:cubicBezTo>
                        <a:cubicBezTo>
                          <a:pt x="24" y="20"/>
                          <a:pt x="22" y="18"/>
                          <a:pt x="21" y="16"/>
                        </a:cubicBezTo>
                        <a:cubicBezTo>
                          <a:pt x="20" y="15"/>
                          <a:pt x="19" y="16"/>
                          <a:pt x="19" y="16"/>
                        </a:cubicBezTo>
                        <a:cubicBezTo>
                          <a:pt x="20" y="18"/>
                          <a:pt x="21" y="19"/>
                          <a:pt x="21" y="21"/>
                        </a:cubicBezTo>
                        <a:cubicBezTo>
                          <a:pt x="22" y="21"/>
                          <a:pt x="22" y="20"/>
                          <a:pt x="22" y="20"/>
                        </a:cubicBezTo>
                        <a:cubicBezTo>
                          <a:pt x="18" y="16"/>
                          <a:pt x="14" y="11"/>
                          <a:pt x="9" y="8"/>
                        </a:cubicBezTo>
                        <a:cubicBezTo>
                          <a:pt x="8" y="7"/>
                          <a:pt x="7" y="8"/>
                          <a:pt x="8" y="9"/>
                        </a:cubicBezTo>
                        <a:cubicBezTo>
                          <a:pt x="10" y="12"/>
                          <a:pt x="13" y="14"/>
                          <a:pt x="17" y="15"/>
                        </a:cubicBezTo>
                        <a:cubicBezTo>
                          <a:pt x="17" y="15"/>
                          <a:pt x="18" y="14"/>
                          <a:pt x="17" y="14"/>
                        </a:cubicBezTo>
                        <a:cubicBezTo>
                          <a:pt x="15" y="11"/>
                          <a:pt x="13" y="8"/>
                          <a:pt x="10" y="5"/>
                        </a:cubicBezTo>
                        <a:cubicBezTo>
                          <a:pt x="10" y="6"/>
                          <a:pt x="9" y="6"/>
                          <a:pt x="9" y="6"/>
                        </a:cubicBezTo>
                        <a:cubicBezTo>
                          <a:pt x="11" y="8"/>
                          <a:pt x="13" y="10"/>
                          <a:pt x="15" y="12"/>
                        </a:cubicBezTo>
                        <a:cubicBezTo>
                          <a:pt x="16" y="13"/>
                          <a:pt x="17" y="12"/>
                          <a:pt x="17" y="12"/>
                        </a:cubicBezTo>
                        <a:cubicBezTo>
                          <a:pt x="15" y="9"/>
                          <a:pt x="13" y="7"/>
                          <a:pt x="11" y="5"/>
                        </a:cubicBezTo>
                        <a:cubicBezTo>
                          <a:pt x="11" y="5"/>
                          <a:pt x="10" y="5"/>
                          <a:pt x="10" y="6"/>
                        </a:cubicBezTo>
                        <a:cubicBezTo>
                          <a:pt x="14" y="7"/>
                          <a:pt x="15" y="10"/>
                          <a:pt x="17" y="13"/>
                        </a:cubicBezTo>
                        <a:cubicBezTo>
                          <a:pt x="17" y="13"/>
                          <a:pt x="17" y="12"/>
                          <a:pt x="18" y="12"/>
                        </a:cubicBezTo>
                        <a:cubicBezTo>
                          <a:pt x="14" y="10"/>
                          <a:pt x="12" y="7"/>
                          <a:pt x="9" y="4"/>
                        </a:cubicBezTo>
                        <a:cubicBezTo>
                          <a:pt x="9" y="4"/>
                          <a:pt x="8" y="4"/>
                          <a:pt x="8" y="4"/>
                        </a:cubicBezTo>
                        <a:cubicBezTo>
                          <a:pt x="8" y="9"/>
                          <a:pt x="9" y="14"/>
                          <a:pt x="10" y="19"/>
                        </a:cubicBezTo>
                        <a:cubicBezTo>
                          <a:pt x="10" y="20"/>
                          <a:pt x="12" y="19"/>
                          <a:pt x="12" y="18"/>
                        </a:cubicBezTo>
                        <a:cubicBezTo>
                          <a:pt x="11" y="17"/>
                          <a:pt x="11" y="17"/>
                          <a:pt x="10" y="16"/>
                        </a:cubicBezTo>
                        <a:cubicBezTo>
                          <a:pt x="10" y="15"/>
                          <a:pt x="9" y="15"/>
                          <a:pt x="9" y="16"/>
                        </a:cubicBezTo>
                        <a:cubicBezTo>
                          <a:pt x="8" y="17"/>
                          <a:pt x="7" y="19"/>
                          <a:pt x="7" y="21"/>
                        </a:cubicBezTo>
                        <a:cubicBezTo>
                          <a:pt x="7" y="22"/>
                          <a:pt x="8" y="22"/>
                          <a:pt x="8" y="21"/>
                        </a:cubicBezTo>
                        <a:cubicBezTo>
                          <a:pt x="9" y="19"/>
                          <a:pt x="9" y="17"/>
                          <a:pt x="9" y="14"/>
                        </a:cubicBezTo>
                        <a:cubicBezTo>
                          <a:pt x="9" y="13"/>
                          <a:pt x="7" y="13"/>
                          <a:pt x="7" y="14"/>
                        </a:cubicBezTo>
                        <a:cubicBezTo>
                          <a:pt x="7" y="18"/>
                          <a:pt x="7" y="21"/>
                          <a:pt x="7" y="25"/>
                        </a:cubicBezTo>
                        <a:cubicBezTo>
                          <a:pt x="7" y="26"/>
                          <a:pt x="8" y="26"/>
                          <a:pt x="9" y="25"/>
                        </a:cubicBezTo>
                        <a:cubicBezTo>
                          <a:pt x="9" y="21"/>
                          <a:pt x="9" y="17"/>
                          <a:pt x="9" y="14"/>
                        </a:cubicBezTo>
                        <a:cubicBezTo>
                          <a:pt x="9" y="13"/>
                          <a:pt x="8" y="13"/>
                          <a:pt x="8" y="14"/>
                        </a:cubicBezTo>
                        <a:cubicBezTo>
                          <a:pt x="7" y="18"/>
                          <a:pt x="7" y="22"/>
                          <a:pt x="7" y="25"/>
                        </a:cubicBezTo>
                        <a:cubicBezTo>
                          <a:pt x="6" y="26"/>
                          <a:pt x="8" y="26"/>
                          <a:pt x="8" y="26"/>
                        </a:cubicBezTo>
                        <a:cubicBezTo>
                          <a:pt x="8" y="25"/>
                          <a:pt x="9" y="24"/>
                          <a:pt x="9" y="23"/>
                        </a:cubicBezTo>
                        <a:cubicBezTo>
                          <a:pt x="9" y="22"/>
                          <a:pt x="8" y="22"/>
                          <a:pt x="8" y="22"/>
                        </a:cubicBezTo>
                        <a:cubicBezTo>
                          <a:pt x="7" y="23"/>
                          <a:pt x="5" y="24"/>
                          <a:pt x="4" y="25"/>
                        </a:cubicBezTo>
                        <a:cubicBezTo>
                          <a:pt x="4" y="26"/>
                          <a:pt x="4" y="26"/>
                          <a:pt x="4" y="27"/>
                        </a:cubicBezTo>
                        <a:cubicBezTo>
                          <a:pt x="6" y="27"/>
                          <a:pt x="8" y="27"/>
                          <a:pt x="10" y="27"/>
                        </a:cubicBezTo>
                        <a:cubicBezTo>
                          <a:pt x="11" y="27"/>
                          <a:pt x="11" y="25"/>
                          <a:pt x="10" y="25"/>
                        </a:cubicBezTo>
                        <a:cubicBezTo>
                          <a:pt x="8" y="25"/>
                          <a:pt x="6" y="25"/>
                          <a:pt x="4" y="25"/>
                        </a:cubicBezTo>
                        <a:cubicBezTo>
                          <a:pt x="3" y="25"/>
                          <a:pt x="2" y="25"/>
                          <a:pt x="3" y="26"/>
                        </a:cubicBezTo>
                        <a:cubicBezTo>
                          <a:pt x="4" y="27"/>
                          <a:pt x="5" y="27"/>
                          <a:pt x="6" y="28"/>
                        </a:cubicBezTo>
                        <a:cubicBezTo>
                          <a:pt x="6" y="28"/>
                          <a:pt x="6" y="27"/>
                          <a:pt x="6" y="27"/>
                        </a:cubicBezTo>
                        <a:cubicBezTo>
                          <a:pt x="5" y="27"/>
                          <a:pt x="4" y="27"/>
                          <a:pt x="2" y="27"/>
                        </a:cubicBezTo>
                        <a:cubicBezTo>
                          <a:pt x="1" y="27"/>
                          <a:pt x="1" y="28"/>
                          <a:pt x="2" y="28"/>
                        </a:cubicBezTo>
                        <a:cubicBezTo>
                          <a:pt x="4" y="30"/>
                          <a:pt x="6" y="30"/>
                          <a:pt x="8" y="30"/>
                        </a:cubicBezTo>
                        <a:cubicBezTo>
                          <a:pt x="9" y="30"/>
                          <a:pt x="9" y="29"/>
                          <a:pt x="8" y="29"/>
                        </a:cubicBezTo>
                        <a:cubicBezTo>
                          <a:pt x="6" y="28"/>
                          <a:pt x="4" y="28"/>
                          <a:pt x="2" y="28"/>
                        </a:cubicBezTo>
                        <a:cubicBezTo>
                          <a:pt x="1" y="28"/>
                          <a:pt x="1" y="29"/>
                          <a:pt x="2" y="29"/>
                        </a:cubicBezTo>
                        <a:cubicBezTo>
                          <a:pt x="4" y="30"/>
                          <a:pt x="7" y="31"/>
                          <a:pt x="10" y="30"/>
                        </a:cubicBezTo>
                        <a:cubicBezTo>
                          <a:pt x="10" y="30"/>
                          <a:pt x="11" y="29"/>
                          <a:pt x="10" y="29"/>
                        </a:cubicBezTo>
                        <a:cubicBezTo>
                          <a:pt x="8" y="28"/>
                          <a:pt x="6" y="27"/>
                          <a:pt x="4" y="27"/>
                        </a:cubicBezTo>
                        <a:cubicBezTo>
                          <a:pt x="4" y="27"/>
                          <a:pt x="4" y="28"/>
                          <a:pt x="4" y="28"/>
                        </a:cubicBezTo>
                        <a:cubicBezTo>
                          <a:pt x="7" y="28"/>
                          <a:pt x="9" y="28"/>
                          <a:pt x="12" y="28"/>
                        </a:cubicBezTo>
                        <a:cubicBezTo>
                          <a:pt x="13" y="28"/>
                          <a:pt x="13" y="27"/>
                          <a:pt x="12" y="27"/>
                        </a:cubicBezTo>
                        <a:cubicBezTo>
                          <a:pt x="9" y="27"/>
                          <a:pt x="7" y="26"/>
                          <a:pt x="4" y="26"/>
                        </a:cubicBezTo>
                        <a:cubicBezTo>
                          <a:pt x="3" y="26"/>
                          <a:pt x="3" y="28"/>
                          <a:pt x="4" y="28"/>
                        </a:cubicBezTo>
                        <a:cubicBezTo>
                          <a:pt x="8" y="28"/>
                          <a:pt x="12" y="28"/>
                          <a:pt x="16" y="27"/>
                        </a:cubicBezTo>
                        <a:cubicBezTo>
                          <a:pt x="17" y="27"/>
                          <a:pt x="16" y="26"/>
                          <a:pt x="16" y="26"/>
                        </a:cubicBezTo>
                        <a:cubicBezTo>
                          <a:pt x="12" y="26"/>
                          <a:pt x="9" y="25"/>
                          <a:pt x="6" y="27"/>
                        </a:cubicBezTo>
                        <a:cubicBezTo>
                          <a:pt x="5" y="27"/>
                          <a:pt x="5" y="28"/>
                          <a:pt x="6" y="28"/>
                        </a:cubicBezTo>
                        <a:cubicBezTo>
                          <a:pt x="10" y="30"/>
                          <a:pt x="14" y="30"/>
                          <a:pt x="17" y="28"/>
                        </a:cubicBezTo>
                        <a:cubicBezTo>
                          <a:pt x="18" y="28"/>
                          <a:pt x="18" y="27"/>
                          <a:pt x="17" y="27"/>
                        </a:cubicBezTo>
                        <a:cubicBezTo>
                          <a:pt x="15" y="26"/>
                          <a:pt x="13" y="26"/>
                          <a:pt x="11" y="26"/>
                        </a:cubicBezTo>
                        <a:cubicBezTo>
                          <a:pt x="10" y="26"/>
                          <a:pt x="10" y="28"/>
                          <a:pt x="11" y="28"/>
                        </a:cubicBezTo>
                        <a:cubicBezTo>
                          <a:pt x="14" y="28"/>
                          <a:pt x="17" y="29"/>
                          <a:pt x="20" y="28"/>
                        </a:cubicBezTo>
                        <a:cubicBezTo>
                          <a:pt x="21" y="28"/>
                          <a:pt x="21" y="27"/>
                          <a:pt x="20" y="27"/>
                        </a:cubicBezTo>
                        <a:cubicBezTo>
                          <a:pt x="18" y="26"/>
                          <a:pt x="15" y="26"/>
                          <a:pt x="13" y="27"/>
                        </a:cubicBezTo>
                        <a:cubicBezTo>
                          <a:pt x="12" y="27"/>
                          <a:pt x="12" y="28"/>
                          <a:pt x="13" y="28"/>
                        </a:cubicBezTo>
                        <a:cubicBezTo>
                          <a:pt x="17" y="29"/>
                          <a:pt x="19" y="28"/>
                          <a:pt x="22" y="26"/>
                        </a:cubicBezTo>
                        <a:cubicBezTo>
                          <a:pt x="23" y="26"/>
                          <a:pt x="23" y="25"/>
                          <a:pt x="22" y="25"/>
                        </a:cubicBezTo>
                        <a:cubicBezTo>
                          <a:pt x="20" y="25"/>
                          <a:pt x="19" y="24"/>
                          <a:pt x="17" y="24"/>
                        </a:cubicBezTo>
                        <a:cubicBezTo>
                          <a:pt x="17" y="25"/>
                          <a:pt x="17" y="25"/>
                          <a:pt x="17" y="26"/>
                        </a:cubicBezTo>
                        <a:cubicBezTo>
                          <a:pt x="18" y="24"/>
                          <a:pt x="19" y="23"/>
                          <a:pt x="20" y="22"/>
                        </a:cubicBezTo>
                        <a:cubicBezTo>
                          <a:pt x="20" y="22"/>
                          <a:pt x="20" y="22"/>
                          <a:pt x="19" y="21"/>
                        </a:cubicBezTo>
                        <a:cubicBezTo>
                          <a:pt x="18" y="23"/>
                          <a:pt x="17" y="24"/>
                          <a:pt x="16" y="25"/>
                        </a:cubicBezTo>
                        <a:cubicBezTo>
                          <a:pt x="16" y="26"/>
                          <a:pt x="17" y="26"/>
                          <a:pt x="17" y="26"/>
                        </a:cubicBezTo>
                        <a:cubicBezTo>
                          <a:pt x="18" y="24"/>
                          <a:pt x="18" y="23"/>
                          <a:pt x="19" y="21"/>
                        </a:cubicBezTo>
                        <a:cubicBezTo>
                          <a:pt x="19" y="21"/>
                          <a:pt x="19" y="21"/>
                          <a:pt x="18" y="21"/>
                        </a:cubicBezTo>
                        <a:cubicBezTo>
                          <a:pt x="18" y="23"/>
                          <a:pt x="17" y="25"/>
                          <a:pt x="17" y="27"/>
                        </a:cubicBezTo>
                        <a:cubicBezTo>
                          <a:pt x="16" y="27"/>
                          <a:pt x="17" y="28"/>
                          <a:pt x="18" y="28"/>
                        </a:cubicBezTo>
                        <a:cubicBezTo>
                          <a:pt x="19" y="27"/>
                          <a:pt x="21" y="26"/>
                          <a:pt x="22" y="25"/>
                        </a:cubicBezTo>
                        <a:cubicBezTo>
                          <a:pt x="22" y="25"/>
                          <a:pt x="22" y="24"/>
                          <a:pt x="22" y="24"/>
                        </a:cubicBezTo>
                        <a:cubicBezTo>
                          <a:pt x="20" y="25"/>
                          <a:pt x="19" y="26"/>
                          <a:pt x="18" y="27"/>
                        </a:cubicBezTo>
                        <a:cubicBezTo>
                          <a:pt x="17" y="28"/>
                          <a:pt x="18" y="29"/>
                          <a:pt x="19" y="28"/>
                        </a:cubicBezTo>
                        <a:cubicBezTo>
                          <a:pt x="21" y="27"/>
                          <a:pt x="22" y="25"/>
                          <a:pt x="24" y="24"/>
                        </a:cubicBezTo>
                        <a:cubicBezTo>
                          <a:pt x="24" y="24"/>
                          <a:pt x="24" y="23"/>
                          <a:pt x="23" y="23"/>
                        </a:cubicBezTo>
                        <a:cubicBezTo>
                          <a:pt x="22" y="24"/>
                          <a:pt x="21" y="25"/>
                          <a:pt x="20" y="26"/>
                        </a:cubicBezTo>
                        <a:cubicBezTo>
                          <a:pt x="21" y="26"/>
                          <a:pt x="21" y="26"/>
                          <a:pt x="21" y="27"/>
                        </a:cubicBezTo>
                        <a:cubicBezTo>
                          <a:pt x="21" y="27"/>
                          <a:pt x="24" y="23"/>
                          <a:pt x="23" y="25"/>
                        </a:cubicBezTo>
                        <a:cubicBezTo>
                          <a:pt x="23" y="26"/>
                          <a:pt x="24" y="26"/>
                          <a:pt x="25" y="26"/>
                        </a:cubicBezTo>
                        <a:cubicBezTo>
                          <a:pt x="25" y="25"/>
                          <a:pt x="25" y="25"/>
                          <a:pt x="26" y="25"/>
                        </a:cubicBezTo>
                        <a:cubicBezTo>
                          <a:pt x="26" y="24"/>
                          <a:pt x="26" y="23"/>
                          <a:pt x="25" y="24"/>
                        </a:cubicBezTo>
                        <a:cubicBezTo>
                          <a:pt x="23" y="25"/>
                          <a:pt x="22" y="25"/>
                          <a:pt x="20" y="26"/>
                        </a:cubicBezTo>
                        <a:cubicBezTo>
                          <a:pt x="20" y="27"/>
                          <a:pt x="20" y="27"/>
                          <a:pt x="21" y="27"/>
                        </a:cubicBezTo>
                        <a:cubicBezTo>
                          <a:pt x="22" y="27"/>
                          <a:pt x="23" y="26"/>
                          <a:pt x="25" y="26"/>
                        </a:cubicBezTo>
                        <a:cubicBezTo>
                          <a:pt x="24" y="25"/>
                          <a:pt x="24" y="25"/>
                          <a:pt x="24" y="24"/>
                        </a:cubicBezTo>
                        <a:cubicBezTo>
                          <a:pt x="21" y="27"/>
                          <a:pt x="18" y="28"/>
                          <a:pt x="14" y="29"/>
                        </a:cubicBezTo>
                        <a:cubicBezTo>
                          <a:pt x="6" y="31"/>
                          <a:pt x="6" y="24"/>
                          <a:pt x="6" y="18"/>
                        </a:cubicBezTo>
                        <a:cubicBezTo>
                          <a:pt x="6" y="18"/>
                          <a:pt x="5" y="18"/>
                          <a:pt x="5" y="18"/>
                        </a:cubicBezTo>
                        <a:cubicBezTo>
                          <a:pt x="5" y="19"/>
                          <a:pt x="5" y="21"/>
                          <a:pt x="5" y="22"/>
                        </a:cubicBezTo>
                        <a:cubicBezTo>
                          <a:pt x="5" y="22"/>
                          <a:pt x="6" y="22"/>
                          <a:pt x="6" y="22"/>
                        </a:cubicBezTo>
                        <a:cubicBezTo>
                          <a:pt x="6" y="18"/>
                          <a:pt x="6" y="15"/>
                          <a:pt x="7" y="12"/>
                        </a:cubicBezTo>
                        <a:cubicBezTo>
                          <a:pt x="6" y="12"/>
                          <a:pt x="6" y="12"/>
                          <a:pt x="5" y="12"/>
                        </a:cubicBezTo>
                        <a:cubicBezTo>
                          <a:pt x="6" y="14"/>
                          <a:pt x="7" y="17"/>
                          <a:pt x="7" y="20"/>
                        </a:cubicBezTo>
                        <a:cubicBezTo>
                          <a:pt x="7" y="20"/>
                          <a:pt x="7" y="20"/>
                          <a:pt x="8" y="20"/>
                        </a:cubicBezTo>
                        <a:cubicBezTo>
                          <a:pt x="8" y="16"/>
                          <a:pt x="8" y="12"/>
                          <a:pt x="9" y="8"/>
                        </a:cubicBezTo>
                        <a:cubicBezTo>
                          <a:pt x="9" y="8"/>
                          <a:pt x="8" y="8"/>
                          <a:pt x="8" y="8"/>
                        </a:cubicBezTo>
                        <a:cubicBezTo>
                          <a:pt x="7" y="13"/>
                          <a:pt x="7" y="17"/>
                          <a:pt x="7" y="22"/>
                        </a:cubicBezTo>
                        <a:cubicBezTo>
                          <a:pt x="7" y="22"/>
                          <a:pt x="7" y="22"/>
                          <a:pt x="8" y="22"/>
                        </a:cubicBezTo>
                        <a:cubicBezTo>
                          <a:pt x="8" y="19"/>
                          <a:pt x="8" y="16"/>
                          <a:pt x="9" y="13"/>
                        </a:cubicBezTo>
                        <a:cubicBezTo>
                          <a:pt x="9" y="13"/>
                          <a:pt x="7" y="12"/>
                          <a:pt x="7" y="13"/>
                        </a:cubicBezTo>
                        <a:cubicBezTo>
                          <a:pt x="6" y="17"/>
                          <a:pt x="5" y="22"/>
                          <a:pt x="1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3" y="25"/>
                          <a:pt x="3" y="24"/>
                          <a:pt x="4" y="23"/>
                        </a:cubicBezTo>
                        <a:cubicBezTo>
                          <a:pt x="4" y="22"/>
                          <a:pt x="3" y="21"/>
                          <a:pt x="3" y="22"/>
                        </a:cubicBezTo>
                        <a:cubicBezTo>
                          <a:pt x="1" y="25"/>
                          <a:pt x="0" y="27"/>
                          <a:pt x="0" y="31"/>
                        </a:cubicBezTo>
                        <a:cubicBezTo>
                          <a:pt x="0" y="31"/>
                          <a:pt x="1" y="31"/>
                          <a:pt x="1" y="31"/>
                        </a:cubicBezTo>
                        <a:cubicBezTo>
                          <a:pt x="3" y="27"/>
                          <a:pt x="5" y="23"/>
                          <a:pt x="7" y="19"/>
                        </a:cubicBezTo>
                        <a:cubicBezTo>
                          <a:pt x="7" y="19"/>
                          <a:pt x="6" y="19"/>
                          <a:pt x="6" y="19"/>
                        </a:cubicBezTo>
                        <a:cubicBezTo>
                          <a:pt x="6" y="21"/>
                          <a:pt x="6" y="23"/>
                          <a:pt x="6" y="25"/>
                        </a:cubicBezTo>
                        <a:cubicBezTo>
                          <a:pt x="6" y="25"/>
                          <a:pt x="7" y="25"/>
                          <a:pt x="7" y="25"/>
                        </a:cubicBezTo>
                        <a:cubicBezTo>
                          <a:pt x="7" y="22"/>
                          <a:pt x="8" y="20"/>
                          <a:pt x="8" y="17"/>
                        </a:cubicBezTo>
                        <a:cubicBezTo>
                          <a:pt x="8" y="17"/>
                          <a:pt x="7" y="17"/>
                          <a:pt x="7" y="17"/>
                        </a:cubicBezTo>
                        <a:cubicBezTo>
                          <a:pt x="6" y="20"/>
                          <a:pt x="7" y="22"/>
                          <a:pt x="7" y="24"/>
                        </a:cubicBezTo>
                        <a:cubicBezTo>
                          <a:pt x="7" y="25"/>
                          <a:pt x="8" y="25"/>
                          <a:pt x="8" y="24"/>
                        </a:cubicBezTo>
                        <a:cubicBezTo>
                          <a:pt x="9" y="22"/>
                          <a:pt x="9" y="20"/>
                          <a:pt x="10" y="17"/>
                        </a:cubicBezTo>
                        <a:cubicBezTo>
                          <a:pt x="10" y="17"/>
                          <a:pt x="9" y="17"/>
                          <a:pt x="9" y="17"/>
                        </a:cubicBezTo>
                        <a:cubicBezTo>
                          <a:pt x="11" y="22"/>
                          <a:pt x="15" y="26"/>
                          <a:pt x="20" y="21"/>
                        </a:cubicBezTo>
                        <a:cubicBezTo>
                          <a:pt x="20" y="21"/>
                          <a:pt x="19" y="20"/>
                          <a:pt x="19" y="20"/>
                        </a:cubicBezTo>
                        <a:cubicBezTo>
                          <a:pt x="17" y="22"/>
                          <a:pt x="17" y="23"/>
                          <a:pt x="16" y="24"/>
                        </a:cubicBezTo>
                        <a:cubicBezTo>
                          <a:pt x="15" y="25"/>
                          <a:pt x="16" y="25"/>
                          <a:pt x="16" y="25"/>
                        </a:cubicBezTo>
                        <a:cubicBezTo>
                          <a:pt x="19" y="26"/>
                          <a:pt x="20" y="26"/>
                          <a:pt x="22" y="26"/>
                        </a:cubicBezTo>
                        <a:cubicBezTo>
                          <a:pt x="22" y="25"/>
                          <a:pt x="22" y="25"/>
                          <a:pt x="22" y="25"/>
                        </a:cubicBezTo>
                        <a:cubicBezTo>
                          <a:pt x="19" y="25"/>
                          <a:pt x="18" y="27"/>
                          <a:pt x="17" y="29"/>
                        </a:cubicBezTo>
                        <a:cubicBezTo>
                          <a:pt x="17" y="29"/>
                          <a:pt x="17" y="30"/>
                          <a:pt x="18" y="30"/>
                        </a:cubicBezTo>
                        <a:cubicBezTo>
                          <a:pt x="20" y="30"/>
                          <a:pt x="21" y="29"/>
                          <a:pt x="23" y="28"/>
                        </a:cubicBezTo>
                        <a:cubicBezTo>
                          <a:pt x="24" y="28"/>
                          <a:pt x="24" y="27"/>
                          <a:pt x="23" y="27"/>
                        </a:cubicBezTo>
                        <a:cubicBezTo>
                          <a:pt x="22" y="27"/>
                          <a:pt x="21" y="27"/>
                          <a:pt x="21" y="28"/>
                        </a:cubicBezTo>
                        <a:cubicBezTo>
                          <a:pt x="21" y="28"/>
                          <a:pt x="21" y="28"/>
                          <a:pt x="21" y="29"/>
                        </a:cubicBezTo>
                        <a:cubicBezTo>
                          <a:pt x="23" y="28"/>
                          <a:pt x="24" y="27"/>
                          <a:pt x="26" y="26"/>
                        </a:cubicBezTo>
                        <a:cubicBezTo>
                          <a:pt x="26" y="26"/>
                          <a:pt x="26" y="25"/>
                          <a:pt x="25" y="25"/>
                        </a:cubicBezTo>
                        <a:cubicBezTo>
                          <a:pt x="24" y="25"/>
                          <a:pt x="24" y="26"/>
                          <a:pt x="23" y="26"/>
                        </a:cubicBezTo>
                        <a:cubicBezTo>
                          <a:pt x="23" y="26"/>
                          <a:pt x="23" y="27"/>
                          <a:pt x="24" y="27"/>
                        </a:cubicBezTo>
                        <a:cubicBezTo>
                          <a:pt x="24" y="26"/>
                          <a:pt x="25" y="24"/>
                          <a:pt x="26" y="23"/>
                        </a:cubicBezTo>
                        <a:cubicBezTo>
                          <a:pt x="26" y="23"/>
                          <a:pt x="26" y="23"/>
                          <a:pt x="25" y="22"/>
                        </a:cubicBezTo>
                        <a:cubicBezTo>
                          <a:pt x="25" y="23"/>
                          <a:pt x="24" y="24"/>
                          <a:pt x="24" y="24"/>
                        </a:cubicBezTo>
                        <a:cubicBezTo>
                          <a:pt x="23" y="25"/>
                          <a:pt x="24" y="26"/>
                          <a:pt x="25" y="25"/>
                        </a:cubicBezTo>
                        <a:cubicBezTo>
                          <a:pt x="26" y="25"/>
                          <a:pt x="26" y="24"/>
                          <a:pt x="27" y="23"/>
                        </a:cubicBezTo>
                        <a:cubicBezTo>
                          <a:pt x="27" y="23"/>
                          <a:pt x="27" y="23"/>
                          <a:pt x="26" y="23"/>
                        </a:cubicBezTo>
                        <a:cubicBezTo>
                          <a:pt x="26" y="23"/>
                          <a:pt x="26" y="24"/>
                          <a:pt x="25" y="25"/>
                        </a:cubicBezTo>
                        <a:cubicBezTo>
                          <a:pt x="25" y="25"/>
                          <a:pt x="26" y="26"/>
                          <a:pt x="26" y="26"/>
                        </a:cubicBezTo>
                        <a:cubicBezTo>
                          <a:pt x="27" y="25"/>
                          <a:pt x="27" y="25"/>
                          <a:pt x="27" y="25"/>
                        </a:cubicBezTo>
                        <a:cubicBezTo>
                          <a:pt x="28" y="25"/>
                          <a:pt x="28" y="24"/>
                          <a:pt x="27" y="24"/>
                        </a:cubicBezTo>
                        <a:cubicBezTo>
                          <a:pt x="23" y="21"/>
                          <a:pt x="19" y="18"/>
                          <a:pt x="15" y="15"/>
                        </a:cubicBezTo>
                        <a:cubicBezTo>
                          <a:pt x="14" y="15"/>
                          <a:pt x="14" y="15"/>
                          <a:pt x="14" y="16"/>
                        </a:cubicBezTo>
                        <a:cubicBezTo>
                          <a:pt x="12" y="18"/>
                          <a:pt x="12" y="20"/>
                          <a:pt x="12" y="23"/>
                        </a:cubicBezTo>
                        <a:cubicBezTo>
                          <a:pt x="12" y="24"/>
                          <a:pt x="14" y="24"/>
                          <a:pt x="14" y="23"/>
                        </a:cubicBezTo>
                        <a:cubicBezTo>
                          <a:pt x="14" y="20"/>
                          <a:pt x="14" y="18"/>
                          <a:pt x="13" y="15"/>
                        </a:cubicBezTo>
                        <a:cubicBezTo>
                          <a:pt x="13" y="15"/>
                          <a:pt x="12" y="15"/>
                          <a:pt x="12" y="16"/>
                        </a:cubicBezTo>
                        <a:cubicBezTo>
                          <a:pt x="13" y="18"/>
                          <a:pt x="14" y="20"/>
                          <a:pt x="15" y="23"/>
                        </a:cubicBezTo>
                        <a:cubicBezTo>
                          <a:pt x="16" y="22"/>
                          <a:pt x="16" y="22"/>
                          <a:pt x="17" y="22"/>
                        </a:cubicBezTo>
                        <a:cubicBezTo>
                          <a:pt x="16" y="21"/>
                          <a:pt x="15" y="20"/>
                          <a:pt x="14" y="18"/>
                        </a:cubicBezTo>
                        <a:cubicBezTo>
                          <a:pt x="14" y="18"/>
                          <a:pt x="13" y="18"/>
                          <a:pt x="13" y="18"/>
                        </a:cubicBezTo>
                        <a:cubicBezTo>
                          <a:pt x="12" y="21"/>
                          <a:pt x="12" y="24"/>
                          <a:pt x="12" y="26"/>
                        </a:cubicBezTo>
                        <a:cubicBezTo>
                          <a:pt x="12" y="27"/>
                          <a:pt x="14" y="27"/>
                          <a:pt x="14" y="26"/>
                        </a:cubicBezTo>
                        <a:cubicBezTo>
                          <a:pt x="14" y="25"/>
                          <a:pt x="15" y="24"/>
                          <a:pt x="15" y="23"/>
                        </a:cubicBezTo>
                        <a:cubicBezTo>
                          <a:pt x="15" y="23"/>
                          <a:pt x="14" y="23"/>
                          <a:pt x="14" y="22"/>
                        </a:cubicBezTo>
                        <a:cubicBezTo>
                          <a:pt x="14" y="24"/>
                          <a:pt x="14" y="25"/>
                          <a:pt x="14" y="26"/>
                        </a:cubicBezTo>
                        <a:cubicBezTo>
                          <a:pt x="14" y="27"/>
                          <a:pt x="15" y="27"/>
                          <a:pt x="15" y="26"/>
                        </a:cubicBezTo>
                        <a:cubicBezTo>
                          <a:pt x="15" y="25"/>
                          <a:pt x="16" y="23"/>
                          <a:pt x="16" y="22"/>
                        </a:cubicBezTo>
                        <a:cubicBezTo>
                          <a:pt x="16" y="22"/>
                          <a:pt x="15" y="22"/>
                          <a:pt x="15" y="22"/>
                        </a:cubicBezTo>
                        <a:cubicBezTo>
                          <a:pt x="15" y="23"/>
                          <a:pt x="15" y="24"/>
                          <a:pt x="16" y="25"/>
                        </a:cubicBezTo>
                        <a:cubicBezTo>
                          <a:pt x="16" y="26"/>
                          <a:pt x="17" y="26"/>
                          <a:pt x="17" y="25"/>
                        </a:cubicBezTo>
                        <a:cubicBezTo>
                          <a:pt x="17" y="23"/>
                          <a:pt x="17" y="22"/>
                          <a:pt x="19" y="21"/>
                        </a:cubicBezTo>
                        <a:cubicBezTo>
                          <a:pt x="20" y="22"/>
                          <a:pt x="20" y="23"/>
                          <a:pt x="21" y="24"/>
                        </a:cubicBezTo>
                        <a:cubicBezTo>
                          <a:pt x="22" y="25"/>
                          <a:pt x="23" y="24"/>
                          <a:pt x="22" y="24"/>
                        </a:cubicBezTo>
                        <a:cubicBezTo>
                          <a:pt x="21" y="21"/>
                          <a:pt x="21" y="18"/>
                          <a:pt x="20" y="16"/>
                        </a:cubicBezTo>
                        <a:cubicBezTo>
                          <a:pt x="19" y="16"/>
                          <a:pt x="19" y="16"/>
                          <a:pt x="19" y="16"/>
                        </a:cubicBezTo>
                        <a:cubicBezTo>
                          <a:pt x="19" y="16"/>
                          <a:pt x="19" y="16"/>
                          <a:pt x="18" y="16"/>
                        </a:cubicBezTo>
                        <a:cubicBezTo>
                          <a:pt x="18" y="16"/>
                          <a:pt x="18" y="18"/>
                          <a:pt x="19" y="17"/>
                        </a:cubicBezTo>
                        <a:cubicBezTo>
                          <a:pt x="18" y="18"/>
                          <a:pt x="21" y="23"/>
                          <a:pt x="21" y="24"/>
                        </a:cubicBezTo>
                        <a:cubicBezTo>
                          <a:pt x="22" y="24"/>
                          <a:pt x="22" y="24"/>
                          <a:pt x="22" y="24"/>
                        </a:cubicBezTo>
                        <a:cubicBezTo>
                          <a:pt x="21" y="22"/>
                          <a:pt x="20" y="20"/>
                          <a:pt x="19" y="19"/>
                        </a:cubicBezTo>
                        <a:cubicBezTo>
                          <a:pt x="18" y="18"/>
                          <a:pt x="18" y="18"/>
                          <a:pt x="18" y="18"/>
                        </a:cubicBezTo>
                        <a:cubicBezTo>
                          <a:pt x="16" y="20"/>
                          <a:pt x="15" y="22"/>
                          <a:pt x="16" y="25"/>
                        </a:cubicBezTo>
                        <a:cubicBezTo>
                          <a:pt x="16" y="25"/>
                          <a:pt x="16" y="25"/>
                          <a:pt x="17" y="25"/>
                        </a:cubicBezTo>
                        <a:cubicBezTo>
                          <a:pt x="17" y="24"/>
                          <a:pt x="16" y="22"/>
                          <a:pt x="16" y="21"/>
                        </a:cubicBezTo>
                        <a:cubicBezTo>
                          <a:pt x="16" y="21"/>
                          <a:pt x="15" y="21"/>
                          <a:pt x="15" y="21"/>
                        </a:cubicBezTo>
                        <a:cubicBezTo>
                          <a:pt x="14" y="23"/>
                          <a:pt x="14" y="24"/>
                          <a:pt x="14" y="26"/>
                        </a:cubicBezTo>
                        <a:cubicBezTo>
                          <a:pt x="14" y="26"/>
                          <a:pt x="15" y="26"/>
                          <a:pt x="15" y="26"/>
                        </a:cubicBezTo>
                        <a:cubicBezTo>
                          <a:pt x="15" y="25"/>
                          <a:pt x="15" y="24"/>
                          <a:pt x="15" y="22"/>
                        </a:cubicBezTo>
                        <a:cubicBezTo>
                          <a:pt x="15" y="22"/>
                          <a:pt x="14" y="22"/>
                          <a:pt x="14" y="22"/>
                        </a:cubicBezTo>
                        <a:cubicBezTo>
                          <a:pt x="13" y="24"/>
                          <a:pt x="13" y="25"/>
                          <a:pt x="12" y="26"/>
                        </a:cubicBezTo>
                        <a:cubicBezTo>
                          <a:pt x="13" y="26"/>
                          <a:pt x="13" y="26"/>
                          <a:pt x="14" y="26"/>
                        </a:cubicBezTo>
                        <a:cubicBezTo>
                          <a:pt x="14" y="24"/>
                          <a:pt x="14" y="22"/>
                          <a:pt x="14" y="19"/>
                        </a:cubicBezTo>
                        <a:cubicBezTo>
                          <a:pt x="14" y="19"/>
                          <a:pt x="13" y="19"/>
                          <a:pt x="13" y="19"/>
                        </a:cubicBezTo>
                        <a:cubicBezTo>
                          <a:pt x="14" y="20"/>
                          <a:pt x="15" y="21"/>
                          <a:pt x="15" y="23"/>
                        </a:cubicBezTo>
                        <a:cubicBezTo>
                          <a:pt x="16" y="23"/>
                          <a:pt x="17" y="23"/>
                          <a:pt x="17" y="22"/>
                        </a:cubicBezTo>
                        <a:cubicBezTo>
                          <a:pt x="16" y="20"/>
                          <a:pt x="15" y="17"/>
                          <a:pt x="13" y="15"/>
                        </a:cubicBezTo>
                        <a:cubicBezTo>
                          <a:pt x="13" y="14"/>
                          <a:pt x="12" y="15"/>
                          <a:pt x="12" y="15"/>
                        </a:cubicBezTo>
                        <a:cubicBezTo>
                          <a:pt x="12" y="18"/>
                          <a:pt x="12" y="21"/>
                          <a:pt x="12" y="23"/>
                        </a:cubicBezTo>
                        <a:cubicBezTo>
                          <a:pt x="13" y="23"/>
                          <a:pt x="13" y="23"/>
                          <a:pt x="14" y="23"/>
                        </a:cubicBezTo>
                        <a:cubicBezTo>
                          <a:pt x="13" y="9"/>
                          <a:pt x="22" y="26"/>
                          <a:pt x="26" y="24"/>
                        </a:cubicBezTo>
                        <a:cubicBezTo>
                          <a:pt x="26" y="25"/>
                          <a:pt x="26" y="25"/>
                          <a:pt x="27" y="25"/>
                        </a:cubicBezTo>
                        <a:cubicBezTo>
                          <a:pt x="27" y="24"/>
                          <a:pt x="27" y="24"/>
                          <a:pt x="28" y="23"/>
                        </a:cubicBezTo>
                        <a:cubicBezTo>
                          <a:pt x="28" y="22"/>
                          <a:pt x="27" y="22"/>
                          <a:pt x="27" y="22"/>
                        </a:cubicBezTo>
                        <a:cubicBezTo>
                          <a:pt x="25" y="23"/>
                          <a:pt x="25" y="23"/>
                          <a:pt x="24" y="24"/>
                        </a:cubicBezTo>
                        <a:cubicBezTo>
                          <a:pt x="24" y="25"/>
                          <a:pt x="24" y="25"/>
                          <a:pt x="25" y="25"/>
                        </a:cubicBezTo>
                        <a:cubicBezTo>
                          <a:pt x="25" y="25"/>
                          <a:pt x="26" y="24"/>
                          <a:pt x="26" y="23"/>
                        </a:cubicBezTo>
                        <a:cubicBezTo>
                          <a:pt x="27" y="23"/>
                          <a:pt x="26" y="22"/>
                          <a:pt x="25" y="22"/>
                        </a:cubicBezTo>
                        <a:cubicBezTo>
                          <a:pt x="24" y="24"/>
                          <a:pt x="23" y="25"/>
                          <a:pt x="22" y="26"/>
                        </a:cubicBezTo>
                        <a:cubicBezTo>
                          <a:pt x="22" y="27"/>
                          <a:pt x="23" y="28"/>
                          <a:pt x="23" y="27"/>
                        </a:cubicBezTo>
                        <a:cubicBezTo>
                          <a:pt x="24" y="27"/>
                          <a:pt x="25" y="27"/>
                          <a:pt x="26" y="26"/>
                        </a:cubicBezTo>
                        <a:cubicBezTo>
                          <a:pt x="25" y="26"/>
                          <a:pt x="25" y="26"/>
                          <a:pt x="25" y="25"/>
                        </a:cubicBezTo>
                        <a:cubicBezTo>
                          <a:pt x="23" y="26"/>
                          <a:pt x="22" y="27"/>
                          <a:pt x="20" y="28"/>
                        </a:cubicBezTo>
                        <a:cubicBezTo>
                          <a:pt x="20" y="28"/>
                          <a:pt x="20" y="29"/>
                          <a:pt x="21" y="29"/>
                        </a:cubicBezTo>
                        <a:cubicBezTo>
                          <a:pt x="22" y="29"/>
                          <a:pt x="23" y="29"/>
                          <a:pt x="23" y="28"/>
                        </a:cubicBezTo>
                        <a:cubicBezTo>
                          <a:pt x="23" y="28"/>
                          <a:pt x="23" y="28"/>
                          <a:pt x="23" y="27"/>
                        </a:cubicBezTo>
                        <a:cubicBezTo>
                          <a:pt x="19" y="28"/>
                          <a:pt x="19" y="27"/>
                          <a:pt x="22" y="26"/>
                        </a:cubicBezTo>
                        <a:cubicBezTo>
                          <a:pt x="23" y="25"/>
                          <a:pt x="22" y="24"/>
                          <a:pt x="22" y="24"/>
                        </a:cubicBezTo>
                        <a:cubicBezTo>
                          <a:pt x="18" y="25"/>
                          <a:pt x="16" y="24"/>
                          <a:pt x="20" y="21"/>
                        </a:cubicBezTo>
                        <a:cubicBezTo>
                          <a:pt x="19" y="21"/>
                          <a:pt x="19" y="21"/>
                          <a:pt x="19" y="20"/>
                        </a:cubicBezTo>
                        <a:cubicBezTo>
                          <a:pt x="14" y="22"/>
                          <a:pt x="11" y="21"/>
                          <a:pt x="10" y="17"/>
                        </a:cubicBezTo>
                        <a:cubicBezTo>
                          <a:pt x="10" y="17"/>
                          <a:pt x="9" y="16"/>
                          <a:pt x="9" y="17"/>
                        </a:cubicBezTo>
                        <a:cubicBezTo>
                          <a:pt x="8" y="19"/>
                          <a:pt x="7" y="21"/>
                          <a:pt x="7" y="24"/>
                        </a:cubicBezTo>
                        <a:cubicBezTo>
                          <a:pt x="7" y="24"/>
                          <a:pt x="8" y="24"/>
                          <a:pt x="8" y="24"/>
                        </a:cubicBezTo>
                        <a:cubicBezTo>
                          <a:pt x="8" y="22"/>
                          <a:pt x="8" y="20"/>
                          <a:pt x="8" y="17"/>
                        </a:cubicBezTo>
                        <a:cubicBezTo>
                          <a:pt x="8" y="16"/>
                          <a:pt x="7" y="17"/>
                          <a:pt x="7" y="17"/>
                        </a:cubicBezTo>
                        <a:cubicBezTo>
                          <a:pt x="6" y="20"/>
                          <a:pt x="6" y="22"/>
                          <a:pt x="6" y="25"/>
                        </a:cubicBezTo>
                        <a:cubicBezTo>
                          <a:pt x="6" y="25"/>
                          <a:pt x="7" y="25"/>
                          <a:pt x="7" y="25"/>
                        </a:cubicBezTo>
                        <a:cubicBezTo>
                          <a:pt x="7" y="23"/>
                          <a:pt x="7" y="21"/>
                          <a:pt x="7" y="19"/>
                        </a:cubicBezTo>
                        <a:cubicBezTo>
                          <a:pt x="7" y="18"/>
                          <a:pt x="6" y="18"/>
                          <a:pt x="6" y="19"/>
                        </a:cubicBezTo>
                        <a:cubicBezTo>
                          <a:pt x="4" y="23"/>
                          <a:pt x="2" y="26"/>
                          <a:pt x="0" y="30"/>
                        </a:cubicBezTo>
                        <a:cubicBezTo>
                          <a:pt x="0" y="30"/>
                          <a:pt x="1" y="30"/>
                          <a:pt x="1" y="31"/>
                        </a:cubicBezTo>
                        <a:cubicBezTo>
                          <a:pt x="1" y="28"/>
                          <a:pt x="2" y="25"/>
                          <a:pt x="4" y="23"/>
                        </a:cubicBezTo>
                        <a:cubicBezTo>
                          <a:pt x="3" y="22"/>
                          <a:pt x="3" y="22"/>
                          <a:pt x="3" y="22"/>
                        </a:cubicBezTo>
                        <a:cubicBezTo>
                          <a:pt x="2" y="23"/>
                          <a:pt x="2" y="24"/>
                          <a:pt x="1" y="25"/>
                        </a:cubicBezTo>
                        <a:cubicBezTo>
                          <a:pt x="1" y="25"/>
                          <a:pt x="2" y="26"/>
                          <a:pt x="2" y="26"/>
                        </a:cubicBezTo>
                        <a:cubicBezTo>
                          <a:pt x="6" y="22"/>
                          <a:pt x="7" y="18"/>
                          <a:pt x="9" y="13"/>
                        </a:cubicBezTo>
                        <a:cubicBezTo>
                          <a:pt x="8" y="13"/>
                          <a:pt x="8" y="13"/>
                          <a:pt x="7" y="13"/>
                        </a:cubicBezTo>
                        <a:cubicBezTo>
                          <a:pt x="7" y="16"/>
                          <a:pt x="6" y="19"/>
                          <a:pt x="6" y="22"/>
                        </a:cubicBezTo>
                        <a:cubicBezTo>
                          <a:pt x="7" y="23"/>
                          <a:pt x="8" y="23"/>
                          <a:pt x="8" y="22"/>
                        </a:cubicBezTo>
                        <a:cubicBezTo>
                          <a:pt x="9" y="17"/>
                          <a:pt x="9" y="13"/>
                          <a:pt x="9" y="8"/>
                        </a:cubicBezTo>
                        <a:cubicBezTo>
                          <a:pt x="9" y="7"/>
                          <a:pt x="8" y="7"/>
                          <a:pt x="8" y="8"/>
                        </a:cubicBezTo>
                        <a:cubicBezTo>
                          <a:pt x="6" y="12"/>
                          <a:pt x="6" y="16"/>
                          <a:pt x="7" y="20"/>
                        </a:cubicBezTo>
                        <a:cubicBezTo>
                          <a:pt x="7" y="21"/>
                          <a:pt x="8" y="21"/>
                          <a:pt x="8" y="20"/>
                        </a:cubicBezTo>
                        <a:cubicBezTo>
                          <a:pt x="8" y="17"/>
                          <a:pt x="8" y="14"/>
                          <a:pt x="7" y="11"/>
                        </a:cubicBezTo>
                        <a:cubicBezTo>
                          <a:pt x="7" y="11"/>
                          <a:pt x="6" y="11"/>
                          <a:pt x="5" y="11"/>
                        </a:cubicBezTo>
                        <a:cubicBezTo>
                          <a:pt x="5" y="15"/>
                          <a:pt x="5" y="18"/>
                          <a:pt x="5" y="22"/>
                        </a:cubicBezTo>
                        <a:cubicBezTo>
                          <a:pt x="5" y="23"/>
                          <a:pt x="6" y="23"/>
                          <a:pt x="6" y="22"/>
                        </a:cubicBezTo>
                        <a:cubicBezTo>
                          <a:pt x="6" y="21"/>
                          <a:pt x="6" y="19"/>
                          <a:pt x="6" y="18"/>
                        </a:cubicBezTo>
                        <a:cubicBezTo>
                          <a:pt x="6" y="17"/>
                          <a:pt x="5" y="17"/>
                          <a:pt x="5" y="18"/>
                        </a:cubicBezTo>
                        <a:cubicBezTo>
                          <a:pt x="4" y="23"/>
                          <a:pt x="3" y="29"/>
                          <a:pt x="9" y="31"/>
                        </a:cubicBezTo>
                        <a:cubicBezTo>
                          <a:pt x="14" y="32"/>
                          <a:pt x="21" y="29"/>
                          <a:pt x="25" y="25"/>
                        </a:cubicBezTo>
                        <a:cubicBezTo>
                          <a:pt x="26" y="25"/>
                          <a:pt x="25" y="24"/>
                          <a:pt x="24" y="24"/>
                        </a:cubicBezTo>
                        <a:cubicBezTo>
                          <a:pt x="23" y="25"/>
                          <a:pt x="21" y="26"/>
                          <a:pt x="20" y="26"/>
                        </a:cubicBezTo>
                        <a:cubicBezTo>
                          <a:pt x="19" y="27"/>
                          <a:pt x="20" y="28"/>
                          <a:pt x="21" y="27"/>
                        </a:cubicBezTo>
                        <a:cubicBezTo>
                          <a:pt x="22" y="27"/>
                          <a:pt x="24" y="26"/>
                          <a:pt x="26" y="25"/>
                        </a:cubicBezTo>
                        <a:cubicBezTo>
                          <a:pt x="25" y="24"/>
                          <a:pt x="25" y="24"/>
                          <a:pt x="25" y="24"/>
                        </a:cubicBezTo>
                        <a:cubicBezTo>
                          <a:pt x="24" y="24"/>
                          <a:pt x="24" y="24"/>
                          <a:pt x="24" y="25"/>
                        </a:cubicBezTo>
                        <a:cubicBezTo>
                          <a:pt x="24" y="25"/>
                          <a:pt x="24" y="25"/>
                          <a:pt x="25" y="26"/>
                        </a:cubicBezTo>
                        <a:cubicBezTo>
                          <a:pt x="25" y="24"/>
                          <a:pt x="25" y="24"/>
                          <a:pt x="25" y="23"/>
                        </a:cubicBezTo>
                        <a:cubicBezTo>
                          <a:pt x="25" y="22"/>
                          <a:pt x="24" y="22"/>
                          <a:pt x="24" y="22"/>
                        </a:cubicBezTo>
                        <a:cubicBezTo>
                          <a:pt x="22" y="23"/>
                          <a:pt x="21" y="25"/>
                          <a:pt x="20" y="26"/>
                        </a:cubicBezTo>
                        <a:cubicBezTo>
                          <a:pt x="20" y="26"/>
                          <a:pt x="21" y="27"/>
                          <a:pt x="21" y="27"/>
                        </a:cubicBezTo>
                        <a:cubicBezTo>
                          <a:pt x="22" y="26"/>
                          <a:pt x="23" y="25"/>
                          <a:pt x="24" y="24"/>
                        </a:cubicBezTo>
                        <a:cubicBezTo>
                          <a:pt x="25" y="23"/>
                          <a:pt x="24" y="22"/>
                          <a:pt x="23" y="23"/>
                        </a:cubicBezTo>
                        <a:cubicBezTo>
                          <a:pt x="22" y="24"/>
                          <a:pt x="20" y="26"/>
                          <a:pt x="18" y="27"/>
                        </a:cubicBezTo>
                        <a:cubicBezTo>
                          <a:pt x="18" y="27"/>
                          <a:pt x="19" y="28"/>
                          <a:pt x="19" y="28"/>
                        </a:cubicBezTo>
                        <a:cubicBezTo>
                          <a:pt x="20" y="27"/>
                          <a:pt x="21" y="26"/>
                          <a:pt x="23" y="25"/>
                        </a:cubicBezTo>
                        <a:cubicBezTo>
                          <a:pt x="23" y="24"/>
                          <a:pt x="22" y="23"/>
                          <a:pt x="22" y="24"/>
                        </a:cubicBezTo>
                        <a:cubicBezTo>
                          <a:pt x="20" y="25"/>
                          <a:pt x="19" y="25"/>
                          <a:pt x="17" y="26"/>
                        </a:cubicBezTo>
                        <a:cubicBezTo>
                          <a:pt x="17" y="27"/>
                          <a:pt x="18" y="27"/>
                          <a:pt x="18" y="27"/>
                        </a:cubicBezTo>
                        <a:cubicBezTo>
                          <a:pt x="20" y="25"/>
                          <a:pt x="20" y="23"/>
                          <a:pt x="20" y="21"/>
                        </a:cubicBezTo>
                        <a:cubicBezTo>
                          <a:pt x="19" y="20"/>
                          <a:pt x="19" y="20"/>
                          <a:pt x="18" y="20"/>
                        </a:cubicBezTo>
                        <a:cubicBezTo>
                          <a:pt x="17" y="22"/>
                          <a:pt x="16" y="24"/>
                          <a:pt x="16" y="26"/>
                        </a:cubicBezTo>
                        <a:cubicBezTo>
                          <a:pt x="16" y="26"/>
                          <a:pt x="17" y="27"/>
                          <a:pt x="17" y="26"/>
                        </a:cubicBezTo>
                        <a:cubicBezTo>
                          <a:pt x="18" y="25"/>
                          <a:pt x="19" y="23"/>
                          <a:pt x="20" y="22"/>
                        </a:cubicBezTo>
                        <a:cubicBezTo>
                          <a:pt x="21" y="21"/>
                          <a:pt x="20" y="21"/>
                          <a:pt x="19" y="21"/>
                        </a:cubicBezTo>
                        <a:cubicBezTo>
                          <a:pt x="18" y="22"/>
                          <a:pt x="17" y="23"/>
                          <a:pt x="16" y="25"/>
                        </a:cubicBezTo>
                        <a:cubicBezTo>
                          <a:pt x="16" y="25"/>
                          <a:pt x="16" y="26"/>
                          <a:pt x="17" y="26"/>
                        </a:cubicBezTo>
                        <a:cubicBezTo>
                          <a:pt x="18" y="26"/>
                          <a:pt x="20" y="26"/>
                          <a:pt x="22" y="26"/>
                        </a:cubicBezTo>
                        <a:cubicBezTo>
                          <a:pt x="22" y="26"/>
                          <a:pt x="22" y="26"/>
                          <a:pt x="21" y="25"/>
                        </a:cubicBezTo>
                        <a:cubicBezTo>
                          <a:pt x="19" y="27"/>
                          <a:pt x="16" y="27"/>
                          <a:pt x="13" y="27"/>
                        </a:cubicBezTo>
                        <a:cubicBezTo>
                          <a:pt x="13" y="28"/>
                          <a:pt x="13" y="28"/>
                          <a:pt x="13" y="28"/>
                        </a:cubicBezTo>
                        <a:cubicBezTo>
                          <a:pt x="15" y="28"/>
                          <a:pt x="18" y="27"/>
                          <a:pt x="20" y="28"/>
                        </a:cubicBezTo>
                        <a:cubicBezTo>
                          <a:pt x="20" y="28"/>
                          <a:pt x="20" y="27"/>
                          <a:pt x="20" y="27"/>
                        </a:cubicBezTo>
                        <a:cubicBezTo>
                          <a:pt x="17" y="27"/>
                          <a:pt x="14" y="27"/>
                          <a:pt x="11" y="26"/>
                        </a:cubicBezTo>
                        <a:cubicBezTo>
                          <a:pt x="11" y="27"/>
                          <a:pt x="11" y="27"/>
                          <a:pt x="11" y="28"/>
                        </a:cubicBezTo>
                        <a:cubicBezTo>
                          <a:pt x="13" y="28"/>
                          <a:pt x="15" y="28"/>
                          <a:pt x="17" y="28"/>
                        </a:cubicBezTo>
                        <a:cubicBezTo>
                          <a:pt x="17" y="28"/>
                          <a:pt x="17" y="28"/>
                          <a:pt x="17" y="27"/>
                        </a:cubicBezTo>
                        <a:cubicBezTo>
                          <a:pt x="13" y="29"/>
                          <a:pt x="10" y="28"/>
                          <a:pt x="6" y="27"/>
                        </a:cubicBezTo>
                        <a:cubicBezTo>
                          <a:pt x="6" y="27"/>
                          <a:pt x="6" y="28"/>
                          <a:pt x="6" y="28"/>
                        </a:cubicBezTo>
                        <a:cubicBezTo>
                          <a:pt x="10" y="27"/>
                          <a:pt x="12" y="27"/>
                          <a:pt x="16" y="27"/>
                        </a:cubicBezTo>
                        <a:cubicBezTo>
                          <a:pt x="15" y="27"/>
                          <a:pt x="15" y="26"/>
                          <a:pt x="15" y="26"/>
                        </a:cubicBezTo>
                        <a:cubicBezTo>
                          <a:pt x="11" y="27"/>
                          <a:pt x="8" y="26"/>
                          <a:pt x="4" y="26"/>
                        </a:cubicBezTo>
                        <a:cubicBezTo>
                          <a:pt x="4" y="27"/>
                          <a:pt x="4" y="27"/>
                          <a:pt x="4" y="28"/>
                        </a:cubicBezTo>
                        <a:cubicBezTo>
                          <a:pt x="6" y="28"/>
                          <a:pt x="9" y="28"/>
                          <a:pt x="12" y="28"/>
                        </a:cubicBezTo>
                        <a:cubicBezTo>
                          <a:pt x="12" y="28"/>
                          <a:pt x="12" y="28"/>
                          <a:pt x="12" y="27"/>
                        </a:cubicBezTo>
                        <a:cubicBezTo>
                          <a:pt x="9" y="27"/>
                          <a:pt x="7" y="27"/>
                          <a:pt x="4" y="27"/>
                        </a:cubicBezTo>
                        <a:cubicBezTo>
                          <a:pt x="3" y="27"/>
                          <a:pt x="3" y="28"/>
                          <a:pt x="4" y="28"/>
                        </a:cubicBezTo>
                        <a:cubicBezTo>
                          <a:pt x="6" y="29"/>
                          <a:pt x="8" y="29"/>
                          <a:pt x="9" y="30"/>
                        </a:cubicBezTo>
                        <a:cubicBezTo>
                          <a:pt x="10" y="30"/>
                          <a:pt x="10" y="29"/>
                          <a:pt x="10" y="29"/>
                        </a:cubicBezTo>
                        <a:cubicBezTo>
                          <a:pt x="7" y="29"/>
                          <a:pt x="5" y="29"/>
                          <a:pt x="2" y="28"/>
                        </a:cubicBezTo>
                        <a:cubicBezTo>
                          <a:pt x="2" y="28"/>
                          <a:pt x="2" y="29"/>
                          <a:pt x="2" y="29"/>
                        </a:cubicBezTo>
                        <a:cubicBezTo>
                          <a:pt x="4" y="29"/>
                          <a:pt x="6" y="30"/>
                          <a:pt x="8" y="30"/>
                        </a:cubicBezTo>
                        <a:cubicBezTo>
                          <a:pt x="8" y="30"/>
                          <a:pt x="8" y="29"/>
                          <a:pt x="8" y="29"/>
                        </a:cubicBezTo>
                        <a:cubicBezTo>
                          <a:pt x="6" y="29"/>
                          <a:pt x="4" y="28"/>
                          <a:pt x="2" y="27"/>
                        </a:cubicBezTo>
                        <a:cubicBezTo>
                          <a:pt x="2" y="28"/>
                          <a:pt x="2" y="28"/>
                          <a:pt x="2" y="29"/>
                        </a:cubicBezTo>
                        <a:cubicBezTo>
                          <a:pt x="4" y="29"/>
                          <a:pt x="5" y="28"/>
                          <a:pt x="6" y="28"/>
                        </a:cubicBezTo>
                        <a:cubicBezTo>
                          <a:pt x="7" y="28"/>
                          <a:pt x="7" y="28"/>
                          <a:pt x="7" y="27"/>
                        </a:cubicBezTo>
                        <a:cubicBezTo>
                          <a:pt x="6" y="26"/>
                          <a:pt x="5" y="26"/>
                          <a:pt x="4" y="25"/>
                        </a:cubicBezTo>
                        <a:cubicBezTo>
                          <a:pt x="4" y="25"/>
                          <a:pt x="4" y="26"/>
                          <a:pt x="3" y="26"/>
                        </a:cubicBezTo>
                        <a:cubicBezTo>
                          <a:pt x="5" y="26"/>
                          <a:pt x="8" y="26"/>
                          <a:pt x="10" y="27"/>
                        </a:cubicBezTo>
                        <a:cubicBezTo>
                          <a:pt x="10" y="26"/>
                          <a:pt x="10" y="26"/>
                          <a:pt x="10" y="25"/>
                        </a:cubicBezTo>
                        <a:cubicBezTo>
                          <a:pt x="8" y="25"/>
                          <a:pt x="6" y="25"/>
                          <a:pt x="4" y="25"/>
                        </a:cubicBezTo>
                        <a:cubicBezTo>
                          <a:pt x="3" y="25"/>
                          <a:pt x="3" y="27"/>
                          <a:pt x="4" y="27"/>
                        </a:cubicBezTo>
                        <a:cubicBezTo>
                          <a:pt x="7" y="27"/>
                          <a:pt x="10" y="26"/>
                          <a:pt x="9" y="22"/>
                        </a:cubicBezTo>
                        <a:cubicBezTo>
                          <a:pt x="9" y="22"/>
                          <a:pt x="8" y="21"/>
                          <a:pt x="8" y="22"/>
                        </a:cubicBezTo>
                        <a:cubicBezTo>
                          <a:pt x="7" y="24"/>
                          <a:pt x="7" y="24"/>
                          <a:pt x="7" y="25"/>
                        </a:cubicBezTo>
                        <a:cubicBezTo>
                          <a:pt x="7" y="25"/>
                          <a:pt x="7" y="25"/>
                          <a:pt x="8" y="25"/>
                        </a:cubicBezTo>
                        <a:cubicBezTo>
                          <a:pt x="8" y="22"/>
                          <a:pt x="9" y="18"/>
                          <a:pt x="9" y="14"/>
                        </a:cubicBezTo>
                        <a:cubicBezTo>
                          <a:pt x="9" y="14"/>
                          <a:pt x="8" y="14"/>
                          <a:pt x="8" y="14"/>
                        </a:cubicBezTo>
                        <a:cubicBezTo>
                          <a:pt x="8" y="17"/>
                          <a:pt x="8" y="21"/>
                          <a:pt x="7" y="25"/>
                        </a:cubicBezTo>
                        <a:cubicBezTo>
                          <a:pt x="8" y="25"/>
                          <a:pt x="8" y="25"/>
                          <a:pt x="9" y="25"/>
                        </a:cubicBezTo>
                        <a:cubicBezTo>
                          <a:pt x="9" y="21"/>
                          <a:pt x="9" y="18"/>
                          <a:pt x="9" y="14"/>
                        </a:cubicBezTo>
                        <a:cubicBezTo>
                          <a:pt x="8" y="14"/>
                          <a:pt x="8" y="14"/>
                          <a:pt x="7" y="14"/>
                        </a:cubicBezTo>
                        <a:cubicBezTo>
                          <a:pt x="8" y="17"/>
                          <a:pt x="7" y="19"/>
                          <a:pt x="7" y="21"/>
                        </a:cubicBezTo>
                        <a:cubicBezTo>
                          <a:pt x="7" y="21"/>
                          <a:pt x="8" y="21"/>
                          <a:pt x="8" y="21"/>
                        </a:cubicBezTo>
                        <a:cubicBezTo>
                          <a:pt x="8" y="21"/>
                          <a:pt x="9" y="15"/>
                          <a:pt x="10" y="19"/>
                        </a:cubicBezTo>
                        <a:cubicBezTo>
                          <a:pt x="11" y="19"/>
                          <a:pt x="11" y="19"/>
                          <a:pt x="12" y="18"/>
                        </a:cubicBezTo>
                        <a:cubicBezTo>
                          <a:pt x="10" y="14"/>
                          <a:pt x="10" y="9"/>
                          <a:pt x="9" y="4"/>
                        </a:cubicBezTo>
                        <a:cubicBezTo>
                          <a:pt x="9" y="5"/>
                          <a:pt x="8" y="5"/>
                          <a:pt x="8" y="5"/>
                        </a:cubicBezTo>
                        <a:cubicBezTo>
                          <a:pt x="11" y="8"/>
                          <a:pt x="14" y="11"/>
                          <a:pt x="17" y="13"/>
                        </a:cubicBezTo>
                        <a:cubicBezTo>
                          <a:pt x="18" y="14"/>
                          <a:pt x="18" y="13"/>
                          <a:pt x="18" y="12"/>
                        </a:cubicBezTo>
                        <a:cubicBezTo>
                          <a:pt x="16" y="9"/>
                          <a:pt x="15" y="6"/>
                          <a:pt x="11" y="5"/>
                        </a:cubicBezTo>
                        <a:cubicBezTo>
                          <a:pt x="10" y="4"/>
                          <a:pt x="9" y="5"/>
                          <a:pt x="10" y="6"/>
                        </a:cubicBezTo>
                        <a:cubicBezTo>
                          <a:pt x="12" y="8"/>
                          <a:pt x="14" y="10"/>
                          <a:pt x="15" y="12"/>
                        </a:cubicBezTo>
                        <a:cubicBezTo>
                          <a:pt x="16" y="12"/>
                          <a:pt x="16" y="12"/>
                          <a:pt x="16" y="11"/>
                        </a:cubicBezTo>
                        <a:cubicBezTo>
                          <a:pt x="14" y="9"/>
                          <a:pt x="12" y="7"/>
                          <a:pt x="10" y="5"/>
                        </a:cubicBezTo>
                        <a:cubicBezTo>
                          <a:pt x="9" y="5"/>
                          <a:pt x="8" y="6"/>
                          <a:pt x="9" y="6"/>
                        </a:cubicBezTo>
                        <a:cubicBezTo>
                          <a:pt x="11" y="9"/>
                          <a:pt x="14" y="12"/>
                          <a:pt x="16" y="15"/>
                        </a:cubicBezTo>
                        <a:cubicBezTo>
                          <a:pt x="16" y="14"/>
                          <a:pt x="17" y="14"/>
                          <a:pt x="17" y="14"/>
                        </a:cubicBezTo>
                        <a:cubicBezTo>
                          <a:pt x="14" y="12"/>
                          <a:pt x="11" y="11"/>
                          <a:pt x="9" y="8"/>
                        </a:cubicBezTo>
                        <a:cubicBezTo>
                          <a:pt x="9" y="8"/>
                          <a:pt x="8" y="9"/>
                          <a:pt x="8" y="9"/>
                        </a:cubicBezTo>
                        <a:cubicBezTo>
                          <a:pt x="13" y="12"/>
                          <a:pt x="17" y="17"/>
                          <a:pt x="21" y="21"/>
                        </a:cubicBezTo>
                        <a:cubicBezTo>
                          <a:pt x="22" y="22"/>
                          <a:pt x="23" y="21"/>
                          <a:pt x="23" y="21"/>
                        </a:cubicBezTo>
                        <a:cubicBezTo>
                          <a:pt x="22" y="19"/>
                          <a:pt x="21" y="17"/>
                          <a:pt x="21" y="16"/>
                        </a:cubicBezTo>
                        <a:cubicBezTo>
                          <a:pt x="20" y="16"/>
                          <a:pt x="20" y="16"/>
                          <a:pt x="19" y="16"/>
                        </a:cubicBezTo>
                        <a:cubicBezTo>
                          <a:pt x="21" y="19"/>
                          <a:pt x="23" y="21"/>
                          <a:pt x="25" y="24"/>
                        </a:cubicBezTo>
                        <a:cubicBezTo>
                          <a:pt x="25" y="24"/>
                          <a:pt x="26" y="24"/>
                          <a:pt x="26" y="23"/>
                        </a:cubicBezTo>
                        <a:cubicBezTo>
                          <a:pt x="25" y="20"/>
                          <a:pt x="24" y="17"/>
                          <a:pt x="22" y="15"/>
                        </a:cubicBezTo>
                        <a:cubicBezTo>
                          <a:pt x="22" y="14"/>
                          <a:pt x="20" y="15"/>
                          <a:pt x="21" y="16"/>
                        </a:cubicBezTo>
                        <a:cubicBezTo>
                          <a:pt x="22" y="18"/>
                          <a:pt x="23" y="20"/>
                          <a:pt x="25" y="23"/>
                        </a:cubicBezTo>
                        <a:cubicBezTo>
                          <a:pt x="26" y="23"/>
                          <a:pt x="27" y="22"/>
                          <a:pt x="26" y="22"/>
                        </a:cubicBezTo>
                        <a:cubicBezTo>
                          <a:pt x="24" y="17"/>
                          <a:pt x="20" y="12"/>
                          <a:pt x="15" y="10"/>
                        </a:cubicBezTo>
                        <a:cubicBezTo>
                          <a:pt x="14" y="10"/>
                          <a:pt x="14" y="11"/>
                          <a:pt x="14" y="11"/>
                        </a:cubicBezTo>
                        <a:cubicBezTo>
                          <a:pt x="16" y="15"/>
                          <a:pt x="19" y="18"/>
                          <a:pt x="22" y="21"/>
                        </a:cubicBezTo>
                        <a:cubicBezTo>
                          <a:pt x="22" y="21"/>
                          <a:pt x="23" y="20"/>
                          <a:pt x="23" y="20"/>
                        </a:cubicBezTo>
                        <a:cubicBezTo>
                          <a:pt x="20" y="18"/>
                          <a:pt x="17" y="15"/>
                          <a:pt x="14" y="13"/>
                        </a:cubicBezTo>
                        <a:cubicBezTo>
                          <a:pt x="13" y="13"/>
                          <a:pt x="12" y="14"/>
                          <a:pt x="13" y="15"/>
                        </a:cubicBezTo>
                        <a:cubicBezTo>
                          <a:pt x="16" y="18"/>
                          <a:pt x="19" y="20"/>
                          <a:pt x="22" y="23"/>
                        </a:cubicBezTo>
                        <a:cubicBezTo>
                          <a:pt x="23" y="23"/>
                          <a:pt x="24" y="22"/>
                          <a:pt x="23" y="21"/>
                        </a:cubicBezTo>
                        <a:cubicBezTo>
                          <a:pt x="22" y="20"/>
                          <a:pt x="20" y="19"/>
                          <a:pt x="19" y="18"/>
                        </a:cubicBezTo>
                        <a:cubicBezTo>
                          <a:pt x="18" y="18"/>
                          <a:pt x="17" y="19"/>
                          <a:pt x="18" y="19"/>
                        </a:cubicBezTo>
                        <a:cubicBezTo>
                          <a:pt x="20" y="21"/>
                          <a:pt x="23" y="23"/>
                          <a:pt x="26" y="25"/>
                        </a:cubicBezTo>
                        <a:cubicBezTo>
                          <a:pt x="26" y="25"/>
                          <a:pt x="27" y="25"/>
                          <a:pt x="27" y="24"/>
                        </a:cubicBezTo>
                        <a:cubicBezTo>
                          <a:pt x="25" y="22"/>
                          <a:pt x="24" y="21"/>
                          <a:pt x="21" y="20"/>
                        </a:cubicBezTo>
                        <a:cubicBezTo>
                          <a:pt x="21" y="20"/>
                          <a:pt x="20" y="20"/>
                          <a:pt x="21" y="21"/>
                        </a:cubicBezTo>
                        <a:cubicBezTo>
                          <a:pt x="21" y="23"/>
                          <a:pt x="21" y="25"/>
                          <a:pt x="22" y="27"/>
                        </a:cubicBezTo>
                        <a:cubicBezTo>
                          <a:pt x="22" y="28"/>
                          <a:pt x="23" y="27"/>
                          <a:pt x="23" y="26"/>
                        </a:cubicBezTo>
                        <a:cubicBezTo>
                          <a:pt x="22" y="23"/>
                          <a:pt x="22" y="19"/>
                          <a:pt x="20" y="16"/>
                        </a:cubicBezTo>
                        <a:cubicBezTo>
                          <a:pt x="20" y="16"/>
                          <a:pt x="19" y="16"/>
                          <a:pt x="19" y="17"/>
                        </a:cubicBezTo>
                        <a:cubicBezTo>
                          <a:pt x="18" y="20"/>
                          <a:pt x="18" y="24"/>
                          <a:pt x="18" y="28"/>
                        </a:cubicBezTo>
                        <a:cubicBezTo>
                          <a:pt x="18" y="29"/>
                          <a:pt x="19" y="29"/>
                          <a:pt x="19" y="28"/>
                        </a:cubicBezTo>
                        <a:cubicBezTo>
                          <a:pt x="20" y="23"/>
                          <a:pt x="20" y="19"/>
                          <a:pt x="19" y="14"/>
                        </a:cubicBezTo>
                        <a:cubicBezTo>
                          <a:pt x="19" y="14"/>
                          <a:pt x="18" y="14"/>
                          <a:pt x="17" y="14"/>
                        </a:cubicBezTo>
                        <a:cubicBezTo>
                          <a:pt x="16" y="19"/>
                          <a:pt x="16" y="23"/>
                          <a:pt x="16" y="28"/>
                        </a:cubicBezTo>
                        <a:cubicBezTo>
                          <a:pt x="16" y="29"/>
                          <a:pt x="18" y="29"/>
                          <a:pt x="18" y="28"/>
                        </a:cubicBezTo>
                        <a:cubicBezTo>
                          <a:pt x="18" y="23"/>
                          <a:pt x="18" y="19"/>
                          <a:pt x="17" y="14"/>
                        </a:cubicBezTo>
                        <a:cubicBezTo>
                          <a:pt x="17" y="13"/>
                          <a:pt x="16" y="13"/>
                          <a:pt x="15" y="14"/>
                        </a:cubicBezTo>
                        <a:cubicBezTo>
                          <a:pt x="15" y="18"/>
                          <a:pt x="15" y="22"/>
                          <a:pt x="15" y="27"/>
                        </a:cubicBezTo>
                        <a:cubicBezTo>
                          <a:pt x="15" y="27"/>
                          <a:pt x="16" y="27"/>
                          <a:pt x="16" y="27"/>
                        </a:cubicBezTo>
                        <a:cubicBezTo>
                          <a:pt x="16" y="22"/>
                          <a:pt x="17" y="17"/>
                          <a:pt x="16" y="12"/>
                        </a:cubicBezTo>
                        <a:cubicBezTo>
                          <a:pt x="16" y="11"/>
                          <a:pt x="15" y="11"/>
                          <a:pt x="14" y="12"/>
                        </a:cubicBezTo>
                        <a:cubicBezTo>
                          <a:pt x="13" y="17"/>
                          <a:pt x="13" y="22"/>
                          <a:pt x="13" y="27"/>
                        </a:cubicBezTo>
                        <a:cubicBezTo>
                          <a:pt x="13" y="28"/>
                          <a:pt x="14" y="28"/>
                          <a:pt x="14" y="27"/>
                        </a:cubicBezTo>
                        <a:cubicBezTo>
                          <a:pt x="14" y="22"/>
                          <a:pt x="16" y="17"/>
                          <a:pt x="14" y="13"/>
                        </a:cubicBezTo>
                        <a:cubicBezTo>
                          <a:pt x="14" y="12"/>
                          <a:pt x="13" y="12"/>
                          <a:pt x="13" y="13"/>
                        </a:cubicBezTo>
                        <a:cubicBezTo>
                          <a:pt x="11" y="18"/>
                          <a:pt x="10" y="22"/>
                          <a:pt x="11" y="28"/>
                        </a:cubicBezTo>
                        <a:cubicBezTo>
                          <a:pt x="11" y="28"/>
                          <a:pt x="12" y="29"/>
                          <a:pt x="12" y="28"/>
                        </a:cubicBezTo>
                        <a:cubicBezTo>
                          <a:pt x="13" y="22"/>
                          <a:pt x="14" y="16"/>
                          <a:pt x="14" y="10"/>
                        </a:cubicBezTo>
                        <a:cubicBezTo>
                          <a:pt x="14" y="9"/>
                          <a:pt x="13" y="9"/>
                          <a:pt x="13" y="10"/>
                        </a:cubicBezTo>
                        <a:cubicBezTo>
                          <a:pt x="10" y="15"/>
                          <a:pt x="9" y="21"/>
                          <a:pt x="9" y="26"/>
                        </a:cubicBezTo>
                        <a:cubicBezTo>
                          <a:pt x="9" y="27"/>
                          <a:pt x="10" y="27"/>
                          <a:pt x="10" y="26"/>
                        </a:cubicBezTo>
                        <a:cubicBezTo>
                          <a:pt x="11" y="20"/>
                          <a:pt x="12" y="13"/>
                          <a:pt x="11" y="6"/>
                        </a:cubicBezTo>
                        <a:cubicBezTo>
                          <a:pt x="11" y="6"/>
                          <a:pt x="10" y="5"/>
                          <a:pt x="10" y="6"/>
                        </a:cubicBezTo>
                        <a:cubicBezTo>
                          <a:pt x="8" y="12"/>
                          <a:pt x="7" y="17"/>
                          <a:pt x="7" y="23"/>
                        </a:cubicBezTo>
                        <a:cubicBezTo>
                          <a:pt x="7" y="24"/>
                          <a:pt x="8" y="24"/>
                          <a:pt x="9" y="23"/>
                        </a:cubicBezTo>
                        <a:cubicBezTo>
                          <a:pt x="9" y="17"/>
                          <a:pt x="11" y="10"/>
                          <a:pt x="9" y="4"/>
                        </a:cubicBezTo>
                        <a:cubicBezTo>
                          <a:pt x="9" y="3"/>
                          <a:pt x="8" y="3"/>
                          <a:pt x="8" y="4"/>
                        </a:cubicBezTo>
                        <a:cubicBezTo>
                          <a:pt x="6" y="9"/>
                          <a:pt x="5" y="14"/>
                          <a:pt x="5" y="19"/>
                        </a:cubicBezTo>
                        <a:cubicBezTo>
                          <a:pt x="5" y="20"/>
                          <a:pt x="6" y="20"/>
                          <a:pt x="6" y="19"/>
                        </a:cubicBezTo>
                        <a:cubicBezTo>
                          <a:pt x="7" y="13"/>
                          <a:pt x="8" y="7"/>
                          <a:pt x="8" y="1"/>
                        </a:cubicBezTo>
                        <a:cubicBezTo>
                          <a:pt x="8" y="0"/>
                          <a:pt x="7" y="0"/>
                          <a:pt x="7" y="1"/>
                        </a:cubicBezTo>
                        <a:cubicBezTo>
                          <a:pt x="7" y="3"/>
                          <a:pt x="7" y="6"/>
                          <a:pt x="7" y="9"/>
                        </a:cubicBezTo>
                        <a:cubicBezTo>
                          <a:pt x="7" y="10"/>
                          <a:pt x="8" y="10"/>
                          <a:pt x="8" y="9"/>
                        </a:cubicBezTo>
                        <a:cubicBezTo>
                          <a:pt x="8" y="8"/>
                          <a:pt x="8" y="8"/>
                          <a:pt x="8" y="7"/>
                        </a:cubicBezTo>
                        <a:cubicBezTo>
                          <a:pt x="8" y="6"/>
                          <a:pt x="7" y="6"/>
                          <a:pt x="7" y="7"/>
                        </a:cubicBezTo>
                        <a:cubicBezTo>
                          <a:pt x="6" y="14"/>
                          <a:pt x="5" y="20"/>
                          <a:pt x="4" y="26"/>
                        </a:cubicBezTo>
                        <a:cubicBezTo>
                          <a:pt x="3" y="27"/>
                          <a:pt x="5" y="27"/>
                          <a:pt x="5" y="26"/>
                        </a:cubicBezTo>
                        <a:cubicBezTo>
                          <a:pt x="6" y="21"/>
                          <a:pt x="7" y="15"/>
                          <a:pt x="7" y="9"/>
                        </a:cubicBezTo>
                        <a:cubicBezTo>
                          <a:pt x="7" y="8"/>
                          <a:pt x="6" y="8"/>
                          <a:pt x="6" y="9"/>
                        </a:cubicBezTo>
                        <a:cubicBezTo>
                          <a:pt x="5" y="14"/>
                          <a:pt x="4" y="20"/>
                          <a:pt x="3" y="25"/>
                        </a:cubicBezTo>
                        <a:cubicBezTo>
                          <a:pt x="2" y="26"/>
                          <a:pt x="4" y="26"/>
                          <a:pt x="4" y="25"/>
                        </a:cubicBezTo>
                        <a:cubicBezTo>
                          <a:pt x="5" y="22"/>
                          <a:pt x="6" y="18"/>
                          <a:pt x="7" y="14"/>
                        </a:cubicBezTo>
                        <a:cubicBezTo>
                          <a:pt x="7" y="13"/>
                          <a:pt x="6" y="12"/>
                          <a:pt x="5" y="13"/>
                        </a:cubicBezTo>
                        <a:cubicBezTo>
                          <a:pt x="4" y="18"/>
                          <a:pt x="2" y="22"/>
                          <a:pt x="1" y="26"/>
                        </a:cubicBezTo>
                        <a:cubicBezTo>
                          <a:pt x="1" y="27"/>
                          <a:pt x="2" y="28"/>
                          <a:pt x="2" y="2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" name="Freeform 85"/>
                  <p:cNvSpPr/>
                  <p:nvPr/>
                </p:nvSpPr>
                <p:spPr bwMode="auto">
                  <a:xfrm>
                    <a:off x="933450" y="2185988"/>
                    <a:ext cx="28575" cy="34925"/>
                  </a:xfrm>
                  <a:custGeom>
                    <a:avLst/>
                    <a:gdLst>
                      <a:gd name="T0" fmla="*/ 23 w 26"/>
                      <a:gd name="T1" fmla="*/ 6 h 32"/>
                      <a:gd name="T2" fmla="*/ 7 w 26"/>
                      <a:gd name="T3" fmla="*/ 8 h 32"/>
                      <a:gd name="T4" fmla="*/ 13 w 26"/>
                      <a:gd name="T5" fmla="*/ 14 h 32"/>
                      <a:gd name="T6" fmla="*/ 22 w 26"/>
                      <a:gd name="T7" fmla="*/ 22 h 32"/>
                      <a:gd name="T8" fmla="*/ 11 w 26"/>
                      <a:gd name="T9" fmla="*/ 28 h 32"/>
                      <a:gd name="T10" fmla="*/ 4 w 26"/>
                      <a:gd name="T11" fmla="*/ 24 h 32"/>
                      <a:gd name="T12" fmla="*/ 6 w 26"/>
                      <a:gd name="T13" fmla="*/ 15 h 32"/>
                      <a:gd name="T14" fmla="*/ 5 w 26"/>
                      <a:gd name="T15" fmla="*/ 14 h 32"/>
                      <a:gd name="T16" fmla="*/ 6 w 26"/>
                      <a:gd name="T17" fmla="*/ 27 h 32"/>
                      <a:gd name="T18" fmla="*/ 21 w 26"/>
                      <a:gd name="T19" fmla="*/ 29 h 32"/>
                      <a:gd name="T20" fmla="*/ 20 w 26"/>
                      <a:gd name="T21" fmla="*/ 17 h 32"/>
                      <a:gd name="T22" fmla="*/ 10 w 26"/>
                      <a:gd name="T23" fmla="*/ 10 h 32"/>
                      <a:gd name="T24" fmla="*/ 13 w 26"/>
                      <a:gd name="T25" fmla="*/ 3 h 32"/>
                      <a:gd name="T26" fmla="*/ 22 w 26"/>
                      <a:gd name="T27" fmla="*/ 6 h 32"/>
                      <a:gd name="T28" fmla="*/ 23 w 26"/>
                      <a:gd name="T29" fmla="*/ 6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26" h="32">
                        <a:moveTo>
                          <a:pt x="23" y="6"/>
                        </a:moveTo>
                        <a:cubicBezTo>
                          <a:pt x="20" y="0"/>
                          <a:pt x="7" y="0"/>
                          <a:pt x="7" y="8"/>
                        </a:cubicBezTo>
                        <a:cubicBezTo>
                          <a:pt x="7" y="11"/>
                          <a:pt x="11" y="13"/>
                          <a:pt x="13" y="14"/>
                        </a:cubicBezTo>
                        <a:cubicBezTo>
                          <a:pt x="16" y="16"/>
                          <a:pt x="21" y="18"/>
                          <a:pt x="22" y="22"/>
                        </a:cubicBezTo>
                        <a:cubicBezTo>
                          <a:pt x="25" y="29"/>
                          <a:pt x="16" y="30"/>
                          <a:pt x="11" y="28"/>
                        </a:cubicBezTo>
                        <a:cubicBezTo>
                          <a:pt x="9" y="28"/>
                          <a:pt x="6" y="26"/>
                          <a:pt x="4" y="24"/>
                        </a:cubicBezTo>
                        <a:cubicBezTo>
                          <a:pt x="2" y="21"/>
                          <a:pt x="4" y="17"/>
                          <a:pt x="6" y="15"/>
                        </a:cubicBezTo>
                        <a:cubicBezTo>
                          <a:pt x="6" y="14"/>
                          <a:pt x="5" y="13"/>
                          <a:pt x="5" y="14"/>
                        </a:cubicBezTo>
                        <a:cubicBezTo>
                          <a:pt x="1" y="18"/>
                          <a:pt x="0" y="24"/>
                          <a:pt x="6" y="27"/>
                        </a:cubicBezTo>
                        <a:cubicBezTo>
                          <a:pt x="10" y="30"/>
                          <a:pt x="16" y="32"/>
                          <a:pt x="21" y="29"/>
                        </a:cubicBezTo>
                        <a:cubicBezTo>
                          <a:pt x="26" y="27"/>
                          <a:pt x="24" y="20"/>
                          <a:pt x="20" y="17"/>
                        </a:cubicBezTo>
                        <a:cubicBezTo>
                          <a:pt x="17" y="14"/>
                          <a:pt x="13" y="13"/>
                          <a:pt x="10" y="10"/>
                        </a:cubicBezTo>
                        <a:cubicBezTo>
                          <a:pt x="7" y="7"/>
                          <a:pt x="10" y="4"/>
                          <a:pt x="13" y="3"/>
                        </a:cubicBezTo>
                        <a:cubicBezTo>
                          <a:pt x="16" y="2"/>
                          <a:pt x="20" y="4"/>
                          <a:pt x="22" y="6"/>
                        </a:cubicBezTo>
                        <a:cubicBezTo>
                          <a:pt x="22" y="7"/>
                          <a:pt x="24" y="7"/>
                          <a:pt x="2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" name="Freeform 86"/>
                  <p:cNvSpPr/>
                  <p:nvPr/>
                </p:nvSpPr>
                <p:spPr bwMode="auto">
                  <a:xfrm>
                    <a:off x="955675" y="2198688"/>
                    <a:ext cx="15875" cy="20638"/>
                  </a:xfrm>
                  <a:custGeom>
                    <a:avLst/>
                    <a:gdLst>
                      <a:gd name="T0" fmla="*/ 4 w 14"/>
                      <a:gd name="T1" fmla="*/ 7 h 19"/>
                      <a:gd name="T2" fmla="*/ 4 w 14"/>
                      <a:gd name="T3" fmla="*/ 2 h 19"/>
                      <a:gd name="T4" fmla="*/ 2 w 14"/>
                      <a:gd name="T5" fmla="*/ 2 h 19"/>
                      <a:gd name="T6" fmla="*/ 7 w 14"/>
                      <a:gd name="T7" fmla="*/ 19 h 19"/>
                      <a:gd name="T8" fmla="*/ 11 w 14"/>
                      <a:gd name="T9" fmla="*/ 1 h 19"/>
                      <a:gd name="T10" fmla="*/ 10 w 14"/>
                      <a:gd name="T11" fmla="*/ 1 h 19"/>
                      <a:gd name="T12" fmla="*/ 7 w 14"/>
                      <a:gd name="T13" fmla="*/ 17 h 19"/>
                      <a:gd name="T14" fmla="*/ 4 w 14"/>
                      <a:gd name="T15" fmla="*/ 2 h 19"/>
                      <a:gd name="T16" fmla="*/ 2 w 14"/>
                      <a:gd name="T17" fmla="*/ 2 h 19"/>
                      <a:gd name="T18" fmla="*/ 3 w 14"/>
                      <a:gd name="T19" fmla="*/ 7 h 19"/>
                      <a:gd name="T20" fmla="*/ 4 w 14"/>
                      <a:gd name="T21" fmla="*/ 7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4" h="19">
                        <a:moveTo>
                          <a:pt x="4" y="7"/>
                        </a:moveTo>
                        <a:cubicBezTo>
                          <a:pt x="4" y="6"/>
                          <a:pt x="4" y="4"/>
                          <a:pt x="4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2" y="6"/>
                          <a:pt x="0" y="19"/>
                          <a:pt x="7" y="19"/>
                        </a:cubicBezTo>
                        <a:cubicBezTo>
                          <a:pt x="14" y="19"/>
                          <a:pt x="11" y="5"/>
                          <a:pt x="11" y="1"/>
                        </a:cubicBezTo>
                        <a:cubicBezTo>
                          <a:pt x="11" y="0"/>
                          <a:pt x="10" y="0"/>
                          <a:pt x="10" y="1"/>
                        </a:cubicBezTo>
                        <a:cubicBezTo>
                          <a:pt x="10" y="4"/>
                          <a:pt x="13" y="18"/>
                          <a:pt x="7" y="17"/>
                        </a:cubicBezTo>
                        <a:cubicBezTo>
                          <a:pt x="2" y="17"/>
                          <a:pt x="4" y="6"/>
                          <a:pt x="4" y="2"/>
                        </a:cubicBezTo>
                        <a:cubicBezTo>
                          <a:pt x="4" y="2"/>
                          <a:pt x="2" y="2"/>
                          <a:pt x="2" y="2"/>
                        </a:cubicBezTo>
                        <a:cubicBezTo>
                          <a:pt x="2" y="4"/>
                          <a:pt x="3" y="6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" name="Freeform 87"/>
                  <p:cNvSpPr/>
                  <p:nvPr/>
                </p:nvSpPr>
                <p:spPr bwMode="auto">
                  <a:xfrm>
                    <a:off x="965200" y="2197101"/>
                    <a:ext cx="15875" cy="22225"/>
                  </a:xfrm>
                  <a:custGeom>
                    <a:avLst/>
                    <a:gdLst>
                      <a:gd name="T0" fmla="*/ 14 w 14"/>
                      <a:gd name="T1" fmla="*/ 8 h 20"/>
                      <a:gd name="T2" fmla="*/ 1 w 14"/>
                      <a:gd name="T3" fmla="*/ 9 h 20"/>
                      <a:gd name="T4" fmla="*/ 3 w 14"/>
                      <a:gd name="T5" fmla="*/ 18 h 20"/>
                      <a:gd name="T6" fmla="*/ 11 w 14"/>
                      <a:gd name="T7" fmla="*/ 16 h 20"/>
                      <a:gd name="T8" fmla="*/ 10 w 14"/>
                      <a:gd name="T9" fmla="*/ 15 h 20"/>
                      <a:gd name="T10" fmla="*/ 3 w 14"/>
                      <a:gd name="T11" fmla="*/ 16 h 20"/>
                      <a:gd name="T12" fmla="*/ 3 w 14"/>
                      <a:gd name="T13" fmla="*/ 8 h 20"/>
                      <a:gd name="T14" fmla="*/ 12 w 14"/>
                      <a:gd name="T15" fmla="*/ 8 h 20"/>
                      <a:gd name="T16" fmla="*/ 14 w 14"/>
                      <a:gd name="T17" fmla="*/ 8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4" h="20">
                        <a:moveTo>
                          <a:pt x="14" y="8"/>
                        </a:moveTo>
                        <a:cubicBezTo>
                          <a:pt x="12" y="0"/>
                          <a:pt x="3" y="3"/>
                          <a:pt x="1" y="9"/>
                        </a:cubicBezTo>
                        <a:cubicBezTo>
                          <a:pt x="0" y="12"/>
                          <a:pt x="0" y="16"/>
                          <a:pt x="3" y="18"/>
                        </a:cubicBezTo>
                        <a:cubicBezTo>
                          <a:pt x="6" y="20"/>
                          <a:pt x="9" y="18"/>
                          <a:pt x="11" y="16"/>
                        </a:cubicBezTo>
                        <a:cubicBezTo>
                          <a:pt x="12" y="15"/>
                          <a:pt x="11" y="14"/>
                          <a:pt x="10" y="15"/>
                        </a:cubicBezTo>
                        <a:cubicBezTo>
                          <a:pt x="8" y="17"/>
                          <a:pt x="6" y="18"/>
                          <a:pt x="3" y="16"/>
                        </a:cubicBezTo>
                        <a:cubicBezTo>
                          <a:pt x="1" y="14"/>
                          <a:pt x="1" y="11"/>
                          <a:pt x="3" y="8"/>
                        </a:cubicBezTo>
                        <a:cubicBezTo>
                          <a:pt x="5" y="4"/>
                          <a:pt x="11" y="3"/>
                          <a:pt x="12" y="8"/>
                        </a:cubicBezTo>
                        <a:cubicBezTo>
                          <a:pt x="13" y="9"/>
                          <a:pt x="14" y="9"/>
                          <a:pt x="14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" name="Freeform 88"/>
                  <p:cNvSpPr/>
                  <p:nvPr/>
                </p:nvSpPr>
                <p:spPr bwMode="auto">
                  <a:xfrm>
                    <a:off x="977900" y="2195513"/>
                    <a:ext cx="12700" cy="25400"/>
                  </a:xfrm>
                  <a:custGeom>
                    <a:avLst/>
                    <a:gdLst>
                      <a:gd name="T0" fmla="*/ 12 w 13"/>
                      <a:gd name="T1" fmla="*/ 7 h 24"/>
                      <a:gd name="T2" fmla="*/ 1 w 13"/>
                      <a:gd name="T3" fmla="*/ 13 h 24"/>
                      <a:gd name="T4" fmla="*/ 12 w 13"/>
                      <a:gd name="T5" fmla="*/ 16 h 24"/>
                      <a:gd name="T6" fmla="*/ 10 w 13"/>
                      <a:gd name="T7" fmla="*/ 16 h 24"/>
                      <a:gd name="T8" fmla="*/ 2 w 13"/>
                      <a:gd name="T9" fmla="*/ 12 h 24"/>
                      <a:gd name="T10" fmla="*/ 11 w 13"/>
                      <a:gd name="T11" fmla="*/ 7 h 24"/>
                      <a:gd name="T12" fmla="*/ 12 w 13"/>
                      <a:gd name="T13" fmla="*/ 7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3" h="24">
                        <a:moveTo>
                          <a:pt x="12" y="7"/>
                        </a:moveTo>
                        <a:cubicBezTo>
                          <a:pt x="9" y="0"/>
                          <a:pt x="1" y="8"/>
                          <a:pt x="1" y="13"/>
                        </a:cubicBezTo>
                        <a:cubicBezTo>
                          <a:pt x="0" y="18"/>
                          <a:pt x="10" y="24"/>
                          <a:pt x="12" y="16"/>
                        </a:cubicBezTo>
                        <a:cubicBezTo>
                          <a:pt x="12" y="16"/>
                          <a:pt x="11" y="15"/>
                          <a:pt x="10" y="16"/>
                        </a:cubicBezTo>
                        <a:cubicBezTo>
                          <a:pt x="9" y="22"/>
                          <a:pt x="2" y="17"/>
                          <a:pt x="2" y="12"/>
                        </a:cubicBezTo>
                        <a:cubicBezTo>
                          <a:pt x="3" y="9"/>
                          <a:pt x="9" y="2"/>
                          <a:pt x="11" y="7"/>
                        </a:cubicBezTo>
                        <a:cubicBezTo>
                          <a:pt x="12" y="8"/>
                          <a:pt x="13" y="7"/>
                          <a:pt x="1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" name="Freeform 89"/>
                  <p:cNvSpPr/>
                  <p:nvPr/>
                </p:nvSpPr>
                <p:spPr bwMode="auto">
                  <a:xfrm>
                    <a:off x="989013" y="2197101"/>
                    <a:ext cx="15875" cy="19050"/>
                  </a:xfrm>
                  <a:custGeom>
                    <a:avLst/>
                    <a:gdLst>
                      <a:gd name="T0" fmla="*/ 4 w 15"/>
                      <a:gd name="T1" fmla="*/ 10 h 17"/>
                      <a:gd name="T2" fmla="*/ 13 w 15"/>
                      <a:gd name="T3" fmla="*/ 7 h 17"/>
                      <a:gd name="T4" fmla="*/ 13 w 15"/>
                      <a:gd name="T5" fmla="*/ 6 h 17"/>
                      <a:gd name="T6" fmla="*/ 0 w 15"/>
                      <a:gd name="T7" fmla="*/ 12 h 17"/>
                      <a:gd name="T8" fmla="*/ 5 w 15"/>
                      <a:gd name="T9" fmla="*/ 17 h 17"/>
                      <a:gd name="T10" fmla="*/ 14 w 15"/>
                      <a:gd name="T11" fmla="*/ 11 h 17"/>
                      <a:gd name="T12" fmla="*/ 13 w 15"/>
                      <a:gd name="T13" fmla="*/ 10 h 17"/>
                      <a:gd name="T14" fmla="*/ 6 w 15"/>
                      <a:gd name="T15" fmla="*/ 15 h 17"/>
                      <a:gd name="T16" fmla="*/ 2 w 15"/>
                      <a:gd name="T17" fmla="*/ 8 h 17"/>
                      <a:gd name="T18" fmla="*/ 10 w 15"/>
                      <a:gd name="T19" fmla="*/ 6 h 17"/>
                      <a:gd name="T20" fmla="*/ 7 w 15"/>
                      <a:gd name="T21" fmla="*/ 8 h 17"/>
                      <a:gd name="T22" fmla="*/ 3 w 15"/>
                      <a:gd name="T23" fmla="*/ 9 h 17"/>
                      <a:gd name="T24" fmla="*/ 4 w 15"/>
                      <a:gd name="T25" fmla="*/ 10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5" h="17">
                        <a:moveTo>
                          <a:pt x="4" y="10"/>
                        </a:moveTo>
                        <a:cubicBezTo>
                          <a:pt x="7" y="9"/>
                          <a:pt x="11" y="10"/>
                          <a:pt x="13" y="7"/>
                        </a:cubicBezTo>
                        <a:cubicBezTo>
                          <a:pt x="13" y="7"/>
                          <a:pt x="13" y="6"/>
                          <a:pt x="13" y="6"/>
                        </a:cubicBezTo>
                        <a:cubicBezTo>
                          <a:pt x="8" y="0"/>
                          <a:pt x="0" y="5"/>
                          <a:pt x="0" y="12"/>
                        </a:cubicBezTo>
                        <a:cubicBezTo>
                          <a:pt x="0" y="14"/>
                          <a:pt x="2" y="17"/>
                          <a:pt x="5" y="17"/>
                        </a:cubicBezTo>
                        <a:cubicBezTo>
                          <a:pt x="9" y="16"/>
                          <a:pt x="12" y="14"/>
                          <a:pt x="14" y="11"/>
                        </a:cubicBezTo>
                        <a:cubicBezTo>
                          <a:pt x="15" y="10"/>
                          <a:pt x="14" y="9"/>
                          <a:pt x="13" y="10"/>
                        </a:cubicBezTo>
                        <a:cubicBezTo>
                          <a:pt x="11" y="12"/>
                          <a:pt x="9" y="14"/>
                          <a:pt x="6" y="15"/>
                        </a:cubicBezTo>
                        <a:cubicBezTo>
                          <a:pt x="1" y="16"/>
                          <a:pt x="0" y="11"/>
                          <a:pt x="2" y="8"/>
                        </a:cubicBezTo>
                        <a:cubicBezTo>
                          <a:pt x="4" y="5"/>
                          <a:pt x="8" y="4"/>
                          <a:pt x="10" y="6"/>
                        </a:cubicBezTo>
                        <a:cubicBezTo>
                          <a:pt x="13" y="7"/>
                          <a:pt x="8" y="8"/>
                          <a:pt x="7" y="8"/>
                        </a:cubicBezTo>
                        <a:cubicBezTo>
                          <a:pt x="6" y="8"/>
                          <a:pt x="4" y="8"/>
                          <a:pt x="3" y="9"/>
                        </a:cubicBezTo>
                        <a:cubicBezTo>
                          <a:pt x="2" y="9"/>
                          <a:pt x="3" y="10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" name="Freeform 90"/>
                  <p:cNvSpPr/>
                  <p:nvPr/>
                </p:nvSpPr>
                <p:spPr bwMode="auto">
                  <a:xfrm>
                    <a:off x="1000125" y="2198688"/>
                    <a:ext cx="14288" cy="14288"/>
                  </a:xfrm>
                  <a:custGeom>
                    <a:avLst/>
                    <a:gdLst>
                      <a:gd name="T0" fmla="*/ 12 w 13"/>
                      <a:gd name="T1" fmla="*/ 3 h 14"/>
                      <a:gd name="T2" fmla="*/ 8 w 13"/>
                      <a:gd name="T3" fmla="*/ 1 h 14"/>
                      <a:gd name="T4" fmla="*/ 4 w 13"/>
                      <a:gd name="T5" fmla="*/ 3 h 14"/>
                      <a:gd name="T6" fmla="*/ 5 w 13"/>
                      <a:gd name="T7" fmla="*/ 6 h 14"/>
                      <a:gd name="T8" fmla="*/ 6 w 13"/>
                      <a:gd name="T9" fmla="*/ 9 h 14"/>
                      <a:gd name="T10" fmla="*/ 6 w 13"/>
                      <a:gd name="T11" fmla="*/ 11 h 14"/>
                      <a:gd name="T12" fmla="*/ 2 w 13"/>
                      <a:gd name="T13" fmla="*/ 12 h 14"/>
                      <a:gd name="T14" fmla="*/ 1 w 13"/>
                      <a:gd name="T15" fmla="*/ 13 h 14"/>
                      <a:gd name="T16" fmla="*/ 8 w 13"/>
                      <a:gd name="T17" fmla="*/ 9 h 14"/>
                      <a:gd name="T18" fmla="*/ 7 w 13"/>
                      <a:gd name="T19" fmla="*/ 8 h 14"/>
                      <a:gd name="T20" fmla="*/ 6 w 13"/>
                      <a:gd name="T21" fmla="*/ 5 h 14"/>
                      <a:gd name="T22" fmla="*/ 6 w 13"/>
                      <a:gd name="T23" fmla="*/ 2 h 14"/>
                      <a:gd name="T24" fmla="*/ 11 w 13"/>
                      <a:gd name="T25" fmla="*/ 4 h 14"/>
                      <a:gd name="T26" fmla="*/ 12 w 13"/>
                      <a:gd name="T27" fmla="*/ 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3" h="14">
                        <a:moveTo>
                          <a:pt x="12" y="3"/>
                        </a:moveTo>
                        <a:cubicBezTo>
                          <a:pt x="11" y="1"/>
                          <a:pt x="10" y="0"/>
                          <a:pt x="8" y="1"/>
                        </a:cubicBezTo>
                        <a:cubicBezTo>
                          <a:pt x="6" y="1"/>
                          <a:pt x="4" y="1"/>
                          <a:pt x="4" y="3"/>
                        </a:cubicBezTo>
                        <a:cubicBezTo>
                          <a:pt x="4" y="4"/>
                          <a:pt x="5" y="5"/>
                          <a:pt x="5" y="6"/>
                        </a:cubicBezTo>
                        <a:cubicBezTo>
                          <a:pt x="5" y="7"/>
                          <a:pt x="5" y="8"/>
                          <a:pt x="6" y="9"/>
                        </a:cubicBezTo>
                        <a:cubicBezTo>
                          <a:pt x="6" y="10"/>
                          <a:pt x="7" y="10"/>
                          <a:pt x="6" y="11"/>
                        </a:cubicBezTo>
                        <a:cubicBezTo>
                          <a:pt x="5" y="12"/>
                          <a:pt x="3" y="12"/>
                          <a:pt x="2" y="12"/>
                        </a:cubicBezTo>
                        <a:cubicBezTo>
                          <a:pt x="1" y="12"/>
                          <a:pt x="0" y="13"/>
                          <a:pt x="1" y="13"/>
                        </a:cubicBezTo>
                        <a:cubicBezTo>
                          <a:pt x="3" y="14"/>
                          <a:pt x="9" y="13"/>
                          <a:pt x="8" y="9"/>
                        </a:cubicBezTo>
                        <a:cubicBezTo>
                          <a:pt x="8" y="9"/>
                          <a:pt x="7" y="9"/>
                          <a:pt x="7" y="8"/>
                        </a:cubicBezTo>
                        <a:cubicBezTo>
                          <a:pt x="6" y="8"/>
                          <a:pt x="7" y="6"/>
                          <a:pt x="6" y="5"/>
                        </a:cubicBezTo>
                        <a:cubicBezTo>
                          <a:pt x="6" y="4"/>
                          <a:pt x="5" y="3"/>
                          <a:pt x="6" y="2"/>
                        </a:cubicBezTo>
                        <a:cubicBezTo>
                          <a:pt x="8" y="2"/>
                          <a:pt x="10" y="2"/>
                          <a:pt x="11" y="4"/>
                        </a:cubicBezTo>
                        <a:cubicBezTo>
                          <a:pt x="11" y="4"/>
                          <a:pt x="13" y="4"/>
                          <a:pt x="1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" name="Freeform 91"/>
                  <p:cNvSpPr/>
                  <p:nvPr/>
                </p:nvSpPr>
                <p:spPr bwMode="auto">
                  <a:xfrm>
                    <a:off x="1009650" y="2195513"/>
                    <a:ext cx="14288" cy="20638"/>
                  </a:xfrm>
                  <a:custGeom>
                    <a:avLst/>
                    <a:gdLst>
                      <a:gd name="T0" fmla="*/ 12 w 13"/>
                      <a:gd name="T1" fmla="*/ 1 h 19"/>
                      <a:gd name="T2" fmla="*/ 7 w 13"/>
                      <a:gd name="T3" fmla="*/ 1 h 19"/>
                      <a:gd name="T4" fmla="*/ 5 w 13"/>
                      <a:gd name="T5" fmla="*/ 5 h 19"/>
                      <a:gd name="T6" fmla="*/ 6 w 13"/>
                      <a:gd name="T7" fmla="*/ 7 h 19"/>
                      <a:gd name="T8" fmla="*/ 9 w 13"/>
                      <a:gd name="T9" fmla="*/ 11 h 19"/>
                      <a:gd name="T10" fmla="*/ 1 w 13"/>
                      <a:gd name="T11" fmla="*/ 16 h 19"/>
                      <a:gd name="T12" fmla="*/ 0 w 13"/>
                      <a:gd name="T13" fmla="*/ 17 h 19"/>
                      <a:gd name="T14" fmla="*/ 11 w 13"/>
                      <a:gd name="T15" fmla="*/ 12 h 19"/>
                      <a:gd name="T16" fmla="*/ 9 w 13"/>
                      <a:gd name="T17" fmla="*/ 8 h 19"/>
                      <a:gd name="T18" fmla="*/ 8 w 13"/>
                      <a:gd name="T19" fmla="*/ 6 h 19"/>
                      <a:gd name="T20" fmla="*/ 11 w 13"/>
                      <a:gd name="T21" fmla="*/ 2 h 19"/>
                      <a:gd name="T22" fmla="*/ 12 w 13"/>
                      <a:gd name="T23" fmla="*/ 1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3" h="19">
                        <a:moveTo>
                          <a:pt x="12" y="1"/>
                        </a:moveTo>
                        <a:cubicBezTo>
                          <a:pt x="10" y="0"/>
                          <a:pt x="8" y="0"/>
                          <a:pt x="7" y="1"/>
                        </a:cubicBezTo>
                        <a:cubicBezTo>
                          <a:pt x="6" y="2"/>
                          <a:pt x="4" y="4"/>
                          <a:pt x="5" y="5"/>
                        </a:cubicBezTo>
                        <a:cubicBezTo>
                          <a:pt x="5" y="6"/>
                          <a:pt x="6" y="6"/>
                          <a:pt x="6" y="7"/>
                        </a:cubicBezTo>
                        <a:cubicBezTo>
                          <a:pt x="8" y="8"/>
                          <a:pt x="8" y="9"/>
                          <a:pt x="9" y="11"/>
                        </a:cubicBezTo>
                        <a:cubicBezTo>
                          <a:pt x="11" y="15"/>
                          <a:pt x="4" y="17"/>
                          <a:pt x="1" y="16"/>
                        </a:cubicBezTo>
                        <a:cubicBezTo>
                          <a:pt x="0" y="15"/>
                          <a:pt x="0" y="17"/>
                          <a:pt x="0" y="17"/>
                        </a:cubicBezTo>
                        <a:cubicBezTo>
                          <a:pt x="5" y="19"/>
                          <a:pt x="9" y="16"/>
                          <a:pt x="11" y="12"/>
                        </a:cubicBezTo>
                        <a:cubicBezTo>
                          <a:pt x="11" y="11"/>
                          <a:pt x="9" y="9"/>
                          <a:pt x="9" y="8"/>
                        </a:cubicBezTo>
                        <a:cubicBezTo>
                          <a:pt x="9" y="7"/>
                          <a:pt x="8" y="6"/>
                          <a:pt x="8" y="6"/>
                        </a:cubicBezTo>
                        <a:cubicBezTo>
                          <a:pt x="5" y="3"/>
                          <a:pt x="8" y="1"/>
                          <a:pt x="11" y="2"/>
                        </a:cubicBezTo>
                        <a:cubicBezTo>
                          <a:pt x="12" y="2"/>
                          <a:pt x="13" y="1"/>
                          <a:pt x="1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" name="Freeform 97"/>
                  <p:cNvSpPr/>
                  <p:nvPr/>
                </p:nvSpPr>
                <p:spPr bwMode="auto">
                  <a:xfrm>
                    <a:off x="1068388" y="2146301"/>
                    <a:ext cx="36513" cy="39688"/>
                  </a:xfrm>
                  <a:custGeom>
                    <a:avLst/>
                    <a:gdLst>
                      <a:gd name="T0" fmla="*/ 3 w 35"/>
                      <a:gd name="T1" fmla="*/ 17 h 37"/>
                      <a:gd name="T2" fmla="*/ 6 w 35"/>
                      <a:gd name="T3" fmla="*/ 13 h 37"/>
                      <a:gd name="T4" fmla="*/ 5 w 35"/>
                      <a:gd name="T5" fmla="*/ 26 h 37"/>
                      <a:gd name="T6" fmla="*/ 5 w 35"/>
                      <a:gd name="T7" fmla="*/ 30 h 37"/>
                      <a:gd name="T8" fmla="*/ 11 w 35"/>
                      <a:gd name="T9" fmla="*/ 12 h 37"/>
                      <a:gd name="T10" fmla="*/ 10 w 35"/>
                      <a:gd name="T11" fmla="*/ 32 h 37"/>
                      <a:gd name="T12" fmla="*/ 11 w 35"/>
                      <a:gd name="T13" fmla="*/ 35 h 37"/>
                      <a:gd name="T14" fmla="*/ 17 w 35"/>
                      <a:gd name="T15" fmla="*/ 13 h 37"/>
                      <a:gd name="T16" fmla="*/ 15 w 35"/>
                      <a:gd name="T17" fmla="*/ 33 h 37"/>
                      <a:gd name="T18" fmla="*/ 19 w 35"/>
                      <a:gd name="T19" fmla="*/ 14 h 37"/>
                      <a:gd name="T20" fmla="*/ 17 w 35"/>
                      <a:gd name="T21" fmla="*/ 28 h 37"/>
                      <a:gd name="T22" fmla="*/ 15 w 35"/>
                      <a:gd name="T23" fmla="*/ 36 h 37"/>
                      <a:gd name="T24" fmla="*/ 17 w 35"/>
                      <a:gd name="T25" fmla="*/ 33 h 37"/>
                      <a:gd name="T26" fmla="*/ 19 w 35"/>
                      <a:gd name="T27" fmla="*/ 10 h 37"/>
                      <a:gd name="T28" fmla="*/ 21 w 35"/>
                      <a:gd name="T29" fmla="*/ 7 h 37"/>
                      <a:gd name="T30" fmla="*/ 21 w 35"/>
                      <a:gd name="T31" fmla="*/ 15 h 37"/>
                      <a:gd name="T32" fmla="*/ 21 w 35"/>
                      <a:gd name="T33" fmla="*/ 20 h 37"/>
                      <a:gd name="T34" fmla="*/ 25 w 35"/>
                      <a:gd name="T35" fmla="*/ 7 h 37"/>
                      <a:gd name="T36" fmla="*/ 25 w 35"/>
                      <a:gd name="T37" fmla="*/ 19 h 37"/>
                      <a:gd name="T38" fmla="*/ 25 w 35"/>
                      <a:gd name="T39" fmla="*/ 21 h 37"/>
                      <a:gd name="T40" fmla="*/ 30 w 35"/>
                      <a:gd name="T41" fmla="*/ 6 h 37"/>
                      <a:gd name="T42" fmla="*/ 31 w 35"/>
                      <a:gd name="T43" fmla="*/ 14 h 37"/>
                      <a:gd name="T44" fmla="*/ 34 w 35"/>
                      <a:gd name="T45" fmla="*/ 5 h 37"/>
                      <a:gd name="T46" fmla="*/ 31 w 35"/>
                      <a:gd name="T47" fmla="*/ 18 h 37"/>
                      <a:gd name="T48" fmla="*/ 26 w 35"/>
                      <a:gd name="T49" fmla="*/ 16 h 37"/>
                      <a:gd name="T50" fmla="*/ 28 w 35"/>
                      <a:gd name="T51" fmla="*/ 5 h 37"/>
                      <a:gd name="T52" fmla="*/ 25 w 35"/>
                      <a:gd name="T53" fmla="*/ 12 h 37"/>
                      <a:gd name="T54" fmla="*/ 21 w 35"/>
                      <a:gd name="T55" fmla="*/ 20 h 37"/>
                      <a:gd name="T56" fmla="*/ 22 w 35"/>
                      <a:gd name="T57" fmla="*/ 6 h 37"/>
                      <a:gd name="T58" fmla="*/ 21 w 35"/>
                      <a:gd name="T59" fmla="*/ 5 h 37"/>
                      <a:gd name="T60" fmla="*/ 20 w 35"/>
                      <a:gd name="T61" fmla="*/ 13 h 37"/>
                      <a:gd name="T62" fmla="*/ 16 w 35"/>
                      <a:gd name="T63" fmla="*/ 34 h 37"/>
                      <a:gd name="T64" fmla="*/ 17 w 35"/>
                      <a:gd name="T65" fmla="*/ 36 h 37"/>
                      <a:gd name="T66" fmla="*/ 16 w 35"/>
                      <a:gd name="T67" fmla="*/ 31 h 37"/>
                      <a:gd name="T68" fmla="*/ 19 w 35"/>
                      <a:gd name="T69" fmla="*/ 8 h 37"/>
                      <a:gd name="T70" fmla="*/ 18 w 35"/>
                      <a:gd name="T71" fmla="*/ 10 h 37"/>
                      <a:gd name="T72" fmla="*/ 12 w 35"/>
                      <a:gd name="T73" fmla="*/ 33 h 37"/>
                      <a:gd name="T74" fmla="*/ 14 w 35"/>
                      <a:gd name="T75" fmla="*/ 8 h 37"/>
                      <a:gd name="T76" fmla="*/ 11 w 35"/>
                      <a:gd name="T77" fmla="*/ 20 h 37"/>
                      <a:gd name="T78" fmla="*/ 8 w 35"/>
                      <a:gd name="T79" fmla="*/ 24 h 37"/>
                      <a:gd name="T80" fmla="*/ 8 w 35"/>
                      <a:gd name="T81" fmla="*/ 13 h 37"/>
                      <a:gd name="T82" fmla="*/ 7 w 35"/>
                      <a:gd name="T83" fmla="*/ 11 h 37"/>
                      <a:gd name="T84" fmla="*/ 2 w 35"/>
                      <a:gd name="T85" fmla="*/ 26 h 37"/>
                      <a:gd name="T86" fmla="*/ 0 w 35"/>
                      <a:gd name="T87" fmla="*/ 25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</a:cxnLst>
                    <a:rect l="0" t="0" r="r" b="b"/>
                    <a:pathLst>
                      <a:path w="35" h="37">
                        <a:moveTo>
                          <a:pt x="1" y="25"/>
                        </a:moveTo>
                        <a:cubicBezTo>
                          <a:pt x="1" y="23"/>
                          <a:pt x="2" y="22"/>
                          <a:pt x="2" y="21"/>
                        </a:cubicBezTo>
                        <a:cubicBezTo>
                          <a:pt x="4" y="18"/>
                          <a:pt x="4" y="17"/>
                          <a:pt x="3" y="17"/>
                        </a:cubicBezTo>
                        <a:cubicBezTo>
                          <a:pt x="2" y="20"/>
                          <a:pt x="1" y="23"/>
                          <a:pt x="0" y="26"/>
                        </a:cubicBezTo>
                        <a:cubicBezTo>
                          <a:pt x="1" y="26"/>
                          <a:pt x="1" y="26"/>
                          <a:pt x="2" y="26"/>
                        </a:cubicBezTo>
                        <a:cubicBezTo>
                          <a:pt x="3" y="21"/>
                          <a:pt x="4" y="17"/>
                          <a:pt x="6" y="13"/>
                        </a:cubicBezTo>
                        <a:cubicBezTo>
                          <a:pt x="5" y="15"/>
                          <a:pt x="6" y="18"/>
                          <a:pt x="5" y="20"/>
                        </a:cubicBezTo>
                        <a:cubicBezTo>
                          <a:pt x="5" y="22"/>
                          <a:pt x="4" y="24"/>
                          <a:pt x="4" y="26"/>
                        </a:cubicBezTo>
                        <a:cubicBezTo>
                          <a:pt x="4" y="27"/>
                          <a:pt x="5" y="27"/>
                          <a:pt x="5" y="26"/>
                        </a:cubicBezTo>
                        <a:cubicBezTo>
                          <a:pt x="7" y="22"/>
                          <a:pt x="7" y="17"/>
                          <a:pt x="9" y="13"/>
                        </a:cubicBezTo>
                        <a:cubicBezTo>
                          <a:pt x="9" y="13"/>
                          <a:pt x="8" y="13"/>
                          <a:pt x="8" y="13"/>
                        </a:cubicBezTo>
                        <a:cubicBezTo>
                          <a:pt x="7" y="19"/>
                          <a:pt x="5" y="24"/>
                          <a:pt x="5" y="30"/>
                        </a:cubicBezTo>
                        <a:cubicBezTo>
                          <a:pt x="5" y="31"/>
                          <a:pt x="6" y="31"/>
                          <a:pt x="6" y="31"/>
                        </a:cubicBezTo>
                        <a:cubicBezTo>
                          <a:pt x="9" y="26"/>
                          <a:pt x="10" y="20"/>
                          <a:pt x="12" y="14"/>
                        </a:cubicBezTo>
                        <a:cubicBezTo>
                          <a:pt x="13" y="12"/>
                          <a:pt x="12" y="12"/>
                          <a:pt x="11" y="12"/>
                        </a:cubicBezTo>
                        <a:cubicBezTo>
                          <a:pt x="11" y="16"/>
                          <a:pt x="10" y="19"/>
                          <a:pt x="9" y="22"/>
                        </a:cubicBezTo>
                        <a:cubicBezTo>
                          <a:pt x="9" y="25"/>
                          <a:pt x="9" y="28"/>
                          <a:pt x="8" y="32"/>
                        </a:cubicBezTo>
                        <a:cubicBezTo>
                          <a:pt x="8" y="32"/>
                          <a:pt x="9" y="33"/>
                          <a:pt x="10" y="32"/>
                        </a:cubicBezTo>
                        <a:cubicBezTo>
                          <a:pt x="13" y="25"/>
                          <a:pt x="14" y="17"/>
                          <a:pt x="15" y="9"/>
                        </a:cubicBezTo>
                        <a:cubicBezTo>
                          <a:pt x="15" y="9"/>
                          <a:pt x="14" y="9"/>
                          <a:pt x="14" y="8"/>
                        </a:cubicBezTo>
                        <a:cubicBezTo>
                          <a:pt x="13" y="17"/>
                          <a:pt x="11" y="26"/>
                          <a:pt x="11" y="35"/>
                        </a:cubicBezTo>
                        <a:cubicBezTo>
                          <a:pt x="11" y="36"/>
                          <a:pt x="12" y="36"/>
                          <a:pt x="12" y="35"/>
                        </a:cubicBezTo>
                        <a:cubicBezTo>
                          <a:pt x="15" y="29"/>
                          <a:pt x="16" y="22"/>
                          <a:pt x="17" y="15"/>
                        </a:cubicBezTo>
                        <a:cubicBezTo>
                          <a:pt x="18" y="13"/>
                          <a:pt x="18" y="12"/>
                          <a:pt x="17" y="13"/>
                        </a:cubicBezTo>
                        <a:cubicBezTo>
                          <a:pt x="16" y="16"/>
                          <a:pt x="16" y="20"/>
                          <a:pt x="15" y="23"/>
                        </a:cubicBezTo>
                        <a:cubicBezTo>
                          <a:pt x="15" y="26"/>
                          <a:pt x="14" y="30"/>
                          <a:pt x="14" y="33"/>
                        </a:cubicBezTo>
                        <a:cubicBezTo>
                          <a:pt x="14" y="33"/>
                          <a:pt x="15" y="33"/>
                          <a:pt x="15" y="33"/>
                        </a:cubicBezTo>
                        <a:cubicBezTo>
                          <a:pt x="16" y="29"/>
                          <a:pt x="16" y="25"/>
                          <a:pt x="17" y="21"/>
                        </a:cubicBezTo>
                        <a:cubicBezTo>
                          <a:pt x="18" y="20"/>
                          <a:pt x="18" y="18"/>
                          <a:pt x="19" y="16"/>
                        </a:cubicBezTo>
                        <a:cubicBezTo>
                          <a:pt x="19" y="15"/>
                          <a:pt x="19" y="15"/>
                          <a:pt x="19" y="14"/>
                        </a:cubicBezTo>
                        <a:cubicBezTo>
                          <a:pt x="21" y="12"/>
                          <a:pt x="20" y="11"/>
                          <a:pt x="19" y="11"/>
                        </a:cubicBezTo>
                        <a:cubicBezTo>
                          <a:pt x="19" y="14"/>
                          <a:pt x="18" y="18"/>
                          <a:pt x="18" y="21"/>
                        </a:cubicBezTo>
                        <a:cubicBezTo>
                          <a:pt x="18" y="23"/>
                          <a:pt x="17" y="26"/>
                          <a:pt x="17" y="28"/>
                        </a:cubicBezTo>
                        <a:cubicBezTo>
                          <a:pt x="16" y="32"/>
                          <a:pt x="18" y="30"/>
                          <a:pt x="18" y="28"/>
                        </a:cubicBezTo>
                        <a:cubicBezTo>
                          <a:pt x="18" y="27"/>
                          <a:pt x="17" y="27"/>
                          <a:pt x="17" y="28"/>
                        </a:cubicBezTo>
                        <a:cubicBezTo>
                          <a:pt x="16" y="31"/>
                          <a:pt x="16" y="33"/>
                          <a:pt x="15" y="36"/>
                        </a:cubicBezTo>
                        <a:cubicBezTo>
                          <a:pt x="15" y="36"/>
                          <a:pt x="16" y="37"/>
                          <a:pt x="17" y="36"/>
                        </a:cubicBezTo>
                        <a:cubicBezTo>
                          <a:pt x="17" y="35"/>
                          <a:pt x="17" y="34"/>
                          <a:pt x="17" y="34"/>
                        </a:cubicBezTo>
                        <a:cubicBezTo>
                          <a:pt x="17" y="33"/>
                          <a:pt x="17" y="33"/>
                          <a:pt x="17" y="33"/>
                        </a:cubicBezTo>
                        <a:cubicBezTo>
                          <a:pt x="18" y="33"/>
                          <a:pt x="19" y="19"/>
                          <a:pt x="19" y="17"/>
                        </a:cubicBezTo>
                        <a:cubicBezTo>
                          <a:pt x="19" y="15"/>
                          <a:pt x="19" y="13"/>
                          <a:pt x="20" y="11"/>
                        </a:cubicBezTo>
                        <a:cubicBezTo>
                          <a:pt x="19" y="8"/>
                          <a:pt x="19" y="8"/>
                          <a:pt x="19" y="10"/>
                        </a:cubicBezTo>
                        <a:cubicBezTo>
                          <a:pt x="19" y="11"/>
                          <a:pt x="18" y="13"/>
                          <a:pt x="18" y="14"/>
                        </a:cubicBezTo>
                        <a:cubicBezTo>
                          <a:pt x="18" y="15"/>
                          <a:pt x="19" y="15"/>
                          <a:pt x="20" y="14"/>
                        </a:cubicBezTo>
                        <a:cubicBezTo>
                          <a:pt x="20" y="13"/>
                          <a:pt x="21" y="8"/>
                          <a:pt x="21" y="7"/>
                        </a:cubicBezTo>
                        <a:cubicBezTo>
                          <a:pt x="19" y="7"/>
                          <a:pt x="19" y="8"/>
                          <a:pt x="20" y="10"/>
                        </a:cubicBezTo>
                        <a:cubicBezTo>
                          <a:pt x="20" y="13"/>
                          <a:pt x="20" y="16"/>
                          <a:pt x="19" y="19"/>
                        </a:cubicBezTo>
                        <a:cubicBezTo>
                          <a:pt x="20" y="18"/>
                          <a:pt x="21" y="16"/>
                          <a:pt x="21" y="15"/>
                        </a:cubicBezTo>
                        <a:cubicBezTo>
                          <a:pt x="22" y="13"/>
                          <a:pt x="23" y="11"/>
                          <a:pt x="23" y="8"/>
                        </a:cubicBezTo>
                        <a:cubicBezTo>
                          <a:pt x="22" y="8"/>
                          <a:pt x="21" y="9"/>
                          <a:pt x="22" y="11"/>
                        </a:cubicBezTo>
                        <a:cubicBezTo>
                          <a:pt x="22" y="14"/>
                          <a:pt x="21" y="17"/>
                          <a:pt x="21" y="20"/>
                        </a:cubicBezTo>
                        <a:cubicBezTo>
                          <a:pt x="20" y="21"/>
                          <a:pt x="22" y="22"/>
                          <a:pt x="22" y="21"/>
                        </a:cubicBezTo>
                        <a:cubicBezTo>
                          <a:pt x="24" y="16"/>
                          <a:pt x="25" y="12"/>
                          <a:pt x="26" y="7"/>
                        </a:cubicBezTo>
                        <a:cubicBezTo>
                          <a:pt x="25" y="7"/>
                          <a:pt x="25" y="7"/>
                          <a:pt x="25" y="7"/>
                        </a:cubicBezTo>
                        <a:cubicBezTo>
                          <a:pt x="24" y="8"/>
                          <a:pt x="24" y="10"/>
                          <a:pt x="24" y="12"/>
                        </a:cubicBezTo>
                        <a:cubicBezTo>
                          <a:pt x="24" y="14"/>
                          <a:pt x="23" y="17"/>
                          <a:pt x="23" y="19"/>
                        </a:cubicBezTo>
                        <a:cubicBezTo>
                          <a:pt x="23" y="20"/>
                          <a:pt x="24" y="20"/>
                          <a:pt x="25" y="19"/>
                        </a:cubicBezTo>
                        <a:cubicBezTo>
                          <a:pt x="26" y="14"/>
                          <a:pt x="28" y="10"/>
                          <a:pt x="29" y="5"/>
                        </a:cubicBezTo>
                        <a:cubicBezTo>
                          <a:pt x="29" y="5"/>
                          <a:pt x="28" y="5"/>
                          <a:pt x="28" y="5"/>
                        </a:cubicBezTo>
                        <a:cubicBezTo>
                          <a:pt x="27" y="10"/>
                          <a:pt x="26" y="16"/>
                          <a:pt x="25" y="21"/>
                        </a:cubicBezTo>
                        <a:cubicBezTo>
                          <a:pt x="25" y="22"/>
                          <a:pt x="27" y="22"/>
                          <a:pt x="27" y="21"/>
                        </a:cubicBezTo>
                        <a:cubicBezTo>
                          <a:pt x="27" y="18"/>
                          <a:pt x="28" y="15"/>
                          <a:pt x="29" y="11"/>
                        </a:cubicBezTo>
                        <a:cubicBezTo>
                          <a:pt x="29" y="9"/>
                          <a:pt x="30" y="8"/>
                          <a:pt x="30" y="6"/>
                        </a:cubicBezTo>
                        <a:cubicBezTo>
                          <a:pt x="32" y="3"/>
                          <a:pt x="31" y="3"/>
                          <a:pt x="31" y="6"/>
                        </a:cubicBezTo>
                        <a:cubicBezTo>
                          <a:pt x="31" y="8"/>
                          <a:pt x="31" y="11"/>
                          <a:pt x="30" y="13"/>
                        </a:cubicBezTo>
                        <a:cubicBezTo>
                          <a:pt x="29" y="16"/>
                          <a:pt x="30" y="16"/>
                          <a:pt x="31" y="14"/>
                        </a:cubicBezTo>
                        <a:cubicBezTo>
                          <a:pt x="32" y="8"/>
                          <a:pt x="33" y="9"/>
                          <a:pt x="33" y="14"/>
                        </a:cubicBezTo>
                        <a:cubicBezTo>
                          <a:pt x="33" y="15"/>
                          <a:pt x="35" y="15"/>
                          <a:pt x="35" y="14"/>
                        </a:cubicBezTo>
                        <a:cubicBezTo>
                          <a:pt x="35" y="11"/>
                          <a:pt x="35" y="8"/>
                          <a:pt x="34" y="5"/>
                        </a:cubicBezTo>
                        <a:cubicBezTo>
                          <a:pt x="34" y="4"/>
                          <a:pt x="33" y="4"/>
                          <a:pt x="33" y="5"/>
                        </a:cubicBezTo>
                        <a:cubicBezTo>
                          <a:pt x="31" y="9"/>
                          <a:pt x="29" y="13"/>
                          <a:pt x="29" y="18"/>
                        </a:cubicBezTo>
                        <a:cubicBezTo>
                          <a:pt x="29" y="19"/>
                          <a:pt x="31" y="19"/>
                          <a:pt x="31" y="18"/>
                        </a:cubicBezTo>
                        <a:cubicBezTo>
                          <a:pt x="32" y="13"/>
                          <a:pt x="33" y="7"/>
                          <a:pt x="32" y="1"/>
                        </a:cubicBezTo>
                        <a:cubicBezTo>
                          <a:pt x="32" y="0"/>
                          <a:pt x="31" y="0"/>
                          <a:pt x="31" y="1"/>
                        </a:cubicBezTo>
                        <a:cubicBezTo>
                          <a:pt x="29" y="6"/>
                          <a:pt x="27" y="11"/>
                          <a:pt x="26" y="16"/>
                        </a:cubicBezTo>
                        <a:cubicBezTo>
                          <a:pt x="25" y="20"/>
                          <a:pt x="27" y="20"/>
                          <a:pt x="28" y="14"/>
                        </a:cubicBezTo>
                        <a:cubicBezTo>
                          <a:pt x="28" y="11"/>
                          <a:pt x="29" y="8"/>
                          <a:pt x="29" y="5"/>
                        </a:cubicBezTo>
                        <a:cubicBezTo>
                          <a:pt x="30" y="4"/>
                          <a:pt x="28" y="4"/>
                          <a:pt x="28" y="5"/>
                        </a:cubicBezTo>
                        <a:cubicBezTo>
                          <a:pt x="26" y="9"/>
                          <a:pt x="25" y="12"/>
                          <a:pt x="24" y="17"/>
                        </a:cubicBezTo>
                        <a:cubicBezTo>
                          <a:pt x="24" y="17"/>
                          <a:pt x="24" y="17"/>
                          <a:pt x="25" y="17"/>
                        </a:cubicBezTo>
                        <a:cubicBezTo>
                          <a:pt x="25" y="15"/>
                          <a:pt x="25" y="13"/>
                          <a:pt x="25" y="12"/>
                        </a:cubicBezTo>
                        <a:cubicBezTo>
                          <a:pt x="26" y="9"/>
                          <a:pt x="26" y="7"/>
                          <a:pt x="26" y="4"/>
                        </a:cubicBezTo>
                        <a:cubicBezTo>
                          <a:pt x="26" y="3"/>
                          <a:pt x="25" y="3"/>
                          <a:pt x="25" y="4"/>
                        </a:cubicBezTo>
                        <a:cubicBezTo>
                          <a:pt x="24" y="10"/>
                          <a:pt x="22" y="15"/>
                          <a:pt x="21" y="20"/>
                        </a:cubicBezTo>
                        <a:cubicBezTo>
                          <a:pt x="21" y="21"/>
                          <a:pt x="22" y="21"/>
                          <a:pt x="22" y="21"/>
                        </a:cubicBezTo>
                        <a:cubicBezTo>
                          <a:pt x="23" y="16"/>
                          <a:pt x="24" y="11"/>
                          <a:pt x="24" y="6"/>
                        </a:cubicBezTo>
                        <a:cubicBezTo>
                          <a:pt x="24" y="5"/>
                          <a:pt x="23" y="5"/>
                          <a:pt x="22" y="6"/>
                        </a:cubicBezTo>
                        <a:cubicBezTo>
                          <a:pt x="21" y="11"/>
                          <a:pt x="19" y="16"/>
                          <a:pt x="18" y="21"/>
                        </a:cubicBezTo>
                        <a:cubicBezTo>
                          <a:pt x="18" y="22"/>
                          <a:pt x="20" y="22"/>
                          <a:pt x="20" y="21"/>
                        </a:cubicBezTo>
                        <a:cubicBezTo>
                          <a:pt x="21" y="16"/>
                          <a:pt x="21" y="11"/>
                          <a:pt x="21" y="5"/>
                        </a:cubicBezTo>
                        <a:cubicBezTo>
                          <a:pt x="21" y="4"/>
                          <a:pt x="20" y="4"/>
                          <a:pt x="20" y="5"/>
                        </a:cubicBezTo>
                        <a:cubicBezTo>
                          <a:pt x="19" y="6"/>
                          <a:pt x="19" y="8"/>
                          <a:pt x="19" y="9"/>
                        </a:cubicBezTo>
                        <a:cubicBezTo>
                          <a:pt x="18" y="12"/>
                          <a:pt x="20" y="11"/>
                          <a:pt x="20" y="13"/>
                        </a:cubicBezTo>
                        <a:cubicBezTo>
                          <a:pt x="20" y="12"/>
                          <a:pt x="20" y="10"/>
                          <a:pt x="20" y="8"/>
                        </a:cubicBezTo>
                        <a:cubicBezTo>
                          <a:pt x="20" y="7"/>
                          <a:pt x="19" y="7"/>
                          <a:pt x="19" y="8"/>
                        </a:cubicBezTo>
                        <a:cubicBezTo>
                          <a:pt x="17" y="16"/>
                          <a:pt x="17" y="25"/>
                          <a:pt x="16" y="34"/>
                        </a:cubicBezTo>
                        <a:cubicBezTo>
                          <a:pt x="16" y="34"/>
                          <a:pt x="16" y="34"/>
                          <a:pt x="16" y="34"/>
                        </a:cubicBezTo>
                        <a:cubicBezTo>
                          <a:pt x="16" y="34"/>
                          <a:pt x="15" y="35"/>
                          <a:pt x="15" y="36"/>
                        </a:cubicBezTo>
                        <a:cubicBezTo>
                          <a:pt x="16" y="36"/>
                          <a:pt x="16" y="36"/>
                          <a:pt x="17" y="36"/>
                        </a:cubicBezTo>
                        <a:cubicBezTo>
                          <a:pt x="17" y="33"/>
                          <a:pt x="18" y="31"/>
                          <a:pt x="18" y="28"/>
                        </a:cubicBezTo>
                        <a:cubicBezTo>
                          <a:pt x="17" y="28"/>
                          <a:pt x="17" y="28"/>
                          <a:pt x="17" y="28"/>
                        </a:cubicBezTo>
                        <a:cubicBezTo>
                          <a:pt x="17" y="29"/>
                          <a:pt x="16" y="30"/>
                          <a:pt x="16" y="31"/>
                        </a:cubicBezTo>
                        <a:cubicBezTo>
                          <a:pt x="16" y="31"/>
                          <a:pt x="18" y="32"/>
                          <a:pt x="18" y="31"/>
                        </a:cubicBezTo>
                        <a:cubicBezTo>
                          <a:pt x="19" y="23"/>
                          <a:pt x="20" y="16"/>
                          <a:pt x="20" y="9"/>
                        </a:cubicBezTo>
                        <a:cubicBezTo>
                          <a:pt x="20" y="8"/>
                          <a:pt x="19" y="8"/>
                          <a:pt x="19" y="8"/>
                        </a:cubicBezTo>
                        <a:cubicBezTo>
                          <a:pt x="17" y="17"/>
                          <a:pt x="14" y="25"/>
                          <a:pt x="14" y="33"/>
                        </a:cubicBezTo>
                        <a:cubicBezTo>
                          <a:pt x="14" y="34"/>
                          <a:pt x="15" y="34"/>
                          <a:pt x="15" y="33"/>
                        </a:cubicBezTo>
                        <a:cubicBezTo>
                          <a:pt x="16" y="26"/>
                          <a:pt x="18" y="18"/>
                          <a:pt x="18" y="10"/>
                        </a:cubicBezTo>
                        <a:cubicBezTo>
                          <a:pt x="18" y="9"/>
                          <a:pt x="17" y="9"/>
                          <a:pt x="17" y="10"/>
                        </a:cubicBezTo>
                        <a:cubicBezTo>
                          <a:pt x="15" y="17"/>
                          <a:pt x="14" y="24"/>
                          <a:pt x="12" y="31"/>
                        </a:cubicBezTo>
                        <a:cubicBezTo>
                          <a:pt x="11" y="33"/>
                          <a:pt x="11" y="33"/>
                          <a:pt x="12" y="33"/>
                        </a:cubicBezTo>
                        <a:cubicBezTo>
                          <a:pt x="12" y="30"/>
                          <a:pt x="13" y="27"/>
                          <a:pt x="13" y="25"/>
                        </a:cubicBezTo>
                        <a:cubicBezTo>
                          <a:pt x="14" y="19"/>
                          <a:pt x="14" y="14"/>
                          <a:pt x="15" y="9"/>
                        </a:cubicBezTo>
                        <a:cubicBezTo>
                          <a:pt x="15" y="8"/>
                          <a:pt x="14" y="8"/>
                          <a:pt x="14" y="8"/>
                        </a:cubicBezTo>
                        <a:cubicBezTo>
                          <a:pt x="13" y="15"/>
                          <a:pt x="12" y="21"/>
                          <a:pt x="10" y="28"/>
                        </a:cubicBezTo>
                        <a:cubicBezTo>
                          <a:pt x="10" y="31"/>
                          <a:pt x="10" y="30"/>
                          <a:pt x="10" y="25"/>
                        </a:cubicBezTo>
                        <a:cubicBezTo>
                          <a:pt x="11" y="23"/>
                          <a:pt x="11" y="21"/>
                          <a:pt x="11" y="20"/>
                        </a:cubicBezTo>
                        <a:cubicBezTo>
                          <a:pt x="12" y="17"/>
                          <a:pt x="12" y="13"/>
                          <a:pt x="13" y="10"/>
                        </a:cubicBezTo>
                        <a:cubicBezTo>
                          <a:pt x="13" y="9"/>
                          <a:pt x="11" y="9"/>
                          <a:pt x="11" y="10"/>
                        </a:cubicBezTo>
                        <a:cubicBezTo>
                          <a:pt x="10" y="15"/>
                          <a:pt x="9" y="20"/>
                          <a:pt x="8" y="24"/>
                        </a:cubicBezTo>
                        <a:cubicBezTo>
                          <a:pt x="5" y="33"/>
                          <a:pt x="7" y="24"/>
                          <a:pt x="7" y="22"/>
                        </a:cubicBezTo>
                        <a:cubicBezTo>
                          <a:pt x="8" y="19"/>
                          <a:pt x="8" y="16"/>
                          <a:pt x="9" y="13"/>
                        </a:cubicBezTo>
                        <a:cubicBezTo>
                          <a:pt x="9" y="12"/>
                          <a:pt x="8" y="12"/>
                          <a:pt x="8" y="13"/>
                        </a:cubicBezTo>
                        <a:cubicBezTo>
                          <a:pt x="6" y="17"/>
                          <a:pt x="5" y="22"/>
                          <a:pt x="4" y="26"/>
                        </a:cubicBezTo>
                        <a:cubicBezTo>
                          <a:pt x="4" y="26"/>
                          <a:pt x="5" y="26"/>
                          <a:pt x="5" y="26"/>
                        </a:cubicBezTo>
                        <a:cubicBezTo>
                          <a:pt x="6" y="21"/>
                          <a:pt x="8" y="16"/>
                          <a:pt x="7" y="11"/>
                        </a:cubicBezTo>
                        <a:cubicBezTo>
                          <a:pt x="7" y="10"/>
                          <a:pt x="6" y="10"/>
                          <a:pt x="6" y="11"/>
                        </a:cubicBezTo>
                        <a:cubicBezTo>
                          <a:pt x="3" y="15"/>
                          <a:pt x="1" y="20"/>
                          <a:pt x="0" y="26"/>
                        </a:cubicBezTo>
                        <a:cubicBezTo>
                          <a:pt x="0" y="26"/>
                          <a:pt x="2" y="27"/>
                          <a:pt x="2" y="26"/>
                        </a:cubicBezTo>
                        <a:cubicBezTo>
                          <a:pt x="3" y="22"/>
                          <a:pt x="3" y="19"/>
                          <a:pt x="5" y="15"/>
                        </a:cubicBezTo>
                        <a:cubicBezTo>
                          <a:pt x="5" y="14"/>
                          <a:pt x="4" y="14"/>
                          <a:pt x="3" y="14"/>
                        </a:cubicBezTo>
                        <a:cubicBezTo>
                          <a:pt x="1" y="18"/>
                          <a:pt x="0" y="21"/>
                          <a:pt x="0" y="25"/>
                        </a:cubicBezTo>
                        <a:cubicBezTo>
                          <a:pt x="0" y="26"/>
                          <a:pt x="1" y="26"/>
                          <a:pt x="1" y="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" name="Freeform 98"/>
                  <p:cNvSpPr/>
                  <p:nvPr/>
                </p:nvSpPr>
                <p:spPr bwMode="auto">
                  <a:xfrm>
                    <a:off x="1085850" y="2182813"/>
                    <a:ext cx="6350" cy="3175"/>
                  </a:xfrm>
                  <a:custGeom>
                    <a:avLst/>
                    <a:gdLst>
                      <a:gd name="T0" fmla="*/ 1 w 6"/>
                      <a:gd name="T1" fmla="*/ 1 h 4"/>
                      <a:gd name="T2" fmla="*/ 1 w 6"/>
                      <a:gd name="T3" fmla="*/ 4 h 4"/>
                      <a:gd name="T4" fmla="*/ 2 w 6"/>
                      <a:gd name="T5" fmla="*/ 4 h 4"/>
                      <a:gd name="T6" fmla="*/ 4 w 6"/>
                      <a:gd name="T7" fmla="*/ 2 h 4"/>
                      <a:gd name="T8" fmla="*/ 5 w 6"/>
                      <a:gd name="T9" fmla="*/ 1 h 4"/>
                      <a:gd name="T10" fmla="*/ 5 w 6"/>
                      <a:gd name="T11" fmla="*/ 0 h 4"/>
                      <a:gd name="T12" fmla="*/ 2 w 6"/>
                      <a:gd name="T13" fmla="*/ 1 h 4"/>
                      <a:gd name="T14" fmla="*/ 1 w 6"/>
                      <a:gd name="T15" fmla="*/ 3 h 4"/>
                      <a:gd name="T16" fmla="*/ 2 w 6"/>
                      <a:gd name="T17" fmla="*/ 3 h 4"/>
                      <a:gd name="T18" fmla="*/ 2 w 6"/>
                      <a:gd name="T19" fmla="*/ 1 h 4"/>
                      <a:gd name="T20" fmla="*/ 1 w 6"/>
                      <a:gd name="T21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6" h="4">
                        <a:moveTo>
                          <a:pt x="1" y="1"/>
                        </a:moveTo>
                        <a:cubicBezTo>
                          <a:pt x="0" y="2"/>
                          <a:pt x="0" y="3"/>
                          <a:pt x="1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4" y="2"/>
                          <a:pt x="5" y="2"/>
                          <a:pt x="5" y="1"/>
                        </a:cubicBezTo>
                        <a:cubicBezTo>
                          <a:pt x="6" y="1"/>
                          <a:pt x="5" y="0"/>
                          <a:pt x="5" y="0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1" y="1"/>
                          <a:pt x="1" y="2"/>
                          <a:pt x="1" y="3"/>
                        </a:cubicBezTo>
                        <a:cubicBezTo>
                          <a:pt x="1" y="3"/>
                          <a:pt x="2" y="3"/>
                          <a:pt x="2" y="3"/>
                        </a:cubicBezTo>
                        <a:cubicBezTo>
                          <a:pt x="2" y="3"/>
                          <a:pt x="2" y="2"/>
                          <a:pt x="2" y="1"/>
                        </a:cubicBezTo>
                        <a:cubicBezTo>
                          <a:pt x="2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" name="Freeform 100"/>
                  <p:cNvSpPr/>
                  <p:nvPr/>
                </p:nvSpPr>
                <p:spPr bwMode="auto">
                  <a:xfrm>
                    <a:off x="1066800" y="2141538"/>
                    <a:ext cx="46038" cy="42863"/>
                  </a:xfrm>
                  <a:custGeom>
                    <a:avLst/>
                    <a:gdLst>
                      <a:gd name="T0" fmla="*/ 20 w 44"/>
                      <a:gd name="T1" fmla="*/ 29 h 40"/>
                      <a:gd name="T2" fmla="*/ 26 w 44"/>
                      <a:gd name="T3" fmla="*/ 25 h 40"/>
                      <a:gd name="T4" fmla="*/ 22 w 44"/>
                      <a:gd name="T5" fmla="*/ 28 h 40"/>
                      <a:gd name="T6" fmla="*/ 26 w 44"/>
                      <a:gd name="T7" fmla="*/ 16 h 40"/>
                      <a:gd name="T8" fmla="*/ 19 w 44"/>
                      <a:gd name="T9" fmla="*/ 17 h 40"/>
                      <a:gd name="T10" fmla="*/ 17 w 44"/>
                      <a:gd name="T11" fmla="*/ 27 h 40"/>
                      <a:gd name="T12" fmla="*/ 14 w 44"/>
                      <a:gd name="T13" fmla="*/ 35 h 40"/>
                      <a:gd name="T14" fmla="*/ 13 w 44"/>
                      <a:gd name="T15" fmla="*/ 21 h 40"/>
                      <a:gd name="T16" fmla="*/ 8 w 44"/>
                      <a:gd name="T17" fmla="*/ 23 h 40"/>
                      <a:gd name="T18" fmla="*/ 6 w 44"/>
                      <a:gd name="T19" fmla="*/ 22 h 40"/>
                      <a:gd name="T20" fmla="*/ 4 w 44"/>
                      <a:gd name="T21" fmla="*/ 25 h 40"/>
                      <a:gd name="T22" fmla="*/ 1 w 44"/>
                      <a:gd name="T23" fmla="*/ 23 h 40"/>
                      <a:gd name="T24" fmla="*/ 14 w 44"/>
                      <a:gd name="T25" fmla="*/ 13 h 40"/>
                      <a:gd name="T26" fmla="*/ 17 w 44"/>
                      <a:gd name="T27" fmla="*/ 11 h 40"/>
                      <a:gd name="T28" fmla="*/ 10 w 44"/>
                      <a:gd name="T29" fmla="*/ 17 h 40"/>
                      <a:gd name="T30" fmla="*/ 34 w 44"/>
                      <a:gd name="T31" fmla="*/ 18 h 40"/>
                      <a:gd name="T32" fmla="*/ 15 w 44"/>
                      <a:gd name="T33" fmla="*/ 34 h 40"/>
                      <a:gd name="T34" fmla="*/ 9 w 44"/>
                      <a:gd name="T35" fmla="*/ 35 h 40"/>
                      <a:gd name="T36" fmla="*/ 9 w 44"/>
                      <a:gd name="T37" fmla="*/ 28 h 40"/>
                      <a:gd name="T38" fmla="*/ 8 w 44"/>
                      <a:gd name="T39" fmla="*/ 24 h 40"/>
                      <a:gd name="T40" fmla="*/ 10 w 44"/>
                      <a:gd name="T41" fmla="*/ 17 h 40"/>
                      <a:gd name="T42" fmla="*/ 13 w 44"/>
                      <a:gd name="T43" fmla="*/ 24 h 40"/>
                      <a:gd name="T44" fmla="*/ 17 w 44"/>
                      <a:gd name="T45" fmla="*/ 25 h 40"/>
                      <a:gd name="T46" fmla="*/ 20 w 44"/>
                      <a:gd name="T47" fmla="*/ 18 h 40"/>
                      <a:gd name="T48" fmla="*/ 24 w 44"/>
                      <a:gd name="T49" fmla="*/ 23 h 40"/>
                      <a:gd name="T50" fmla="*/ 27 w 44"/>
                      <a:gd name="T51" fmla="*/ 20 h 40"/>
                      <a:gd name="T52" fmla="*/ 33 w 44"/>
                      <a:gd name="T53" fmla="*/ 17 h 40"/>
                      <a:gd name="T54" fmla="*/ 32 w 44"/>
                      <a:gd name="T55" fmla="*/ 13 h 40"/>
                      <a:gd name="T56" fmla="*/ 30 w 44"/>
                      <a:gd name="T57" fmla="*/ 11 h 40"/>
                      <a:gd name="T58" fmla="*/ 29 w 44"/>
                      <a:gd name="T59" fmla="*/ 18 h 40"/>
                      <a:gd name="T60" fmla="*/ 24 w 44"/>
                      <a:gd name="T61" fmla="*/ 23 h 40"/>
                      <a:gd name="T62" fmla="*/ 24 w 44"/>
                      <a:gd name="T63" fmla="*/ 12 h 40"/>
                      <a:gd name="T64" fmla="*/ 23 w 44"/>
                      <a:gd name="T65" fmla="*/ 14 h 40"/>
                      <a:gd name="T66" fmla="*/ 21 w 44"/>
                      <a:gd name="T67" fmla="*/ 25 h 40"/>
                      <a:gd name="T68" fmla="*/ 17 w 44"/>
                      <a:gd name="T69" fmla="*/ 25 h 40"/>
                      <a:gd name="T70" fmla="*/ 17 w 44"/>
                      <a:gd name="T71" fmla="*/ 14 h 40"/>
                      <a:gd name="T72" fmla="*/ 13 w 44"/>
                      <a:gd name="T73" fmla="*/ 15 h 40"/>
                      <a:gd name="T74" fmla="*/ 8 w 44"/>
                      <a:gd name="T75" fmla="*/ 22 h 40"/>
                      <a:gd name="T76" fmla="*/ 7 w 44"/>
                      <a:gd name="T77" fmla="*/ 27 h 40"/>
                      <a:gd name="T78" fmla="*/ 6 w 44"/>
                      <a:gd name="T79" fmla="*/ 30 h 40"/>
                      <a:gd name="T80" fmla="*/ 10 w 44"/>
                      <a:gd name="T81" fmla="*/ 34 h 40"/>
                      <a:gd name="T82" fmla="*/ 13 w 44"/>
                      <a:gd name="T83" fmla="*/ 39 h 40"/>
                      <a:gd name="T84" fmla="*/ 15 w 44"/>
                      <a:gd name="T85" fmla="*/ 38 h 40"/>
                      <a:gd name="T86" fmla="*/ 17 w 44"/>
                      <a:gd name="T87" fmla="*/ 35 h 40"/>
                      <a:gd name="T88" fmla="*/ 9 w 44"/>
                      <a:gd name="T89" fmla="*/ 16 h 40"/>
                      <a:gd name="T90" fmla="*/ 16 w 44"/>
                      <a:gd name="T91" fmla="*/ 10 h 40"/>
                      <a:gd name="T92" fmla="*/ 17 w 44"/>
                      <a:gd name="T93" fmla="*/ 12 h 40"/>
                      <a:gd name="T94" fmla="*/ 2 w 44"/>
                      <a:gd name="T95" fmla="*/ 24 h 40"/>
                      <a:gd name="T96" fmla="*/ 5 w 44"/>
                      <a:gd name="T97" fmla="*/ 23 h 40"/>
                      <a:gd name="T98" fmla="*/ 5 w 44"/>
                      <a:gd name="T99" fmla="*/ 27 h 40"/>
                      <a:gd name="T100" fmla="*/ 8 w 44"/>
                      <a:gd name="T101" fmla="*/ 34 h 40"/>
                      <a:gd name="T102" fmla="*/ 9 w 44"/>
                      <a:gd name="T103" fmla="*/ 27 h 40"/>
                      <a:gd name="T104" fmla="*/ 14 w 44"/>
                      <a:gd name="T105" fmla="*/ 24 h 40"/>
                      <a:gd name="T106" fmla="*/ 16 w 44"/>
                      <a:gd name="T107" fmla="*/ 23 h 40"/>
                      <a:gd name="T108" fmla="*/ 17 w 44"/>
                      <a:gd name="T109" fmla="*/ 32 h 40"/>
                      <a:gd name="T110" fmla="*/ 21 w 44"/>
                      <a:gd name="T111" fmla="*/ 24 h 40"/>
                      <a:gd name="T112" fmla="*/ 25 w 44"/>
                      <a:gd name="T113" fmla="*/ 15 h 40"/>
                      <a:gd name="T114" fmla="*/ 26 w 44"/>
                      <a:gd name="T115" fmla="*/ 21 h 40"/>
                      <a:gd name="T116" fmla="*/ 26 w 44"/>
                      <a:gd name="T117" fmla="*/ 25 h 40"/>
                      <a:gd name="T118" fmla="*/ 22 w 44"/>
                      <a:gd name="T119" fmla="*/ 29 h 40"/>
                      <a:gd name="T120" fmla="*/ 19 w 44"/>
                      <a:gd name="T121" fmla="*/ 29 h 40"/>
                      <a:gd name="T122" fmla="*/ 20 w 44"/>
                      <a:gd name="T123" fmla="*/ 22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44" h="40">
                        <a:moveTo>
                          <a:pt x="20" y="22"/>
                        </a:moveTo>
                        <a:cubicBezTo>
                          <a:pt x="20" y="24"/>
                          <a:pt x="20" y="27"/>
                          <a:pt x="19" y="29"/>
                        </a:cubicBezTo>
                        <a:cubicBezTo>
                          <a:pt x="19" y="30"/>
                          <a:pt x="20" y="30"/>
                          <a:pt x="20" y="29"/>
                        </a:cubicBezTo>
                        <a:cubicBezTo>
                          <a:pt x="23" y="23"/>
                          <a:pt x="21" y="28"/>
                          <a:pt x="20" y="30"/>
                        </a:cubicBezTo>
                        <a:cubicBezTo>
                          <a:pt x="20" y="31"/>
                          <a:pt x="21" y="31"/>
                          <a:pt x="21" y="30"/>
                        </a:cubicBezTo>
                        <a:cubicBezTo>
                          <a:pt x="23" y="28"/>
                          <a:pt x="24" y="27"/>
                          <a:pt x="26" y="25"/>
                        </a:cubicBezTo>
                        <a:cubicBezTo>
                          <a:pt x="27" y="24"/>
                          <a:pt x="26" y="23"/>
                          <a:pt x="25" y="24"/>
                        </a:cubicBezTo>
                        <a:cubicBezTo>
                          <a:pt x="24" y="25"/>
                          <a:pt x="23" y="26"/>
                          <a:pt x="21" y="27"/>
                        </a:cubicBezTo>
                        <a:cubicBezTo>
                          <a:pt x="22" y="28"/>
                          <a:pt x="22" y="28"/>
                          <a:pt x="22" y="28"/>
                        </a:cubicBezTo>
                        <a:cubicBezTo>
                          <a:pt x="25" y="25"/>
                          <a:pt x="28" y="22"/>
                          <a:pt x="30" y="18"/>
                        </a:cubicBezTo>
                        <a:cubicBezTo>
                          <a:pt x="30" y="18"/>
                          <a:pt x="29" y="18"/>
                          <a:pt x="29" y="18"/>
                        </a:cubicBezTo>
                        <a:cubicBezTo>
                          <a:pt x="26" y="18"/>
                          <a:pt x="24" y="20"/>
                          <a:pt x="26" y="16"/>
                        </a:cubicBezTo>
                        <a:cubicBezTo>
                          <a:pt x="26" y="15"/>
                          <a:pt x="25" y="15"/>
                          <a:pt x="25" y="15"/>
                        </a:cubicBezTo>
                        <a:cubicBezTo>
                          <a:pt x="24" y="16"/>
                          <a:pt x="24" y="18"/>
                          <a:pt x="23" y="19"/>
                        </a:cubicBezTo>
                        <a:cubicBezTo>
                          <a:pt x="21" y="23"/>
                          <a:pt x="20" y="20"/>
                          <a:pt x="19" y="17"/>
                        </a:cubicBezTo>
                        <a:cubicBezTo>
                          <a:pt x="19" y="17"/>
                          <a:pt x="18" y="17"/>
                          <a:pt x="18" y="17"/>
                        </a:cubicBezTo>
                        <a:cubicBezTo>
                          <a:pt x="17" y="21"/>
                          <a:pt x="17" y="25"/>
                          <a:pt x="16" y="29"/>
                        </a:cubicBezTo>
                        <a:cubicBezTo>
                          <a:pt x="17" y="30"/>
                          <a:pt x="17" y="29"/>
                          <a:pt x="17" y="27"/>
                        </a:cubicBezTo>
                        <a:cubicBezTo>
                          <a:pt x="17" y="25"/>
                          <a:pt x="17" y="23"/>
                          <a:pt x="17" y="21"/>
                        </a:cubicBezTo>
                        <a:cubicBezTo>
                          <a:pt x="17" y="20"/>
                          <a:pt x="15" y="20"/>
                          <a:pt x="15" y="21"/>
                        </a:cubicBezTo>
                        <a:cubicBezTo>
                          <a:pt x="14" y="25"/>
                          <a:pt x="14" y="30"/>
                          <a:pt x="14" y="35"/>
                        </a:cubicBezTo>
                        <a:cubicBezTo>
                          <a:pt x="14" y="36"/>
                          <a:pt x="15" y="36"/>
                          <a:pt x="15" y="35"/>
                        </a:cubicBezTo>
                        <a:cubicBezTo>
                          <a:pt x="16" y="30"/>
                          <a:pt x="15" y="26"/>
                          <a:pt x="14" y="21"/>
                        </a:cubicBezTo>
                        <a:cubicBezTo>
                          <a:pt x="14" y="20"/>
                          <a:pt x="13" y="20"/>
                          <a:pt x="13" y="21"/>
                        </a:cubicBezTo>
                        <a:cubicBezTo>
                          <a:pt x="12" y="24"/>
                          <a:pt x="11" y="29"/>
                          <a:pt x="12" y="32"/>
                        </a:cubicBezTo>
                        <a:cubicBezTo>
                          <a:pt x="11" y="29"/>
                          <a:pt x="11" y="25"/>
                          <a:pt x="10" y="22"/>
                        </a:cubicBezTo>
                        <a:cubicBezTo>
                          <a:pt x="10" y="22"/>
                          <a:pt x="8" y="22"/>
                          <a:pt x="8" y="23"/>
                        </a:cubicBezTo>
                        <a:cubicBezTo>
                          <a:pt x="8" y="25"/>
                          <a:pt x="8" y="27"/>
                          <a:pt x="8" y="29"/>
                        </a:cubicBezTo>
                        <a:cubicBezTo>
                          <a:pt x="8" y="32"/>
                          <a:pt x="9" y="33"/>
                          <a:pt x="8" y="30"/>
                        </a:cubicBezTo>
                        <a:cubicBezTo>
                          <a:pt x="8" y="27"/>
                          <a:pt x="6" y="25"/>
                          <a:pt x="6" y="22"/>
                        </a:cubicBezTo>
                        <a:cubicBezTo>
                          <a:pt x="6" y="21"/>
                          <a:pt x="5" y="21"/>
                          <a:pt x="4" y="21"/>
                        </a:cubicBezTo>
                        <a:cubicBezTo>
                          <a:pt x="4" y="23"/>
                          <a:pt x="4" y="24"/>
                          <a:pt x="4" y="25"/>
                        </a:cubicBezTo>
                        <a:cubicBezTo>
                          <a:pt x="5" y="25"/>
                          <a:pt x="5" y="25"/>
                          <a:pt x="4" y="25"/>
                        </a:cubicBezTo>
                        <a:cubicBezTo>
                          <a:pt x="5" y="30"/>
                          <a:pt x="4" y="22"/>
                          <a:pt x="4" y="21"/>
                        </a:cubicBezTo>
                        <a:cubicBezTo>
                          <a:pt x="4" y="21"/>
                          <a:pt x="3" y="21"/>
                          <a:pt x="3" y="21"/>
                        </a:cubicBezTo>
                        <a:cubicBezTo>
                          <a:pt x="2" y="21"/>
                          <a:pt x="1" y="22"/>
                          <a:pt x="1" y="23"/>
                        </a:cubicBezTo>
                        <a:cubicBezTo>
                          <a:pt x="0" y="23"/>
                          <a:pt x="1" y="24"/>
                          <a:pt x="2" y="24"/>
                        </a:cubicBezTo>
                        <a:cubicBezTo>
                          <a:pt x="5" y="20"/>
                          <a:pt x="9" y="18"/>
                          <a:pt x="13" y="15"/>
                        </a:cubicBezTo>
                        <a:cubicBezTo>
                          <a:pt x="15" y="15"/>
                          <a:pt x="15" y="14"/>
                          <a:pt x="14" y="13"/>
                        </a:cubicBezTo>
                        <a:cubicBezTo>
                          <a:pt x="12" y="15"/>
                          <a:pt x="10" y="16"/>
                          <a:pt x="8" y="18"/>
                        </a:cubicBezTo>
                        <a:cubicBezTo>
                          <a:pt x="8" y="18"/>
                          <a:pt x="9" y="19"/>
                          <a:pt x="9" y="19"/>
                        </a:cubicBezTo>
                        <a:cubicBezTo>
                          <a:pt x="11" y="16"/>
                          <a:pt x="14" y="13"/>
                          <a:pt x="17" y="11"/>
                        </a:cubicBezTo>
                        <a:cubicBezTo>
                          <a:pt x="16" y="10"/>
                          <a:pt x="16" y="10"/>
                          <a:pt x="16" y="10"/>
                        </a:cubicBezTo>
                        <a:cubicBezTo>
                          <a:pt x="14" y="12"/>
                          <a:pt x="12" y="14"/>
                          <a:pt x="9" y="16"/>
                        </a:cubicBezTo>
                        <a:cubicBezTo>
                          <a:pt x="10" y="16"/>
                          <a:pt x="10" y="17"/>
                          <a:pt x="10" y="17"/>
                        </a:cubicBezTo>
                        <a:cubicBezTo>
                          <a:pt x="14" y="15"/>
                          <a:pt x="18" y="12"/>
                          <a:pt x="22" y="10"/>
                        </a:cubicBezTo>
                        <a:cubicBezTo>
                          <a:pt x="24" y="9"/>
                          <a:pt x="27" y="8"/>
                          <a:pt x="30" y="8"/>
                        </a:cubicBezTo>
                        <a:cubicBezTo>
                          <a:pt x="37" y="7"/>
                          <a:pt x="37" y="14"/>
                          <a:pt x="34" y="18"/>
                        </a:cubicBezTo>
                        <a:cubicBezTo>
                          <a:pt x="32" y="22"/>
                          <a:pt x="25" y="24"/>
                          <a:pt x="21" y="27"/>
                        </a:cubicBezTo>
                        <a:cubicBezTo>
                          <a:pt x="20" y="27"/>
                          <a:pt x="16" y="33"/>
                          <a:pt x="16" y="33"/>
                        </a:cubicBezTo>
                        <a:cubicBezTo>
                          <a:pt x="16" y="33"/>
                          <a:pt x="16" y="33"/>
                          <a:pt x="15" y="34"/>
                        </a:cubicBezTo>
                        <a:cubicBezTo>
                          <a:pt x="15" y="34"/>
                          <a:pt x="15" y="38"/>
                          <a:pt x="14" y="36"/>
                        </a:cubicBezTo>
                        <a:cubicBezTo>
                          <a:pt x="14" y="36"/>
                          <a:pt x="13" y="37"/>
                          <a:pt x="13" y="37"/>
                        </a:cubicBezTo>
                        <a:cubicBezTo>
                          <a:pt x="13" y="39"/>
                          <a:pt x="9" y="34"/>
                          <a:pt x="9" y="35"/>
                        </a:cubicBezTo>
                        <a:cubicBezTo>
                          <a:pt x="5" y="32"/>
                          <a:pt x="10" y="36"/>
                          <a:pt x="11" y="37"/>
                        </a:cubicBezTo>
                        <a:cubicBezTo>
                          <a:pt x="12" y="37"/>
                          <a:pt x="12" y="36"/>
                          <a:pt x="12" y="36"/>
                        </a:cubicBezTo>
                        <a:cubicBezTo>
                          <a:pt x="10" y="33"/>
                          <a:pt x="7" y="32"/>
                          <a:pt x="9" y="28"/>
                        </a:cubicBezTo>
                        <a:cubicBezTo>
                          <a:pt x="11" y="26"/>
                          <a:pt x="11" y="22"/>
                          <a:pt x="11" y="19"/>
                        </a:cubicBezTo>
                        <a:cubicBezTo>
                          <a:pt x="11" y="19"/>
                          <a:pt x="9" y="18"/>
                          <a:pt x="9" y="19"/>
                        </a:cubicBezTo>
                        <a:cubicBezTo>
                          <a:pt x="9" y="21"/>
                          <a:pt x="8" y="22"/>
                          <a:pt x="8" y="24"/>
                        </a:cubicBezTo>
                        <a:cubicBezTo>
                          <a:pt x="8" y="21"/>
                          <a:pt x="11" y="18"/>
                          <a:pt x="12" y="16"/>
                        </a:cubicBezTo>
                        <a:cubicBezTo>
                          <a:pt x="12" y="16"/>
                          <a:pt x="11" y="15"/>
                          <a:pt x="11" y="15"/>
                        </a:cubicBezTo>
                        <a:cubicBezTo>
                          <a:pt x="10" y="16"/>
                          <a:pt x="10" y="17"/>
                          <a:pt x="10" y="17"/>
                        </a:cubicBezTo>
                        <a:cubicBezTo>
                          <a:pt x="8" y="20"/>
                          <a:pt x="8" y="20"/>
                          <a:pt x="10" y="19"/>
                        </a:cubicBezTo>
                        <a:cubicBezTo>
                          <a:pt x="11" y="19"/>
                          <a:pt x="12" y="20"/>
                          <a:pt x="13" y="20"/>
                        </a:cubicBezTo>
                        <a:cubicBezTo>
                          <a:pt x="13" y="21"/>
                          <a:pt x="13" y="23"/>
                          <a:pt x="13" y="24"/>
                        </a:cubicBezTo>
                        <a:cubicBezTo>
                          <a:pt x="13" y="25"/>
                          <a:pt x="14" y="25"/>
                          <a:pt x="14" y="25"/>
                        </a:cubicBezTo>
                        <a:cubicBezTo>
                          <a:pt x="15" y="23"/>
                          <a:pt x="15" y="22"/>
                          <a:pt x="16" y="20"/>
                        </a:cubicBezTo>
                        <a:cubicBezTo>
                          <a:pt x="18" y="15"/>
                          <a:pt x="17" y="23"/>
                          <a:pt x="17" y="25"/>
                        </a:cubicBezTo>
                        <a:cubicBezTo>
                          <a:pt x="17" y="25"/>
                          <a:pt x="17" y="25"/>
                          <a:pt x="18" y="25"/>
                        </a:cubicBezTo>
                        <a:cubicBezTo>
                          <a:pt x="18" y="22"/>
                          <a:pt x="19" y="19"/>
                          <a:pt x="20" y="16"/>
                        </a:cubicBezTo>
                        <a:cubicBezTo>
                          <a:pt x="19" y="15"/>
                          <a:pt x="19" y="16"/>
                          <a:pt x="20" y="18"/>
                        </a:cubicBezTo>
                        <a:cubicBezTo>
                          <a:pt x="19" y="20"/>
                          <a:pt x="20" y="21"/>
                          <a:pt x="22" y="20"/>
                        </a:cubicBezTo>
                        <a:cubicBezTo>
                          <a:pt x="23" y="11"/>
                          <a:pt x="20" y="30"/>
                          <a:pt x="23" y="18"/>
                        </a:cubicBezTo>
                        <a:cubicBezTo>
                          <a:pt x="25" y="9"/>
                          <a:pt x="24" y="20"/>
                          <a:pt x="24" y="23"/>
                        </a:cubicBezTo>
                        <a:cubicBezTo>
                          <a:pt x="24" y="23"/>
                          <a:pt x="25" y="23"/>
                          <a:pt x="25" y="23"/>
                        </a:cubicBezTo>
                        <a:cubicBezTo>
                          <a:pt x="26" y="20"/>
                          <a:pt x="26" y="17"/>
                          <a:pt x="26" y="14"/>
                        </a:cubicBezTo>
                        <a:cubicBezTo>
                          <a:pt x="27" y="8"/>
                          <a:pt x="27" y="19"/>
                          <a:pt x="27" y="20"/>
                        </a:cubicBezTo>
                        <a:cubicBezTo>
                          <a:pt x="27" y="21"/>
                          <a:pt x="29" y="21"/>
                          <a:pt x="29" y="20"/>
                        </a:cubicBezTo>
                        <a:cubicBezTo>
                          <a:pt x="29" y="18"/>
                          <a:pt x="31" y="8"/>
                          <a:pt x="31" y="17"/>
                        </a:cubicBezTo>
                        <a:cubicBezTo>
                          <a:pt x="31" y="18"/>
                          <a:pt x="33" y="18"/>
                          <a:pt x="33" y="17"/>
                        </a:cubicBezTo>
                        <a:cubicBezTo>
                          <a:pt x="33" y="15"/>
                          <a:pt x="33" y="14"/>
                          <a:pt x="35" y="13"/>
                        </a:cubicBezTo>
                        <a:cubicBezTo>
                          <a:pt x="36" y="12"/>
                          <a:pt x="35" y="11"/>
                          <a:pt x="34" y="11"/>
                        </a:cubicBezTo>
                        <a:cubicBezTo>
                          <a:pt x="33" y="12"/>
                          <a:pt x="33" y="12"/>
                          <a:pt x="32" y="13"/>
                        </a:cubicBezTo>
                        <a:cubicBezTo>
                          <a:pt x="30" y="16"/>
                          <a:pt x="33" y="14"/>
                          <a:pt x="33" y="15"/>
                        </a:cubicBezTo>
                        <a:cubicBezTo>
                          <a:pt x="33" y="14"/>
                          <a:pt x="32" y="12"/>
                          <a:pt x="31" y="11"/>
                        </a:cubicBezTo>
                        <a:cubicBezTo>
                          <a:pt x="31" y="11"/>
                          <a:pt x="30" y="11"/>
                          <a:pt x="30" y="11"/>
                        </a:cubicBezTo>
                        <a:cubicBezTo>
                          <a:pt x="30" y="12"/>
                          <a:pt x="29" y="13"/>
                          <a:pt x="29" y="13"/>
                        </a:cubicBezTo>
                        <a:cubicBezTo>
                          <a:pt x="29" y="14"/>
                          <a:pt x="29" y="15"/>
                          <a:pt x="28" y="15"/>
                        </a:cubicBezTo>
                        <a:cubicBezTo>
                          <a:pt x="27" y="17"/>
                          <a:pt x="27" y="18"/>
                          <a:pt x="29" y="18"/>
                        </a:cubicBezTo>
                        <a:cubicBezTo>
                          <a:pt x="29" y="14"/>
                          <a:pt x="29" y="11"/>
                          <a:pt x="28" y="8"/>
                        </a:cubicBezTo>
                        <a:cubicBezTo>
                          <a:pt x="28" y="7"/>
                          <a:pt x="27" y="7"/>
                          <a:pt x="27" y="8"/>
                        </a:cubicBezTo>
                        <a:cubicBezTo>
                          <a:pt x="24" y="12"/>
                          <a:pt x="24" y="18"/>
                          <a:pt x="24" y="23"/>
                        </a:cubicBezTo>
                        <a:cubicBezTo>
                          <a:pt x="24" y="24"/>
                          <a:pt x="25" y="24"/>
                          <a:pt x="25" y="23"/>
                        </a:cubicBezTo>
                        <a:cubicBezTo>
                          <a:pt x="26" y="19"/>
                          <a:pt x="26" y="16"/>
                          <a:pt x="26" y="12"/>
                        </a:cubicBezTo>
                        <a:cubicBezTo>
                          <a:pt x="25" y="11"/>
                          <a:pt x="25" y="11"/>
                          <a:pt x="24" y="12"/>
                        </a:cubicBezTo>
                        <a:cubicBezTo>
                          <a:pt x="22" y="15"/>
                          <a:pt x="21" y="19"/>
                          <a:pt x="21" y="24"/>
                        </a:cubicBezTo>
                        <a:cubicBezTo>
                          <a:pt x="21" y="24"/>
                          <a:pt x="22" y="25"/>
                          <a:pt x="23" y="24"/>
                        </a:cubicBezTo>
                        <a:cubicBezTo>
                          <a:pt x="23" y="20"/>
                          <a:pt x="23" y="18"/>
                          <a:pt x="23" y="14"/>
                        </a:cubicBezTo>
                        <a:cubicBezTo>
                          <a:pt x="23" y="14"/>
                          <a:pt x="21" y="14"/>
                          <a:pt x="21" y="14"/>
                        </a:cubicBezTo>
                        <a:cubicBezTo>
                          <a:pt x="20" y="18"/>
                          <a:pt x="20" y="21"/>
                          <a:pt x="19" y="25"/>
                        </a:cubicBezTo>
                        <a:cubicBezTo>
                          <a:pt x="19" y="26"/>
                          <a:pt x="21" y="26"/>
                          <a:pt x="21" y="25"/>
                        </a:cubicBezTo>
                        <a:cubicBezTo>
                          <a:pt x="22" y="21"/>
                          <a:pt x="22" y="17"/>
                          <a:pt x="21" y="13"/>
                        </a:cubicBezTo>
                        <a:cubicBezTo>
                          <a:pt x="21" y="12"/>
                          <a:pt x="20" y="12"/>
                          <a:pt x="20" y="13"/>
                        </a:cubicBezTo>
                        <a:cubicBezTo>
                          <a:pt x="19" y="17"/>
                          <a:pt x="17" y="21"/>
                          <a:pt x="17" y="25"/>
                        </a:cubicBezTo>
                        <a:cubicBezTo>
                          <a:pt x="16" y="26"/>
                          <a:pt x="18" y="26"/>
                          <a:pt x="18" y="25"/>
                        </a:cubicBezTo>
                        <a:cubicBezTo>
                          <a:pt x="19" y="21"/>
                          <a:pt x="19" y="18"/>
                          <a:pt x="19" y="14"/>
                        </a:cubicBezTo>
                        <a:cubicBezTo>
                          <a:pt x="18" y="13"/>
                          <a:pt x="17" y="13"/>
                          <a:pt x="17" y="14"/>
                        </a:cubicBezTo>
                        <a:cubicBezTo>
                          <a:pt x="16" y="16"/>
                          <a:pt x="15" y="18"/>
                          <a:pt x="14" y="20"/>
                        </a:cubicBezTo>
                        <a:cubicBezTo>
                          <a:pt x="14" y="23"/>
                          <a:pt x="14" y="23"/>
                          <a:pt x="14" y="20"/>
                        </a:cubicBezTo>
                        <a:cubicBezTo>
                          <a:pt x="14" y="18"/>
                          <a:pt x="14" y="17"/>
                          <a:pt x="13" y="15"/>
                        </a:cubicBezTo>
                        <a:cubicBezTo>
                          <a:pt x="13" y="15"/>
                          <a:pt x="13" y="14"/>
                          <a:pt x="12" y="15"/>
                        </a:cubicBezTo>
                        <a:cubicBezTo>
                          <a:pt x="10" y="17"/>
                          <a:pt x="8" y="19"/>
                          <a:pt x="7" y="22"/>
                        </a:cubicBezTo>
                        <a:cubicBezTo>
                          <a:pt x="7" y="23"/>
                          <a:pt x="8" y="23"/>
                          <a:pt x="8" y="22"/>
                        </a:cubicBezTo>
                        <a:cubicBezTo>
                          <a:pt x="10" y="20"/>
                          <a:pt x="11" y="18"/>
                          <a:pt x="12" y="16"/>
                        </a:cubicBezTo>
                        <a:cubicBezTo>
                          <a:pt x="12" y="15"/>
                          <a:pt x="11" y="14"/>
                          <a:pt x="11" y="15"/>
                        </a:cubicBezTo>
                        <a:cubicBezTo>
                          <a:pt x="9" y="19"/>
                          <a:pt x="7" y="22"/>
                          <a:pt x="7" y="27"/>
                        </a:cubicBezTo>
                        <a:cubicBezTo>
                          <a:pt x="7" y="27"/>
                          <a:pt x="8" y="28"/>
                          <a:pt x="9" y="27"/>
                        </a:cubicBezTo>
                        <a:cubicBezTo>
                          <a:pt x="9" y="25"/>
                          <a:pt x="9" y="23"/>
                          <a:pt x="9" y="21"/>
                        </a:cubicBezTo>
                        <a:cubicBezTo>
                          <a:pt x="9" y="24"/>
                          <a:pt x="9" y="28"/>
                          <a:pt x="6" y="30"/>
                        </a:cubicBezTo>
                        <a:cubicBezTo>
                          <a:pt x="6" y="30"/>
                          <a:pt x="6" y="31"/>
                          <a:pt x="6" y="31"/>
                        </a:cubicBezTo>
                        <a:cubicBezTo>
                          <a:pt x="7" y="32"/>
                          <a:pt x="8" y="33"/>
                          <a:pt x="9" y="34"/>
                        </a:cubicBezTo>
                        <a:cubicBezTo>
                          <a:pt x="9" y="34"/>
                          <a:pt x="10" y="34"/>
                          <a:pt x="10" y="34"/>
                        </a:cubicBezTo>
                        <a:cubicBezTo>
                          <a:pt x="9" y="34"/>
                          <a:pt x="8" y="33"/>
                          <a:pt x="7" y="32"/>
                        </a:cubicBezTo>
                        <a:cubicBezTo>
                          <a:pt x="6" y="31"/>
                          <a:pt x="5" y="33"/>
                          <a:pt x="6" y="33"/>
                        </a:cubicBezTo>
                        <a:cubicBezTo>
                          <a:pt x="8" y="36"/>
                          <a:pt x="10" y="38"/>
                          <a:pt x="13" y="39"/>
                        </a:cubicBezTo>
                        <a:cubicBezTo>
                          <a:pt x="13" y="40"/>
                          <a:pt x="14" y="39"/>
                          <a:pt x="14" y="39"/>
                        </a:cubicBezTo>
                        <a:cubicBezTo>
                          <a:pt x="14" y="39"/>
                          <a:pt x="14" y="39"/>
                          <a:pt x="14" y="39"/>
                        </a:cubicBezTo>
                        <a:cubicBezTo>
                          <a:pt x="15" y="39"/>
                          <a:pt x="15" y="38"/>
                          <a:pt x="15" y="38"/>
                        </a:cubicBezTo>
                        <a:cubicBezTo>
                          <a:pt x="14" y="37"/>
                          <a:pt x="13" y="38"/>
                          <a:pt x="15" y="39"/>
                        </a:cubicBezTo>
                        <a:cubicBezTo>
                          <a:pt x="15" y="40"/>
                          <a:pt x="16" y="39"/>
                          <a:pt x="16" y="39"/>
                        </a:cubicBezTo>
                        <a:cubicBezTo>
                          <a:pt x="16" y="37"/>
                          <a:pt x="16" y="36"/>
                          <a:pt x="17" y="35"/>
                        </a:cubicBezTo>
                        <a:cubicBezTo>
                          <a:pt x="18" y="35"/>
                          <a:pt x="18" y="35"/>
                          <a:pt x="18" y="34"/>
                        </a:cubicBezTo>
                        <a:cubicBezTo>
                          <a:pt x="19" y="24"/>
                          <a:pt x="44" y="23"/>
                          <a:pt x="37" y="10"/>
                        </a:cubicBezTo>
                        <a:cubicBezTo>
                          <a:pt x="32" y="0"/>
                          <a:pt x="15" y="12"/>
                          <a:pt x="9" y="16"/>
                        </a:cubicBezTo>
                        <a:cubicBezTo>
                          <a:pt x="9" y="17"/>
                          <a:pt x="9" y="18"/>
                          <a:pt x="10" y="17"/>
                        </a:cubicBezTo>
                        <a:cubicBezTo>
                          <a:pt x="13" y="15"/>
                          <a:pt x="15" y="13"/>
                          <a:pt x="17" y="11"/>
                        </a:cubicBezTo>
                        <a:cubicBezTo>
                          <a:pt x="17" y="10"/>
                          <a:pt x="16" y="9"/>
                          <a:pt x="16" y="10"/>
                        </a:cubicBezTo>
                        <a:cubicBezTo>
                          <a:pt x="13" y="12"/>
                          <a:pt x="10" y="15"/>
                          <a:pt x="8" y="18"/>
                        </a:cubicBezTo>
                        <a:cubicBezTo>
                          <a:pt x="7" y="19"/>
                          <a:pt x="8" y="20"/>
                          <a:pt x="9" y="19"/>
                        </a:cubicBezTo>
                        <a:cubicBezTo>
                          <a:pt x="12" y="17"/>
                          <a:pt x="14" y="15"/>
                          <a:pt x="17" y="12"/>
                        </a:cubicBezTo>
                        <a:cubicBezTo>
                          <a:pt x="18" y="12"/>
                          <a:pt x="17" y="11"/>
                          <a:pt x="16" y="11"/>
                        </a:cubicBezTo>
                        <a:cubicBezTo>
                          <a:pt x="11" y="15"/>
                          <a:pt x="5" y="18"/>
                          <a:pt x="1" y="23"/>
                        </a:cubicBezTo>
                        <a:cubicBezTo>
                          <a:pt x="1" y="23"/>
                          <a:pt x="1" y="23"/>
                          <a:pt x="2" y="24"/>
                        </a:cubicBezTo>
                        <a:cubicBezTo>
                          <a:pt x="3" y="22"/>
                          <a:pt x="4" y="27"/>
                          <a:pt x="5" y="29"/>
                        </a:cubicBezTo>
                        <a:cubicBezTo>
                          <a:pt x="5" y="30"/>
                          <a:pt x="6" y="29"/>
                          <a:pt x="6" y="29"/>
                        </a:cubicBezTo>
                        <a:cubicBezTo>
                          <a:pt x="5" y="27"/>
                          <a:pt x="5" y="25"/>
                          <a:pt x="5" y="23"/>
                        </a:cubicBezTo>
                        <a:cubicBezTo>
                          <a:pt x="4" y="22"/>
                          <a:pt x="3" y="22"/>
                          <a:pt x="3" y="23"/>
                        </a:cubicBezTo>
                        <a:cubicBezTo>
                          <a:pt x="3" y="24"/>
                          <a:pt x="3" y="25"/>
                          <a:pt x="3" y="27"/>
                        </a:cubicBezTo>
                        <a:cubicBezTo>
                          <a:pt x="3" y="27"/>
                          <a:pt x="4" y="28"/>
                          <a:pt x="5" y="27"/>
                        </a:cubicBezTo>
                        <a:cubicBezTo>
                          <a:pt x="5" y="26"/>
                          <a:pt x="5" y="25"/>
                          <a:pt x="6" y="24"/>
                        </a:cubicBezTo>
                        <a:cubicBezTo>
                          <a:pt x="5" y="24"/>
                          <a:pt x="4" y="22"/>
                          <a:pt x="5" y="26"/>
                        </a:cubicBezTo>
                        <a:cubicBezTo>
                          <a:pt x="5" y="28"/>
                          <a:pt x="7" y="31"/>
                          <a:pt x="8" y="34"/>
                        </a:cubicBezTo>
                        <a:cubicBezTo>
                          <a:pt x="8" y="35"/>
                          <a:pt x="10" y="34"/>
                          <a:pt x="10" y="34"/>
                        </a:cubicBezTo>
                        <a:cubicBezTo>
                          <a:pt x="10" y="31"/>
                          <a:pt x="10" y="28"/>
                          <a:pt x="10" y="25"/>
                        </a:cubicBezTo>
                        <a:cubicBezTo>
                          <a:pt x="8" y="25"/>
                          <a:pt x="8" y="26"/>
                          <a:pt x="9" y="27"/>
                        </a:cubicBezTo>
                        <a:cubicBezTo>
                          <a:pt x="10" y="30"/>
                          <a:pt x="10" y="32"/>
                          <a:pt x="11" y="34"/>
                        </a:cubicBezTo>
                        <a:cubicBezTo>
                          <a:pt x="11" y="35"/>
                          <a:pt x="12" y="35"/>
                          <a:pt x="12" y="34"/>
                        </a:cubicBezTo>
                        <a:cubicBezTo>
                          <a:pt x="13" y="31"/>
                          <a:pt x="14" y="27"/>
                          <a:pt x="14" y="24"/>
                        </a:cubicBezTo>
                        <a:cubicBezTo>
                          <a:pt x="14" y="26"/>
                          <a:pt x="14" y="32"/>
                          <a:pt x="14" y="35"/>
                        </a:cubicBezTo>
                        <a:cubicBezTo>
                          <a:pt x="15" y="35"/>
                          <a:pt x="15" y="35"/>
                          <a:pt x="15" y="35"/>
                        </a:cubicBezTo>
                        <a:cubicBezTo>
                          <a:pt x="15" y="31"/>
                          <a:pt x="16" y="27"/>
                          <a:pt x="16" y="23"/>
                        </a:cubicBezTo>
                        <a:cubicBezTo>
                          <a:pt x="15" y="22"/>
                          <a:pt x="15" y="23"/>
                          <a:pt x="15" y="25"/>
                        </a:cubicBezTo>
                        <a:cubicBezTo>
                          <a:pt x="15" y="27"/>
                          <a:pt x="15" y="29"/>
                          <a:pt x="15" y="32"/>
                        </a:cubicBezTo>
                        <a:cubicBezTo>
                          <a:pt x="15" y="32"/>
                          <a:pt x="16" y="33"/>
                          <a:pt x="17" y="32"/>
                        </a:cubicBezTo>
                        <a:cubicBezTo>
                          <a:pt x="18" y="28"/>
                          <a:pt x="18" y="24"/>
                          <a:pt x="19" y="20"/>
                        </a:cubicBezTo>
                        <a:cubicBezTo>
                          <a:pt x="19" y="19"/>
                          <a:pt x="17" y="19"/>
                          <a:pt x="19" y="21"/>
                        </a:cubicBezTo>
                        <a:cubicBezTo>
                          <a:pt x="20" y="23"/>
                          <a:pt x="19" y="23"/>
                          <a:pt x="21" y="24"/>
                        </a:cubicBezTo>
                        <a:cubicBezTo>
                          <a:pt x="21" y="25"/>
                          <a:pt x="22" y="24"/>
                          <a:pt x="22" y="24"/>
                        </a:cubicBezTo>
                        <a:cubicBezTo>
                          <a:pt x="23" y="21"/>
                          <a:pt x="25" y="19"/>
                          <a:pt x="26" y="16"/>
                        </a:cubicBezTo>
                        <a:cubicBezTo>
                          <a:pt x="26" y="15"/>
                          <a:pt x="25" y="14"/>
                          <a:pt x="25" y="15"/>
                        </a:cubicBezTo>
                        <a:cubicBezTo>
                          <a:pt x="24" y="16"/>
                          <a:pt x="24" y="18"/>
                          <a:pt x="23" y="19"/>
                        </a:cubicBezTo>
                        <a:cubicBezTo>
                          <a:pt x="23" y="20"/>
                          <a:pt x="23" y="20"/>
                          <a:pt x="24" y="20"/>
                        </a:cubicBezTo>
                        <a:cubicBezTo>
                          <a:pt x="26" y="20"/>
                          <a:pt x="29" y="18"/>
                          <a:pt x="26" y="21"/>
                        </a:cubicBezTo>
                        <a:cubicBezTo>
                          <a:pt x="25" y="24"/>
                          <a:pt x="23" y="25"/>
                          <a:pt x="21" y="27"/>
                        </a:cubicBezTo>
                        <a:cubicBezTo>
                          <a:pt x="21" y="28"/>
                          <a:pt x="22" y="29"/>
                          <a:pt x="22" y="28"/>
                        </a:cubicBezTo>
                        <a:cubicBezTo>
                          <a:pt x="24" y="27"/>
                          <a:pt x="25" y="26"/>
                          <a:pt x="26" y="25"/>
                        </a:cubicBezTo>
                        <a:cubicBezTo>
                          <a:pt x="26" y="25"/>
                          <a:pt x="25" y="24"/>
                          <a:pt x="25" y="24"/>
                        </a:cubicBezTo>
                        <a:cubicBezTo>
                          <a:pt x="24" y="25"/>
                          <a:pt x="22" y="26"/>
                          <a:pt x="21" y="28"/>
                        </a:cubicBezTo>
                        <a:cubicBezTo>
                          <a:pt x="22" y="28"/>
                          <a:pt x="22" y="28"/>
                          <a:pt x="22" y="29"/>
                        </a:cubicBezTo>
                        <a:cubicBezTo>
                          <a:pt x="22" y="27"/>
                          <a:pt x="23" y="26"/>
                          <a:pt x="23" y="25"/>
                        </a:cubicBezTo>
                        <a:cubicBezTo>
                          <a:pt x="23" y="24"/>
                          <a:pt x="22" y="24"/>
                          <a:pt x="22" y="24"/>
                        </a:cubicBezTo>
                        <a:cubicBezTo>
                          <a:pt x="21" y="26"/>
                          <a:pt x="20" y="27"/>
                          <a:pt x="19" y="29"/>
                        </a:cubicBezTo>
                        <a:cubicBezTo>
                          <a:pt x="20" y="29"/>
                          <a:pt x="20" y="29"/>
                          <a:pt x="20" y="29"/>
                        </a:cubicBezTo>
                        <a:cubicBezTo>
                          <a:pt x="21" y="27"/>
                          <a:pt x="22" y="25"/>
                          <a:pt x="21" y="22"/>
                        </a:cubicBezTo>
                        <a:cubicBezTo>
                          <a:pt x="21" y="21"/>
                          <a:pt x="20" y="21"/>
                          <a:pt x="20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6" name="Freeform 151"/>
                  <p:cNvSpPr/>
                  <p:nvPr/>
                </p:nvSpPr>
                <p:spPr bwMode="auto">
                  <a:xfrm>
                    <a:off x="889000" y="2473326"/>
                    <a:ext cx="82550" cy="85725"/>
                  </a:xfrm>
                  <a:custGeom>
                    <a:avLst/>
                    <a:gdLst>
                      <a:gd name="T0" fmla="*/ 52 w 79"/>
                      <a:gd name="T1" fmla="*/ 6 h 81"/>
                      <a:gd name="T2" fmla="*/ 6 w 79"/>
                      <a:gd name="T3" fmla="*/ 36 h 81"/>
                      <a:gd name="T4" fmla="*/ 34 w 79"/>
                      <a:gd name="T5" fmla="*/ 78 h 81"/>
                      <a:gd name="T6" fmla="*/ 77 w 79"/>
                      <a:gd name="T7" fmla="*/ 45 h 81"/>
                      <a:gd name="T8" fmla="*/ 44 w 79"/>
                      <a:gd name="T9" fmla="*/ 4 h 81"/>
                      <a:gd name="T10" fmla="*/ 44 w 79"/>
                      <a:gd name="T11" fmla="*/ 6 h 81"/>
                      <a:gd name="T12" fmla="*/ 76 w 79"/>
                      <a:gd name="T13" fmla="*/ 42 h 81"/>
                      <a:gd name="T14" fmla="*/ 36 w 79"/>
                      <a:gd name="T15" fmla="*/ 77 h 81"/>
                      <a:gd name="T16" fmla="*/ 7 w 79"/>
                      <a:gd name="T17" fmla="*/ 36 h 81"/>
                      <a:gd name="T18" fmla="*/ 52 w 79"/>
                      <a:gd name="T19" fmla="*/ 7 h 81"/>
                      <a:gd name="T20" fmla="*/ 52 w 79"/>
                      <a:gd name="T21" fmla="*/ 6 h 8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79" h="81">
                        <a:moveTo>
                          <a:pt x="52" y="6"/>
                        </a:moveTo>
                        <a:cubicBezTo>
                          <a:pt x="30" y="0"/>
                          <a:pt x="12" y="16"/>
                          <a:pt x="6" y="36"/>
                        </a:cubicBezTo>
                        <a:cubicBezTo>
                          <a:pt x="0" y="54"/>
                          <a:pt x="14" y="76"/>
                          <a:pt x="34" y="78"/>
                        </a:cubicBezTo>
                        <a:cubicBezTo>
                          <a:pt x="55" y="81"/>
                          <a:pt x="75" y="66"/>
                          <a:pt x="77" y="45"/>
                        </a:cubicBezTo>
                        <a:cubicBezTo>
                          <a:pt x="79" y="26"/>
                          <a:pt x="64" y="6"/>
                          <a:pt x="44" y="4"/>
                        </a:cubicBezTo>
                        <a:cubicBezTo>
                          <a:pt x="43" y="4"/>
                          <a:pt x="43" y="5"/>
                          <a:pt x="44" y="6"/>
                        </a:cubicBezTo>
                        <a:cubicBezTo>
                          <a:pt x="62" y="7"/>
                          <a:pt x="76" y="26"/>
                          <a:pt x="76" y="42"/>
                        </a:cubicBezTo>
                        <a:cubicBezTo>
                          <a:pt x="75" y="63"/>
                          <a:pt x="57" y="78"/>
                          <a:pt x="36" y="77"/>
                        </a:cubicBezTo>
                        <a:cubicBezTo>
                          <a:pt x="16" y="76"/>
                          <a:pt x="3" y="54"/>
                          <a:pt x="7" y="36"/>
                        </a:cubicBezTo>
                        <a:cubicBezTo>
                          <a:pt x="11" y="17"/>
                          <a:pt x="32" y="2"/>
                          <a:pt x="52" y="7"/>
                        </a:cubicBezTo>
                        <a:cubicBezTo>
                          <a:pt x="53" y="8"/>
                          <a:pt x="53" y="6"/>
                          <a:pt x="5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7" name="Freeform 152"/>
                  <p:cNvSpPr/>
                  <p:nvPr/>
                </p:nvSpPr>
                <p:spPr bwMode="auto">
                  <a:xfrm>
                    <a:off x="901700" y="2476501"/>
                    <a:ext cx="31750" cy="23813"/>
                  </a:xfrm>
                  <a:custGeom>
                    <a:avLst/>
                    <a:gdLst>
                      <a:gd name="T0" fmla="*/ 1 w 31"/>
                      <a:gd name="T1" fmla="*/ 18 h 23"/>
                      <a:gd name="T2" fmla="*/ 31 w 31"/>
                      <a:gd name="T3" fmla="*/ 1 h 23"/>
                      <a:gd name="T4" fmla="*/ 29 w 31"/>
                      <a:gd name="T5" fmla="*/ 1 h 23"/>
                      <a:gd name="T6" fmla="*/ 1 w 31"/>
                      <a:gd name="T7" fmla="*/ 17 h 23"/>
                      <a:gd name="T8" fmla="*/ 1 w 31"/>
                      <a:gd name="T9" fmla="*/ 18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1" h="23">
                        <a:moveTo>
                          <a:pt x="1" y="18"/>
                        </a:moveTo>
                        <a:cubicBezTo>
                          <a:pt x="13" y="23"/>
                          <a:pt x="26" y="11"/>
                          <a:pt x="31" y="1"/>
                        </a:cubicBezTo>
                        <a:cubicBezTo>
                          <a:pt x="31" y="1"/>
                          <a:pt x="29" y="0"/>
                          <a:pt x="29" y="1"/>
                        </a:cubicBezTo>
                        <a:cubicBezTo>
                          <a:pt x="25" y="10"/>
                          <a:pt x="12" y="22"/>
                          <a:pt x="1" y="17"/>
                        </a:cubicBezTo>
                        <a:cubicBezTo>
                          <a:pt x="1" y="16"/>
                          <a:pt x="0" y="18"/>
                          <a:pt x="1" y="1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8" name="Freeform 153"/>
                  <p:cNvSpPr/>
                  <p:nvPr/>
                </p:nvSpPr>
                <p:spPr bwMode="auto">
                  <a:xfrm>
                    <a:off x="904875" y="2481263"/>
                    <a:ext cx="63500" cy="73025"/>
                  </a:xfrm>
                  <a:custGeom>
                    <a:avLst/>
                    <a:gdLst>
                      <a:gd name="T0" fmla="*/ 33 w 61"/>
                      <a:gd name="T1" fmla="*/ 1 h 68"/>
                      <a:gd name="T2" fmla="*/ 33 w 61"/>
                      <a:gd name="T3" fmla="*/ 16 h 68"/>
                      <a:gd name="T4" fmla="*/ 29 w 61"/>
                      <a:gd name="T5" fmla="*/ 34 h 68"/>
                      <a:gd name="T6" fmla="*/ 35 w 61"/>
                      <a:gd name="T7" fmla="*/ 47 h 68"/>
                      <a:gd name="T8" fmla="*/ 48 w 61"/>
                      <a:gd name="T9" fmla="*/ 44 h 68"/>
                      <a:gd name="T10" fmla="*/ 50 w 61"/>
                      <a:gd name="T11" fmla="*/ 41 h 68"/>
                      <a:gd name="T12" fmla="*/ 53 w 61"/>
                      <a:gd name="T13" fmla="*/ 38 h 68"/>
                      <a:gd name="T14" fmla="*/ 54 w 61"/>
                      <a:gd name="T15" fmla="*/ 41 h 68"/>
                      <a:gd name="T16" fmla="*/ 55 w 61"/>
                      <a:gd name="T17" fmla="*/ 41 h 68"/>
                      <a:gd name="T18" fmla="*/ 59 w 61"/>
                      <a:gd name="T19" fmla="*/ 42 h 68"/>
                      <a:gd name="T20" fmla="*/ 57 w 61"/>
                      <a:gd name="T21" fmla="*/ 46 h 68"/>
                      <a:gd name="T22" fmla="*/ 57 w 61"/>
                      <a:gd name="T23" fmla="*/ 48 h 68"/>
                      <a:gd name="T24" fmla="*/ 46 w 61"/>
                      <a:gd name="T25" fmla="*/ 48 h 68"/>
                      <a:gd name="T26" fmla="*/ 45 w 61"/>
                      <a:gd name="T27" fmla="*/ 47 h 68"/>
                      <a:gd name="T28" fmla="*/ 39 w 61"/>
                      <a:gd name="T29" fmla="*/ 46 h 68"/>
                      <a:gd name="T30" fmla="*/ 25 w 61"/>
                      <a:gd name="T31" fmla="*/ 37 h 68"/>
                      <a:gd name="T32" fmla="*/ 18 w 61"/>
                      <a:gd name="T33" fmla="*/ 33 h 68"/>
                      <a:gd name="T34" fmla="*/ 15 w 61"/>
                      <a:gd name="T35" fmla="*/ 38 h 68"/>
                      <a:gd name="T36" fmla="*/ 8 w 61"/>
                      <a:gd name="T37" fmla="*/ 37 h 68"/>
                      <a:gd name="T38" fmla="*/ 1 w 61"/>
                      <a:gd name="T39" fmla="*/ 48 h 68"/>
                      <a:gd name="T40" fmla="*/ 12 w 61"/>
                      <a:gd name="T41" fmla="*/ 68 h 68"/>
                      <a:gd name="T42" fmla="*/ 12 w 61"/>
                      <a:gd name="T43" fmla="*/ 67 h 68"/>
                      <a:gd name="T44" fmla="*/ 2 w 61"/>
                      <a:gd name="T45" fmla="*/ 50 h 68"/>
                      <a:gd name="T46" fmla="*/ 9 w 61"/>
                      <a:gd name="T47" fmla="*/ 39 h 68"/>
                      <a:gd name="T48" fmla="*/ 15 w 61"/>
                      <a:gd name="T49" fmla="*/ 45 h 68"/>
                      <a:gd name="T50" fmla="*/ 16 w 61"/>
                      <a:gd name="T51" fmla="*/ 45 h 68"/>
                      <a:gd name="T52" fmla="*/ 24 w 61"/>
                      <a:gd name="T53" fmla="*/ 38 h 68"/>
                      <a:gd name="T54" fmla="*/ 31 w 61"/>
                      <a:gd name="T55" fmla="*/ 45 h 68"/>
                      <a:gd name="T56" fmla="*/ 39 w 61"/>
                      <a:gd name="T57" fmla="*/ 48 h 68"/>
                      <a:gd name="T58" fmla="*/ 44 w 61"/>
                      <a:gd name="T59" fmla="*/ 54 h 68"/>
                      <a:gd name="T60" fmla="*/ 51 w 61"/>
                      <a:gd name="T61" fmla="*/ 57 h 68"/>
                      <a:gd name="T62" fmla="*/ 61 w 61"/>
                      <a:gd name="T63" fmla="*/ 40 h 68"/>
                      <a:gd name="T64" fmla="*/ 61 w 61"/>
                      <a:gd name="T65" fmla="*/ 39 h 68"/>
                      <a:gd name="T66" fmla="*/ 54 w 61"/>
                      <a:gd name="T67" fmla="*/ 37 h 68"/>
                      <a:gd name="T68" fmla="*/ 50 w 61"/>
                      <a:gd name="T69" fmla="*/ 33 h 68"/>
                      <a:gd name="T70" fmla="*/ 49 w 61"/>
                      <a:gd name="T71" fmla="*/ 33 h 68"/>
                      <a:gd name="T72" fmla="*/ 48 w 61"/>
                      <a:gd name="T73" fmla="*/ 39 h 68"/>
                      <a:gd name="T74" fmla="*/ 30 w 61"/>
                      <a:gd name="T75" fmla="*/ 35 h 68"/>
                      <a:gd name="T76" fmla="*/ 35 w 61"/>
                      <a:gd name="T77" fmla="*/ 22 h 68"/>
                      <a:gd name="T78" fmla="*/ 34 w 61"/>
                      <a:gd name="T79" fmla="*/ 1 h 68"/>
                      <a:gd name="T80" fmla="*/ 33 w 61"/>
                      <a:gd name="T81" fmla="*/ 1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</a:cxnLst>
                    <a:rect l="0" t="0" r="r" b="b"/>
                    <a:pathLst>
                      <a:path w="61" h="68">
                        <a:moveTo>
                          <a:pt x="33" y="1"/>
                        </a:moveTo>
                        <a:cubicBezTo>
                          <a:pt x="32" y="6"/>
                          <a:pt x="33" y="11"/>
                          <a:pt x="33" y="16"/>
                        </a:cubicBezTo>
                        <a:cubicBezTo>
                          <a:pt x="34" y="23"/>
                          <a:pt x="31" y="28"/>
                          <a:pt x="29" y="34"/>
                        </a:cubicBezTo>
                        <a:cubicBezTo>
                          <a:pt x="27" y="40"/>
                          <a:pt x="30" y="45"/>
                          <a:pt x="35" y="47"/>
                        </a:cubicBezTo>
                        <a:cubicBezTo>
                          <a:pt x="38" y="48"/>
                          <a:pt x="46" y="46"/>
                          <a:pt x="48" y="44"/>
                        </a:cubicBezTo>
                        <a:cubicBezTo>
                          <a:pt x="50" y="43"/>
                          <a:pt x="50" y="42"/>
                          <a:pt x="50" y="41"/>
                        </a:cubicBezTo>
                        <a:cubicBezTo>
                          <a:pt x="48" y="36"/>
                          <a:pt x="51" y="33"/>
                          <a:pt x="53" y="38"/>
                        </a:cubicBezTo>
                        <a:cubicBezTo>
                          <a:pt x="54" y="41"/>
                          <a:pt x="52" y="37"/>
                          <a:pt x="54" y="41"/>
                        </a:cubicBezTo>
                        <a:cubicBezTo>
                          <a:pt x="54" y="41"/>
                          <a:pt x="55" y="41"/>
                          <a:pt x="55" y="41"/>
                        </a:cubicBezTo>
                        <a:cubicBezTo>
                          <a:pt x="57" y="41"/>
                          <a:pt x="60" y="40"/>
                          <a:pt x="59" y="42"/>
                        </a:cubicBezTo>
                        <a:cubicBezTo>
                          <a:pt x="58" y="43"/>
                          <a:pt x="58" y="44"/>
                          <a:pt x="57" y="46"/>
                        </a:cubicBezTo>
                        <a:cubicBezTo>
                          <a:pt x="57" y="47"/>
                          <a:pt x="57" y="47"/>
                          <a:pt x="57" y="48"/>
                        </a:cubicBezTo>
                        <a:cubicBezTo>
                          <a:pt x="55" y="55"/>
                          <a:pt x="51" y="55"/>
                          <a:pt x="46" y="48"/>
                        </a:cubicBezTo>
                        <a:cubicBezTo>
                          <a:pt x="46" y="47"/>
                          <a:pt x="46" y="47"/>
                          <a:pt x="45" y="47"/>
                        </a:cubicBezTo>
                        <a:cubicBezTo>
                          <a:pt x="41" y="46"/>
                          <a:pt x="43" y="46"/>
                          <a:pt x="39" y="46"/>
                        </a:cubicBezTo>
                        <a:cubicBezTo>
                          <a:pt x="33" y="47"/>
                          <a:pt x="28" y="41"/>
                          <a:pt x="25" y="37"/>
                        </a:cubicBezTo>
                        <a:cubicBezTo>
                          <a:pt x="22" y="34"/>
                          <a:pt x="21" y="32"/>
                          <a:pt x="18" y="33"/>
                        </a:cubicBezTo>
                        <a:cubicBezTo>
                          <a:pt x="16" y="34"/>
                          <a:pt x="15" y="37"/>
                          <a:pt x="15" y="38"/>
                        </a:cubicBezTo>
                        <a:cubicBezTo>
                          <a:pt x="16" y="46"/>
                          <a:pt x="12" y="38"/>
                          <a:pt x="8" y="37"/>
                        </a:cubicBezTo>
                        <a:cubicBezTo>
                          <a:pt x="1" y="36"/>
                          <a:pt x="0" y="43"/>
                          <a:pt x="1" y="48"/>
                        </a:cubicBezTo>
                        <a:cubicBezTo>
                          <a:pt x="1" y="56"/>
                          <a:pt x="4" y="65"/>
                          <a:pt x="12" y="68"/>
                        </a:cubicBezTo>
                        <a:cubicBezTo>
                          <a:pt x="13" y="68"/>
                          <a:pt x="13" y="67"/>
                          <a:pt x="12" y="67"/>
                        </a:cubicBezTo>
                        <a:cubicBezTo>
                          <a:pt x="5" y="64"/>
                          <a:pt x="3" y="57"/>
                          <a:pt x="2" y="50"/>
                        </a:cubicBezTo>
                        <a:cubicBezTo>
                          <a:pt x="2" y="47"/>
                          <a:pt x="1" y="36"/>
                          <a:pt x="9" y="39"/>
                        </a:cubicBezTo>
                        <a:cubicBezTo>
                          <a:pt x="11" y="41"/>
                          <a:pt x="13" y="43"/>
                          <a:pt x="15" y="45"/>
                        </a:cubicBezTo>
                        <a:cubicBezTo>
                          <a:pt x="16" y="46"/>
                          <a:pt x="16" y="45"/>
                          <a:pt x="16" y="45"/>
                        </a:cubicBezTo>
                        <a:cubicBezTo>
                          <a:pt x="17" y="42"/>
                          <a:pt x="19" y="32"/>
                          <a:pt x="24" y="38"/>
                        </a:cubicBezTo>
                        <a:cubicBezTo>
                          <a:pt x="26" y="40"/>
                          <a:pt x="28" y="43"/>
                          <a:pt x="31" y="45"/>
                        </a:cubicBezTo>
                        <a:cubicBezTo>
                          <a:pt x="34" y="47"/>
                          <a:pt x="36" y="47"/>
                          <a:pt x="39" y="48"/>
                        </a:cubicBezTo>
                        <a:cubicBezTo>
                          <a:pt x="47" y="48"/>
                          <a:pt x="42" y="50"/>
                          <a:pt x="44" y="54"/>
                        </a:cubicBezTo>
                        <a:cubicBezTo>
                          <a:pt x="45" y="56"/>
                          <a:pt x="48" y="58"/>
                          <a:pt x="51" y="57"/>
                        </a:cubicBezTo>
                        <a:cubicBezTo>
                          <a:pt x="58" y="53"/>
                          <a:pt x="58" y="47"/>
                          <a:pt x="61" y="40"/>
                        </a:cubicBezTo>
                        <a:cubicBezTo>
                          <a:pt x="61" y="40"/>
                          <a:pt x="61" y="39"/>
                          <a:pt x="61" y="39"/>
                        </a:cubicBezTo>
                        <a:cubicBezTo>
                          <a:pt x="58" y="39"/>
                          <a:pt x="55" y="41"/>
                          <a:pt x="54" y="37"/>
                        </a:cubicBezTo>
                        <a:cubicBezTo>
                          <a:pt x="54" y="35"/>
                          <a:pt x="52" y="34"/>
                          <a:pt x="50" y="33"/>
                        </a:cubicBezTo>
                        <a:cubicBezTo>
                          <a:pt x="50" y="33"/>
                          <a:pt x="50" y="33"/>
                          <a:pt x="49" y="33"/>
                        </a:cubicBezTo>
                        <a:cubicBezTo>
                          <a:pt x="48" y="35"/>
                          <a:pt x="48" y="37"/>
                          <a:pt x="48" y="39"/>
                        </a:cubicBezTo>
                        <a:cubicBezTo>
                          <a:pt x="47" y="48"/>
                          <a:pt x="28" y="49"/>
                          <a:pt x="30" y="35"/>
                        </a:cubicBezTo>
                        <a:cubicBezTo>
                          <a:pt x="31" y="30"/>
                          <a:pt x="35" y="26"/>
                          <a:pt x="35" y="22"/>
                        </a:cubicBezTo>
                        <a:cubicBezTo>
                          <a:pt x="35" y="15"/>
                          <a:pt x="34" y="8"/>
                          <a:pt x="34" y="1"/>
                        </a:cubicBezTo>
                        <a:cubicBezTo>
                          <a:pt x="34" y="0"/>
                          <a:pt x="33" y="0"/>
                          <a:pt x="3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" name="Freeform 154"/>
                  <p:cNvSpPr/>
                  <p:nvPr/>
                </p:nvSpPr>
                <p:spPr bwMode="auto">
                  <a:xfrm>
                    <a:off x="942975" y="2517776"/>
                    <a:ext cx="9525" cy="9525"/>
                  </a:xfrm>
                  <a:custGeom>
                    <a:avLst/>
                    <a:gdLst>
                      <a:gd name="T0" fmla="*/ 2 w 9"/>
                      <a:gd name="T1" fmla="*/ 5 h 9"/>
                      <a:gd name="T2" fmla="*/ 5 w 9"/>
                      <a:gd name="T3" fmla="*/ 2 h 9"/>
                      <a:gd name="T4" fmla="*/ 3 w 9"/>
                      <a:gd name="T5" fmla="*/ 5 h 9"/>
                      <a:gd name="T6" fmla="*/ 0 w 9"/>
                      <a:gd name="T7" fmla="*/ 8 h 9"/>
                      <a:gd name="T8" fmla="*/ 1 w 9"/>
                      <a:gd name="T9" fmla="*/ 9 h 9"/>
                      <a:gd name="T10" fmla="*/ 5 w 9"/>
                      <a:gd name="T11" fmla="*/ 1 h 9"/>
                      <a:gd name="T12" fmla="*/ 1 w 9"/>
                      <a:gd name="T13" fmla="*/ 1 h 9"/>
                      <a:gd name="T14" fmla="*/ 1 w 9"/>
                      <a:gd name="T15" fmla="*/ 6 h 9"/>
                      <a:gd name="T16" fmla="*/ 2 w 9"/>
                      <a:gd name="T17" fmla="*/ 5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9" h="9">
                        <a:moveTo>
                          <a:pt x="2" y="5"/>
                        </a:moveTo>
                        <a:cubicBezTo>
                          <a:pt x="1" y="3"/>
                          <a:pt x="3" y="0"/>
                          <a:pt x="5" y="2"/>
                        </a:cubicBezTo>
                        <a:cubicBezTo>
                          <a:pt x="5" y="3"/>
                          <a:pt x="4" y="5"/>
                          <a:pt x="3" y="5"/>
                        </a:cubicBezTo>
                        <a:cubicBezTo>
                          <a:pt x="2" y="6"/>
                          <a:pt x="1" y="7"/>
                          <a:pt x="0" y="8"/>
                        </a:cubicBezTo>
                        <a:cubicBezTo>
                          <a:pt x="0" y="8"/>
                          <a:pt x="0" y="9"/>
                          <a:pt x="1" y="9"/>
                        </a:cubicBezTo>
                        <a:cubicBezTo>
                          <a:pt x="3" y="8"/>
                          <a:pt x="9" y="3"/>
                          <a:pt x="5" y="1"/>
                        </a:cubicBezTo>
                        <a:cubicBezTo>
                          <a:pt x="4" y="0"/>
                          <a:pt x="2" y="0"/>
                          <a:pt x="1" y="1"/>
                        </a:cubicBezTo>
                        <a:cubicBezTo>
                          <a:pt x="0" y="2"/>
                          <a:pt x="0" y="5"/>
                          <a:pt x="1" y="6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0" name="Freeform 155"/>
                  <p:cNvSpPr/>
                  <p:nvPr/>
                </p:nvSpPr>
                <p:spPr bwMode="auto">
                  <a:xfrm>
                    <a:off x="958850" y="2513013"/>
                    <a:ext cx="9525" cy="6350"/>
                  </a:xfrm>
                  <a:custGeom>
                    <a:avLst/>
                    <a:gdLst>
                      <a:gd name="T0" fmla="*/ 3 w 8"/>
                      <a:gd name="T1" fmla="*/ 4 h 6"/>
                      <a:gd name="T2" fmla="*/ 5 w 8"/>
                      <a:gd name="T3" fmla="*/ 2 h 6"/>
                      <a:gd name="T4" fmla="*/ 6 w 8"/>
                      <a:gd name="T5" fmla="*/ 4 h 6"/>
                      <a:gd name="T6" fmla="*/ 1 w 8"/>
                      <a:gd name="T7" fmla="*/ 4 h 6"/>
                      <a:gd name="T8" fmla="*/ 1 w 8"/>
                      <a:gd name="T9" fmla="*/ 5 h 6"/>
                      <a:gd name="T10" fmla="*/ 8 w 8"/>
                      <a:gd name="T11" fmla="*/ 3 h 6"/>
                      <a:gd name="T12" fmla="*/ 4 w 8"/>
                      <a:gd name="T13" fmla="*/ 1 h 6"/>
                      <a:gd name="T14" fmla="*/ 2 w 8"/>
                      <a:gd name="T15" fmla="*/ 5 h 6"/>
                      <a:gd name="T16" fmla="*/ 3 w 8"/>
                      <a:gd name="T17" fmla="*/ 4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8" h="6">
                        <a:moveTo>
                          <a:pt x="3" y="4"/>
                        </a:moveTo>
                        <a:cubicBezTo>
                          <a:pt x="3" y="3"/>
                          <a:pt x="3" y="2"/>
                          <a:pt x="5" y="2"/>
                        </a:cubicBezTo>
                        <a:cubicBezTo>
                          <a:pt x="5" y="2"/>
                          <a:pt x="7" y="3"/>
                          <a:pt x="6" y="4"/>
                        </a:cubicBezTo>
                        <a:cubicBezTo>
                          <a:pt x="5" y="5"/>
                          <a:pt x="3" y="5"/>
                          <a:pt x="1" y="4"/>
                        </a:cubicBezTo>
                        <a:cubicBezTo>
                          <a:pt x="1" y="4"/>
                          <a:pt x="0" y="5"/>
                          <a:pt x="1" y="5"/>
                        </a:cubicBezTo>
                        <a:cubicBezTo>
                          <a:pt x="2" y="6"/>
                          <a:pt x="8" y="6"/>
                          <a:pt x="8" y="3"/>
                        </a:cubicBezTo>
                        <a:cubicBezTo>
                          <a:pt x="8" y="2"/>
                          <a:pt x="6" y="0"/>
                          <a:pt x="4" y="1"/>
                        </a:cubicBezTo>
                        <a:cubicBezTo>
                          <a:pt x="2" y="1"/>
                          <a:pt x="1" y="3"/>
                          <a:pt x="2" y="5"/>
                        </a:cubicBezTo>
                        <a:cubicBezTo>
                          <a:pt x="2" y="6"/>
                          <a:pt x="3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1" name="Freeform 156"/>
                  <p:cNvSpPr/>
                  <p:nvPr/>
                </p:nvSpPr>
                <p:spPr bwMode="auto">
                  <a:xfrm>
                    <a:off x="895350" y="2506663"/>
                    <a:ext cx="9525" cy="28575"/>
                  </a:xfrm>
                  <a:custGeom>
                    <a:avLst/>
                    <a:gdLst>
                      <a:gd name="T0" fmla="*/ 6 w 9"/>
                      <a:gd name="T1" fmla="*/ 26 h 27"/>
                      <a:gd name="T2" fmla="*/ 9 w 9"/>
                      <a:gd name="T3" fmla="*/ 1 h 27"/>
                      <a:gd name="T4" fmla="*/ 8 w 9"/>
                      <a:gd name="T5" fmla="*/ 0 h 27"/>
                      <a:gd name="T6" fmla="*/ 3 w 9"/>
                      <a:gd name="T7" fmla="*/ 22 h 27"/>
                      <a:gd name="T8" fmla="*/ 5 w 9"/>
                      <a:gd name="T9" fmla="*/ 22 h 27"/>
                      <a:gd name="T10" fmla="*/ 6 w 9"/>
                      <a:gd name="T11" fmla="*/ 4 h 27"/>
                      <a:gd name="T12" fmla="*/ 4 w 9"/>
                      <a:gd name="T13" fmla="*/ 4 h 27"/>
                      <a:gd name="T14" fmla="*/ 2 w 9"/>
                      <a:gd name="T15" fmla="*/ 21 h 27"/>
                      <a:gd name="T16" fmla="*/ 4 w 9"/>
                      <a:gd name="T17" fmla="*/ 21 h 27"/>
                      <a:gd name="T18" fmla="*/ 3 w 9"/>
                      <a:gd name="T19" fmla="*/ 3 h 27"/>
                      <a:gd name="T20" fmla="*/ 2 w 9"/>
                      <a:gd name="T21" fmla="*/ 3 h 27"/>
                      <a:gd name="T22" fmla="*/ 1 w 9"/>
                      <a:gd name="T23" fmla="*/ 17 h 27"/>
                      <a:gd name="T24" fmla="*/ 2 w 9"/>
                      <a:gd name="T25" fmla="*/ 17 h 27"/>
                      <a:gd name="T26" fmla="*/ 2 w 9"/>
                      <a:gd name="T27" fmla="*/ 4 h 27"/>
                      <a:gd name="T28" fmla="*/ 1 w 9"/>
                      <a:gd name="T29" fmla="*/ 4 h 27"/>
                      <a:gd name="T30" fmla="*/ 1 w 9"/>
                      <a:gd name="T31" fmla="*/ 17 h 27"/>
                      <a:gd name="T32" fmla="*/ 2 w 9"/>
                      <a:gd name="T33" fmla="*/ 17 h 27"/>
                      <a:gd name="T34" fmla="*/ 3 w 9"/>
                      <a:gd name="T35" fmla="*/ 3 h 27"/>
                      <a:gd name="T36" fmla="*/ 2 w 9"/>
                      <a:gd name="T37" fmla="*/ 3 h 27"/>
                      <a:gd name="T38" fmla="*/ 2 w 9"/>
                      <a:gd name="T39" fmla="*/ 21 h 27"/>
                      <a:gd name="T40" fmla="*/ 4 w 9"/>
                      <a:gd name="T41" fmla="*/ 21 h 27"/>
                      <a:gd name="T42" fmla="*/ 6 w 9"/>
                      <a:gd name="T43" fmla="*/ 4 h 27"/>
                      <a:gd name="T44" fmla="*/ 4 w 9"/>
                      <a:gd name="T45" fmla="*/ 4 h 27"/>
                      <a:gd name="T46" fmla="*/ 3 w 9"/>
                      <a:gd name="T47" fmla="*/ 22 h 27"/>
                      <a:gd name="T48" fmla="*/ 5 w 9"/>
                      <a:gd name="T49" fmla="*/ 22 h 27"/>
                      <a:gd name="T50" fmla="*/ 9 w 9"/>
                      <a:gd name="T51" fmla="*/ 1 h 27"/>
                      <a:gd name="T52" fmla="*/ 8 w 9"/>
                      <a:gd name="T53" fmla="*/ 0 h 27"/>
                      <a:gd name="T54" fmla="*/ 5 w 9"/>
                      <a:gd name="T55" fmla="*/ 26 h 27"/>
                      <a:gd name="T56" fmla="*/ 6 w 9"/>
                      <a:gd name="T57" fmla="*/ 26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9" h="27">
                        <a:moveTo>
                          <a:pt x="6" y="26"/>
                        </a:moveTo>
                        <a:cubicBezTo>
                          <a:pt x="3" y="17"/>
                          <a:pt x="6" y="9"/>
                          <a:pt x="9" y="1"/>
                        </a:cubicBezTo>
                        <a:cubicBezTo>
                          <a:pt x="9" y="1"/>
                          <a:pt x="9" y="0"/>
                          <a:pt x="8" y="0"/>
                        </a:cubicBezTo>
                        <a:cubicBezTo>
                          <a:pt x="1" y="5"/>
                          <a:pt x="2" y="15"/>
                          <a:pt x="3" y="22"/>
                        </a:cubicBezTo>
                        <a:cubicBezTo>
                          <a:pt x="3" y="23"/>
                          <a:pt x="5" y="23"/>
                          <a:pt x="5" y="22"/>
                        </a:cubicBezTo>
                        <a:cubicBezTo>
                          <a:pt x="4" y="16"/>
                          <a:pt x="4" y="10"/>
                          <a:pt x="6" y="4"/>
                        </a:cubicBezTo>
                        <a:cubicBezTo>
                          <a:pt x="5" y="4"/>
                          <a:pt x="5" y="4"/>
                          <a:pt x="4" y="4"/>
                        </a:cubicBezTo>
                        <a:cubicBezTo>
                          <a:pt x="3" y="10"/>
                          <a:pt x="1" y="15"/>
                          <a:pt x="2" y="21"/>
                        </a:cubicBezTo>
                        <a:cubicBezTo>
                          <a:pt x="2" y="22"/>
                          <a:pt x="4" y="22"/>
                          <a:pt x="4" y="21"/>
                        </a:cubicBezTo>
                        <a:cubicBezTo>
                          <a:pt x="4" y="15"/>
                          <a:pt x="4" y="9"/>
                          <a:pt x="3" y="3"/>
                        </a:cubicBezTo>
                        <a:cubicBezTo>
                          <a:pt x="3" y="2"/>
                          <a:pt x="2" y="2"/>
                          <a:pt x="2" y="3"/>
                        </a:cubicBezTo>
                        <a:cubicBezTo>
                          <a:pt x="1" y="7"/>
                          <a:pt x="0" y="12"/>
                          <a:pt x="1" y="17"/>
                        </a:cubicBezTo>
                        <a:cubicBezTo>
                          <a:pt x="1" y="18"/>
                          <a:pt x="2" y="18"/>
                          <a:pt x="2" y="17"/>
                        </a:cubicBezTo>
                        <a:cubicBezTo>
                          <a:pt x="2" y="13"/>
                          <a:pt x="2" y="8"/>
                          <a:pt x="2" y="4"/>
                        </a:cubicBezTo>
                        <a:cubicBezTo>
                          <a:pt x="2" y="3"/>
                          <a:pt x="1" y="3"/>
                          <a:pt x="1" y="4"/>
                        </a:cubicBezTo>
                        <a:cubicBezTo>
                          <a:pt x="1" y="8"/>
                          <a:pt x="1" y="13"/>
                          <a:pt x="1" y="17"/>
                        </a:cubicBezTo>
                        <a:cubicBezTo>
                          <a:pt x="1" y="17"/>
                          <a:pt x="1" y="17"/>
                          <a:pt x="2" y="17"/>
                        </a:cubicBezTo>
                        <a:cubicBezTo>
                          <a:pt x="2" y="12"/>
                          <a:pt x="2" y="8"/>
                          <a:pt x="3" y="3"/>
                        </a:cubicBezTo>
                        <a:cubicBezTo>
                          <a:pt x="3" y="3"/>
                          <a:pt x="2" y="3"/>
                          <a:pt x="2" y="3"/>
                        </a:cubicBezTo>
                        <a:cubicBezTo>
                          <a:pt x="3" y="9"/>
                          <a:pt x="3" y="15"/>
                          <a:pt x="2" y="21"/>
                        </a:cubicBezTo>
                        <a:cubicBezTo>
                          <a:pt x="3" y="21"/>
                          <a:pt x="3" y="21"/>
                          <a:pt x="4" y="21"/>
                        </a:cubicBezTo>
                        <a:cubicBezTo>
                          <a:pt x="3" y="15"/>
                          <a:pt x="4" y="10"/>
                          <a:pt x="6" y="4"/>
                        </a:cubicBezTo>
                        <a:cubicBezTo>
                          <a:pt x="6" y="4"/>
                          <a:pt x="4" y="3"/>
                          <a:pt x="4" y="4"/>
                        </a:cubicBezTo>
                        <a:cubicBezTo>
                          <a:pt x="2" y="10"/>
                          <a:pt x="2" y="16"/>
                          <a:pt x="3" y="22"/>
                        </a:cubicBezTo>
                        <a:cubicBezTo>
                          <a:pt x="4" y="22"/>
                          <a:pt x="4" y="22"/>
                          <a:pt x="5" y="22"/>
                        </a:cubicBezTo>
                        <a:cubicBezTo>
                          <a:pt x="3" y="15"/>
                          <a:pt x="3" y="6"/>
                          <a:pt x="9" y="1"/>
                        </a:cubicBezTo>
                        <a:cubicBezTo>
                          <a:pt x="9" y="1"/>
                          <a:pt x="8" y="1"/>
                          <a:pt x="8" y="0"/>
                        </a:cubicBezTo>
                        <a:cubicBezTo>
                          <a:pt x="4" y="9"/>
                          <a:pt x="1" y="17"/>
                          <a:pt x="5" y="26"/>
                        </a:cubicBezTo>
                        <a:cubicBezTo>
                          <a:pt x="5" y="27"/>
                          <a:pt x="7" y="27"/>
                          <a:pt x="6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2" name="Freeform 157"/>
                  <p:cNvSpPr/>
                  <p:nvPr/>
                </p:nvSpPr>
                <p:spPr bwMode="auto">
                  <a:xfrm>
                    <a:off x="895350" y="2493963"/>
                    <a:ext cx="11113" cy="19050"/>
                  </a:xfrm>
                  <a:custGeom>
                    <a:avLst/>
                    <a:gdLst>
                      <a:gd name="T0" fmla="*/ 6 w 11"/>
                      <a:gd name="T1" fmla="*/ 3 h 17"/>
                      <a:gd name="T2" fmla="*/ 7 w 11"/>
                      <a:gd name="T3" fmla="*/ 2 h 17"/>
                      <a:gd name="T4" fmla="*/ 6 w 11"/>
                      <a:gd name="T5" fmla="*/ 1 h 17"/>
                      <a:gd name="T6" fmla="*/ 1 w 11"/>
                      <a:gd name="T7" fmla="*/ 14 h 17"/>
                      <a:gd name="T8" fmla="*/ 2 w 11"/>
                      <a:gd name="T9" fmla="*/ 15 h 17"/>
                      <a:gd name="T10" fmla="*/ 9 w 11"/>
                      <a:gd name="T11" fmla="*/ 4 h 17"/>
                      <a:gd name="T12" fmla="*/ 8 w 11"/>
                      <a:gd name="T13" fmla="*/ 4 h 17"/>
                      <a:gd name="T14" fmla="*/ 5 w 11"/>
                      <a:gd name="T15" fmla="*/ 12 h 17"/>
                      <a:gd name="T16" fmla="*/ 6 w 11"/>
                      <a:gd name="T17" fmla="*/ 12 h 17"/>
                      <a:gd name="T18" fmla="*/ 9 w 11"/>
                      <a:gd name="T19" fmla="*/ 5 h 17"/>
                      <a:gd name="T20" fmla="*/ 8 w 11"/>
                      <a:gd name="T21" fmla="*/ 5 h 17"/>
                      <a:gd name="T22" fmla="*/ 6 w 11"/>
                      <a:gd name="T23" fmla="*/ 15 h 17"/>
                      <a:gd name="T24" fmla="*/ 7 w 11"/>
                      <a:gd name="T25" fmla="*/ 16 h 17"/>
                      <a:gd name="T26" fmla="*/ 11 w 11"/>
                      <a:gd name="T27" fmla="*/ 7 h 17"/>
                      <a:gd name="T28" fmla="*/ 10 w 11"/>
                      <a:gd name="T29" fmla="*/ 6 h 17"/>
                      <a:gd name="T30" fmla="*/ 6 w 11"/>
                      <a:gd name="T31" fmla="*/ 15 h 17"/>
                      <a:gd name="T32" fmla="*/ 7 w 11"/>
                      <a:gd name="T33" fmla="*/ 16 h 17"/>
                      <a:gd name="T34" fmla="*/ 10 w 11"/>
                      <a:gd name="T35" fmla="*/ 5 h 17"/>
                      <a:gd name="T36" fmla="*/ 8 w 11"/>
                      <a:gd name="T37" fmla="*/ 4 h 17"/>
                      <a:gd name="T38" fmla="*/ 5 w 11"/>
                      <a:gd name="T39" fmla="*/ 12 h 17"/>
                      <a:gd name="T40" fmla="*/ 6 w 11"/>
                      <a:gd name="T41" fmla="*/ 12 h 17"/>
                      <a:gd name="T42" fmla="*/ 9 w 11"/>
                      <a:gd name="T43" fmla="*/ 4 h 17"/>
                      <a:gd name="T44" fmla="*/ 8 w 11"/>
                      <a:gd name="T45" fmla="*/ 3 h 17"/>
                      <a:gd name="T46" fmla="*/ 1 w 11"/>
                      <a:gd name="T47" fmla="*/ 14 h 17"/>
                      <a:gd name="T48" fmla="*/ 2 w 11"/>
                      <a:gd name="T49" fmla="*/ 15 h 17"/>
                      <a:gd name="T50" fmla="*/ 8 w 11"/>
                      <a:gd name="T51" fmla="*/ 1 h 17"/>
                      <a:gd name="T52" fmla="*/ 7 w 11"/>
                      <a:gd name="T53" fmla="*/ 0 h 17"/>
                      <a:gd name="T54" fmla="*/ 5 w 11"/>
                      <a:gd name="T55" fmla="*/ 3 h 17"/>
                      <a:gd name="T56" fmla="*/ 6 w 11"/>
                      <a:gd name="T57" fmla="*/ 3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11" h="17">
                        <a:moveTo>
                          <a:pt x="6" y="3"/>
                        </a:moveTo>
                        <a:cubicBezTo>
                          <a:pt x="7" y="3"/>
                          <a:pt x="7" y="2"/>
                          <a:pt x="7" y="2"/>
                        </a:cubicBezTo>
                        <a:cubicBezTo>
                          <a:pt x="7" y="1"/>
                          <a:pt x="7" y="1"/>
                          <a:pt x="6" y="1"/>
                        </a:cubicBezTo>
                        <a:cubicBezTo>
                          <a:pt x="5" y="5"/>
                          <a:pt x="2" y="10"/>
                          <a:pt x="1" y="14"/>
                        </a:cubicBezTo>
                        <a:cubicBezTo>
                          <a:pt x="0" y="15"/>
                          <a:pt x="2" y="16"/>
                          <a:pt x="2" y="15"/>
                        </a:cubicBezTo>
                        <a:cubicBezTo>
                          <a:pt x="4" y="11"/>
                          <a:pt x="5" y="7"/>
                          <a:pt x="9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7" y="7"/>
                          <a:pt x="7" y="9"/>
                          <a:pt x="5" y="12"/>
                        </a:cubicBezTo>
                        <a:cubicBezTo>
                          <a:pt x="6" y="12"/>
                          <a:pt x="6" y="12"/>
                          <a:pt x="6" y="12"/>
                        </a:cubicBezTo>
                        <a:cubicBezTo>
                          <a:pt x="7" y="10"/>
                          <a:pt x="8" y="7"/>
                          <a:pt x="9" y="5"/>
                        </a:cubicBezTo>
                        <a:cubicBezTo>
                          <a:pt x="9" y="5"/>
                          <a:pt x="9" y="5"/>
                          <a:pt x="8" y="5"/>
                        </a:cubicBezTo>
                        <a:cubicBezTo>
                          <a:pt x="8" y="8"/>
                          <a:pt x="7" y="12"/>
                          <a:pt x="6" y="15"/>
                        </a:cubicBezTo>
                        <a:cubicBezTo>
                          <a:pt x="6" y="16"/>
                          <a:pt x="7" y="16"/>
                          <a:pt x="7" y="16"/>
                        </a:cubicBezTo>
                        <a:cubicBezTo>
                          <a:pt x="8" y="13"/>
                          <a:pt x="9" y="10"/>
                          <a:pt x="11" y="7"/>
                        </a:cubicBezTo>
                        <a:cubicBezTo>
                          <a:pt x="11" y="6"/>
                          <a:pt x="10" y="5"/>
                          <a:pt x="10" y="6"/>
                        </a:cubicBezTo>
                        <a:cubicBezTo>
                          <a:pt x="8" y="9"/>
                          <a:pt x="7" y="12"/>
                          <a:pt x="6" y="15"/>
                        </a:cubicBezTo>
                        <a:cubicBezTo>
                          <a:pt x="6" y="16"/>
                          <a:pt x="7" y="17"/>
                          <a:pt x="7" y="16"/>
                        </a:cubicBezTo>
                        <a:cubicBezTo>
                          <a:pt x="9" y="12"/>
                          <a:pt x="10" y="9"/>
                          <a:pt x="10" y="5"/>
                        </a:cubicBezTo>
                        <a:cubicBezTo>
                          <a:pt x="9" y="4"/>
                          <a:pt x="9" y="4"/>
                          <a:pt x="8" y="4"/>
                        </a:cubicBezTo>
                        <a:cubicBezTo>
                          <a:pt x="6" y="7"/>
                          <a:pt x="6" y="9"/>
                          <a:pt x="5" y="12"/>
                        </a:cubicBezTo>
                        <a:cubicBezTo>
                          <a:pt x="5" y="13"/>
                          <a:pt x="6" y="13"/>
                          <a:pt x="6" y="12"/>
                        </a:cubicBezTo>
                        <a:cubicBezTo>
                          <a:pt x="8" y="10"/>
                          <a:pt x="9" y="7"/>
                          <a:pt x="9" y="4"/>
                        </a:cubicBezTo>
                        <a:cubicBezTo>
                          <a:pt x="9" y="3"/>
                          <a:pt x="8" y="3"/>
                          <a:pt x="8" y="3"/>
                        </a:cubicBezTo>
                        <a:cubicBezTo>
                          <a:pt x="4" y="6"/>
                          <a:pt x="3" y="10"/>
                          <a:pt x="1" y="14"/>
                        </a:cubicBezTo>
                        <a:cubicBezTo>
                          <a:pt x="1" y="14"/>
                          <a:pt x="2" y="15"/>
                          <a:pt x="2" y="15"/>
                        </a:cubicBezTo>
                        <a:cubicBezTo>
                          <a:pt x="4" y="10"/>
                          <a:pt x="6" y="6"/>
                          <a:pt x="8" y="1"/>
                        </a:cubicBezTo>
                        <a:cubicBezTo>
                          <a:pt x="8" y="1"/>
                          <a:pt x="7" y="0"/>
                          <a:pt x="7" y="0"/>
                        </a:cubicBezTo>
                        <a:cubicBezTo>
                          <a:pt x="5" y="1"/>
                          <a:pt x="5" y="2"/>
                          <a:pt x="5" y="3"/>
                        </a:cubicBezTo>
                        <a:cubicBezTo>
                          <a:pt x="5" y="4"/>
                          <a:pt x="6" y="4"/>
                          <a:pt x="6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" name="Freeform 158"/>
                  <p:cNvSpPr/>
                  <p:nvPr/>
                </p:nvSpPr>
                <p:spPr bwMode="auto">
                  <a:xfrm>
                    <a:off x="903288" y="2497138"/>
                    <a:ext cx="4763" cy="14288"/>
                  </a:xfrm>
                  <a:custGeom>
                    <a:avLst/>
                    <a:gdLst>
                      <a:gd name="T0" fmla="*/ 3 w 5"/>
                      <a:gd name="T1" fmla="*/ 1 h 13"/>
                      <a:gd name="T2" fmla="*/ 0 w 5"/>
                      <a:gd name="T3" fmla="*/ 11 h 13"/>
                      <a:gd name="T4" fmla="*/ 2 w 5"/>
                      <a:gd name="T5" fmla="*/ 12 h 13"/>
                      <a:gd name="T6" fmla="*/ 2 w 5"/>
                      <a:gd name="T7" fmla="*/ 8 h 13"/>
                      <a:gd name="T8" fmla="*/ 1 w 5"/>
                      <a:gd name="T9" fmla="*/ 7 h 13"/>
                      <a:gd name="T10" fmla="*/ 0 w 5"/>
                      <a:gd name="T11" fmla="*/ 12 h 13"/>
                      <a:gd name="T12" fmla="*/ 2 w 5"/>
                      <a:gd name="T13" fmla="*/ 12 h 13"/>
                      <a:gd name="T14" fmla="*/ 5 w 5"/>
                      <a:gd name="T15" fmla="*/ 1 h 13"/>
                      <a:gd name="T16" fmla="*/ 3 w 5"/>
                      <a:gd name="T17" fmla="*/ 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3">
                        <a:moveTo>
                          <a:pt x="3" y="1"/>
                        </a:moveTo>
                        <a:cubicBezTo>
                          <a:pt x="4" y="4"/>
                          <a:pt x="2" y="8"/>
                          <a:pt x="0" y="11"/>
                        </a:cubicBezTo>
                        <a:cubicBezTo>
                          <a:pt x="1" y="12"/>
                          <a:pt x="1" y="12"/>
                          <a:pt x="2" y="12"/>
                        </a:cubicBezTo>
                        <a:cubicBezTo>
                          <a:pt x="2" y="10"/>
                          <a:pt x="2" y="9"/>
                          <a:pt x="2" y="8"/>
                        </a:cubicBezTo>
                        <a:cubicBezTo>
                          <a:pt x="2" y="7"/>
                          <a:pt x="1" y="6"/>
                          <a:pt x="1" y="7"/>
                        </a:cubicBezTo>
                        <a:cubicBezTo>
                          <a:pt x="1" y="9"/>
                          <a:pt x="0" y="10"/>
                          <a:pt x="0" y="12"/>
                        </a:cubicBezTo>
                        <a:cubicBezTo>
                          <a:pt x="0" y="12"/>
                          <a:pt x="1" y="13"/>
                          <a:pt x="2" y="12"/>
                        </a:cubicBezTo>
                        <a:cubicBezTo>
                          <a:pt x="3" y="8"/>
                          <a:pt x="5" y="5"/>
                          <a:pt x="5" y="1"/>
                        </a:cubicBezTo>
                        <a:cubicBezTo>
                          <a:pt x="5" y="0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" name="Freeform 159"/>
                  <p:cNvSpPr/>
                  <p:nvPr/>
                </p:nvSpPr>
                <p:spPr bwMode="auto">
                  <a:xfrm>
                    <a:off x="904875" y="2497138"/>
                    <a:ext cx="3175" cy="15875"/>
                  </a:xfrm>
                  <a:custGeom>
                    <a:avLst/>
                    <a:gdLst>
                      <a:gd name="T0" fmla="*/ 2 w 4"/>
                      <a:gd name="T1" fmla="*/ 1 h 15"/>
                      <a:gd name="T2" fmla="*/ 1 w 4"/>
                      <a:gd name="T3" fmla="*/ 14 h 15"/>
                      <a:gd name="T4" fmla="*/ 2 w 4"/>
                      <a:gd name="T5" fmla="*/ 14 h 15"/>
                      <a:gd name="T6" fmla="*/ 3 w 4"/>
                      <a:gd name="T7" fmla="*/ 10 h 15"/>
                      <a:gd name="T8" fmla="*/ 2 w 4"/>
                      <a:gd name="T9" fmla="*/ 9 h 15"/>
                      <a:gd name="T10" fmla="*/ 1 w 4"/>
                      <a:gd name="T11" fmla="*/ 14 h 15"/>
                      <a:gd name="T12" fmla="*/ 2 w 4"/>
                      <a:gd name="T13" fmla="*/ 14 h 15"/>
                      <a:gd name="T14" fmla="*/ 4 w 4"/>
                      <a:gd name="T15" fmla="*/ 1 h 15"/>
                      <a:gd name="T16" fmla="*/ 2 w 4"/>
                      <a:gd name="T17" fmla="*/ 1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5">
                        <a:moveTo>
                          <a:pt x="2" y="1"/>
                        </a:moveTo>
                        <a:cubicBezTo>
                          <a:pt x="2" y="5"/>
                          <a:pt x="2" y="10"/>
                          <a:pt x="1" y="14"/>
                        </a:cubicBezTo>
                        <a:cubicBezTo>
                          <a:pt x="1" y="14"/>
                          <a:pt x="2" y="14"/>
                          <a:pt x="2" y="14"/>
                        </a:cubicBezTo>
                        <a:cubicBezTo>
                          <a:pt x="2" y="13"/>
                          <a:pt x="3" y="11"/>
                          <a:pt x="3" y="10"/>
                        </a:cubicBezTo>
                        <a:cubicBezTo>
                          <a:pt x="3" y="9"/>
                          <a:pt x="2" y="9"/>
                          <a:pt x="2" y="9"/>
                        </a:cubicBezTo>
                        <a:cubicBezTo>
                          <a:pt x="1" y="11"/>
                          <a:pt x="1" y="12"/>
                          <a:pt x="1" y="14"/>
                        </a:cubicBezTo>
                        <a:cubicBezTo>
                          <a:pt x="0" y="15"/>
                          <a:pt x="2" y="15"/>
                          <a:pt x="2" y="14"/>
                        </a:cubicBezTo>
                        <a:cubicBezTo>
                          <a:pt x="3" y="10"/>
                          <a:pt x="4" y="5"/>
                          <a:pt x="4" y="1"/>
                        </a:cubicBezTo>
                        <a:cubicBezTo>
                          <a:pt x="4" y="0"/>
                          <a:pt x="2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5" name="Freeform 160"/>
                  <p:cNvSpPr/>
                  <p:nvPr/>
                </p:nvSpPr>
                <p:spPr bwMode="auto">
                  <a:xfrm>
                    <a:off x="906463" y="2497138"/>
                    <a:ext cx="4763" cy="14288"/>
                  </a:xfrm>
                  <a:custGeom>
                    <a:avLst/>
                    <a:gdLst>
                      <a:gd name="T0" fmla="*/ 1 w 5"/>
                      <a:gd name="T1" fmla="*/ 1 h 14"/>
                      <a:gd name="T2" fmla="*/ 2 w 5"/>
                      <a:gd name="T3" fmla="*/ 13 h 14"/>
                      <a:gd name="T4" fmla="*/ 3 w 5"/>
                      <a:gd name="T5" fmla="*/ 14 h 14"/>
                      <a:gd name="T6" fmla="*/ 5 w 5"/>
                      <a:gd name="T7" fmla="*/ 5 h 14"/>
                      <a:gd name="T8" fmla="*/ 4 w 5"/>
                      <a:gd name="T9" fmla="*/ 5 h 14"/>
                      <a:gd name="T10" fmla="*/ 2 w 5"/>
                      <a:gd name="T11" fmla="*/ 13 h 14"/>
                      <a:gd name="T12" fmla="*/ 3 w 5"/>
                      <a:gd name="T13" fmla="*/ 13 h 14"/>
                      <a:gd name="T14" fmla="*/ 2 w 5"/>
                      <a:gd name="T15" fmla="*/ 0 h 14"/>
                      <a:gd name="T16" fmla="*/ 1 w 5"/>
                      <a:gd name="T17" fmla="*/ 1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4">
                        <a:moveTo>
                          <a:pt x="1" y="1"/>
                        </a:moveTo>
                        <a:cubicBezTo>
                          <a:pt x="3" y="5"/>
                          <a:pt x="2" y="9"/>
                          <a:pt x="2" y="13"/>
                        </a:cubicBezTo>
                        <a:cubicBezTo>
                          <a:pt x="2" y="14"/>
                          <a:pt x="3" y="14"/>
                          <a:pt x="3" y="14"/>
                        </a:cubicBezTo>
                        <a:cubicBezTo>
                          <a:pt x="4" y="11"/>
                          <a:pt x="4" y="8"/>
                          <a:pt x="5" y="5"/>
                        </a:cubicBezTo>
                        <a:cubicBezTo>
                          <a:pt x="5" y="5"/>
                          <a:pt x="4" y="4"/>
                          <a:pt x="4" y="5"/>
                        </a:cubicBezTo>
                        <a:cubicBezTo>
                          <a:pt x="3" y="8"/>
                          <a:pt x="2" y="10"/>
                          <a:pt x="2" y="13"/>
                        </a:cubicBezTo>
                        <a:cubicBezTo>
                          <a:pt x="2" y="13"/>
                          <a:pt x="3" y="13"/>
                          <a:pt x="3" y="13"/>
                        </a:cubicBezTo>
                        <a:cubicBezTo>
                          <a:pt x="4" y="9"/>
                          <a:pt x="5" y="4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" name="Freeform 161"/>
                  <p:cNvSpPr/>
                  <p:nvPr/>
                </p:nvSpPr>
                <p:spPr bwMode="auto">
                  <a:xfrm>
                    <a:off x="911225" y="2478088"/>
                    <a:ext cx="28575" cy="49213"/>
                  </a:xfrm>
                  <a:custGeom>
                    <a:avLst/>
                    <a:gdLst>
                      <a:gd name="T0" fmla="*/ 3 w 28"/>
                      <a:gd name="T1" fmla="*/ 28 h 46"/>
                      <a:gd name="T2" fmla="*/ 6 w 28"/>
                      <a:gd name="T3" fmla="*/ 20 h 46"/>
                      <a:gd name="T4" fmla="*/ 10 w 28"/>
                      <a:gd name="T5" fmla="*/ 20 h 46"/>
                      <a:gd name="T6" fmla="*/ 11 w 28"/>
                      <a:gd name="T7" fmla="*/ 23 h 46"/>
                      <a:gd name="T8" fmla="*/ 15 w 28"/>
                      <a:gd name="T9" fmla="*/ 13 h 46"/>
                      <a:gd name="T10" fmla="*/ 17 w 28"/>
                      <a:gd name="T11" fmla="*/ 13 h 46"/>
                      <a:gd name="T12" fmla="*/ 18 w 28"/>
                      <a:gd name="T13" fmla="*/ 9 h 46"/>
                      <a:gd name="T14" fmla="*/ 18 w 28"/>
                      <a:gd name="T15" fmla="*/ 14 h 46"/>
                      <a:gd name="T16" fmla="*/ 19 w 28"/>
                      <a:gd name="T17" fmla="*/ 10 h 46"/>
                      <a:gd name="T18" fmla="*/ 20 w 28"/>
                      <a:gd name="T19" fmla="*/ 6 h 46"/>
                      <a:gd name="T20" fmla="*/ 22 w 28"/>
                      <a:gd name="T21" fmla="*/ 8 h 46"/>
                      <a:gd name="T22" fmla="*/ 22 w 28"/>
                      <a:gd name="T23" fmla="*/ 18 h 46"/>
                      <a:gd name="T24" fmla="*/ 23 w 28"/>
                      <a:gd name="T25" fmla="*/ 12 h 46"/>
                      <a:gd name="T26" fmla="*/ 24 w 28"/>
                      <a:gd name="T27" fmla="*/ 10 h 46"/>
                      <a:gd name="T28" fmla="*/ 25 w 28"/>
                      <a:gd name="T29" fmla="*/ 22 h 46"/>
                      <a:gd name="T30" fmla="*/ 24 w 28"/>
                      <a:gd name="T31" fmla="*/ 25 h 46"/>
                      <a:gd name="T32" fmla="*/ 20 w 28"/>
                      <a:gd name="T33" fmla="*/ 36 h 46"/>
                      <a:gd name="T34" fmla="*/ 23 w 28"/>
                      <a:gd name="T35" fmla="*/ 27 h 46"/>
                      <a:gd name="T36" fmla="*/ 23 w 28"/>
                      <a:gd name="T37" fmla="*/ 28 h 46"/>
                      <a:gd name="T38" fmla="*/ 20 w 28"/>
                      <a:gd name="T39" fmla="*/ 38 h 46"/>
                      <a:gd name="T40" fmla="*/ 20 w 28"/>
                      <a:gd name="T41" fmla="*/ 34 h 46"/>
                      <a:gd name="T42" fmla="*/ 16 w 28"/>
                      <a:gd name="T43" fmla="*/ 25 h 46"/>
                      <a:gd name="T44" fmla="*/ 15 w 28"/>
                      <a:gd name="T45" fmla="*/ 35 h 46"/>
                      <a:gd name="T46" fmla="*/ 11 w 28"/>
                      <a:gd name="T47" fmla="*/ 27 h 46"/>
                      <a:gd name="T48" fmla="*/ 11 w 28"/>
                      <a:gd name="T49" fmla="*/ 29 h 46"/>
                      <a:gd name="T50" fmla="*/ 10 w 28"/>
                      <a:gd name="T51" fmla="*/ 30 h 46"/>
                      <a:gd name="T52" fmla="*/ 11 w 28"/>
                      <a:gd name="T53" fmla="*/ 30 h 46"/>
                      <a:gd name="T54" fmla="*/ 15 w 28"/>
                      <a:gd name="T55" fmla="*/ 31 h 46"/>
                      <a:gd name="T56" fmla="*/ 17 w 28"/>
                      <a:gd name="T57" fmla="*/ 28 h 46"/>
                      <a:gd name="T58" fmla="*/ 18 w 28"/>
                      <a:gd name="T59" fmla="*/ 23 h 46"/>
                      <a:gd name="T60" fmla="*/ 18 w 28"/>
                      <a:gd name="T61" fmla="*/ 32 h 46"/>
                      <a:gd name="T62" fmla="*/ 19 w 28"/>
                      <a:gd name="T63" fmla="*/ 38 h 46"/>
                      <a:gd name="T64" fmla="*/ 21 w 28"/>
                      <a:gd name="T65" fmla="*/ 34 h 46"/>
                      <a:gd name="T66" fmla="*/ 19 w 28"/>
                      <a:gd name="T67" fmla="*/ 41 h 46"/>
                      <a:gd name="T68" fmla="*/ 21 w 28"/>
                      <a:gd name="T69" fmla="*/ 43 h 46"/>
                      <a:gd name="T70" fmla="*/ 22 w 28"/>
                      <a:gd name="T71" fmla="*/ 36 h 46"/>
                      <a:gd name="T72" fmla="*/ 22 w 28"/>
                      <a:gd name="T73" fmla="*/ 36 h 46"/>
                      <a:gd name="T74" fmla="*/ 23 w 28"/>
                      <a:gd name="T75" fmla="*/ 32 h 46"/>
                      <a:gd name="T76" fmla="*/ 25 w 28"/>
                      <a:gd name="T77" fmla="*/ 25 h 46"/>
                      <a:gd name="T78" fmla="*/ 25 w 28"/>
                      <a:gd name="T79" fmla="*/ 12 h 46"/>
                      <a:gd name="T80" fmla="*/ 22 w 28"/>
                      <a:gd name="T81" fmla="*/ 27 h 46"/>
                      <a:gd name="T82" fmla="*/ 22 w 28"/>
                      <a:gd name="T83" fmla="*/ 27 h 46"/>
                      <a:gd name="T84" fmla="*/ 20 w 28"/>
                      <a:gd name="T85" fmla="*/ 28 h 46"/>
                      <a:gd name="T86" fmla="*/ 20 w 28"/>
                      <a:gd name="T87" fmla="*/ 26 h 46"/>
                      <a:gd name="T88" fmla="*/ 19 w 28"/>
                      <a:gd name="T89" fmla="*/ 26 h 46"/>
                      <a:gd name="T90" fmla="*/ 18 w 28"/>
                      <a:gd name="T91" fmla="*/ 25 h 46"/>
                      <a:gd name="T92" fmla="*/ 18 w 28"/>
                      <a:gd name="T93" fmla="*/ 25 h 46"/>
                      <a:gd name="T94" fmla="*/ 15 w 28"/>
                      <a:gd name="T95" fmla="*/ 26 h 46"/>
                      <a:gd name="T96" fmla="*/ 14 w 28"/>
                      <a:gd name="T97" fmla="*/ 26 h 46"/>
                      <a:gd name="T98" fmla="*/ 14 w 28"/>
                      <a:gd name="T99" fmla="*/ 25 h 46"/>
                      <a:gd name="T100" fmla="*/ 13 w 28"/>
                      <a:gd name="T101" fmla="*/ 26 h 46"/>
                      <a:gd name="T102" fmla="*/ 12 w 28"/>
                      <a:gd name="T103" fmla="*/ 27 h 46"/>
                      <a:gd name="T104" fmla="*/ 11 w 28"/>
                      <a:gd name="T105" fmla="*/ 25 h 46"/>
                      <a:gd name="T106" fmla="*/ 9 w 28"/>
                      <a:gd name="T107" fmla="*/ 26 h 46"/>
                      <a:gd name="T108" fmla="*/ 8 w 28"/>
                      <a:gd name="T109" fmla="*/ 27 h 46"/>
                      <a:gd name="T110" fmla="*/ 7 w 28"/>
                      <a:gd name="T111" fmla="*/ 29 h 46"/>
                      <a:gd name="T112" fmla="*/ 5 w 28"/>
                      <a:gd name="T113" fmla="*/ 28 h 46"/>
                      <a:gd name="T114" fmla="*/ 3 w 28"/>
                      <a:gd name="T115" fmla="*/ 28 h 46"/>
                      <a:gd name="T116" fmla="*/ 1 w 28"/>
                      <a:gd name="T117" fmla="*/ 29 h 46"/>
                      <a:gd name="T118" fmla="*/ 1 w 28"/>
                      <a:gd name="T119" fmla="*/ 30 h 46"/>
                      <a:gd name="T120" fmla="*/ 0 w 28"/>
                      <a:gd name="T121" fmla="*/ 30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28" h="46">
                        <a:moveTo>
                          <a:pt x="3" y="15"/>
                        </a:moveTo>
                        <a:cubicBezTo>
                          <a:pt x="3" y="19"/>
                          <a:pt x="0" y="35"/>
                          <a:pt x="2" y="23"/>
                        </a:cubicBezTo>
                        <a:cubicBezTo>
                          <a:pt x="2" y="24"/>
                          <a:pt x="2" y="24"/>
                          <a:pt x="2" y="25"/>
                        </a:cubicBezTo>
                        <a:cubicBezTo>
                          <a:pt x="1" y="27"/>
                          <a:pt x="1" y="28"/>
                          <a:pt x="3" y="28"/>
                        </a:cubicBezTo>
                        <a:cubicBezTo>
                          <a:pt x="3" y="27"/>
                          <a:pt x="4" y="18"/>
                          <a:pt x="3" y="24"/>
                        </a:cubicBezTo>
                        <a:cubicBezTo>
                          <a:pt x="1" y="34"/>
                          <a:pt x="4" y="13"/>
                          <a:pt x="4" y="21"/>
                        </a:cubicBezTo>
                        <a:cubicBezTo>
                          <a:pt x="4" y="24"/>
                          <a:pt x="4" y="31"/>
                          <a:pt x="5" y="22"/>
                        </a:cubicBezTo>
                        <a:cubicBezTo>
                          <a:pt x="5" y="21"/>
                          <a:pt x="6" y="14"/>
                          <a:pt x="6" y="20"/>
                        </a:cubicBezTo>
                        <a:cubicBezTo>
                          <a:pt x="6" y="32"/>
                          <a:pt x="7" y="21"/>
                          <a:pt x="8" y="17"/>
                        </a:cubicBezTo>
                        <a:cubicBezTo>
                          <a:pt x="7" y="19"/>
                          <a:pt x="7" y="21"/>
                          <a:pt x="7" y="23"/>
                        </a:cubicBezTo>
                        <a:cubicBezTo>
                          <a:pt x="7" y="25"/>
                          <a:pt x="8" y="28"/>
                          <a:pt x="8" y="24"/>
                        </a:cubicBezTo>
                        <a:cubicBezTo>
                          <a:pt x="8" y="25"/>
                          <a:pt x="10" y="12"/>
                          <a:pt x="10" y="20"/>
                        </a:cubicBezTo>
                        <a:cubicBezTo>
                          <a:pt x="10" y="25"/>
                          <a:pt x="8" y="27"/>
                          <a:pt x="10" y="19"/>
                        </a:cubicBezTo>
                        <a:cubicBezTo>
                          <a:pt x="13" y="8"/>
                          <a:pt x="9" y="35"/>
                          <a:pt x="11" y="19"/>
                        </a:cubicBezTo>
                        <a:cubicBezTo>
                          <a:pt x="11" y="18"/>
                          <a:pt x="12" y="17"/>
                          <a:pt x="12" y="15"/>
                        </a:cubicBezTo>
                        <a:cubicBezTo>
                          <a:pt x="12" y="18"/>
                          <a:pt x="12" y="20"/>
                          <a:pt x="11" y="23"/>
                        </a:cubicBezTo>
                        <a:cubicBezTo>
                          <a:pt x="12" y="23"/>
                          <a:pt x="12" y="23"/>
                          <a:pt x="13" y="23"/>
                        </a:cubicBezTo>
                        <a:cubicBezTo>
                          <a:pt x="13" y="20"/>
                          <a:pt x="13" y="18"/>
                          <a:pt x="14" y="15"/>
                        </a:cubicBezTo>
                        <a:cubicBezTo>
                          <a:pt x="14" y="14"/>
                          <a:pt x="12" y="24"/>
                          <a:pt x="13" y="22"/>
                        </a:cubicBezTo>
                        <a:cubicBezTo>
                          <a:pt x="12" y="30"/>
                          <a:pt x="15" y="14"/>
                          <a:pt x="15" y="13"/>
                        </a:cubicBezTo>
                        <a:cubicBezTo>
                          <a:pt x="15" y="16"/>
                          <a:pt x="14" y="20"/>
                          <a:pt x="14" y="23"/>
                        </a:cubicBezTo>
                        <a:cubicBezTo>
                          <a:pt x="14" y="22"/>
                          <a:pt x="15" y="16"/>
                          <a:pt x="15" y="14"/>
                        </a:cubicBezTo>
                        <a:cubicBezTo>
                          <a:pt x="17" y="6"/>
                          <a:pt x="15" y="17"/>
                          <a:pt x="15" y="19"/>
                        </a:cubicBezTo>
                        <a:cubicBezTo>
                          <a:pt x="14" y="28"/>
                          <a:pt x="17" y="11"/>
                          <a:pt x="17" y="13"/>
                        </a:cubicBezTo>
                        <a:cubicBezTo>
                          <a:pt x="16" y="15"/>
                          <a:pt x="15" y="21"/>
                          <a:pt x="15" y="23"/>
                        </a:cubicBezTo>
                        <a:cubicBezTo>
                          <a:pt x="14" y="28"/>
                          <a:pt x="17" y="14"/>
                          <a:pt x="16" y="17"/>
                        </a:cubicBezTo>
                        <a:cubicBezTo>
                          <a:pt x="17" y="15"/>
                          <a:pt x="17" y="12"/>
                          <a:pt x="18" y="10"/>
                        </a:cubicBezTo>
                        <a:cubicBezTo>
                          <a:pt x="19" y="4"/>
                          <a:pt x="18" y="9"/>
                          <a:pt x="18" y="9"/>
                        </a:cubicBezTo>
                        <a:cubicBezTo>
                          <a:pt x="18" y="12"/>
                          <a:pt x="17" y="16"/>
                          <a:pt x="16" y="19"/>
                        </a:cubicBezTo>
                        <a:cubicBezTo>
                          <a:pt x="16" y="20"/>
                          <a:pt x="16" y="22"/>
                          <a:pt x="16" y="23"/>
                        </a:cubicBezTo>
                        <a:cubicBezTo>
                          <a:pt x="16" y="23"/>
                          <a:pt x="16" y="23"/>
                          <a:pt x="17" y="23"/>
                        </a:cubicBezTo>
                        <a:cubicBezTo>
                          <a:pt x="17" y="20"/>
                          <a:pt x="18" y="17"/>
                          <a:pt x="18" y="14"/>
                        </a:cubicBezTo>
                        <a:cubicBezTo>
                          <a:pt x="18" y="13"/>
                          <a:pt x="18" y="4"/>
                          <a:pt x="19" y="9"/>
                        </a:cubicBezTo>
                        <a:cubicBezTo>
                          <a:pt x="19" y="12"/>
                          <a:pt x="19" y="15"/>
                          <a:pt x="19" y="17"/>
                        </a:cubicBezTo>
                        <a:cubicBezTo>
                          <a:pt x="18" y="26"/>
                          <a:pt x="19" y="23"/>
                          <a:pt x="19" y="19"/>
                        </a:cubicBezTo>
                        <a:cubicBezTo>
                          <a:pt x="19" y="16"/>
                          <a:pt x="19" y="13"/>
                          <a:pt x="19" y="10"/>
                        </a:cubicBezTo>
                        <a:cubicBezTo>
                          <a:pt x="20" y="6"/>
                          <a:pt x="19" y="15"/>
                          <a:pt x="19" y="14"/>
                        </a:cubicBezTo>
                        <a:cubicBezTo>
                          <a:pt x="19" y="15"/>
                          <a:pt x="19" y="16"/>
                          <a:pt x="19" y="17"/>
                        </a:cubicBezTo>
                        <a:cubicBezTo>
                          <a:pt x="17" y="21"/>
                          <a:pt x="17" y="23"/>
                          <a:pt x="20" y="22"/>
                        </a:cubicBezTo>
                        <a:cubicBezTo>
                          <a:pt x="20" y="16"/>
                          <a:pt x="20" y="11"/>
                          <a:pt x="20" y="6"/>
                        </a:cubicBezTo>
                        <a:cubicBezTo>
                          <a:pt x="20" y="11"/>
                          <a:pt x="20" y="18"/>
                          <a:pt x="20" y="23"/>
                        </a:cubicBezTo>
                        <a:cubicBezTo>
                          <a:pt x="20" y="17"/>
                          <a:pt x="22" y="10"/>
                          <a:pt x="21" y="5"/>
                        </a:cubicBezTo>
                        <a:cubicBezTo>
                          <a:pt x="22" y="11"/>
                          <a:pt x="21" y="17"/>
                          <a:pt x="20" y="23"/>
                        </a:cubicBezTo>
                        <a:cubicBezTo>
                          <a:pt x="21" y="19"/>
                          <a:pt x="21" y="13"/>
                          <a:pt x="22" y="8"/>
                        </a:cubicBezTo>
                        <a:cubicBezTo>
                          <a:pt x="21" y="14"/>
                          <a:pt x="22" y="20"/>
                          <a:pt x="21" y="26"/>
                        </a:cubicBezTo>
                        <a:cubicBezTo>
                          <a:pt x="22" y="22"/>
                          <a:pt x="22" y="14"/>
                          <a:pt x="22" y="9"/>
                        </a:cubicBezTo>
                        <a:cubicBezTo>
                          <a:pt x="23" y="5"/>
                          <a:pt x="23" y="6"/>
                          <a:pt x="23" y="9"/>
                        </a:cubicBezTo>
                        <a:cubicBezTo>
                          <a:pt x="23" y="12"/>
                          <a:pt x="23" y="15"/>
                          <a:pt x="22" y="18"/>
                        </a:cubicBezTo>
                        <a:cubicBezTo>
                          <a:pt x="22" y="19"/>
                          <a:pt x="22" y="20"/>
                          <a:pt x="22" y="21"/>
                        </a:cubicBezTo>
                        <a:cubicBezTo>
                          <a:pt x="21" y="24"/>
                          <a:pt x="22" y="24"/>
                          <a:pt x="23" y="24"/>
                        </a:cubicBezTo>
                        <a:cubicBezTo>
                          <a:pt x="23" y="21"/>
                          <a:pt x="23" y="18"/>
                          <a:pt x="23" y="15"/>
                        </a:cubicBezTo>
                        <a:cubicBezTo>
                          <a:pt x="23" y="14"/>
                          <a:pt x="23" y="4"/>
                          <a:pt x="23" y="12"/>
                        </a:cubicBezTo>
                        <a:cubicBezTo>
                          <a:pt x="24" y="16"/>
                          <a:pt x="23" y="20"/>
                          <a:pt x="23" y="24"/>
                        </a:cubicBezTo>
                        <a:cubicBezTo>
                          <a:pt x="23" y="24"/>
                          <a:pt x="23" y="24"/>
                          <a:pt x="23" y="24"/>
                        </a:cubicBezTo>
                        <a:cubicBezTo>
                          <a:pt x="23" y="22"/>
                          <a:pt x="23" y="20"/>
                          <a:pt x="23" y="18"/>
                        </a:cubicBezTo>
                        <a:cubicBezTo>
                          <a:pt x="23" y="15"/>
                          <a:pt x="24" y="12"/>
                          <a:pt x="24" y="10"/>
                        </a:cubicBezTo>
                        <a:cubicBezTo>
                          <a:pt x="24" y="6"/>
                          <a:pt x="24" y="1"/>
                          <a:pt x="25" y="6"/>
                        </a:cubicBezTo>
                        <a:cubicBezTo>
                          <a:pt x="25" y="6"/>
                          <a:pt x="27" y="14"/>
                          <a:pt x="26" y="8"/>
                        </a:cubicBezTo>
                        <a:cubicBezTo>
                          <a:pt x="26" y="7"/>
                          <a:pt x="25" y="7"/>
                          <a:pt x="25" y="8"/>
                        </a:cubicBezTo>
                        <a:cubicBezTo>
                          <a:pt x="25" y="12"/>
                          <a:pt x="25" y="17"/>
                          <a:pt x="25" y="22"/>
                        </a:cubicBezTo>
                        <a:cubicBezTo>
                          <a:pt x="27" y="22"/>
                          <a:pt x="27" y="21"/>
                          <a:pt x="26" y="19"/>
                        </a:cubicBezTo>
                        <a:cubicBezTo>
                          <a:pt x="26" y="18"/>
                          <a:pt x="26" y="8"/>
                          <a:pt x="26" y="15"/>
                        </a:cubicBezTo>
                        <a:cubicBezTo>
                          <a:pt x="26" y="18"/>
                          <a:pt x="25" y="21"/>
                          <a:pt x="24" y="24"/>
                        </a:cubicBezTo>
                        <a:cubicBezTo>
                          <a:pt x="24" y="25"/>
                          <a:pt x="22" y="34"/>
                          <a:pt x="24" y="25"/>
                        </a:cubicBezTo>
                        <a:cubicBezTo>
                          <a:pt x="23" y="31"/>
                          <a:pt x="23" y="39"/>
                          <a:pt x="24" y="27"/>
                        </a:cubicBezTo>
                        <a:cubicBezTo>
                          <a:pt x="23" y="30"/>
                          <a:pt x="23" y="32"/>
                          <a:pt x="22" y="34"/>
                        </a:cubicBezTo>
                        <a:cubicBezTo>
                          <a:pt x="22" y="33"/>
                          <a:pt x="22" y="28"/>
                          <a:pt x="22" y="33"/>
                        </a:cubicBezTo>
                        <a:cubicBezTo>
                          <a:pt x="22" y="36"/>
                          <a:pt x="22" y="46"/>
                          <a:pt x="20" y="36"/>
                        </a:cubicBezTo>
                        <a:cubicBezTo>
                          <a:pt x="20" y="31"/>
                          <a:pt x="19" y="36"/>
                          <a:pt x="19" y="38"/>
                        </a:cubicBezTo>
                        <a:cubicBezTo>
                          <a:pt x="20" y="40"/>
                          <a:pt x="21" y="40"/>
                          <a:pt x="20" y="37"/>
                        </a:cubicBezTo>
                        <a:cubicBezTo>
                          <a:pt x="20" y="34"/>
                          <a:pt x="21" y="32"/>
                          <a:pt x="21" y="29"/>
                        </a:cubicBezTo>
                        <a:cubicBezTo>
                          <a:pt x="22" y="28"/>
                          <a:pt x="22" y="28"/>
                          <a:pt x="23" y="27"/>
                        </a:cubicBezTo>
                        <a:cubicBezTo>
                          <a:pt x="21" y="31"/>
                          <a:pt x="21" y="32"/>
                          <a:pt x="23" y="32"/>
                        </a:cubicBezTo>
                        <a:cubicBezTo>
                          <a:pt x="24" y="29"/>
                          <a:pt x="25" y="26"/>
                          <a:pt x="25" y="23"/>
                        </a:cubicBezTo>
                        <a:cubicBezTo>
                          <a:pt x="26" y="22"/>
                          <a:pt x="24" y="22"/>
                          <a:pt x="24" y="23"/>
                        </a:cubicBezTo>
                        <a:cubicBezTo>
                          <a:pt x="24" y="25"/>
                          <a:pt x="23" y="26"/>
                          <a:pt x="23" y="28"/>
                        </a:cubicBezTo>
                        <a:cubicBezTo>
                          <a:pt x="23" y="28"/>
                          <a:pt x="20" y="35"/>
                          <a:pt x="20" y="33"/>
                        </a:cubicBezTo>
                        <a:cubicBezTo>
                          <a:pt x="20" y="32"/>
                          <a:pt x="18" y="27"/>
                          <a:pt x="18" y="32"/>
                        </a:cubicBezTo>
                        <a:cubicBezTo>
                          <a:pt x="18" y="34"/>
                          <a:pt x="18" y="36"/>
                          <a:pt x="18" y="38"/>
                        </a:cubicBezTo>
                        <a:cubicBezTo>
                          <a:pt x="18" y="39"/>
                          <a:pt x="20" y="39"/>
                          <a:pt x="20" y="38"/>
                        </a:cubicBezTo>
                        <a:cubicBezTo>
                          <a:pt x="20" y="34"/>
                          <a:pt x="20" y="30"/>
                          <a:pt x="20" y="25"/>
                        </a:cubicBezTo>
                        <a:cubicBezTo>
                          <a:pt x="20" y="25"/>
                          <a:pt x="18" y="25"/>
                          <a:pt x="18" y="25"/>
                        </a:cubicBezTo>
                        <a:cubicBezTo>
                          <a:pt x="18" y="28"/>
                          <a:pt x="18" y="31"/>
                          <a:pt x="18" y="34"/>
                        </a:cubicBezTo>
                        <a:cubicBezTo>
                          <a:pt x="19" y="34"/>
                          <a:pt x="19" y="34"/>
                          <a:pt x="20" y="34"/>
                        </a:cubicBezTo>
                        <a:cubicBezTo>
                          <a:pt x="19" y="33"/>
                          <a:pt x="19" y="31"/>
                          <a:pt x="19" y="29"/>
                        </a:cubicBezTo>
                        <a:cubicBezTo>
                          <a:pt x="19" y="22"/>
                          <a:pt x="18" y="32"/>
                          <a:pt x="18" y="33"/>
                        </a:cubicBezTo>
                        <a:cubicBezTo>
                          <a:pt x="18" y="30"/>
                          <a:pt x="18" y="27"/>
                          <a:pt x="18" y="25"/>
                        </a:cubicBezTo>
                        <a:cubicBezTo>
                          <a:pt x="17" y="24"/>
                          <a:pt x="16" y="24"/>
                          <a:pt x="16" y="25"/>
                        </a:cubicBezTo>
                        <a:cubicBezTo>
                          <a:pt x="15" y="32"/>
                          <a:pt x="16" y="32"/>
                          <a:pt x="15" y="25"/>
                        </a:cubicBezTo>
                        <a:cubicBezTo>
                          <a:pt x="15" y="24"/>
                          <a:pt x="14" y="24"/>
                          <a:pt x="14" y="25"/>
                        </a:cubicBezTo>
                        <a:cubicBezTo>
                          <a:pt x="14" y="28"/>
                          <a:pt x="14" y="31"/>
                          <a:pt x="14" y="35"/>
                        </a:cubicBezTo>
                        <a:cubicBezTo>
                          <a:pt x="14" y="36"/>
                          <a:pt x="15" y="36"/>
                          <a:pt x="15" y="35"/>
                        </a:cubicBezTo>
                        <a:cubicBezTo>
                          <a:pt x="15" y="32"/>
                          <a:pt x="15" y="30"/>
                          <a:pt x="14" y="28"/>
                        </a:cubicBezTo>
                        <a:cubicBezTo>
                          <a:pt x="14" y="27"/>
                          <a:pt x="13" y="28"/>
                          <a:pt x="13" y="28"/>
                        </a:cubicBezTo>
                        <a:cubicBezTo>
                          <a:pt x="13" y="30"/>
                          <a:pt x="13" y="31"/>
                          <a:pt x="13" y="33"/>
                        </a:cubicBezTo>
                        <a:cubicBezTo>
                          <a:pt x="13" y="31"/>
                          <a:pt x="12" y="29"/>
                          <a:pt x="11" y="27"/>
                        </a:cubicBezTo>
                        <a:cubicBezTo>
                          <a:pt x="11" y="27"/>
                          <a:pt x="10" y="26"/>
                          <a:pt x="10" y="27"/>
                        </a:cubicBezTo>
                        <a:cubicBezTo>
                          <a:pt x="9" y="30"/>
                          <a:pt x="9" y="32"/>
                          <a:pt x="9" y="34"/>
                        </a:cubicBezTo>
                        <a:cubicBezTo>
                          <a:pt x="9" y="35"/>
                          <a:pt x="11" y="35"/>
                          <a:pt x="11" y="34"/>
                        </a:cubicBezTo>
                        <a:cubicBezTo>
                          <a:pt x="11" y="32"/>
                          <a:pt x="11" y="31"/>
                          <a:pt x="11" y="29"/>
                        </a:cubicBezTo>
                        <a:cubicBezTo>
                          <a:pt x="11" y="28"/>
                          <a:pt x="9" y="28"/>
                          <a:pt x="9" y="29"/>
                        </a:cubicBezTo>
                        <a:cubicBezTo>
                          <a:pt x="9" y="32"/>
                          <a:pt x="9" y="35"/>
                          <a:pt x="9" y="38"/>
                        </a:cubicBezTo>
                        <a:cubicBezTo>
                          <a:pt x="9" y="39"/>
                          <a:pt x="11" y="39"/>
                          <a:pt x="11" y="38"/>
                        </a:cubicBezTo>
                        <a:cubicBezTo>
                          <a:pt x="11" y="35"/>
                          <a:pt x="11" y="33"/>
                          <a:pt x="10" y="30"/>
                        </a:cubicBezTo>
                        <a:cubicBezTo>
                          <a:pt x="10" y="29"/>
                          <a:pt x="8" y="30"/>
                          <a:pt x="9" y="31"/>
                        </a:cubicBezTo>
                        <a:cubicBezTo>
                          <a:pt x="8" y="35"/>
                          <a:pt x="8" y="36"/>
                          <a:pt x="11" y="35"/>
                        </a:cubicBezTo>
                        <a:cubicBezTo>
                          <a:pt x="12" y="33"/>
                          <a:pt x="11" y="31"/>
                          <a:pt x="9" y="31"/>
                        </a:cubicBezTo>
                        <a:cubicBezTo>
                          <a:pt x="11" y="32"/>
                          <a:pt x="11" y="32"/>
                          <a:pt x="11" y="30"/>
                        </a:cubicBezTo>
                        <a:cubicBezTo>
                          <a:pt x="12" y="33"/>
                          <a:pt x="12" y="33"/>
                          <a:pt x="13" y="36"/>
                        </a:cubicBezTo>
                        <a:cubicBezTo>
                          <a:pt x="13" y="36"/>
                          <a:pt x="14" y="36"/>
                          <a:pt x="14" y="35"/>
                        </a:cubicBezTo>
                        <a:cubicBezTo>
                          <a:pt x="14" y="34"/>
                          <a:pt x="14" y="32"/>
                          <a:pt x="14" y="31"/>
                        </a:cubicBezTo>
                        <a:cubicBezTo>
                          <a:pt x="13" y="33"/>
                          <a:pt x="13" y="33"/>
                          <a:pt x="15" y="31"/>
                        </a:cubicBezTo>
                        <a:cubicBezTo>
                          <a:pt x="16" y="29"/>
                          <a:pt x="16" y="28"/>
                          <a:pt x="14" y="28"/>
                        </a:cubicBezTo>
                        <a:cubicBezTo>
                          <a:pt x="14" y="30"/>
                          <a:pt x="14" y="32"/>
                          <a:pt x="14" y="34"/>
                        </a:cubicBezTo>
                        <a:cubicBezTo>
                          <a:pt x="14" y="35"/>
                          <a:pt x="16" y="35"/>
                          <a:pt x="16" y="34"/>
                        </a:cubicBezTo>
                        <a:cubicBezTo>
                          <a:pt x="16" y="32"/>
                          <a:pt x="17" y="30"/>
                          <a:pt x="17" y="28"/>
                        </a:cubicBezTo>
                        <a:cubicBezTo>
                          <a:pt x="17" y="31"/>
                          <a:pt x="17" y="33"/>
                          <a:pt x="17" y="35"/>
                        </a:cubicBezTo>
                        <a:cubicBezTo>
                          <a:pt x="17" y="36"/>
                          <a:pt x="19" y="36"/>
                          <a:pt x="19" y="35"/>
                        </a:cubicBezTo>
                        <a:cubicBezTo>
                          <a:pt x="19" y="31"/>
                          <a:pt x="20" y="28"/>
                          <a:pt x="20" y="24"/>
                        </a:cubicBezTo>
                        <a:cubicBezTo>
                          <a:pt x="20" y="23"/>
                          <a:pt x="18" y="23"/>
                          <a:pt x="18" y="23"/>
                        </a:cubicBezTo>
                        <a:cubicBezTo>
                          <a:pt x="18" y="28"/>
                          <a:pt x="18" y="32"/>
                          <a:pt x="18" y="37"/>
                        </a:cubicBezTo>
                        <a:cubicBezTo>
                          <a:pt x="18" y="38"/>
                          <a:pt x="20" y="38"/>
                          <a:pt x="20" y="37"/>
                        </a:cubicBezTo>
                        <a:cubicBezTo>
                          <a:pt x="20" y="35"/>
                          <a:pt x="20" y="33"/>
                          <a:pt x="20" y="31"/>
                        </a:cubicBezTo>
                        <a:cubicBezTo>
                          <a:pt x="20" y="26"/>
                          <a:pt x="18" y="29"/>
                          <a:pt x="18" y="32"/>
                        </a:cubicBezTo>
                        <a:cubicBezTo>
                          <a:pt x="18" y="33"/>
                          <a:pt x="20" y="40"/>
                          <a:pt x="20" y="34"/>
                        </a:cubicBezTo>
                        <a:cubicBezTo>
                          <a:pt x="20" y="32"/>
                          <a:pt x="20" y="30"/>
                          <a:pt x="20" y="28"/>
                        </a:cubicBezTo>
                        <a:cubicBezTo>
                          <a:pt x="20" y="27"/>
                          <a:pt x="18" y="27"/>
                          <a:pt x="18" y="28"/>
                        </a:cubicBezTo>
                        <a:cubicBezTo>
                          <a:pt x="18" y="32"/>
                          <a:pt x="18" y="35"/>
                          <a:pt x="19" y="38"/>
                        </a:cubicBezTo>
                        <a:cubicBezTo>
                          <a:pt x="19" y="39"/>
                          <a:pt x="20" y="39"/>
                          <a:pt x="20" y="38"/>
                        </a:cubicBezTo>
                        <a:cubicBezTo>
                          <a:pt x="22" y="35"/>
                          <a:pt x="23" y="32"/>
                          <a:pt x="24" y="28"/>
                        </a:cubicBezTo>
                        <a:cubicBezTo>
                          <a:pt x="26" y="26"/>
                          <a:pt x="25" y="25"/>
                          <a:pt x="23" y="26"/>
                        </a:cubicBezTo>
                        <a:cubicBezTo>
                          <a:pt x="23" y="29"/>
                          <a:pt x="22" y="32"/>
                          <a:pt x="21" y="34"/>
                        </a:cubicBezTo>
                        <a:cubicBezTo>
                          <a:pt x="21" y="35"/>
                          <a:pt x="23" y="36"/>
                          <a:pt x="23" y="35"/>
                        </a:cubicBezTo>
                        <a:cubicBezTo>
                          <a:pt x="24" y="31"/>
                          <a:pt x="24" y="28"/>
                          <a:pt x="24" y="24"/>
                        </a:cubicBezTo>
                        <a:cubicBezTo>
                          <a:pt x="24" y="24"/>
                          <a:pt x="23" y="23"/>
                          <a:pt x="23" y="24"/>
                        </a:cubicBezTo>
                        <a:cubicBezTo>
                          <a:pt x="19" y="28"/>
                          <a:pt x="19" y="35"/>
                          <a:pt x="19" y="41"/>
                        </a:cubicBezTo>
                        <a:cubicBezTo>
                          <a:pt x="19" y="42"/>
                          <a:pt x="20" y="42"/>
                          <a:pt x="20" y="41"/>
                        </a:cubicBezTo>
                        <a:cubicBezTo>
                          <a:pt x="20" y="38"/>
                          <a:pt x="20" y="34"/>
                          <a:pt x="20" y="31"/>
                        </a:cubicBezTo>
                        <a:cubicBezTo>
                          <a:pt x="20" y="30"/>
                          <a:pt x="19" y="30"/>
                          <a:pt x="19" y="31"/>
                        </a:cubicBezTo>
                        <a:cubicBezTo>
                          <a:pt x="19" y="35"/>
                          <a:pt x="19" y="39"/>
                          <a:pt x="21" y="43"/>
                        </a:cubicBezTo>
                        <a:cubicBezTo>
                          <a:pt x="21" y="43"/>
                          <a:pt x="22" y="44"/>
                          <a:pt x="22" y="43"/>
                        </a:cubicBezTo>
                        <a:cubicBezTo>
                          <a:pt x="24" y="38"/>
                          <a:pt x="24" y="34"/>
                          <a:pt x="23" y="29"/>
                        </a:cubicBezTo>
                        <a:cubicBezTo>
                          <a:pt x="23" y="28"/>
                          <a:pt x="22" y="28"/>
                          <a:pt x="22" y="28"/>
                        </a:cubicBezTo>
                        <a:cubicBezTo>
                          <a:pt x="22" y="31"/>
                          <a:pt x="21" y="34"/>
                          <a:pt x="22" y="36"/>
                        </a:cubicBezTo>
                        <a:cubicBezTo>
                          <a:pt x="22" y="37"/>
                          <a:pt x="23" y="37"/>
                          <a:pt x="23" y="37"/>
                        </a:cubicBezTo>
                        <a:cubicBezTo>
                          <a:pt x="24" y="33"/>
                          <a:pt x="25" y="29"/>
                          <a:pt x="25" y="25"/>
                        </a:cubicBezTo>
                        <a:cubicBezTo>
                          <a:pt x="25" y="24"/>
                          <a:pt x="24" y="24"/>
                          <a:pt x="24" y="25"/>
                        </a:cubicBezTo>
                        <a:cubicBezTo>
                          <a:pt x="22" y="29"/>
                          <a:pt x="21" y="32"/>
                          <a:pt x="22" y="36"/>
                        </a:cubicBezTo>
                        <a:cubicBezTo>
                          <a:pt x="22" y="37"/>
                          <a:pt x="23" y="37"/>
                          <a:pt x="23" y="36"/>
                        </a:cubicBezTo>
                        <a:cubicBezTo>
                          <a:pt x="25" y="32"/>
                          <a:pt x="25" y="28"/>
                          <a:pt x="25" y="23"/>
                        </a:cubicBezTo>
                        <a:cubicBezTo>
                          <a:pt x="25" y="22"/>
                          <a:pt x="23" y="22"/>
                          <a:pt x="23" y="23"/>
                        </a:cubicBezTo>
                        <a:cubicBezTo>
                          <a:pt x="22" y="26"/>
                          <a:pt x="22" y="29"/>
                          <a:pt x="23" y="32"/>
                        </a:cubicBezTo>
                        <a:cubicBezTo>
                          <a:pt x="23" y="33"/>
                          <a:pt x="24" y="33"/>
                          <a:pt x="24" y="32"/>
                        </a:cubicBezTo>
                        <a:cubicBezTo>
                          <a:pt x="26" y="25"/>
                          <a:pt x="28" y="17"/>
                          <a:pt x="27" y="10"/>
                        </a:cubicBezTo>
                        <a:cubicBezTo>
                          <a:pt x="27" y="9"/>
                          <a:pt x="26" y="9"/>
                          <a:pt x="26" y="10"/>
                        </a:cubicBezTo>
                        <a:cubicBezTo>
                          <a:pt x="25" y="15"/>
                          <a:pt x="24" y="20"/>
                          <a:pt x="25" y="25"/>
                        </a:cubicBezTo>
                        <a:cubicBezTo>
                          <a:pt x="25" y="26"/>
                          <a:pt x="26" y="26"/>
                          <a:pt x="26" y="25"/>
                        </a:cubicBezTo>
                        <a:cubicBezTo>
                          <a:pt x="26" y="22"/>
                          <a:pt x="26" y="19"/>
                          <a:pt x="26" y="16"/>
                        </a:cubicBezTo>
                        <a:cubicBezTo>
                          <a:pt x="26" y="14"/>
                          <a:pt x="26" y="12"/>
                          <a:pt x="26" y="10"/>
                        </a:cubicBezTo>
                        <a:cubicBezTo>
                          <a:pt x="24" y="9"/>
                          <a:pt x="24" y="10"/>
                          <a:pt x="25" y="12"/>
                        </a:cubicBezTo>
                        <a:cubicBezTo>
                          <a:pt x="25" y="13"/>
                          <a:pt x="26" y="13"/>
                          <a:pt x="27" y="12"/>
                        </a:cubicBezTo>
                        <a:cubicBezTo>
                          <a:pt x="27" y="8"/>
                          <a:pt x="26" y="5"/>
                          <a:pt x="25" y="1"/>
                        </a:cubicBezTo>
                        <a:cubicBezTo>
                          <a:pt x="25" y="0"/>
                          <a:pt x="24" y="0"/>
                          <a:pt x="23" y="1"/>
                        </a:cubicBezTo>
                        <a:cubicBezTo>
                          <a:pt x="22" y="9"/>
                          <a:pt x="22" y="18"/>
                          <a:pt x="22" y="27"/>
                        </a:cubicBezTo>
                        <a:cubicBezTo>
                          <a:pt x="22" y="27"/>
                          <a:pt x="23" y="28"/>
                          <a:pt x="23" y="27"/>
                        </a:cubicBezTo>
                        <a:cubicBezTo>
                          <a:pt x="25" y="20"/>
                          <a:pt x="25" y="13"/>
                          <a:pt x="25" y="6"/>
                        </a:cubicBezTo>
                        <a:cubicBezTo>
                          <a:pt x="25" y="6"/>
                          <a:pt x="23" y="5"/>
                          <a:pt x="23" y="6"/>
                        </a:cubicBezTo>
                        <a:cubicBezTo>
                          <a:pt x="22" y="13"/>
                          <a:pt x="22" y="20"/>
                          <a:pt x="22" y="27"/>
                        </a:cubicBezTo>
                        <a:cubicBezTo>
                          <a:pt x="22" y="28"/>
                          <a:pt x="23" y="28"/>
                          <a:pt x="23" y="27"/>
                        </a:cubicBezTo>
                        <a:cubicBezTo>
                          <a:pt x="24" y="19"/>
                          <a:pt x="25" y="11"/>
                          <a:pt x="24" y="4"/>
                        </a:cubicBezTo>
                        <a:cubicBezTo>
                          <a:pt x="24" y="3"/>
                          <a:pt x="22" y="3"/>
                          <a:pt x="22" y="3"/>
                        </a:cubicBezTo>
                        <a:cubicBezTo>
                          <a:pt x="20" y="12"/>
                          <a:pt x="19" y="20"/>
                          <a:pt x="20" y="28"/>
                        </a:cubicBezTo>
                        <a:cubicBezTo>
                          <a:pt x="20" y="29"/>
                          <a:pt x="21" y="30"/>
                          <a:pt x="22" y="29"/>
                        </a:cubicBezTo>
                        <a:cubicBezTo>
                          <a:pt x="23" y="21"/>
                          <a:pt x="24" y="13"/>
                          <a:pt x="23" y="5"/>
                        </a:cubicBezTo>
                        <a:cubicBezTo>
                          <a:pt x="23" y="4"/>
                          <a:pt x="21" y="4"/>
                          <a:pt x="21" y="5"/>
                        </a:cubicBezTo>
                        <a:cubicBezTo>
                          <a:pt x="20" y="12"/>
                          <a:pt x="19" y="19"/>
                          <a:pt x="20" y="26"/>
                        </a:cubicBezTo>
                        <a:cubicBezTo>
                          <a:pt x="20" y="26"/>
                          <a:pt x="21" y="27"/>
                          <a:pt x="21" y="26"/>
                        </a:cubicBezTo>
                        <a:cubicBezTo>
                          <a:pt x="23" y="18"/>
                          <a:pt x="23" y="10"/>
                          <a:pt x="22" y="2"/>
                        </a:cubicBezTo>
                        <a:cubicBezTo>
                          <a:pt x="22" y="2"/>
                          <a:pt x="21" y="1"/>
                          <a:pt x="21" y="2"/>
                        </a:cubicBezTo>
                        <a:cubicBezTo>
                          <a:pt x="19" y="10"/>
                          <a:pt x="19" y="18"/>
                          <a:pt x="19" y="26"/>
                        </a:cubicBezTo>
                        <a:cubicBezTo>
                          <a:pt x="19" y="27"/>
                          <a:pt x="20" y="27"/>
                          <a:pt x="20" y="26"/>
                        </a:cubicBezTo>
                        <a:cubicBezTo>
                          <a:pt x="21" y="18"/>
                          <a:pt x="22" y="11"/>
                          <a:pt x="21" y="3"/>
                        </a:cubicBezTo>
                        <a:cubicBezTo>
                          <a:pt x="21" y="2"/>
                          <a:pt x="20" y="2"/>
                          <a:pt x="20" y="3"/>
                        </a:cubicBezTo>
                        <a:cubicBezTo>
                          <a:pt x="19" y="10"/>
                          <a:pt x="18" y="17"/>
                          <a:pt x="18" y="25"/>
                        </a:cubicBezTo>
                        <a:cubicBezTo>
                          <a:pt x="18" y="25"/>
                          <a:pt x="19" y="26"/>
                          <a:pt x="20" y="25"/>
                        </a:cubicBezTo>
                        <a:cubicBezTo>
                          <a:pt x="21" y="18"/>
                          <a:pt x="22" y="11"/>
                          <a:pt x="20" y="4"/>
                        </a:cubicBezTo>
                        <a:cubicBezTo>
                          <a:pt x="20" y="3"/>
                          <a:pt x="19" y="3"/>
                          <a:pt x="19" y="4"/>
                        </a:cubicBezTo>
                        <a:cubicBezTo>
                          <a:pt x="18" y="11"/>
                          <a:pt x="17" y="18"/>
                          <a:pt x="18" y="25"/>
                        </a:cubicBezTo>
                        <a:cubicBezTo>
                          <a:pt x="18" y="26"/>
                          <a:pt x="19" y="26"/>
                          <a:pt x="19" y="25"/>
                        </a:cubicBezTo>
                        <a:cubicBezTo>
                          <a:pt x="20" y="18"/>
                          <a:pt x="21" y="11"/>
                          <a:pt x="20" y="4"/>
                        </a:cubicBezTo>
                        <a:cubicBezTo>
                          <a:pt x="19" y="3"/>
                          <a:pt x="18" y="3"/>
                          <a:pt x="18" y="4"/>
                        </a:cubicBezTo>
                        <a:cubicBezTo>
                          <a:pt x="17" y="11"/>
                          <a:pt x="16" y="18"/>
                          <a:pt x="15" y="26"/>
                        </a:cubicBezTo>
                        <a:cubicBezTo>
                          <a:pt x="15" y="27"/>
                          <a:pt x="16" y="27"/>
                          <a:pt x="16" y="26"/>
                        </a:cubicBezTo>
                        <a:cubicBezTo>
                          <a:pt x="18" y="19"/>
                          <a:pt x="20" y="12"/>
                          <a:pt x="18" y="5"/>
                        </a:cubicBezTo>
                        <a:cubicBezTo>
                          <a:pt x="18" y="4"/>
                          <a:pt x="17" y="4"/>
                          <a:pt x="17" y="5"/>
                        </a:cubicBezTo>
                        <a:cubicBezTo>
                          <a:pt x="16" y="12"/>
                          <a:pt x="13" y="19"/>
                          <a:pt x="14" y="26"/>
                        </a:cubicBezTo>
                        <a:cubicBezTo>
                          <a:pt x="14" y="27"/>
                          <a:pt x="15" y="27"/>
                          <a:pt x="16" y="26"/>
                        </a:cubicBezTo>
                        <a:cubicBezTo>
                          <a:pt x="17" y="21"/>
                          <a:pt x="17" y="16"/>
                          <a:pt x="18" y="10"/>
                        </a:cubicBezTo>
                        <a:cubicBezTo>
                          <a:pt x="18" y="10"/>
                          <a:pt x="16" y="9"/>
                          <a:pt x="16" y="10"/>
                        </a:cubicBezTo>
                        <a:cubicBezTo>
                          <a:pt x="14" y="15"/>
                          <a:pt x="14" y="20"/>
                          <a:pt x="14" y="25"/>
                        </a:cubicBezTo>
                        <a:cubicBezTo>
                          <a:pt x="14" y="25"/>
                          <a:pt x="16" y="26"/>
                          <a:pt x="16" y="25"/>
                        </a:cubicBezTo>
                        <a:cubicBezTo>
                          <a:pt x="17" y="19"/>
                          <a:pt x="17" y="14"/>
                          <a:pt x="17" y="8"/>
                        </a:cubicBezTo>
                        <a:cubicBezTo>
                          <a:pt x="17" y="8"/>
                          <a:pt x="15" y="7"/>
                          <a:pt x="15" y="8"/>
                        </a:cubicBezTo>
                        <a:cubicBezTo>
                          <a:pt x="14" y="14"/>
                          <a:pt x="13" y="20"/>
                          <a:pt x="13" y="26"/>
                        </a:cubicBezTo>
                        <a:cubicBezTo>
                          <a:pt x="13" y="27"/>
                          <a:pt x="14" y="27"/>
                          <a:pt x="14" y="26"/>
                        </a:cubicBezTo>
                        <a:cubicBezTo>
                          <a:pt x="16" y="21"/>
                          <a:pt x="16" y="16"/>
                          <a:pt x="16" y="10"/>
                        </a:cubicBezTo>
                        <a:cubicBezTo>
                          <a:pt x="16" y="9"/>
                          <a:pt x="15" y="9"/>
                          <a:pt x="15" y="10"/>
                        </a:cubicBezTo>
                        <a:cubicBezTo>
                          <a:pt x="13" y="16"/>
                          <a:pt x="12" y="21"/>
                          <a:pt x="12" y="27"/>
                        </a:cubicBezTo>
                        <a:cubicBezTo>
                          <a:pt x="12" y="28"/>
                          <a:pt x="13" y="28"/>
                          <a:pt x="13" y="28"/>
                        </a:cubicBezTo>
                        <a:cubicBezTo>
                          <a:pt x="14" y="23"/>
                          <a:pt x="15" y="18"/>
                          <a:pt x="15" y="13"/>
                        </a:cubicBezTo>
                        <a:cubicBezTo>
                          <a:pt x="15" y="12"/>
                          <a:pt x="13" y="12"/>
                          <a:pt x="13" y="13"/>
                        </a:cubicBezTo>
                        <a:cubicBezTo>
                          <a:pt x="12" y="17"/>
                          <a:pt x="11" y="21"/>
                          <a:pt x="11" y="25"/>
                        </a:cubicBezTo>
                        <a:cubicBezTo>
                          <a:pt x="11" y="26"/>
                          <a:pt x="12" y="26"/>
                          <a:pt x="13" y="25"/>
                        </a:cubicBezTo>
                        <a:cubicBezTo>
                          <a:pt x="13" y="21"/>
                          <a:pt x="14" y="17"/>
                          <a:pt x="13" y="13"/>
                        </a:cubicBezTo>
                        <a:cubicBezTo>
                          <a:pt x="13" y="12"/>
                          <a:pt x="12" y="12"/>
                          <a:pt x="12" y="12"/>
                        </a:cubicBezTo>
                        <a:cubicBezTo>
                          <a:pt x="10" y="17"/>
                          <a:pt x="9" y="21"/>
                          <a:pt x="9" y="26"/>
                        </a:cubicBezTo>
                        <a:cubicBezTo>
                          <a:pt x="9" y="27"/>
                          <a:pt x="10" y="27"/>
                          <a:pt x="11" y="27"/>
                        </a:cubicBezTo>
                        <a:cubicBezTo>
                          <a:pt x="12" y="22"/>
                          <a:pt x="12" y="18"/>
                          <a:pt x="12" y="14"/>
                        </a:cubicBezTo>
                        <a:cubicBezTo>
                          <a:pt x="12" y="13"/>
                          <a:pt x="11" y="13"/>
                          <a:pt x="11" y="14"/>
                        </a:cubicBezTo>
                        <a:cubicBezTo>
                          <a:pt x="9" y="18"/>
                          <a:pt x="8" y="22"/>
                          <a:pt x="8" y="27"/>
                        </a:cubicBezTo>
                        <a:cubicBezTo>
                          <a:pt x="8" y="28"/>
                          <a:pt x="9" y="28"/>
                          <a:pt x="9" y="27"/>
                        </a:cubicBezTo>
                        <a:cubicBezTo>
                          <a:pt x="11" y="23"/>
                          <a:pt x="11" y="19"/>
                          <a:pt x="11" y="15"/>
                        </a:cubicBezTo>
                        <a:cubicBezTo>
                          <a:pt x="11" y="14"/>
                          <a:pt x="10" y="14"/>
                          <a:pt x="9" y="15"/>
                        </a:cubicBezTo>
                        <a:cubicBezTo>
                          <a:pt x="7" y="19"/>
                          <a:pt x="7" y="24"/>
                          <a:pt x="7" y="29"/>
                        </a:cubicBezTo>
                        <a:cubicBezTo>
                          <a:pt x="7" y="29"/>
                          <a:pt x="8" y="29"/>
                          <a:pt x="8" y="29"/>
                        </a:cubicBezTo>
                        <a:cubicBezTo>
                          <a:pt x="8" y="24"/>
                          <a:pt x="9" y="19"/>
                          <a:pt x="9" y="15"/>
                        </a:cubicBezTo>
                        <a:cubicBezTo>
                          <a:pt x="9" y="14"/>
                          <a:pt x="7" y="14"/>
                          <a:pt x="7" y="15"/>
                        </a:cubicBezTo>
                        <a:cubicBezTo>
                          <a:pt x="6" y="19"/>
                          <a:pt x="5" y="23"/>
                          <a:pt x="5" y="28"/>
                        </a:cubicBezTo>
                        <a:cubicBezTo>
                          <a:pt x="5" y="29"/>
                          <a:pt x="6" y="29"/>
                          <a:pt x="6" y="28"/>
                        </a:cubicBezTo>
                        <a:cubicBezTo>
                          <a:pt x="7" y="24"/>
                          <a:pt x="8" y="20"/>
                          <a:pt x="8" y="16"/>
                        </a:cubicBezTo>
                        <a:cubicBezTo>
                          <a:pt x="7" y="15"/>
                          <a:pt x="7" y="15"/>
                          <a:pt x="6" y="15"/>
                        </a:cubicBezTo>
                        <a:cubicBezTo>
                          <a:pt x="4" y="19"/>
                          <a:pt x="3" y="24"/>
                          <a:pt x="3" y="28"/>
                        </a:cubicBezTo>
                        <a:cubicBezTo>
                          <a:pt x="3" y="29"/>
                          <a:pt x="4" y="29"/>
                          <a:pt x="4" y="29"/>
                        </a:cubicBezTo>
                        <a:cubicBezTo>
                          <a:pt x="6" y="25"/>
                          <a:pt x="6" y="21"/>
                          <a:pt x="6" y="16"/>
                        </a:cubicBezTo>
                        <a:cubicBezTo>
                          <a:pt x="6" y="16"/>
                          <a:pt x="5" y="15"/>
                          <a:pt x="4" y="16"/>
                        </a:cubicBezTo>
                        <a:cubicBezTo>
                          <a:pt x="2" y="20"/>
                          <a:pt x="1" y="24"/>
                          <a:pt x="1" y="29"/>
                        </a:cubicBezTo>
                        <a:cubicBezTo>
                          <a:pt x="1" y="30"/>
                          <a:pt x="2" y="30"/>
                          <a:pt x="3" y="29"/>
                        </a:cubicBezTo>
                        <a:cubicBezTo>
                          <a:pt x="4" y="26"/>
                          <a:pt x="5" y="23"/>
                          <a:pt x="5" y="19"/>
                        </a:cubicBezTo>
                        <a:cubicBezTo>
                          <a:pt x="5" y="18"/>
                          <a:pt x="4" y="18"/>
                          <a:pt x="4" y="19"/>
                        </a:cubicBezTo>
                        <a:cubicBezTo>
                          <a:pt x="3" y="23"/>
                          <a:pt x="2" y="26"/>
                          <a:pt x="1" y="30"/>
                        </a:cubicBezTo>
                        <a:cubicBezTo>
                          <a:pt x="1" y="31"/>
                          <a:pt x="2" y="31"/>
                          <a:pt x="2" y="30"/>
                        </a:cubicBezTo>
                        <a:cubicBezTo>
                          <a:pt x="4" y="26"/>
                          <a:pt x="5" y="22"/>
                          <a:pt x="4" y="18"/>
                        </a:cubicBezTo>
                        <a:cubicBezTo>
                          <a:pt x="4" y="17"/>
                          <a:pt x="3" y="17"/>
                          <a:pt x="3" y="18"/>
                        </a:cubicBezTo>
                        <a:cubicBezTo>
                          <a:pt x="1" y="22"/>
                          <a:pt x="0" y="26"/>
                          <a:pt x="0" y="30"/>
                        </a:cubicBezTo>
                        <a:cubicBezTo>
                          <a:pt x="0" y="31"/>
                          <a:pt x="2" y="31"/>
                          <a:pt x="2" y="30"/>
                        </a:cubicBezTo>
                        <a:cubicBezTo>
                          <a:pt x="3" y="25"/>
                          <a:pt x="4" y="21"/>
                          <a:pt x="4" y="15"/>
                        </a:cubicBezTo>
                        <a:cubicBezTo>
                          <a:pt x="4" y="14"/>
                          <a:pt x="3" y="14"/>
                          <a:pt x="3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" name="Freeform 162"/>
                  <p:cNvSpPr/>
                  <p:nvPr/>
                </p:nvSpPr>
                <p:spPr bwMode="auto">
                  <a:xfrm>
                    <a:off x="898525" y="2506663"/>
                    <a:ext cx="22225" cy="41275"/>
                  </a:xfrm>
                  <a:custGeom>
                    <a:avLst/>
                    <a:gdLst>
                      <a:gd name="T0" fmla="*/ 18 w 21"/>
                      <a:gd name="T1" fmla="*/ 5 h 38"/>
                      <a:gd name="T2" fmla="*/ 18 w 21"/>
                      <a:gd name="T3" fmla="*/ 6 h 38"/>
                      <a:gd name="T4" fmla="*/ 17 w 21"/>
                      <a:gd name="T5" fmla="*/ 9 h 38"/>
                      <a:gd name="T6" fmla="*/ 16 w 21"/>
                      <a:gd name="T7" fmla="*/ 12 h 38"/>
                      <a:gd name="T8" fmla="*/ 16 w 21"/>
                      <a:gd name="T9" fmla="*/ 1 h 38"/>
                      <a:gd name="T10" fmla="*/ 16 w 21"/>
                      <a:gd name="T11" fmla="*/ 3 h 38"/>
                      <a:gd name="T12" fmla="*/ 13 w 21"/>
                      <a:gd name="T13" fmla="*/ 3 h 38"/>
                      <a:gd name="T14" fmla="*/ 12 w 21"/>
                      <a:gd name="T15" fmla="*/ 7 h 38"/>
                      <a:gd name="T16" fmla="*/ 11 w 21"/>
                      <a:gd name="T17" fmla="*/ 7 h 38"/>
                      <a:gd name="T18" fmla="*/ 9 w 21"/>
                      <a:gd name="T19" fmla="*/ 2 h 38"/>
                      <a:gd name="T20" fmla="*/ 8 w 21"/>
                      <a:gd name="T21" fmla="*/ 4 h 38"/>
                      <a:gd name="T22" fmla="*/ 8 w 21"/>
                      <a:gd name="T23" fmla="*/ 12 h 38"/>
                      <a:gd name="T24" fmla="*/ 5 w 21"/>
                      <a:gd name="T25" fmla="*/ 10 h 38"/>
                      <a:gd name="T26" fmla="*/ 3 w 21"/>
                      <a:gd name="T27" fmla="*/ 2 h 38"/>
                      <a:gd name="T28" fmla="*/ 3 w 21"/>
                      <a:gd name="T29" fmla="*/ 8 h 38"/>
                      <a:gd name="T30" fmla="*/ 2 w 21"/>
                      <a:gd name="T31" fmla="*/ 11 h 38"/>
                      <a:gd name="T32" fmla="*/ 2 w 21"/>
                      <a:gd name="T33" fmla="*/ 20 h 38"/>
                      <a:gd name="T34" fmla="*/ 0 w 21"/>
                      <a:gd name="T35" fmla="*/ 26 h 38"/>
                      <a:gd name="T36" fmla="*/ 2 w 21"/>
                      <a:gd name="T37" fmla="*/ 30 h 38"/>
                      <a:gd name="T38" fmla="*/ 4 w 21"/>
                      <a:gd name="T39" fmla="*/ 19 h 38"/>
                      <a:gd name="T40" fmla="*/ 5 w 21"/>
                      <a:gd name="T41" fmla="*/ 16 h 38"/>
                      <a:gd name="T42" fmla="*/ 4 w 21"/>
                      <a:gd name="T43" fmla="*/ 22 h 38"/>
                      <a:gd name="T44" fmla="*/ 5 w 21"/>
                      <a:gd name="T45" fmla="*/ 27 h 38"/>
                      <a:gd name="T46" fmla="*/ 7 w 21"/>
                      <a:gd name="T47" fmla="*/ 33 h 38"/>
                      <a:gd name="T48" fmla="*/ 0 w 21"/>
                      <a:gd name="T49" fmla="*/ 27 h 38"/>
                      <a:gd name="T50" fmla="*/ 2 w 21"/>
                      <a:gd name="T51" fmla="*/ 28 h 38"/>
                      <a:gd name="T52" fmla="*/ 6 w 21"/>
                      <a:gd name="T53" fmla="*/ 28 h 38"/>
                      <a:gd name="T54" fmla="*/ 5 w 21"/>
                      <a:gd name="T55" fmla="*/ 25 h 38"/>
                      <a:gd name="T56" fmla="*/ 6 w 21"/>
                      <a:gd name="T57" fmla="*/ 11 h 38"/>
                      <a:gd name="T58" fmla="*/ 6 w 21"/>
                      <a:gd name="T59" fmla="*/ 12 h 38"/>
                      <a:gd name="T60" fmla="*/ 2 w 21"/>
                      <a:gd name="T61" fmla="*/ 25 h 38"/>
                      <a:gd name="T62" fmla="*/ 0 w 21"/>
                      <a:gd name="T63" fmla="*/ 28 h 38"/>
                      <a:gd name="T64" fmla="*/ 0 w 21"/>
                      <a:gd name="T65" fmla="*/ 20 h 38"/>
                      <a:gd name="T66" fmla="*/ 2 w 21"/>
                      <a:gd name="T67" fmla="*/ 14 h 38"/>
                      <a:gd name="T68" fmla="*/ 3 w 21"/>
                      <a:gd name="T69" fmla="*/ 21 h 38"/>
                      <a:gd name="T70" fmla="*/ 3 w 21"/>
                      <a:gd name="T71" fmla="*/ 17 h 38"/>
                      <a:gd name="T72" fmla="*/ 4 w 21"/>
                      <a:gd name="T73" fmla="*/ 7 h 38"/>
                      <a:gd name="T74" fmla="*/ 7 w 21"/>
                      <a:gd name="T75" fmla="*/ 5 h 38"/>
                      <a:gd name="T76" fmla="*/ 8 w 21"/>
                      <a:gd name="T77" fmla="*/ 14 h 38"/>
                      <a:gd name="T78" fmla="*/ 9 w 21"/>
                      <a:gd name="T79" fmla="*/ 13 h 38"/>
                      <a:gd name="T80" fmla="*/ 10 w 21"/>
                      <a:gd name="T81" fmla="*/ 10 h 38"/>
                      <a:gd name="T82" fmla="*/ 12 w 21"/>
                      <a:gd name="T83" fmla="*/ 5 h 38"/>
                      <a:gd name="T84" fmla="*/ 13 w 21"/>
                      <a:gd name="T85" fmla="*/ 12 h 38"/>
                      <a:gd name="T86" fmla="*/ 14 w 21"/>
                      <a:gd name="T87" fmla="*/ 14 h 38"/>
                      <a:gd name="T88" fmla="*/ 15 w 21"/>
                      <a:gd name="T89" fmla="*/ 6 h 38"/>
                      <a:gd name="T90" fmla="*/ 17 w 21"/>
                      <a:gd name="T91" fmla="*/ 6 h 38"/>
                      <a:gd name="T92" fmla="*/ 17 w 21"/>
                      <a:gd name="T93" fmla="*/ 16 h 38"/>
                      <a:gd name="T94" fmla="*/ 18 w 21"/>
                      <a:gd name="T95" fmla="*/ 15 h 38"/>
                      <a:gd name="T96" fmla="*/ 18 w 21"/>
                      <a:gd name="T97" fmla="*/ 10 h 38"/>
                      <a:gd name="T98" fmla="*/ 20 w 21"/>
                      <a:gd name="T99" fmla="*/ 1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</a:cxnLst>
                    <a:rect l="0" t="0" r="r" b="b"/>
                    <a:pathLst>
                      <a:path w="21" h="38">
                        <a:moveTo>
                          <a:pt x="20" y="1"/>
                        </a:moveTo>
                        <a:cubicBezTo>
                          <a:pt x="19" y="3"/>
                          <a:pt x="20" y="11"/>
                          <a:pt x="19" y="5"/>
                        </a:cubicBezTo>
                        <a:cubicBezTo>
                          <a:pt x="19" y="4"/>
                          <a:pt x="18" y="4"/>
                          <a:pt x="18" y="5"/>
                        </a:cubicBezTo>
                        <a:cubicBezTo>
                          <a:pt x="18" y="6"/>
                          <a:pt x="18" y="8"/>
                          <a:pt x="18" y="10"/>
                        </a:cubicBezTo>
                        <a:cubicBezTo>
                          <a:pt x="17" y="12"/>
                          <a:pt x="17" y="12"/>
                          <a:pt x="19" y="12"/>
                        </a:cubicBezTo>
                        <a:cubicBezTo>
                          <a:pt x="19" y="10"/>
                          <a:pt x="19" y="8"/>
                          <a:pt x="18" y="6"/>
                        </a:cubicBezTo>
                        <a:cubicBezTo>
                          <a:pt x="18" y="6"/>
                          <a:pt x="17" y="6"/>
                          <a:pt x="17" y="7"/>
                        </a:cubicBezTo>
                        <a:cubicBezTo>
                          <a:pt x="16" y="9"/>
                          <a:pt x="16" y="11"/>
                          <a:pt x="17" y="14"/>
                        </a:cubicBezTo>
                        <a:cubicBezTo>
                          <a:pt x="19" y="14"/>
                          <a:pt x="20" y="12"/>
                          <a:pt x="17" y="9"/>
                        </a:cubicBezTo>
                        <a:cubicBezTo>
                          <a:pt x="17" y="7"/>
                          <a:pt x="17" y="6"/>
                          <a:pt x="17" y="4"/>
                        </a:cubicBezTo>
                        <a:cubicBezTo>
                          <a:pt x="17" y="3"/>
                          <a:pt x="16" y="3"/>
                          <a:pt x="16" y="4"/>
                        </a:cubicBezTo>
                        <a:cubicBezTo>
                          <a:pt x="16" y="7"/>
                          <a:pt x="16" y="9"/>
                          <a:pt x="16" y="12"/>
                        </a:cubicBezTo>
                        <a:cubicBezTo>
                          <a:pt x="16" y="13"/>
                          <a:pt x="17" y="13"/>
                          <a:pt x="17" y="12"/>
                        </a:cubicBezTo>
                        <a:cubicBezTo>
                          <a:pt x="18" y="8"/>
                          <a:pt x="18" y="5"/>
                          <a:pt x="17" y="1"/>
                        </a:cubicBezTo>
                        <a:cubicBezTo>
                          <a:pt x="17" y="0"/>
                          <a:pt x="16" y="0"/>
                          <a:pt x="16" y="1"/>
                        </a:cubicBezTo>
                        <a:cubicBezTo>
                          <a:pt x="16" y="4"/>
                          <a:pt x="16" y="8"/>
                          <a:pt x="16" y="11"/>
                        </a:cubicBezTo>
                        <a:cubicBezTo>
                          <a:pt x="18" y="11"/>
                          <a:pt x="18" y="11"/>
                          <a:pt x="17" y="8"/>
                        </a:cubicBezTo>
                        <a:cubicBezTo>
                          <a:pt x="17" y="7"/>
                          <a:pt x="16" y="5"/>
                          <a:pt x="16" y="3"/>
                        </a:cubicBezTo>
                        <a:cubicBezTo>
                          <a:pt x="16" y="2"/>
                          <a:pt x="15" y="3"/>
                          <a:pt x="15" y="3"/>
                        </a:cubicBezTo>
                        <a:cubicBezTo>
                          <a:pt x="14" y="6"/>
                          <a:pt x="14" y="10"/>
                          <a:pt x="14" y="12"/>
                        </a:cubicBezTo>
                        <a:cubicBezTo>
                          <a:pt x="13" y="9"/>
                          <a:pt x="13" y="6"/>
                          <a:pt x="13" y="3"/>
                        </a:cubicBezTo>
                        <a:cubicBezTo>
                          <a:pt x="12" y="3"/>
                          <a:pt x="11" y="3"/>
                          <a:pt x="11" y="4"/>
                        </a:cubicBezTo>
                        <a:cubicBezTo>
                          <a:pt x="11" y="6"/>
                          <a:pt x="12" y="8"/>
                          <a:pt x="12" y="10"/>
                        </a:cubicBezTo>
                        <a:cubicBezTo>
                          <a:pt x="13" y="10"/>
                          <a:pt x="13" y="9"/>
                          <a:pt x="12" y="7"/>
                        </a:cubicBezTo>
                        <a:cubicBezTo>
                          <a:pt x="12" y="6"/>
                          <a:pt x="12" y="4"/>
                          <a:pt x="11" y="3"/>
                        </a:cubicBezTo>
                        <a:cubicBezTo>
                          <a:pt x="11" y="2"/>
                          <a:pt x="10" y="2"/>
                          <a:pt x="10" y="3"/>
                        </a:cubicBezTo>
                        <a:cubicBezTo>
                          <a:pt x="10" y="5"/>
                          <a:pt x="10" y="6"/>
                          <a:pt x="11" y="7"/>
                        </a:cubicBezTo>
                        <a:cubicBezTo>
                          <a:pt x="10" y="11"/>
                          <a:pt x="11" y="11"/>
                          <a:pt x="11" y="7"/>
                        </a:cubicBezTo>
                        <a:cubicBezTo>
                          <a:pt x="11" y="6"/>
                          <a:pt x="11" y="4"/>
                          <a:pt x="11" y="2"/>
                        </a:cubicBezTo>
                        <a:cubicBezTo>
                          <a:pt x="11" y="1"/>
                          <a:pt x="9" y="2"/>
                          <a:pt x="9" y="2"/>
                        </a:cubicBezTo>
                        <a:cubicBezTo>
                          <a:pt x="9" y="5"/>
                          <a:pt x="9" y="8"/>
                          <a:pt x="9" y="11"/>
                        </a:cubicBezTo>
                        <a:cubicBezTo>
                          <a:pt x="10" y="11"/>
                          <a:pt x="10" y="11"/>
                          <a:pt x="9" y="9"/>
                        </a:cubicBezTo>
                        <a:cubicBezTo>
                          <a:pt x="9" y="7"/>
                          <a:pt x="9" y="6"/>
                          <a:pt x="8" y="4"/>
                        </a:cubicBezTo>
                        <a:cubicBezTo>
                          <a:pt x="8" y="3"/>
                          <a:pt x="7" y="4"/>
                          <a:pt x="7" y="4"/>
                        </a:cubicBezTo>
                        <a:cubicBezTo>
                          <a:pt x="7" y="6"/>
                          <a:pt x="7" y="8"/>
                          <a:pt x="7" y="9"/>
                        </a:cubicBezTo>
                        <a:cubicBezTo>
                          <a:pt x="6" y="11"/>
                          <a:pt x="6" y="12"/>
                          <a:pt x="8" y="12"/>
                        </a:cubicBezTo>
                        <a:cubicBezTo>
                          <a:pt x="8" y="8"/>
                          <a:pt x="7" y="5"/>
                          <a:pt x="7" y="2"/>
                        </a:cubicBezTo>
                        <a:cubicBezTo>
                          <a:pt x="7" y="1"/>
                          <a:pt x="5" y="2"/>
                          <a:pt x="5" y="2"/>
                        </a:cubicBezTo>
                        <a:cubicBezTo>
                          <a:pt x="5" y="5"/>
                          <a:pt x="6" y="8"/>
                          <a:pt x="5" y="10"/>
                        </a:cubicBezTo>
                        <a:cubicBezTo>
                          <a:pt x="6" y="11"/>
                          <a:pt x="6" y="11"/>
                          <a:pt x="5" y="9"/>
                        </a:cubicBezTo>
                        <a:cubicBezTo>
                          <a:pt x="5" y="6"/>
                          <a:pt x="5" y="4"/>
                          <a:pt x="4" y="2"/>
                        </a:cubicBezTo>
                        <a:cubicBezTo>
                          <a:pt x="4" y="1"/>
                          <a:pt x="3" y="1"/>
                          <a:pt x="3" y="2"/>
                        </a:cubicBezTo>
                        <a:cubicBezTo>
                          <a:pt x="3" y="5"/>
                          <a:pt x="3" y="9"/>
                          <a:pt x="3" y="12"/>
                        </a:cubicBezTo>
                        <a:cubicBezTo>
                          <a:pt x="2" y="14"/>
                          <a:pt x="2" y="15"/>
                          <a:pt x="4" y="15"/>
                        </a:cubicBezTo>
                        <a:cubicBezTo>
                          <a:pt x="3" y="12"/>
                          <a:pt x="3" y="10"/>
                          <a:pt x="3" y="8"/>
                        </a:cubicBezTo>
                        <a:cubicBezTo>
                          <a:pt x="3" y="7"/>
                          <a:pt x="2" y="7"/>
                          <a:pt x="2" y="8"/>
                        </a:cubicBezTo>
                        <a:cubicBezTo>
                          <a:pt x="2" y="11"/>
                          <a:pt x="2" y="13"/>
                          <a:pt x="2" y="16"/>
                        </a:cubicBezTo>
                        <a:cubicBezTo>
                          <a:pt x="2" y="23"/>
                          <a:pt x="2" y="12"/>
                          <a:pt x="2" y="11"/>
                        </a:cubicBezTo>
                        <a:cubicBezTo>
                          <a:pt x="2" y="10"/>
                          <a:pt x="0" y="10"/>
                          <a:pt x="0" y="11"/>
                        </a:cubicBezTo>
                        <a:cubicBezTo>
                          <a:pt x="0" y="15"/>
                          <a:pt x="0" y="18"/>
                          <a:pt x="0" y="22"/>
                        </a:cubicBezTo>
                        <a:cubicBezTo>
                          <a:pt x="2" y="23"/>
                          <a:pt x="3" y="22"/>
                          <a:pt x="2" y="20"/>
                        </a:cubicBezTo>
                        <a:cubicBezTo>
                          <a:pt x="2" y="19"/>
                          <a:pt x="2" y="17"/>
                          <a:pt x="2" y="16"/>
                        </a:cubicBezTo>
                        <a:cubicBezTo>
                          <a:pt x="2" y="15"/>
                          <a:pt x="0" y="15"/>
                          <a:pt x="0" y="16"/>
                        </a:cubicBezTo>
                        <a:cubicBezTo>
                          <a:pt x="0" y="19"/>
                          <a:pt x="0" y="22"/>
                          <a:pt x="0" y="26"/>
                        </a:cubicBezTo>
                        <a:cubicBezTo>
                          <a:pt x="2" y="26"/>
                          <a:pt x="2" y="25"/>
                          <a:pt x="1" y="23"/>
                        </a:cubicBezTo>
                        <a:cubicBezTo>
                          <a:pt x="1" y="25"/>
                          <a:pt x="0" y="28"/>
                          <a:pt x="0" y="30"/>
                        </a:cubicBezTo>
                        <a:cubicBezTo>
                          <a:pt x="0" y="31"/>
                          <a:pt x="1" y="31"/>
                          <a:pt x="2" y="30"/>
                        </a:cubicBezTo>
                        <a:cubicBezTo>
                          <a:pt x="3" y="28"/>
                          <a:pt x="4" y="25"/>
                          <a:pt x="5" y="22"/>
                        </a:cubicBezTo>
                        <a:cubicBezTo>
                          <a:pt x="5" y="20"/>
                          <a:pt x="5" y="18"/>
                          <a:pt x="5" y="17"/>
                        </a:cubicBezTo>
                        <a:cubicBezTo>
                          <a:pt x="6" y="11"/>
                          <a:pt x="4" y="18"/>
                          <a:pt x="4" y="19"/>
                        </a:cubicBezTo>
                        <a:cubicBezTo>
                          <a:pt x="4" y="19"/>
                          <a:pt x="5" y="20"/>
                          <a:pt x="5" y="19"/>
                        </a:cubicBezTo>
                        <a:cubicBezTo>
                          <a:pt x="6" y="17"/>
                          <a:pt x="6" y="16"/>
                          <a:pt x="7" y="14"/>
                        </a:cubicBezTo>
                        <a:cubicBezTo>
                          <a:pt x="5" y="13"/>
                          <a:pt x="5" y="14"/>
                          <a:pt x="5" y="16"/>
                        </a:cubicBezTo>
                        <a:cubicBezTo>
                          <a:pt x="5" y="17"/>
                          <a:pt x="5" y="18"/>
                          <a:pt x="5" y="19"/>
                        </a:cubicBezTo>
                        <a:cubicBezTo>
                          <a:pt x="5" y="21"/>
                          <a:pt x="6" y="24"/>
                          <a:pt x="5" y="21"/>
                        </a:cubicBezTo>
                        <a:cubicBezTo>
                          <a:pt x="5" y="21"/>
                          <a:pt x="4" y="21"/>
                          <a:pt x="4" y="22"/>
                        </a:cubicBezTo>
                        <a:cubicBezTo>
                          <a:pt x="4" y="25"/>
                          <a:pt x="4" y="28"/>
                          <a:pt x="5" y="32"/>
                        </a:cubicBezTo>
                        <a:cubicBezTo>
                          <a:pt x="5" y="33"/>
                          <a:pt x="6" y="33"/>
                          <a:pt x="6" y="32"/>
                        </a:cubicBezTo>
                        <a:cubicBezTo>
                          <a:pt x="6" y="29"/>
                          <a:pt x="6" y="29"/>
                          <a:pt x="5" y="27"/>
                        </a:cubicBezTo>
                        <a:cubicBezTo>
                          <a:pt x="5" y="26"/>
                          <a:pt x="4" y="26"/>
                          <a:pt x="4" y="27"/>
                        </a:cubicBezTo>
                        <a:cubicBezTo>
                          <a:pt x="4" y="29"/>
                          <a:pt x="5" y="31"/>
                          <a:pt x="6" y="33"/>
                        </a:cubicBezTo>
                        <a:cubicBezTo>
                          <a:pt x="6" y="34"/>
                          <a:pt x="7" y="34"/>
                          <a:pt x="7" y="33"/>
                        </a:cubicBezTo>
                        <a:cubicBezTo>
                          <a:pt x="6" y="29"/>
                          <a:pt x="5" y="30"/>
                          <a:pt x="7" y="33"/>
                        </a:cubicBezTo>
                        <a:cubicBezTo>
                          <a:pt x="5" y="30"/>
                          <a:pt x="4" y="28"/>
                          <a:pt x="2" y="26"/>
                        </a:cubicBezTo>
                        <a:cubicBezTo>
                          <a:pt x="1" y="25"/>
                          <a:pt x="0" y="26"/>
                          <a:pt x="0" y="27"/>
                        </a:cubicBezTo>
                        <a:cubicBezTo>
                          <a:pt x="1" y="30"/>
                          <a:pt x="2" y="34"/>
                          <a:pt x="5" y="37"/>
                        </a:cubicBezTo>
                        <a:cubicBezTo>
                          <a:pt x="6" y="38"/>
                          <a:pt x="7" y="37"/>
                          <a:pt x="6" y="36"/>
                        </a:cubicBezTo>
                        <a:cubicBezTo>
                          <a:pt x="4" y="34"/>
                          <a:pt x="3" y="30"/>
                          <a:pt x="2" y="28"/>
                        </a:cubicBezTo>
                        <a:cubicBezTo>
                          <a:pt x="3" y="30"/>
                          <a:pt x="5" y="33"/>
                          <a:pt x="7" y="35"/>
                        </a:cubicBezTo>
                        <a:cubicBezTo>
                          <a:pt x="7" y="36"/>
                          <a:pt x="8" y="35"/>
                          <a:pt x="8" y="34"/>
                        </a:cubicBezTo>
                        <a:cubicBezTo>
                          <a:pt x="7" y="32"/>
                          <a:pt x="7" y="30"/>
                          <a:pt x="6" y="28"/>
                        </a:cubicBezTo>
                        <a:cubicBezTo>
                          <a:pt x="6" y="27"/>
                          <a:pt x="4" y="27"/>
                          <a:pt x="4" y="28"/>
                        </a:cubicBezTo>
                        <a:cubicBezTo>
                          <a:pt x="5" y="30"/>
                          <a:pt x="7" y="33"/>
                          <a:pt x="6" y="29"/>
                        </a:cubicBezTo>
                        <a:cubicBezTo>
                          <a:pt x="6" y="33"/>
                          <a:pt x="3" y="19"/>
                          <a:pt x="5" y="25"/>
                        </a:cubicBezTo>
                        <a:cubicBezTo>
                          <a:pt x="5" y="25"/>
                          <a:pt x="6" y="25"/>
                          <a:pt x="6" y="24"/>
                        </a:cubicBezTo>
                        <a:cubicBezTo>
                          <a:pt x="6" y="20"/>
                          <a:pt x="7" y="16"/>
                          <a:pt x="7" y="11"/>
                        </a:cubicBezTo>
                        <a:cubicBezTo>
                          <a:pt x="8" y="10"/>
                          <a:pt x="6" y="10"/>
                          <a:pt x="6" y="11"/>
                        </a:cubicBezTo>
                        <a:cubicBezTo>
                          <a:pt x="6" y="12"/>
                          <a:pt x="6" y="13"/>
                          <a:pt x="5" y="13"/>
                        </a:cubicBezTo>
                        <a:cubicBezTo>
                          <a:pt x="4" y="15"/>
                          <a:pt x="4" y="16"/>
                          <a:pt x="6" y="17"/>
                        </a:cubicBezTo>
                        <a:cubicBezTo>
                          <a:pt x="6" y="15"/>
                          <a:pt x="6" y="14"/>
                          <a:pt x="6" y="12"/>
                        </a:cubicBezTo>
                        <a:cubicBezTo>
                          <a:pt x="6" y="11"/>
                          <a:pt x="5" y="11"/>
                          <a:pt x="5" y="12"/>
                        </a:cubicBezTo>
                        <a:cubicBezTo>
                          <a:pt x="4" y="16"/>
                          <a:pt x="3" y="20"/>
                          <a:pt x="3" y="23"/>
                        </a:cubicBezTo>
                        <a:cubicBezTo>
                          <a:pt x="2" y="25"/>
                          <a:pt x="2" y="31"/>
                          <a:pt x="2" y="25"/>
                        </a:cubicBezTo>
                        <a:cubicBezTo>
                          <a:pt x="2" y="23"/>
                          <a:pt x="2" y="22"/>
                          <a:pt x="1" y="20"/>
                        </a:cubicBezTo>
                        <a:cubicBezTo>
                          <a:pt x="1" y="20"/>
                          <a:pt x="0" y="20"/>
                          <a:pt x="0" y="20"/>
                        </a:cubicBezTo>
                        <a:cubicBezTo>
                          <a:pt x="0" y="23"/>
                          <a:pt x="0" y="26"/>
                          <a:pt x="0" y="28"/>
                        </a:cubicBezTo>
                        <a:cubicBezTo>
                          <a:pt x="0" y="29"/>
                          <a:pt x="1" y="29"/>
                          <a:pt x="1" y="28"/>
                        </a:cubicBezTo>
                        <a:cubicBezTo>
                          <a:pt x="1" y="25"/>
                          <a:pt x="2" y="22"/>
                          <a:pt x="2" y="18"/>
                        </a:cubicBezTo>
                        <a:cubicBezTo>
                          <a:pt x="0" y="17"/>
                          <a:pt x="0" y="18"/>
                          <a:pt x="0" y="20"/>
                        </a:cubicBezTo>
                        <a:cubicBezTo>
                          <a:pt x="0" y="22"/>
                          <a:pt x="0" y="23"/>
                          <a:pt x="0" y="25"/>
                        </a:cubicBezTo>
                        <a:cubicBezTo>
                          <a:pt x="0" y="26"/>
                          <a:pt x="2" y="26"/>
                          <a:pt x="2" y="25"/>
                        </a:cubicBezTo>
                        <a:cubicBezTo>
                          <a:pt x="2" y="21"/>
                          <a:pt x="2" y="17"/>
                          <a:pt x="2" y="14"/>
                        </a:cubicBezTo>
                        <a:cubicBezTo>
                          <a:pt x="0" y="13"/>
                          <a:pt x="0" y="14"/>
                          <a:pt x="1" y="16"/>
                        </a:cubicBezTo>
                        <a:cubicBezTo>
                          <a:pt x="1" y="18"/>
                          <a:pt x="1" y="20"/>
                          <a:pt x="2" y="22"/>
                        </a:cubicBezTo>
                        <a:cubicBezTo>
                          <a:pt x="2" y="22"/>
                          <a:pt x="3" y="22"/>
                          <a:pt x="3" y="21"/>
                        </a:cubicBezTo>
                        <a:cubicBezTo>
                          <a:pt x="3" y="18"/>
                          <a:pt x="3" y="14"/>
                          <a:pt x="3" y="11"/>
                        </a:cubicBezTo>
                        <a:cubicBezTo>
                          <a:pt x="1" y="10"/>
                          <a:pt x="1" y="10"/>
                          <a:pt x="2" y="12"/>
                        </a:cubicBezTo>
                        <a:cubicBezTo>
                          <a:pt x="2" y="14"/>
                          <a:pt x="2" y="16"/>
                          <a:pt x="3" y="17"/>
                        </a:cubicBezTo>
                        <a:cubicBezTo>
                          <a:pt x="3" y="18"/>
                          <a:pt x="4" y="18"/>
                          <a:pt x="4" y="17"/>
                        </a:cubicBezTo>
                        <a:cubicBezTo>
                          <a:pt x="4" y="13"/>
                          <a:pt x="4" y="9"/>
                          <a:pt x="4" y="4"/>
                        </a:cubicBezTo>
                        <a:cubicBezTo>
                          <a:pt x="4" y="4"/>
                          <a:pt x="3" y="4"/>
                          <a:pt x="4" y="7"/>
                        </a:cubicBezTo>
                        <a:cubicBezTo>
                          <a:pt x="4" y="9"/>
                          <a:pt x="5" y="11"/>
                          <a:pt x="5" y="13"/>
                        </a:cubicBezTo>
                        <a:cubicBezTo>
                          <a:pt x="6" y="14"/>
                          <a:pt x="7" y="14"/>
                          <a:pt x="7" y="13"/>
                        </a:cubicBezTo>
                        <a:cubicBezTo>
                          <a:pt x="7" y="10"/>
                          <a:pt x="7" y="8"/>
                          <a:pt x="7" y="5"/>
                        </a:cubicBezTo>
                        <a:cubicBezTo>
                          <a:pt x="5" y="4"/>
                          <a:pt x="4" y="6"/>
                          <a:pt x="6" y="9"/>
                        </a:cubicBezTo>
                        <a:cubicBezTo>
                          <a:pt x="7" y="11"/>
                          <a:pt x="7" y="12"/>
                          <a:pt x="7" y="14"/>
                        </a:cubicBezTo>
                        <a:cubicBezTo>
                          <a:pt x="7" y="15"/>
                          <a:pt x="8" y="15"/>
                          <a:pt x="8" y="14"/>
                        </a:cubicBezTo>
                        <a:cubicBezTo>
                          <a:pt x="8" y="12"/>
                          <a:pt x="8" y="9"/>
                          <a:pt x="8" y="7"/>
                        </a:cubicBezTo>
                        <a:cubicBezTo>
                          <a:pt x="7" y="7"/>
                          <a:pt x="7" y="7"/>
                          <a:pt x="8" y="9"/>
                        </a:cubicBezTo>
                        <a:cubicBezTo>
                          <a:pt x="8" y="11"/>
                          <a:pt x="9" y="12"/>
                          <a:pt x="9" y="13"/>
                        </a:cubicBezTo>
                        <a:cubicBezTo>
                          <a:pt x="10" y="14"/>
                          <a:pt x="11" y="14"/>
                          <a:pt x="11" y="13"/>
                        </a:cubicBezTo>
                        <a:cubicBezTo>
                          <a:pt x="11" y="11"/>
                          <a:pt x="11" y="8"/>
                          <a:pt x="11" y="5"/>
                        </a:cubicBezTo>
                        <a:cubicBezTo>
                          <a:pt x="10" y="6"/>
                          <a:pt x="10" y="8"/>
                          <a:pt x="10" y="10"/>
                        </a:cubicBezTo>
                        <a:cubicBezTo>
                          <a:pt x="10" y="10"/>
                          <a:pt x="11" y="11"/>
                          <a:pt x="11" y="12"/>
                        </a:cubicBezTo>
                        <a:cubicBezTo>
                          <a:pt x="11" y="13"/>
                          <a:pt x="12" y="13"/>
                          <a:pt x="12" y="12"/>
                        </a:cubicBezTo>
                        <a:cubicBezTo>
                          <a:pt x="12" y="10"/>
                          <a:pt x="12" y="7"/>
                          <a:pt x="12" y="5"/>
                        </a:cubicBezTo>
                        <a:cubicBezTo>
                          <a:pt x="10" y="5"/>
                          <a:pt x="10" y="6"/>
                          <a:pt x="11" y="8"/>
                        </a:cubicBezTo>
                        <a:cubicBezTo>
                          <a:pt x="11" y="9"/>
                          <a:pt x="11" y="11"/>
                          <a:pt x="12" y="13"/>
                        </a:cubicBezTo>
                        <a:cubicBezTo>
                          <a:pt x="12" y="13"/>
                          <a:pt x="13" y="13"/>
                          <a:pt x="13" y="12"/>
                        </a:cubicBezTo>
                        <a:cubicBezTo>
                          <a:pt x="13" y="11"/>
                          <a:pt x="13" y="10"/>
                          <a:pt x="13" y="8"/>
                        </a:cubicBezTo>
                        <a:cubicBezTo>
                          <a:pt x="14" y="6"/>
                          <a:pt x="13" y="5"/>
                          <a:pt x="12" y="6"/>
                        </a:cubicBezTo>
                        <a:cubicBezTo>
                          <a:pt x="12" y="9"/>
                          <a:pt x="13" y="11"/>
                          <a:pt x="14" y="14"/>
                        </a:cubicBezTo>
                        <a:cubicBezTo>
                          <a:pt x="14" y="15"/>
                          <a:pt x="15" y="15"/>
                          <a:pt x="15" y="14"/>
                        </a:cubicBezTo>
                        <a:cubicBezTo>
                          <a:pt x="16" y="11"/>
                          <a:pt x="16" y="12"/>
                          <a:pt x="16" y="9"/>
                        </a:cubicBezTo>
                        <a:cubicBezTo>
                          <a:pt x="17" y="7"/>
                          <a:pt x="17" y="6"/>
                          <a:pt x="15" y="6"/>
                        </a:cubicBezTo>
                        <a:cubicBezTo>
                          <a:pt x="16" y="9"/>
                          <a:pt x="16" y="11"/>
                          <a:pt x="16" y="13"/>
                        </a:cubicBezTo>
                        <a:cubicBezTo>
                          <a:pt x="16" y="14"/>
                          <a:pt x="17" y="14"/>
                          <a:pt x="17" y="13"/>
                        </a:cubicBezTo>
                        <a:cubicBezTo>
                          <a:pt x="17" y="11"/>
                          <a:pt x="17" y="9"/>
                          <a:pt x="17" y="6"/>
                        </a:cubicBezTo>
                        <a:cubicBezTo>
                          <a:pt x="17" y="0"/>
                          <a:pt x="17" y="8"/>
                          <a:pt x="17" y="9"/>
                        </a:cubicBezTo>
                        <a:cubicBezTo>
                          <a:pt x="17" y="6"/>
                          <a:pt x="16" y="5"/>
                          <a:pt x="16" y="9"/>
                        </a:cubicBezTo>
                        <a:cubicBezTo>
                          <a:pt x="16" y="11"/>
                          <a:pt x="17" y="14"/>
                          <a:pt x="17" y="16"/>
                        </a:cubicBezTo>
                        <a:cubicBezTo>
                          <a:pt x="17" y="17"/>
                          <a:pt x="19" y="17"/>
                          <a:pt x="19" y="16"/>
                        </a:cubicBezTo>
                        <a:cubicBezTo>
                          <a:pt x="18" y="14"/>
                          <a:pt x="18" y="11"/>
                          <a:pt x="18" y="9"/>
                        </a:cubicBezTo>
                        <a:cubicBezTo>
                          <a:pt x="18" y="7"/>
                          <a:pt x="18" y="14"/>
                          <a:pt x="18" y="15"/>
                        </a:cubicBezTo>
                        <a:cubicBezTo>
                          <a:pt x="18" y="15"/>
                          <a:pt x="19" y="15"/>
                          <a:pt x="19" y="15"/>
                        </a:cubicBezTo>
                        <a:cubicBezTo>
                          <a:pt x="19" y="13"/>
                          <a:pt x="19" y="11"/>
                          <a:pt x="19" y="10"/>
                        </a:cubicBezTo>
                        <a:cubicBezTo>
                          <a:pt x="19" y="6"/>
                          <a:pt x="18" y="7"/>
                          <a:pt x="18" y="10"/>
                        </a:cubicBezTo>
                        <a:cubicBezTo>
                          <a:pt x="19" y="11"/>
                          <a:pt x="20" y="11"/>
                          <a:pt x="20" y="10"/>
                        </a:cubicBezTo>
                        <a:cubicBezTo>
                          <a:pt x="20" y="7"/>
                          <a:pt x="20" y="5"/>
                          <a:pt x="21" y="2"/>
                        </a:cubicBezTo>
                        <a:cubicBezTo>
                          <a:pt x="21" y="1"/>
                          <a:pt x="20" y="0"/>
                          <a:pt x="2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8" name="Freeform 163"/>
                  <p:cNvSpPr/>
                  <p:nvPr/>
                </p:nvSpPr>
                <p:spPr bwMode="auto">
                  <a:xfrm>
                    <a:off x="952500" y="2517776"/>
                    <a:ext cx="12700" cy="22225"/>
                  </a:xfrm>
                  <a:custGeom>
                    <a:avLst/>
                    <a:gdLst>
                      <a:gd name="T0" fmla="*/ 4 w 13"/>
                      <a:gd name="T1" fmla="*/ 13 h 21"/>
                      <a:gd name="T2" fmla="*/ 7 w 13"/>
                      <a:gd name="T3" fmla="*/ 12 h 21"/>
                      <a:gd name="T4" fmla="*/ 2 w 13"/>
                      <a:gd name="T5" fmla="*/ 12 h 21"/>
                      <a:gd name="T6" fmla="*/ 1 w 13"/>
                      <a:gd name="T7" fmla="*/ 13 h 21"/>
                      <a:gd name="T8" fmla="*/ 5 w 13"/>
                      <a:gd name="T9" fmla="*/ 14 h 21"/>
                      <a:gd name="T10" fmla="*/ 1 w 13"/>
                      <a:gd name="T11" fmla="*/ 11 h 21"/>
                      <a:gd name="T12" fmla="*/ 5 w 13"/>
                      <a:gd name="T13" fmla="*/ 10 h 21"/>
                      <a:gd name="T14" fmla="*/ 1 w 13"/>
                      <a:gd name="T15" fmla="*/ 10 h 21"/>
                      <a:gd name="T16" fmla="*/ 6 w 13"/>
                      <a:gd name="T17" fmla="*/ 6 h 21"/>
                      <a:gd name="T18" fmla="*/ 4 w 13"/>
                      <a:gd name="T19" fmla="*/ 6 h 21"/>
                      <a:gd name="T20" fmla="*/ 5 w 13"/>
                      <a:gd name="T21" fmla="*/ 0 h 21"/>
                      <a:gd name="T22" fmla="*/ 6 w 13"/>
                      <a:gd name="T23" fmla="*/ 15 h 21"/>
                      <a:gd name="T24" fmla="*/ 7 w 13"/>
                      <a:gd name="T25" fmla="*/ 4 h 21"/>
                      <a:gd name="T26" fmla="*/ 6 w 13"/>
                      <a:gd name="T27" fmla="*/ 14 h 21"/>
                      <a:gd name="T28" fmla="*/ 11 w 13"/>
                      <a:gd name="T29" fmla="*/ 11 h 21"/>
                      <a:gd name="T30" fmla="*/ 8 w 13"/>
                      <a:gd name="T31" fmla="*/ 14 h 21"/>
                      <a:gd name="T32" fmla="*/ 10 w 13"/>
                      <a:gd name="T33" fmla="*/ 8 h 21"/>
                      <a:gd name="T34" fmla="*/ 8 w 13"/>
                      <a:gd name="T35" fmla="*/ 14 h 21"/>
                      <a:gd name="T36" fmla="*/ 9 w 13"/>
                      <a:gd name="T37" fmla="*/ 7 h 21"/>
                      <a:gd name="T38" fmla="*/ 10 w 13"/>
                      <a:gd name="T39" fmla="*/ 9 h 21"/>
                      <a:gd name="T40" fmla="*/ 9 w 13"/>
                      <a:gd name="T41" fmla="*/ 11 h 21"/>
                      <a:gd name="T42" fmla="*/ 13 w 13"/>
                      <a:gd name="T43" fmla="*/ 7 h 21"/>
                      <a:gd name="T44" fmla="*/ 8 w 13"/>
                      <a:gd name="T45" fmla="*/ 17 h 21"/>
                      <a:gd name="T46" fmla="*/ 9 w 13"/>
                      <a:gd name="T47" fmla="*/ 15 h 21"/>
                      <a:gd name="T48" fmla="*/ 5 w 13"/>
                      <a:gd name="T49" fmla="*/ 19 h 21"/>
                      <a:gd name="T50" fmla="*/ 6 w 13"/>
                      <a:gd name="T51" fmla="*/ 18 h 21"/>
                      <a:gd name="T52" fmla="*/ 3 w 13"/>
                      <a:gd name="T53" fmla="*/ 15 h 21"/>
                      <a:gd name="T54" fmla="*/ 5 w 13"/>
                      <a:gd name="T55" fmla="*/ 20 h 21"/>
                      <a:gd name="T56" fmla="*/ 7 w 13"/>
                      <a:gd name="T57" fmla="*/ 16 h 21"/>
                      <a:gd name="T58" fmla="*/ 11 w 13"/>
                      <a:gd name="T59" fmla="*/ 7 h 21"/>
                      <a:gd name="T60" fmla="*/ 4 w 13"/>
                      <a:gd name="T61" fmla="*/ 15 h 21"/>
                      <a:gd name="T62" fmla="*/ 5 w 13"/>
                      <a:gd name="T63" fmla="*/ 20 h 21"/>
                      <a:gd name="T64" fmla="*/ 3 w 13"/>
                      <a:gd name="T65" fmla="*/ 15 h 21"/>
                      <a:gd name="T66" fmla="*/ 3 w 13"/>
                      <a:gd name="T67" fmla="*/ 18 h 21"/>
                      <a:gd name="T68" fmla="*/ 5 w 13"/>
                      <a:gd name="T69" fmla="*/ 15 h 21"/>
                      <a:gd name="T70" fmla="*/ 4 w 13"/>
                      <a:gd name="T71" fmla="*/ 15 h 21"/>
                      <a:gd name="T72" fmla="*/ 5 w 13"/>
                      <a:gd name="T73" fmla="*/ 20 h 21"/>
                      <a:gd name="T74" fmla="*/ 9 w 13"/>
                      <a:gd name="T75" fmla="*/ 16 h 21"/>
                      <a:gd name="T76" fmla="*/ 7 w 13"/>
                      <a:gd name="T77" fmla="*/ 18 h 21"/>
                      <a:gd name="T78" fmla="*/ 13 w 13"/>
                      <a:gd name="T79" fmla="*/ 7 h 21"/>
                      <a:gd name="T80" fmla="*/ 9 w 13"/>
                      <a:gd name="T81" fmla="*/ 11 h 21"/>
                      <a:gd name="T82" fmla="*/ 11 w 13"/>
                      <a:gd name="T83" fmla="*/ 8 h 21"/>
                      <a:gd name="T84" fmla="*/ 8 w 13"/>
                      <a:gd name="T85" fmla="*/ 7 h 21"/>
                      <a:gd name="T86" fmla="*/ 8 w 13"/>
                      <a:gd name="T87" fmla="*/ 14 h 21"/>
                      <a:gd name="T88" fmla="*/ 10 w 13"/>
                      <a:gd name="T89" fmla="*/ 8 h 21"/>
                      <a:gd name="T90" fmla="*/ 7 w 13"/>
                      <a:gd name="T91" fmla="*/ 14 h 21"/>
                      <a:gd name="T92" fmla="*/ 11 w 13"/>
                      <a:gd name="T93" fmla="*/ 11 h 21"/>
                      <a:gd name="T94" fmla="*/ 6 w 13"/>
                      <a:gd name="T95" fmla="*/ 14 h 21"/>
                      <a:gd name="T96" fmla="*/ 7 w 13"/>
                      <a:gd name="T97" fmla="*/ 4 h 21"/>
                      <a:gd name="T98" fmla="*/ 6 w 13"/>
                      <a:gd name="T99" fmla="*/ 15 h 21"/>
                      <a:gd name="T100" fmla="*/ 5 w 13"/>
                      <a:gd name="T101" fmla="*/ 0 h 21"/>
                      <a:gd name="T102" fmla="*/ 4 w 13"/>
                      <a:gd name="T103" fmla="*/ 7 h 21"/>
                      <a:gd name="T104" fmla="*/ 6 w 13"/>
                      <a:gd name="T105" fmla="*/ 6 h 21"/>
                      <a:gd name="T106" fmla="*/ 1 w 13"/>
                      <a:gd name="T107" fmla="*/ 10 h 21"/>
                      <a:gd name="T108" fmla="*/ 5 w 13"/>
                      <a:gd name="T109" fmla="*/ 10 h 21"/>
                      <a:gd name="T110" fmla="*/ 0 w 13"/>
                      <a:gd name="T111" fmla="*/ 11 h 21"/>
                      <a:gd name="T112" fmla="*/ 4 w 13"/>
                      <a:gd name="T113" fmla="*/ 14 h 21"/>
                      <a:gd name="T114" fmla="*/ 1 w 13"/>
                      <a:gd name="T115" fmla="*/ 13 h 21"/>
                      <a:gd name="T116" fmla="*/ 2 w 13"/>
                      <a:gd name="T117" fmla="*/ 14 h 21"/>
                      <a:gd name="T118" fmla="*/ 6 w 13"/>
                      <a:gd name="T119" fmla="*/ 12 h 21"/>
                      <a:gd name="T120" fmla="*/ 4 w 13"/>
                      <a:gd name="T121" fmla="*/ 13 h 21"/>
                      <a:gd name="T122" fmla="*/ 7 w 13"/>
                      <a:gd name="T123" fmla="*/ 9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13" h="21">
                        <a:moveTo>
                          <a:pt x="6" y="9"/>
                        </a:moveTo>
                        <a:cubicBezTo>
                          <a:pt x="6" y="10"/>
                          <a:pt x="5" y="12"/>
                          <a:pt x="4" y="13"/>
                        </a:cubicBezTo>
                        <a:cubicBezTo>
                          <a:pt x="4" y="14"/>
                          <a:pt x="5" y="14"/>
                          <a:pt x="5" y="14"/>
                        </a:cubicBezTo>
                        <a:cubicBezTo>
                          <a:pt x="6" y="13"/>
                          <a:pt x="6" y="13"/>
                          <a:pt x="7" y="12"/>
                        </a:cubicBezTo>
                        <a:cubicBezTo>
                          <a:pt x="7" y="11"/>
                          <a:pt x="6" y="11"/>
                          <a:pt x="6" y="11"/>
                        </a:cubicBezTo>
                        <a:cubicBezTo>
                          <a:pt x="4" y="11"/>
                          <a:pt x="3" y="12"/>
                          <a:pt x="2" y="12"/>
                        </a:cubicBezTo>
                        <a:cubicBezTo>
                          <a:pt x="1" y="12"/>
                          <a:pt x="1" y="13"/>
                          <a:pt x="1" y="13"/>
                        </a:cubicBezTo>
                        <a:cubicBezTo>
                          <a:pt x="1" y="13"/>
                          <a:pt x="3" y="13"/>
                          <a:pt x="1" y="13"/>
                        </a:cubicBezTo>
                        <a:cubicBezTo>
                          <a:pt x="1" y="13"/>
                          <a:pt x="1" y="14"/>
                          <a:pt x="1" y="14"/>
                        </a:cubicBezTo>
                        <a:cubicBezTo>
                          <a:pt x="2" y="14"/>
                          <a:pt x="4" y="14"/>
                          <a:pt x="5" y="14"/>
                        </a:cubicBezTo>
                        <a:cubicBezTo>
                          <a:pt x="6" y="14"/>
                          <a:pt x="5" y="13"/>
                          <a:pt x="5" y="13"/>
                        </a:cubicBezTo>
                        <a:cubicBezTo>
                          <a:pt x="3" y="12"/>
                          <a:pt x="2" y="11"/>
                          <a:pt x="1" y="11"/>
                        </a:cubicBezTo>
                        <a:cubicBezTo>
                          <a:pt x="1" y="11"/>
                          <a:pt x="1" y="12"/>
                          <a:pt x="1" y="12"/>
                        </a:cubicBezTo>
                        <a:cubicBezTo>
                          <a:pt x="3" y="12"/>
                          <a:pt x="4" y="11"/>
                          <a:pt x="5" y="10"/>
                        </a:cubicBezTo>
                        <a:cubicBezTo>
                          <a:pt x="6" y="9"/>
                          <a:pt x="6" y="8"/>
                          <a:pt x="5" y="8"/>
                        </a:cubicBezTo>
                        <a:cubicBezTo>
                          <a:pt x="3" y="9"/>
                          <a:pt x="2" y="9"/>
                          <a:pt x="1" y="10"/>
                        </a:cubicBezTo>
                        <a:cubicBezTo>
                          <a:pt x="1" y="10"/>
                          <a:pt x="1" y="11"/>
                          <a:pt x="2" y="11"/>
                        </a:cubicBezTo>
                        <a:cubicBezTo>
                          <a:pt x="3" y="10"/>
                          <a:pt x="5" y="8"/>
                          <a:pt x="6" y="6"/>
                        </a:cubicBezTo>
                        <a:cubicBezTo>
                          <a:pt x="7" y="5"/>
                          <a:pt x="5" y="4"/>
                          <a:pt x="5" y="5"/>
                        </a:cubicBezTo>
                        <a:cubicBezTo>
                          <a:pt x="4" y="6"/>
                          <a:pt x="4" y="6"/>
                          <a:pt x="4" y="6"/>
                        </a:cubicBezTo>
                        <a:cubicBezTo>
                          <a:pt x="4" y="7"/>
                          <a:pt x="5" y="7"/>
                          <a:pt x="5" y="7"/>
                        </a:cubicBezTo>
                        <a:cubicBezTo>
                          <a:pt x="5" y="5"/>
                          <a:pt x="5" y="3"/>
                          <a:pt x="5" y="0"/>
                        </a:cubicBezTo>
                        <a:cubicBezTo>
                          <a:pt x="5" y="1"/>
                          <a:pt x="5" y="1"/>
                          <a:pt x="4" y="1"/>
                        </a:cubicBezTo>
                        <a:cubicBezTo>
                          <a:pt x="8" y="4"/>
                          <a:pt x="6" y="11"/>
                          <a:pt x="6" y="15"/>
                        </a:cubicBezTo>
                        <a:cubicBezTo>
                          <a:pt x="7" y="15"/>
                          <a:pt x="7" y="15"/>
                          <a:pt x="8" y="15"/>
                        </a:cubicBezTo>
                        <a:cubicBezTo>
                          <a:pt x="8" y="11"/>
                          <a:pt x="8" y="8"/>
                          <a:pt x="7" y="4"/>
                        </a:cubicBezTo>
                        <a:cubicBezTo>
                          <a:pt x="7" y="4"/>
                          <a:pt x="7" y="4"/>
                          <a:pt x="6" y="4"/>
                        </a:cubicBezTo>
                        <a:cubicBezTo>
                          <a:pt x="7" y="8"/>
                          <a:pt x="7" y="11"/>
                          <a:pt x="6" y="14"/>
                        </a:cubicBezTo>
                        <a:cubicBezTo>
                          <a:pt x="6" y="15"/>
                          <a:pt x="7" y="16"/>
                          <a:pt x="7" y="15"/>
                        </a:cubicBezTo>
                        <a:cubicBezTo>
                          <a:pt x="9" y="14"/>
                          <a:pt x="10" y="12"/>
                          <a:pt x="11" y="11"/>
                        </a:cubicBezTo>
                        <a:cubicBezTo>
                          <a:pt x="10" y="11"/>
                          <a:pt x="10" y="10"/>
                          <a:pt x="9" y="10"/>
                        </a:cubicBezTo>
                        <a:cubicBezTo>
                          <a:pt x="9" y="11"/>
                          <a:pt x="8" y="12"/>
                          <a:pt x="8" y="14"/>
                        </a:cubicBezTo>
                        <a:cubicBezTo>
                          <a:pt x="8" y="14"/>
                          <a:pt x="9" y="14"/>
                          <a:pt x="9" y="14"/>
                        </a:cubicBezTo>
                        <a:cubicBezTo>
                          <a:pt x="9" y="12"/>
                          <a:pt x="9" y="10"/>
                          <a:pt x="10" y="8"/>
                        </a:cubicBezTo>
                        <a:cubicBezTo>
                          <a:pt x="9" y="8"/>
                          <a:pt x="9" y="8"/>
                          <a:pt x="9" y="8"/>
                        </a:cubicBezTo>
                        <a:cubicBezTo>
                          <a:pt x="9" y="10"/>
                          <a:pt x="8" y="12"/>
                          <a:pt x="8" y="14"/>
                        </a:cubicBezTo>
                        <a:cubicBezTo>
                          <a:pt x="8" y="14"/>
                          <a:pt x="9" y="14"/>
                          <a:pt x="9" y="14"/>
                        </a:cubicBezTo>
                        <a:cubicBezTo>
                          <a:pt x="9" y="12"/>
                          <a:pt x="9" y="9"/>
                          <a:pt x="9" y="7"/>
                        </a:cubicBezTo>
                        <a:cubicBezTo>
                          <a:pt x="9" y="7"/>
                          <a:pt x="8" y="8"/>
                          <a:pt x="8" y="8"/>
                        </a:cubicBezTo>
                        <a:cubicBezTo>
                          <a:pt x="9" y="8"/>
                          <a:pt x="10" y="8"/>
                          <a:pt x="10" y="9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9" y="9"/>
                          <a:pt x="9" y="10"/>
                          <a:pt x="9" y="11"/>
                        </a:cubicBezTo>
                        <a:cubicBezTo>
                          <a:pt x="9" y="11"/>
                          <a:pt x="9" y="11"/>
                          <a:pt x="10" y="12"/>
                        </a:cubicBezTo>
                        <a:cubicBezTo>
                          <a:pt x="11" y="10"/>
                          <a:pt x="12" y="9"/>
                          <a:pt x="13" y="7"/>
                        </a:cubicBezTo>
                        <a:cubicBezTo>
                          <a:pt x="12" y="7"/>
                          <a:pt x="12" y="7"/>
                          <a:pt x="11" y="7"/>
                        </a:cubicBezTo>
                        <a:cubicBezTo>
                          <a:pt x="12" y="10"/>
                          <a:pt x="11" y="15"/>
                          <a:pt x="8" y="17"/>
                        </a:cubicBezTo>
                        <a:cubicBezTo>
                          <a:pt x="8" y="17"/>
                          <a:pt x="8" y="17"/>
                          <a:pt x="9" y="18"/>
                        </a:cubicBezTo>
                        <a:cubicBezTo>
                          <a:pt x="9" y="17"/>
                          <a:pt x="9" y="16"/>
                          <a:pt x="9" y="15"/>
                        </a:cubicBezTo>
                        <a:cubicBezTo>
                          <a:pt x="9" y="15"/>
                          <a:pt x="8" y="14"/>
                          <a:pt x="7" y="15"/>
                        </a:cubicBezTo>
                        <a:cubicBezTo>
                          <a:pt x="7" y="17"/>
                          <a:pt x="6" y="18"/>
                          <a:pt x="5" y="19"/>
                        </a:cubicBezTo>
                        <a:cubicBezTo>
                          <a:pt x="5" y="19"/>
                          <a:pt x="6" y="19"/>
                          <a:pt x="6" y="19"/>
                        </a:cubicBezTo>
                        <a:cubicBezTo>
                          <a:pt x="6" y="19"/>
                          <a:pt x="6" y="19"/>
                          <a:pt x="6" y="18"/>
                        </a:cubicBezTo>
                        <a:cubicBezTo>
                          <a:pt x="6" y="17"/>
                          <a:pt x="5" y="17"/>
                          <a:pt x="4" y="17"/>
                        </a:cubicBezTo>
                        <a:cubicBezTo>
                          <a:pt x="4" y="17"/>
                          <a:pt x="4" y="16"/>
                          <a:pt x="3" y="15"/>
                        </a:cubicBezTo>
                        <a:cubicBezTo>
                          <a:pt x="3" y="15"/>
                          <a:pt x="2" y="15"/>
                          <a:pt x="2" y="16"/>
                        </a:cubicBezTo>
                        <a:cubicBezTo>
                          <a:pt x="3" y="17"/>
                          <a:pt x="4" y="18"/>
                          <a:pt x="5" y="20"/>
                        </a:cubicBezTo>
                        <a:cubicBezTo>
                          <a:pt x="5" y="20"/>
                          <a:pt x="6" y="20"/>
                          <a:pt x="6" y="20"/>
                        </a:cubicBezTo>
                        <a:cubicBezTo>
                          <a:pt x="5" y="18"/>
                          <a:pt x="5" y="17"/>
                          <a:pt x="7" y="16"/>
                        </a:cubicBezTo>
                        <a:cubicBezTo>
                          <a:pt x="8" y="15"/>
                          <a:pt x="9" y="14"/>
                          <a:pt x="10" y="13"/>
                        </a:cubicBezTo>
                        <a:cubicBezTo>
                          <a:pt x="12" y="12"/>
                          <a:pt x="12" y="9"/>
                          <a:pt x="11" y="7"/>
                        </a:cubicBezTo>
                        <a:cubicBezTo>
                          <a:pt x="10" y="6"/>
                          <a:pt x="9" y="6"/>
                          <a:pt x="9" y="7"/>
                        </a:cubicBezTo>
                        <a:cubicBezTo>
                          <a:pt x="11" y="11"/>
                          <a:pt x="8" y="14"/>
                          <a:pt x="4" y="15"/>
                        </a:cubicBezTo>
                        <a:cubicBezTo>
                          <a:pt x="4" y="15"/>
                          <a:pt x="3" y="16"/>
                          <a:pt x="4" y="16"/>
                        </a:cubicBezTo>
                        <a:cubicBezTo>
                          <a:pt x="4" y="17"/>
                          <a:pt x="4" y="19"/>
                          <a:pt x="5" y="20"/>
                        </a:cubicBezTo>
                        <a:cubicBezTo>
                          <a:pt x="5" y="21"/>
                          <a:pt x="6" y="20"/>
                          <a:pt x="6" y="20"/>
                        </a:cubicBezTo>
                        <a:cubicBezTo>
                          <a:pt x="5" y="18"/>
                          <a:pt x="4" y="16"/>
                          <a:pt x="3" y="15"/>
                        </a:cubicBezTo>
                        <a:cubicBezTo>
                          <a:pt x="3" y="14"/>
                          <a:pt x="2" y="15"/>
                          <a:pt x="2" y="15"/>
                        </a:cubicBezTo>
                        <a:cubicBezTo>
                          <a:pt x="2" y="16"/>
                          <a:pt x="3" y="17"/>
                          <a:pt x="3" y="18"/>
                        </a:cubicBezTo>
                        <a:cubicBezTo>
                          <a:pt x="3" y="19"/>
                          <a:pt x="3" y="19"/>
                          <a:pt x="4" y="19"/>
                        </a:cubicBezTo>
                        <a:cubicBezTo>
                          <a:pt x="6" y="19"/>
                          <a:pt x="6" y="17"/>
                          <a:pt x="5" y="15"/>
                        </a:cubicBezTo>
                        <a:cubicBezTo>
                          <a:pt x="5" y="15"/>
                          <a:pt x="4" y="15"/>
                          <a:pt x="4" y="15"/>
                        </a:cubicBezTo>
                        <a:cubicBezTo>
                          <a:pt x="4" y="15"/>
                          <a:pt x="4" y="15"/>
                          <a:pt x="4" y="15"/>
                        </a:cubicBezTo>
                        <a:cubicBezTo>
                          <a:pt x="4" y="15"/>
                          <a:pt x="4" y="16"/>
                          <a:pt x="4" y="16"/>
                        </a:cubicBezTo>
                        <a:cubicBezTo>
                          <a:pt x="4" y="17"/>
                          <a:pt x="4" y="18"/>
                          <a:pt x="5" y="20"/>
                        </a:cubicBezTo>
                        <a:cubicBezTo>
                          <a:pt x="5" y="20"/>
                          <a:pt x="6" y="20"/>
                          <a:pt x="6" y="20"/>
                        </a:cubicBezTo>
                        <a:cubicBezTo>
                          <a:pt x="7" y="19"/>
                          <a:pt x="8" y="17"/>
                          <a:pt x="9" y="16"/>
                        </a:cubicBezTo>
                        <a:cubicBezTo>
                          <a:pt x="8" y="15"/>
                          <a:pt x="8" y="15"/>
                          <a:pt x="7" y="15"/>
                        </a:cubicBezTo>
                        <a:cubicBezTo>
                          <a:pt x="7" y="16"/>
                          <a:pt x="7" y="17"/>
                          <a:pt x="7" y="18"/>
                        </a:cubicBezTo>
                        <a:cubicBezTo>
                          <a:pt x="7" y="18"/>
                          <a:pt x="8" y="18"/>
                          <a:pt x="8" y="18"/>
                        </a:cubicBezTo>
                        <a:cubicBezTo>
                          <a:pt x="12" y="16"/>
                          <a:pt x="13" y="11"/>
                          <a:pt x="13" y="7"/>
                        </a:cubicBezTo>
                        <a:cubicBezTo>
                          <a:pt x="13" y="6"/>
                          <a:pt x="12" y="6"/>
                          <a:pt x="11" y="7"/>
                        </a:cubicBezTo>
                        <a:cubicBezTo>
                          <a:pt x="10" y="8"/>
                          <a:pt x="9" y="9"/>
                          <a:pt x="9" y="11"/>
                        </a:cubicBezTo>
                        <a:cubicBezTo>
                          <a:pt x="8" y="12"/>
                          <a:pt x="9" y="12"/>
                          <a:pt x="10" y="12"/>
                        </a:cubicBezTo>
                        <a:cubicBezTo>
                          <a:pt x="10" y="11"/>
                          <a:pt x="11" y="9"/>
                          <a:pt x="11" y="8"/>
                        </a:cubicBezTo>
                        <a:cubicBezTo>
                          <a:pt x="11" y="8"/>
                          <a:pt x="11" y="7"/>
                          <a:pt x="11" y="7"/>
                        </a:cubicBezTo>
                        <a:cubicBezTo>
                          <a:pt x="10" y="7"/>
                          <a:pt x="9" y="7"/>
                          <a:pt x="8" y="7"/>
                        </a:cubicBezTo>
                        <a:cubicBezTo>
                          <a:pt x="8" y="6"/>
                          <a:pt x="7" y="7"/>
                          <a:pt x="7" y="7"/>
                        </a:cubicBezTo>
                        <a:cubicBezTo>
                          <a:pt x="7" y="10"/>
                          <a:pt x="8" y="12"/>
                          <a:pt x="8" y="14"/>
                        </a:cubicBezTo>
                        <a:cubicBezTo>
                          <a:pt x="8" y="15"/>
                          <a:pt x="9" y="15"/>
                          <a:pt x="9" y="14"/>
                        </a:cubicBezTo>
                        <a:cubicBezTo>
                          <a:pt x="10" y="12"/>
                          <a:pt x="10" y="10"/>
                          <a:pt x="10" y="8"/>
                        </a:cubicBezTo>
                        <a:cubicBezTo>
                          <a:pt x="10" y="7"/>
                          <a:pt x="9" y="7"/>
                          <a:pt x="9" y="8"/>
                        </a:cubicBezTo>
                        <a:cubicBezTo>
                          <a:pt x="8" y="10"/>
                          <a:pt x="7" y="12"/>
                          <a:pt x="7" y="14"/>
                        </a:cubicBezTo>
                        <a:cubicBezTo>
                          <a:pt x="8" y="15"/>
                          <a:pt x="8" y="15"/>
                          <a:pt x="9" y="14"/>
                        </a:cubicBezTo>
                        <a:cubicBezTo>
                          <a:pt x="10" y="13"/>
                          <a:pt x="10" y="12"/>
                          <a:pt x="11" y="11"/>
                        </a:cubicBezTo>
                        <a:cubicBezTo>
                          <a:pt x="11" y="10"/>
                          <a:pt x="10" y="9"/>
                          <a:pt x="9" y="10"/>
                        </a:cubicBezTo>
                        <a:cubicBezTo>
                          <a:pt x="9" y="12"/>
                          <a:pt x="8" y="13"/>
                          <a:pt x="6" y="14"/>
                        </a:cubicBezTo>
                        <a:cubicBezTo>
                          <a:pt x="7" y="14"/>
                          <a:pt x="7" y="15"/>
                          <a:pt x="8" y="15"/>
                        </a:cubicBezTo>
                        <a:cubicBezTo>
                          <a:pt x="8" y="11"/>
                          <a:pt x="8" y="8"/>
                          <a:pt x="7" y="4"/>
                        </a:cubicBezTo>
                        <a:cubicBezTo>
                          <a:pt x="7" y="3"/>
                          <a:pt x="6" y="3"/>
                          <a:pt x="6" y="4"/>
                        </a:cubicBezTo>
                        <a:cubicBezTo>
                          <a:pt x="6" y="8"/>
                          <a:pt x="6" y="11"/>
                          <a:pt x="6" y="15"/>
                        </a:cubicBezTo>
                        <a:cubicBezTo>
                          <a:pt x="6" y="16"/>
                          <a:pt x="8" y="16"/>
                          <a:pt x="8" y="15"/>
                        </a:cubicBezTo>
                        <a:cubicBezTo>
                          <a:pt x="8" y="10"/>
                          <a:pt x="9" y="4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4" y="3"/>
                          <a:pt x="4" y="5"/>
                          <a:pt x="4" y="7"/>
                        </a:cubicBezTo>
                        <a:cubicBezTo>
                          <a:pt x="4" y="8"/>
                          <a:pt x="5" y="8"/>
                          <a:pt x="5" y="7"/>
                        </a:cubicBezTo>
                        <a:cubicBezTo>
                          <a:pt x="5" y="7"/>
                          <a:pt x="6" y="6"/>
                          <a:pt x="6" y="6"/>
                        </a:cubicBezTo>
                        <a:cubicBezTo>
                          <a:pt x="6" y="6"/>
                          <a:pt x="5" y="5"/>
                          <a:pt x="5" y="5"/>
                        </a:cubicBezTo>
                        <a:cubicBezTo>
                          <a:pt x="4" y="7"/>
                          <a:pt x="2" y="9"/>
                          <a:pt x="1" y="10"/>
                        </a:cubicBezTo>
                        <a:cubicBezTo>
                          <a:pt x="0" y="11"/>
                          <a:pt x="1" y="12"/>
                          <a:pt x="2" y="11"/>
                        </a:cubicBezTo>
                        <a:cubicBezTo>
                          <a:pt x="3" y="11"/>
                          <a:pt x="4" y="10"/>
                          <a:pt x="5" y="10"/>
                        </a:cubicBezTo>
                        <a:cubicBezTo>
                          <a:pt x="5" y="9"/>
                          <a:pt x="5" y="9"/>
                          <a:pt x="5" y="8"/>
                        </a:cubicBezTo>
                        <a:cubicBezTo>
                          <a:pt x="3" y="9"/>
                          <a:pt x="2" y="10"/>
                          <a:pt x="0" y="11"/>
                        </a:cubicBezTo>
                        <a:cubicBezTo>
                          <a:pt x="0" y="11"/>
                          <a:pt x="0" y="12"/>
                          <a:pt x="0" y="12"/>
                        </a:cubicBezTo>
                        <a:cubicBezTo>
                          <a:pt x="2" y="13"/>
                          <a:pt x="3" y="13"/>
                          <a:pt x="4" y="14"/>
                        </a:cubicBezTo>
                        <a:cubicBezTo>
                          <a:pt x="4" y="13"/>
                          <a:pt x="4" y="13"/>
                          <a:pt x="4" y="13"/>
                        </a:cubicBezTo>
                        <a:cubicBezTo>
                          <a:pt x="3" y="13"/>
                          <a:pt x="2" y="13"/>
                          <a:pt x="1" y="13"/>
                        </a:cubicBezTo>
                        <a:cubicBezTo>
                          <a:pt x="0" y="13"/>
                          <a:pt x="0" y="14"/>
                          <a:pt x="1" y="14"/>
                        </a:cubicBezTo>
                        <a:cubicBezTo>
                          <a:pt x="1" y="14"/>
                          <a:pt x="1" y="14"/>
                          <a:pt x="2" y="14"/>
                        </a:cubicBezTo>
                        <a:cubicBezTo>
                          <a:pt x="2" y="15"/>
                          <a:pt x="2" y="14"/>
                          <a:pt x="3" y="14"/>
                        </a:cubicBezTo>
                        <a:cubicBezTo>
                          <a:pt x="3" y="13"/>
                          <a:pt x="5" y="13"/>
                          <a:pt x="6" y="12"/>
                        </a:cubicBezTo>
                        <a:cubicBezTo>
                          <a:pt x="6" y="12"/>
                          <a:pt x="6" y="12"/>
                          <a:pt x="5" y="11"/>
                        </a:cubicBezTo>
                        <a:cubicBezTo>
                          <a:pt x="5" y="12"/>
                          <a:pt x="4" y="13"/>
                          <a:pt x="4" y="13"/>
                        </a:cubicBezTo>
                        <a:cubicBezTo>
                          <a:pt x="4" y="14"/>
                          <a:pt x="5" y="15"/>
                          <a:pt x="5" y="14"/>
                        </a:cubicBezTo>
                        <a:cubicBezTo>
                          <a:pt x="6" y="13"/>
                          <a:pt x="7" y="11"/>
                          <a:pt x="7" y="9"/>
                        </a:cubicBezTo>
                        <a:cubicBezTo>
                          <a:pt x="8" y="8"/>
                          <a:pt x="6" y="8"/>
                          <a:pt x="6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9" name="Freeform 164"/>
                  <p:cNvSpPr/>
                  <p:nvPr/>
                </p:nvSpPr>
                <p:spPr bwMode="auto">
                  <a:xfrm>
                    <a:off x="962025" y="2514601"/>
                    <a:ext cx="3175" cy="1588"/>
                  </a:xfrm>
                  <a:custGeom>
                    <a:avLst/>
                    <a:gdLst>
                      <a:gd name="T0" fmla="*/ 1 w 3"/>
                      <a:gd name="T1" fmla="*/ 1 h 2"/>
                      <a:gd name="T2" fmla="*/ 1 w 3"/>
                      <a:gd name="T3" fmla="*/ 1 h 2"/>
                      <a:gd name="T4" fmla="*/ 1 w 3"/>
                      <a:gd name="T5" fmla="*/ 1 h 2"/>
                      <a:gd name="T6" fmla="*/ 1 w 3"/>
                      <a:gd name="T7" fmla="*/ 1 h 2"/>
                      <a:gd name="T8" fmla="*/ 2 w 3"/>
                      <a:gd name="T9" fmla="*/ 2 h 2"/>
                      <a:gd name="T10" fmla="*/ 2 w 3"/>
                      <a:gd name="T11" fmla="*/ 0 h 2"/>
                      <a:gd name="T12" fmla="*/ 1 w 3"/>
                      <a:gd name="T13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" h="2">
                        <a:moveTo>
                          <a:pt x="1" y="1"/>
                        </a:moveTo>
                        <a:cubicBezTo>
                          <a:pt x="1" y="1"/>
                          <a:pt x="1" y="2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2"/>
                          <a:pt x="2" y="2"/>
                        </a:cubicBezTo>
                        <a:cubicBezTo>
                          <a:pt x="3" y="2"/>
                          <a:pt x="3" y="1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0" name="Freeform 165"/>
                  <p:cNvSpPr/>
                  <p:nvPr/>
                </p:nvSpPr>
                <p:spPr bwMode="auto">
                  <a:xfrm>
                    <a:off x="946150" y="2519363"/>
                    <a:ext cx="3175" cy="3175"/>
                  </a:xfrm>
                  <a:custGeom>
                    <a:avLst/>
                    <a:gdLst>
                      <a:gd name="T0" fmla="*/ 2 w 3"/>
                      <a:gd name="T1" fmla="*/ 1 h 3"/>
                      <a:gd name="T2" fmla="*/ 3 w 3"/>
                      <a:gd name="T3" fmla="*/ 1 h 3"/>
                      <a:gd name="T4" fmla="*/ 2 w 3"/>
                      <a:gd name="T5" fmla="*/ 0 h 3"/>
                      <a:gd name="T6" fmla="*/ 1 w 3"/>
                      <a:gd name="T7" fmla="*/ 2 h 3"/>
                      <a:gd name="T8" fmla="*/ 2 w 3"/>
                      <a:gd name="T9" fmla="*/ 2 h 3"/>
                      <a:gd name="T10" fmla="*/ 2 w 3"/>
                      <a:gd name="T11" fmla="*/ 2 h 3"/>
                      <a:gd name="T12" fmla="*/ 2 w 3"/>
                      <a:gd name="T13" fmla="*/ 2 h 3"/>
                      <a:gd name="T14" fmla="*/ 2 w 3"/>
                      <a:gd name="T15" fmla="*/ 2 h 3"/>
                      <a:gd name="T16" fmla="*/ 2 w 3"/>
                      <a:gd name="T17" fmla="*/ 1 h 3"/>
                      <a:gd name="T18" fmla="*/ 1 w 3"/>
                      <a:gd name="T19" fmla="*/ 2 h 3"/>
                      <a:gd name="T20" fmla="*/ 2 w 3"/>
                      <a:gd name="T21" fmla="*/ 3 h 3"/>
                      <a:gd name="T22" fmla="*/ 3 w 3"/>
                      <a:gd name="T23" fmla="*/ 1 h 3"/>
                      <a:gd name="T24" fmla="*/ 2 w 3"/>
                      <a:gd name="T25" fmla="*/ 0 h 3"/>
                      <a:gd name="T26" fmla="*/ 1 w 3"/>
                      <a:gd name="T27" fmla="*/ 0 h 3"/>
                      <a:gd name="T28" fmla="*/ 2 w 3"/>
                      <a:gd name="T29" fmla="*/ 1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3" h="3">
                        <a:moveTo>
                          <a:pt x="2" y="1"/>
                        </a:move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2" y="1"/>
                          <a:pt x="2" y="0"/>
                          <a:pt x="2" y="0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1" y="2"/>
                          <a:pt x="1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3" y="2"/>
                          <a:pt x="3" y="1"/>
                          <a:pt x="2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0" y="3"/>
                          <a:pt x="2" y="3"/>
                          <a:pt x="2" y="3"/>
                        </a:cubicBezTo>
                        <a:cubicBezTo>
                          <a:pt x="2" y="2"/>
                          <a:pt x="3" y="1"/>
                          <a:pt x="3" y="1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2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1" name="Freeform 166"/>
                  <p:cNvSpPr/>
                  <p:nvPr/>
                </p:nvSpPr>
                <p:spPr bwMode="auto">
                  <a:xfrm>
                    <a:off x="896938" y="2495551"/>
                    <a:ext cx="15875" cy="17463"/>
                  </a:xfrm>
                  <a:custGeom>
                    <a:avLst/>
                    <a:gdLst>
                      <a:gd name="T0" fmla="*/ 11 w 15"/>
                      <a:gd name="T1" fmla="*/ 15 h 17"/>
                      <a:gd name="T2" fmla="*/ 12 w 15"/>
                      <a:gd name="T3" fmla="*/ 8 h 17"/>
                      <a:gd name="T4" fmla="*/ 11 w 15"/>
                      <a:gd name="T5" fmla="*/ 7 h 17"/>
                      <a:gd name="T6" fmla="*/ 8 w 15"/>
                      <a:gd name="T7" fmla="*/ 8 h 17"/>
                      <a:gd name="T8" fmla="*/ 9 w 15"/>
                      <a:gd name="T9" fmla="*/ 9 h 17"/>
                      <a:gd name="T10" fmla="*/ 15 w 15"/>
                      <a:gd name="T11" fmla="*/ 3 h 17"/>
                      <a:gd name="T12" fmla="*/ 15 w 15"/>
                      <a:gd name="T13" fmla="*/ 2 h 17"/>
                      <a:gd name="T14" fmla="*/ 14 w 15"/>
                      <a:gd name="T15" fmla="*/ 1 h 17"/>
                      <a:gd name="T16" fmla="*/ 13 w 15"/>
                      <a:gd name="T17" fmla="*/ 0 h 17"/>
                      <a:gd name="T18" fmla="*/ 5 w 15"/>
                      <a:gd name="T19" fmla="*/ 1 h 17"/>
                      <a:gd name="T20" fmla="*/ 4 w 15"/>
                      <a:gd name="T21" fmla="*/ 2 h 17"/>
                      <a:gd name="T22" fmla="*/ 0 w 15"/>
                      <a:gd name="T23" fmla="*/ 10 h 17"/>
                      <a:gd name="T24" fmla="*/ 1 w 15"/>
                      <a:gd name="T25" fmla="*/ 11 h 17"/>
                      <a:gd name="T26" fmla="*/ 3 w 15"/>
                      <a:gd name="T27" fmla="*/ 9 h 17"/>
                      <a:gd name="T28" fmla="*/ 2 w 15"/>
                      <a:gd name="T29" fmla="*/ 8 h 17"/>
                      <a:gd name="T30" fmla="*/ 1 w 15"/>
                      <a:gd name="T31" fmla="*/ 14 h 17"/>
                      <a:gd name="T32" fmla="*/ 2 w 15"/>
                      <a:gd name="T33" fmla="*/ 14 h 17"/>
                      <a:gd name="T34" fmla="*/ 3 w 15"/>
                      <a:gd name="T35" fmla="*/ 12 h 17"/>
                      <a:gd name="T36" fmla="*/ 2 w 15"/>
                      <a:gd name="T37" fmla="*/ 12 h 17"/>
                      <a:gd name="T38" fmla="*/ 1 w 15"/>
                      <a:gd name="T39" fmla="*/ 14 h 17"/>
                      <a:gd name="T40" fmla="*/ 2 w 15"/>
                      <a:gd name="T41" fmla="*/ 14 h 17"/>
                      <a:gd name="T42" fmla="*/ 3 w 15"/>
                      <a:gd name="T43" fmla="*/ 8 h 17"/>
                      <a:gd name="T44" fmla="*/ 2 w 15"/>
                      <a:gd name="T45" fmla="*/ 8 h 17"/>
                      <a:gd name="T46" fmla="*/ 0 w 15"/>
                      <a:gd name="T47" fmla="*/ 10 h 17"/>
                      <a:gd name="T48" fmla="*/ 1 w 15"/>
                      <a:gd name="T49" fmla="*/ 10 h 17"/>
                      <a:gd name="T50" fmla="*/ 5 w 15"/>
                      <a:gd name="T51" fmla="*/ 2 h 17"/>
                      <a:gd name="T52" fmla="*/ 5 w 15"/>
                      <a:gd name="T53" fmla="*/ 3 h 17"/>
                      <a:gd name="T54" fmla="*/ 14 w 15"/>
                      <a:gd name="T55" fmla="*/ 1 h 17"/>
                      <a:gd name="T56" fmla="*/ 13 w 15"/>
                      <a:gd name="T57" fmla="*/ 1 h 17"/>
                      <a:gd name="T58" fmla="*/ 14 w 15"/>
                      <a:gd name="T59" fmla="*/ 3 h 17"/>
                      <a:gd name="T60" fmla="*/ 14 w 15"/>
                      <a:gd name="T61" fmla="*/ 1 h 17"/>
                      <a:gd name="T62" fmla="*/ 8 w 15"/>
                      <a:gd name="T63" fmla="*/ 8 h 17"/>
                      <a:gd name="T64" fmla="*/ 8 w 15"/>
                      <a:gd name="T65" fmla="*/ 9 h 17"/>
                      <a:gd name="T66" fmla="*/ 11 w 15"/>
                      <a:gd name="T67" fmla="*/ 9 h 17"/>
                      <a:gd name="T68" fmla="*/ 10 w 15"/>
                      <a:gd name="T69" fmla="*/ 8 h 17"/>
                      <a:gd name="T70" fmla="*/ 10 w 15"/>
                      <a:gd name="T71" fmla="*/ 16 h 17"/>
                      <a:gd name="T72" fmla="*/ 11 w 15"/>
                      <a:gd name="T73" fmla="*/ 15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5" h="17">
                        <a:moveTo>
                          <a:pt x="11" y="15"/>
                        </a:moveTo>
                        <a:cubicBezTo>
                          <a:pt x="9" y="14"/>
                          <a:pt x="11" y="10"/>
                          <a:pt x="12" y="8"/>
                        </a:cubicBezTo>
                        <a:cubicBezTo>
                          <a:pt x="12" y="8"/>
                          <a:pt x="12" y="7"/>
                          <a:pt x="11" y="7"/>
                        </a:cubicBezTo>
                        <a:cubicBezTo>
                          <a:pt x="10" y="8"/>
                          <a:pt x="9" y="8"/>
                          <a:pt x="8" y="8"/>
                        </a:cubicBezTo>
                        <a:cubicBezTo>
                          <a:pt x="8" y="8"/>
                          <a:pt x="9" y="8"/>
                          <a:pt x="9" y="9"/>
                        </a:cubicBezTo>
                        <a:cubicBezTo>
                          <a:pt x="10" y="6"/>
                          <a:pt x="12" y="4"/>
                          <a:pt x="15" y="3"/>
                        </a:cubicBezTo>
                        <a:cubicBezTo>
                          <a:pt x="15" y="2"/>
                          <a:pt x="15" y="2"/>
                          <a:pt x="15" y="2"/>
                        </a:cubicBezTo>
                        <a:cubicBezTo>
                          <a:pt x="15" y="1"/>
                          <a:pt x="14" y="1"/>
                          <a:pt x="14" y="1"/>
                        </a:cubicBezTo>
                        <a:cubicBezTo>
                          <a:pt x="14" y="0"/>
                          <a:pt x="14" y="0"/>
                          <a:pt x="13" y="0"/>
                        </a:cubicBezTo>
                        <a:cubicBezTo>
                          <a:pt x="10" y="1"/>
                          <a:pt x="8" y="2"/>
                          <a:pt x="5" y="1"/>
                        </a:cubicBezTo>
                        <a:cubicBezTo>
                          <a:pt x="4" y="1"/>
                          <a:pt x="4" y="2"/>
                          <a:pt x="4" y="2"/>
                        </a:cubicBezTo>
                        <a:cubicBezTo>
                          <a:pt x="6" y="5"/>
                          <a:pt x="1" y="7"/>
                          <a:pt x="0" y="10"/>
                        </a:cubicBezTo>
                        <a:cubicBezTo>
                          <a:pt x="0" y="11"/>
                          <a:pt x="1" y="11"/>
                          <a:pt x="1" y="11"/>
                        </a:cubicBezTo>
                        <a:cubicBezTo>
                          <a:pt x="2" y="10"/>
                          <a:pt x="2" y="9"/>
                          <a:pt x="3" y="9"/>
                        </a:cubicBezTo>
                        <a:cubicBezTo>
                          <a:pt x="3" y="9"/>
                          <a:pt x="2" y="8"/>
                          <a:pt x="2" y="8"/>
                        </a:cubicBezTo>
                        <a:cubicBezTo>
                          <a:pt x="2" y="10"/>
                          <a:pt x="2" y="12"/>
                          <a:pt x="1" y="14"/>
                        </a:cubicBezTo>
                        <a:cubicBezTo>
                          <a:pt x="2" y="14"/>
                          <a:pt x="2" y="14"/>
                          <a:pt x="2" y="14"/>
                        </a:cubicBezTo>
                        <a:cubicBezTo>
                          <a:pt x="3" y="13"/>
                          <a:pt x="3" y="13"/>
                          <a:pt x="3" y="12"/>
                        </a:cubicBezTo>
                        <a:cubicBezTo>
                          <a:pt x="3" y="11"/>
                          <a:pt x="2" y="11"/>
                          <a:pt x="2" y="12"/>
                        </a:cubicBezTo>
                        <a:cubicBezTo>
                          <a:pt x="1" y="13"/>
                          <a:pt x="1" y="13"/>
                          <a:pt x="1" y="14"/>
                        </a:cubicBezTo>
                        <a:cubicBezTo>
                          <a:pt x="1" y="15"/>
                          <a:pt x="2" y="15"/>
                          <a:pt x="2" y="14"/>
                        </a:cubicBezTo>
                        <a:cubicBezTo>
                          <a:pt x="3" y="12"/>
                          <a:pt x="3" y="10"/>
                          <a:pt x="3" y="8"/>
                        </a:cubicBezTo>
                        <a:cubicBezTo>
                          <a:pt x="3" y="8"/>
                          <a:pt x="2" y="7"/>
                          <a:pt x="2" y="8"/>
                        </a:cubicBezTo>
                        <a:cubicBezTo>
                          <a:pt x="1" y="8"/>
                          <a:pt x="1" y="9"/>
                          <a:pt x="0" y="10"/>
                        </a:cubicBezTo>
                        <a:cubicBezTo>
                          <a:pt x="0" y="10"/>
                          <a:pt x="1" y="10"/>
                          <a:pt x="1" y="10"/>
                        </a:cubicBezTo>
                        <a:cubicBezTo>
                          <a:pt x="2" y="7"/>
                          <a:pt x="8" y="6"/>
                          <a:pt x="5" y="2"/>
                        </a:cubicBezTo>
                        <a:cubicBezTo>
                          <a:pt x="5" y="2"/>
                          <a:pt x="5" y="2"/>
                          <a:pt x="5" y="3"/>
                        </a:cubicBezTo>
                        <a:cubicBezTo>
                          <a:pt x="8" y="3"/>
                          <a:pt x="11" y="2"/>
                          <a:pt x="14" y="1"/>
                        </a:cubicBezTo>
                        <a:cubicBezTo>
                          <a:pt x="13" y="1"/>
                          <a:pt x="13" y="1"/>
                          <a:pt x="13" y="1"/>
                        </a:cubicBezTo>
                        <a:cubicBezTo>
                          <a:pt x="13" y="2"/>
                          <a:pt x="13" y="2"/>
                          <a:pt x="14" y="3"/>
                        </a:cubicBezTo>
                        <a:cubicBezTo>
                          <a:pt x="14" y="2"/>
                          <a:pt x="14" y="2"/>
                          <a:pt x="14" y="1"/>
                        </a:cubicBezTo>
                        <a:cubicBezTo>
                          <a:pt x="11" y="3"/>
                          <a:pt x="8" y="5"/>
                          <a:pt x="8" y="8"/>
                        </a:cubicBezTo>
                        <a:cubicBezTo>
                          <a:pt x="7" y="9"/>
                          <a:pt x="8" y="9"/>
                          <a:pt x="8" y="9"/>
                        </a:cubicBezTo>
                        <a:cubicBezTo>
                          <a:pt x="9" y="9"/>
                          <a:pt x="10" y="9"/>
                          <a:pt x="11" y="9"/>
                        </a:cubicBezTo>
                        <a:cubicBezTo>
                          <a:pt x="11" y="9"/>
                          <a:pt x="11" y="8"/>
                          <a:pt x="10" y="8"/>
                        </a:cubicBezTo>
                        <a:cubicBezTo>
                          <a:pt x="9" y="11"/>
                          <a:pt x="7" y="14"/>
                          <a:pt x="10" y="16"/>
                        </a:cubicBezTo>
                        <a:cubicBezTo>
                          <a:pt x="11" y="17"/>
                          <a:pt x="12" y="16"/>
                          <a:pt x="11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2" name="Freeform 176"/>
                  <p:cNvSpPr/>
                  <p:nvPr/>
                </p:nvSpPr>
                <p:spPr bwMode="auto">
                  <a:xfrm>
                    <a:off x="911225" y="2327276"/>
                    <a:ext cx="77788" cy="98425"/>
                  </a:xfrm>
                  <a:custGeom>
                    <a:avLst/>
                    <a:gdLst>
                      <a:gd name="T0" fmla="*/ 21 w 73"/>
                      <a:gd name="T1" fmla="*/ 91 h 93"/>
                      <a:gd name="T2" fmla="*/ 18 w 73"/>
                      <a:gd name="T3" fmla="*/ 69 h 93"/>
                      <a:gd name="T4" fmla="*/ 7 w 73"/>
                      <a:gd name="T5" fmla="*/ 46 h 93"/>
                      <a:gd name="T6" fmla="*/ 39 w 73"/>
                      <a:gd name="T7" fmla="*/ 4 h 93"/>
                      <a:gd name="T8" fmla="*/ 65 w 73"/>
                      <a:gd name="T9" fmla="*/ 23 h 93"/>
                      <a:gd name="T10" fmla="*/ 61 w 73"/>
                      <a:gd name="T11" fmla="*/ 50 h 93"/>
                      <a:gd name="T12" fmla="*/ 50 w 73"/>
                      <a:gd name="T13" fmla="*/ 66 h 93"/>
                      <a:gd name="T14" fmla="*/ 44 w 73"/>
                      <a:gd name="T15" fmla="*/ 92 h 93"/>
                      <a:gd name="T16" fmla="*/ 45 w 73"/>
                      <a:gd name="T17" fmla="*/ 93 h 93"/>
                      <a:gd name="T18" fmla="*/ 53 w 73"/>
                      <a:gd name="T19" fmla="*/ 65 h 93"/>
                      <a:gd name="T20" fmla="*/ 67 w 73"/>
                      <a:gd name="T21" fmla="*/ 40 h 93"/>
                      <a:gd name="T22" fmla="*/ 42 w 73"/>
                      <a:gd name="T23" fmla="*/ 3 h 93"/>
                      <a:gd name="T24" fmla="*/ 5 w 73"/>
                      <a:gd name="T25" fmla="*/ 32 h 93"/>
                      <a:gd name="T26" fmla="*/ 10 w 73"/>
                      <a:gd name="T27" fmla="*/ 57 h 93"/>
                      <a:gd name="T28" fmla="*/ 17 w 73"/>
                      <a:gd name="T29" fmla="*/ 79 h 93"/>
                      <a:gd name="T30" fmla="*/ 20 w 73"/>
                      <a:gd name="T31" fmla="*/ 91 h 93"/>
                      <a:gd name="T32" fmla="*/ 21 w 73"/>
                      <a:gd name="T33" fmla="*/ 91 h 9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73" h="93">
                        <a:moveTo>
                          <a:pt x="21" y="91"/>
                        </a:moveTo>
                        <a:cubicBezTo>
                          <a:pt x="16" y="84"/>
                          <a:pt x="19" y="76"/>
                          <a:pt x="18" y="69"/>
                        </a:cubicBezTo>
                        <a:cubicBezTo>
                          <a:pt x="16" y="61"/>
                          <a:pt x="9" y="54"/>
                          <a:pt x="7" y="46"/>
                        </a:cubicBezTo>
                        <a:cubicBezTo>
                          <a:pt x="0" y="27"/>
                          <a:pt x="19" y="5"/>
                          <a:pt x="39" y="4"/>
                        </a:cubicBezTo>
                        <a:cubicBezTo>
                          <a:pt x="51" y="4"/>
                          <a:pt x="61" y="13"/>
                          <a:pt x="65" y="23"/>
                        </a:cubicBezTo>
                        <a:cubicBezTo>
                          <a:pt x="69" y="33"/>
                          <a:pt x="66" y="42"/>
                          <a:pt x="61" y="50"/>
                        </a:cubicBezTo>
                        <a:cubicBezTo>
                          <a:pt x="57" y="56"/>
                          <a:pt x="53" y="60"/>
                          <a:pt x="50" y="66"/>
                        </a:cubicBezTo>
                        <a:cubicBezTo>
                          <a:pt x="47" y="74"/>
                          <a:pt x="50" y="85"/>
                          <a:pt x="44" y="92"/>
                        </a:cubicBezTo>
                        <a:cubicBezTo>
                          <a:pt x="43" y="92"/>
                          <a:pt x="45" y="93"/>
                          <a:pt x="45" y="93"/>
                        </a:cubicBezTo>
                        <a:cubicBezTo>
                          <a:pt x="52" y="85"/>
                          <a:pt x="48" y="74"/>
                          <a:pt x="53" y="65"/>
                        </a:cubicBezTo>
                        <a:cubicBezTo>
                          <a:pt x="57" y="56"/>
                          <a:pt x="64" y="50"/>
                          <a:pt x="67" y="40"/>
                        </a:cubicBezTo>
                        <a:cubicBezTo>
                          <a:pt x="73" y="23"/>
                          <a:pt x="59" y="6"/>
                          <a:pt x="42" y="3"/>
                        </a:cubicBezTo>
                        <a:cubicBezTo>
                          <a:pt x="24" y="0"/>
                          <a:pt x="9" y="16"/>
                          <a:pt x="5" y="32"/>
                        </a:cubicBezTo>
                        <a:cubicBezTo>
                          <a:pt x="3" y="41"/>
                          <a:pt x="6" y="49"/>
                          <a:pt x="10" y="57"/>
                        </a:cubicBezTo>
                        <a:cubicBezTo>
                          <a:pt x="15" y="64"/>
                          <a:pt x="17" y="70"/>
                          <a:pt x="17" y="79"/>
                        </a:cubicBezTo>
                        <a:cubicBezTo>
                          <a:pt x="16" y="84"/>
                          <a:pt x="17" y="88"/>
                          <a:pt x="20" y="91"/>
                        </a:cubicBezTo>
                        <a:cubicBezTo>
                          <a:pt x="20" y="92"/>
                          <a:pt x="21" y="91"/>
                          <a:pt x="21" y="9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3" name="Freeform 177"/>
                  <p:cNvSpPr/>
                  <p:nvPr/>
                </p:nvSpPr>
                <p:spPr bwMode="auto">
                  <a:xfrm>
                    <a:off x="927100" y="2425701"/>
                    <a:ext cx="34925" cy="9525"/>
                  </a:xfrm>
                  <a:custGeom>
                    <a:avLst/>
                    <a:gdLst>
                      <a:gd name="T0" fmla="*/ 3 w 33"/>
                      <a:gd name="T1" fmla="*/ 2 h 9"/>
                      <a:gd name="T2" fmla="*/ 22 w 33"/>
                      <a:gd name="T3" fmla="*/ 2 h 9"/>
                      <a:gd name="T4" fmla="*/ 27 w 33"/>
                      <a:gd name="T5" fmla="*/ 2 h 9"/>
                      <a:gd name="T6" fmla="*/ 28 w 33"/>
                      <a:gd name="T7" fmla="*/ 5 h 9"/>
                      <a:gd name="T8" fmla="*/ 22 w 33"/>
                      <a:gd name="T9" fmla="*/ 5 h 9"/>
                      <a:gd name="T10" fmla="*/ 3 w 33"/>
                      <a:gd name="T11" fmla="*/ 0 h 9"/>
                      <a:gd name="T12" fmla="*/ 1 w 33"/>
                      <a:gd name="T13" fmla="*/ 0 h 9"/>
                      <a:gd name="T14" fmla="*/ 16 w 33"/>
                      <a:gd name="T15" fmla="*/ 6 h 9"/>
                      <a:gd name="T16" fmla="*/ 32 w 33"/>
                      <a:gd name="T17" fmla="*/ 2 h 9"/>
                      <a:gd name="T18" fmla="*/ 31 w 33"/>
                      <a:gd name="T19" fmla="*/ 1 h 9"/>
                      <a:gd name="T20" fmla="*/ 3 w 33"/>
                      <a:gd name="T21" fmla="*/ 1 h 9"/>
                      <a:gd name="T22" fmla="*/ 3 w 33"/>
                      <a:gd name="T23" fmla="*/ 2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3" h="9">
                        <a:moveTo>
                          <a:pt x="3" y="2"/>
                        </a:moveTo>
                        <a:cubicBezTo>
                          <a:pt x="10" y="2"/>
                          <a:pt x="16" y="2"/>
                          <a:pt x="22" y="2"/>
                        </a:cubicBezTo>
                        <a:cubicBezTo>
                          <a:pt x="24" y="2"/>
                          <a:pt x="25" y="2"/>
                          <a:pt x="27" y="2"/>
                        </a:cubicBezTo>
                        <a:cubicBezTo>
                          <a:pt x="29" y="2"/>
                          <a:pt x="29" y="3"/>
                          <a:pt x="28" y="5"/>
                        </a:cubicBezTo>
                        <a:cubicBezTo>
                          <a:pt x="26" y="5"/>
                          <a:pt x="24" y="5"/>
                          <a:pt x="22" y="5"/>
                        </a:cubicBezTo>
                        <a:cubicBezTo>
                          <a:pt x="18" y="5"/>
                          <a:pt x="2" y="7"/>
                          <a:pt x="3" y="0"/>
                        </a:cubicBezTo>
                        <a:cubicBezTo>
                          <a:pt x="3" y="0"/>
                          <a:pt x="1" y="0"/>
                          <a:pt x="1" y="0"/>
                        </a:cubicBezTo>
                        <a:cubicBezTo>
                          <a:pt x="0" y="8"/>
                          <a:pt x="11" y="6"/>
                          <a:pt x="16" y="6"/>
                        </a:cubicBezTo>
                        <a:cubicBezTo>
                          <a:pt x="20" y="6"/>
                          <a:pt x="33" y="9"/>
                          <a:pt x="32" y="2"/>
                        </a:cubicBezTo>
                        <a:cubicBezTo>
                          <a:pt x="31" y="1"/>
                          <a:pt x="31" y="1"/>
                          <a:pt x="31" y="1"/>
                        </a:cubicBezTo>
                        <a:cubicBezTo>
                          <a:pt x="22" y="1"/>
                          <a:pt x="13" y="0"/>
                          <a:pt x="3" y="1"/>
                        </a:cubicBezTo>
                        <a:cubicBezTo>
                          <a:pt x="2" y="1"/>
                          <a:pt x="2" y="2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4" name="Freeform 178"/>
                  <p:cNvSpPr/>
                  <p:nvPr/>
                </p:nvSpPr>
                <p:spPr bwMode="auto">
                  <a:xfrm>
                    <a:off x="922338" y="2430463"/>
                    <a:ext cx="38100" cy="9525"/>
                  </a:xfrm>
                  <a:custGeom>
                    <a:avLst/>
                    <a:gdLst>
                      <a:gd name="T0" fmla="*/ 8 w 36"/>
                      <a:gd name="T1" fmla="*/ 4 h 9"/>
                      <a:gd name="T2" fmla="*/ 26 w 36"/>
                      <a:gd name="T3" fmla="*/ 3 h 9"/>
                      <a:gd name="T4" fmla="*/ 31 w 36"/>
                      <a:gd name="T5" fmla="*/ 5 h 9"/>
                      <a:gd name="T6" fmla="*/ 33 w 36"/>
                      <a:gd name="T7" fmla="*/ 6 h 9"/>
                      <a:gd name="T8" fmla="*/ 19 w 36"/>
                      <a:gd name="T9" fmla="*/ 6 h 9"/>
                      <a:gd name="T10" fmla="*/ 13 w 36"/>
                      <a:gd name="T11" fmla="*/ 7 h 9"/>
                      <a:gd name="T12" fmla="*/ 14 w 36"/>
                      <a:gd name="T13" fmla="*/ 8 h 9"/>
                      <a:gd name="T14" fmla="*/ 15 w 36"/>
                      <a:gd name="T15" fmla="*/ 8 h 9"/>
                      <a:gd name="T16" fmla="*/ 15 w 36"/>
                      <a:gd name="T17" fmla="*/ 6 h 9"/>
                      <a:gd name="T18" fmla="*/ 12 w 36"/>
                      <a:gd name="T19" fmla="*/ 5 h 9"/>
                      <a:gd name="T20" fmla="*/ 8 w 36"/>
                      <a:gd name="T21" fmla="*/ 1 h 9"/>
                      <a:gd name="T22" fmla="*/ 8 w 36"/>
                      <a:gd name="T23" fmla="*/ 0 h 9"/>
                      <a:gd name="T24" fmla="*/ 15 w 36"/>
                      <a:gd name="T25" fmla="*/ 8 h 9"/>
                      <a:gd name="T26" fmla="*/ 15 w 36"/>
                      <a:gd name="T27" fmla="*/ 6 h 9"/>
                      <a:gd name="T28" fmla="*/ 14 w 36"/>
                      <a:gd name="T29" fmla="*/ 8 h 9"/>
                      <a:gd name="T30" fmla="*/ 17 w 36"/>
                      <a:gd name="T31" fmla="*/ 8 h 9"/>
                      <a:gd name="T32" fmla="*/ 26 w 36"/>
                      <a:gd name="T33" fmla="*/ 8 h 9"/>
                      <a:gd name="T34" fmla="*/ 36 w 36"/>
                      <a:gd name="T35" fmla="*/ 6 h 9"/>
                      <a:gd name="T36" fmla="*/ 29 w 36"/>
                      <a:gd name="T37" fmla="*/ 2 h 9"/>
                      <a:gd name="T38" fmla="*/ 8 w 36"/>
                      <a:gd name="T39" fmla="*/ 3 h 9"/>
                      <a:gd name="T40" fmla="*/ 8 w 36"/>
                      <a:gd name="T41" fmla="*/ 4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36" h="9">
                        <a:moveTo>
                          <a:pt x="8" y="4"/>
                        </a:moveTo>
                        <a:cubicBezTo>
                          <a:pt x="14" y="4"/>
                          <a:pt x="20" y="3"/>
                          <a:pt x="26" y="3"/>
                        </a:cubicBezTo>
                        <a:cubicBezTo>
                          <a:pt x="28" y="4"/>
                          <a:pt x="29" y="4"/>
                          <a:pt x="31" y="5"/>
                        </a:cubicBezTo>
                        <a:cubicBezTo>
                          <a:pt x="32" y="5"/>
                          <a:pt x="36" y="6"/>
                          <a:pt x="33" y="6"/>
                        </a:cubicBezTo>
                        <a:cubicBezTo>
                          <a:pt x="29" y="7"/>
                          <a:pt x="23" y="7"/>
                          <a:pt x="19" y="6"/>
                        </a:cubicBezTo>
                        <a:cubicBezTo>
                          <a:pt x="18" y="6"/>
                          <a:pt x="14" y="5"/>
                          <a:pt x="13" y="7"/>
                        </a:cubicBezTo>
                        <a:cubicBezTo>
                          <a:pt x="13" y="7"/>
                          <a:pt x="13" y="7"/>
                          <a:pt x="14" y="8"/>
                        </a:cubicBezTo>
                        <a:cubicBezTo>
                          <a:pt x="14" y="8"/>
                          <a:pt x="14" y="8"/>
                          <a:pt x="15" y="8"/>
                        </a:cubicBezTo>
                        <a:cubicBezTo>
                          <a:pt x="15" y="7"/>
                          <a:pt x="15" y="7"/>
                          <a:pt x="15" y="6"/>
                        </a:cubicBezTo>
                        <a:cubicBezTo>
                          <a:pt x="14" y="6"/>
                          <a:pt x="13" y="6"/>
                          <a:pt x="12" y="5"/>
                        </a:cubicBezTo>
                        <a:cubicBezTo>
                          <a:pt x="10" y="5"/>
                          <a:pt x="4" y="3"/>
                          <a:pt x="8" y="1"/>
                        </a:cubicBezTo>
                        <a:cubicBezTo>
                          <a:pt x="9" y="1"/>
                          <a:pt x="8" y="0"/>
                          <a:pt x="8" y="0"/>
                        </a:cubicBezTo>
                        <a:cubicBezTo>
                          <a:pt x="0" y="3"/>
                          <a:pt x="11" y="8"/>
                          <a:pt x="15" y="8"/>
                        </a:cubicBezTo>
                        <a:cubicBezTo>
                          <a:pt x="16" y="8"/>
                          <a:pt x="16" y="7"/>
                          <a:pt x="15" y="6"/>
                        </a:cubicBezTo>
                        <a:cubicBezTo>
                          <a:pt x="14" y="6"/>
                          <a:pt x="15" y="7"/>
                          <a:pt x="14" y="8"/>
                        </a:cubicBezTo>
                        <a:cubicBezTo>
                          <a:pt x="15" y="7"/>
                          <a:pt x="16" y="8"/>
                          <a:pt x="17" y="8"/>
                        </a:cubicBezTo>
                        <a:cubicBezTo>
                          <a:pt x="20" y="8"/>
                          <a:pt x="23" y="8"/>
                          <a:pt x="26" y="8"/>
                        </a:cubicBezTo>
                        <a:cubicBezTo>
                          <a:pt x="27" y="8"/>
                          <a:pt x="36" y="9"/>
                          <a:pt x="36" y="6"/>
                        </a:cubicBezTo>
                        <a:cubicBezTo>
                          <a:pt x="36" y="4"/>
                          <a:pt x="30" y="3"/>
                          <a:pt x="29" y="2"/>
                        </a:cubicBezTo>
                        <a:cubicBezTo>
                          <a:pt x="22" y="1"/>
                          <a:pt x="15" y="3"/>
                          <a:pt x="8" y="3"/>
                        </a:cubicBezTo>
                        <a:cubicBezTo>
                          <a:pt x="7" y="3"/>
                          <a:pt x="7" y="4"/>
                          <a:pt x="8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5" name="Freeform 179"/>
                  <p:cNvSpPr/>
                  <p:nvPr/>
                </p:nvSpPr>
                <p:spPr bwMode="auto">
                  <a:xfrm>
                    <a:off x="925513" y="2433638"/>
                    <a:ext cx="36513" cy="11113"/>
                  </a:xfrm>
                  <a:custGeom>
                    <a:avLst/>
                    <a:gdLst>
                      <a:gd name="T0" fmla="*/ 8 w 35"/>
                      <a:gd name="T1" fmla="*/ 4 h 11"/>
                      <a:gd name="T2" fmla="*/ 1 w 35"/>
                      <a:gd name="T3" fmla="*/ 3 h 11"/>
                      <a:gd name="T4" fmla="*/ 0 w 35"/>
                      <a:gd name="T5" fmla="*/ 4 h 11"/>
                      <a:gd name="T6" fmla="*/ 19 w 35"/>
                      <a:gd name="T7" fmla="*/ 11 h 11"/>
                      <a:gd name="T8" fmla="*/ 30 w 35"/>
                      <a:gd name="T9" fmla="*/ 1 h 11"/>
                      <a:gd name="T10" fmla="*/ 28 w 35"/>
                      <a:gd name="T11" fmla="*/ 2 h 11"/>
                      <a:gd name="T12" fmla="*/ 16 w 35"/>
                      <a:gd name="T13" fmla="*/ 9 h 11"/>
                      <a:gd name="T14" fmla="*/ 6 w 35"/>
                      <a:gd name="T15" fmla="*/ 8 h 11"/>
                      <a:gd name="T16" fmla="*/ 2 w 35"/>
                      <a:gd name="T17" fmla="*/ 6 h 11"/>
                      <a:gd name="T18" fmla="*/ 3 w 35"/>
                      <a:gd name="T19" fmla="*/ 5 h 11"/>
                      <a:gd name="T20" fmla="*/ 8 w 35"/>
                      <a:gd name="T21" fmla="*/ 5 h 11"/>
                      <a:gd name="T22" fmla="*/ 8 w 35"/>
                      <a:gd name="T23" fmla="*/ 4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5" h="11">
                        <a:moveTo>
                          <a:pt x="8" y="4"/>
                        </a:moveTo>
                        <a:cubicBezTo>
                          <a:pt x="6" y="4"/>
                          <a:pt x="3" y="4"/>
                          <a:pt x="1" y="3"/>
                        </a:cubicBezTo>
                        <a:cubicBezTo>
                          <a:pt x="1" y="3"/>
                          <a:pt x="0" y="4"/>
                          <a:pt x="0" y="4"/>
                        </a:cubicBezTo>
                        <a:cubicBezTo>
                          <a:pt x="0" y="10"/>
                          <a:pt x="15" y="11"/>
                          <a:pt x="19" y="11"/>
                        </a:cubicBezTo>
                        <a:cubicBezTo>
                          <a:pt x="25" y="11"/>
                          <a:pt x="35" y="9"/>
                          <a:pt x="30" y="1"/>
                        </a:cubicBezTo>
                        <a:cubicBezTo>
                          <a:pt x="29" y="0"/>
                          <a:pt x="28" y="1"/>
                          <a:pt x="28" y="2"/>
                        </a:cubicBezTo>
                        <a:cubicBezTo>
                          <a:pt x="33" y="9"/>
                          <a:pt x="21" y="10"/>
                          <a:pt x="16" y="9"/>
                        </a:cubicBezTo>
                        <a:cubicBezTo>
                          <a:pt x="13" y="9"/>
                          <a:pt x="9" y="9"/>
                          <a:pt x="6" y="8"/>
                        </a:cubicBezTo>
                        <a:cubicBezTo>
                          <a:pt x="5" y="7"/>
                          <a:pt x="3" y="7"/>
                          <a:pt x="2" y="6"/>
                        </a:cubicBezTo>
                        <a:cubicBezTo>
                          <a:pt x="1" y="5"/>
                          <a:pt x="2" y="5"/>
                          <a:pt x="3" y="5"/>
                        </a:cubicBezTo>
                        <a:cubicBezTo>
                          <a:pt x="4" y="5"/>
                          <a:pt x="6" y="5"/>
                          <a:pt x="8" y="5"/>
                        </a:cubicBezTo>
                        <a:cubicBezTo>
                          <a:pt x="9" y="5"/>
                          <a:pt x="9" y="4"/>
                          <a:pt x="8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6" name="Freeform 180"/>
                  <p:cNvSpPr/>
                  <p:nvPr/>
                </p:nvSpPr>
                <p:spPr bwMode="auto">
                  <a:xfrm>
                    <a:off x="928688" y="2441576"/>
                    <a:ext cx="26988" cy="15875"/>
                  </a:xfrm>
                  <a:custGeom>
                    <a:avLst/>
                    <a:gdLst>
                      <a:gd name="T0" fmla="*/ 1 w 25"/>
                      <a:gd name="T1" fmla="*/ 5 h 15"/>
                      <a:gd name="T2" fmla="*/ 1 w 25"/>
                      <a:gd name="T3" fmla="*/ 3 h 15"/>
                      <a:gd name="T4" fmla="*/ 0 w 25"/>
                      <a:gd name="T5" fmla="*/ 3 h 15"/>
                      <a:gd name="T6" fmla="*/ 25 w 25"/>
                      <a:gd name="T7" fmla="*/ 2 h 15"/>
                      <a:gd name="T8" fmla="*/ 23 w 25"/>
                      <a:gd name="T9" fmla="*/ 1 h 15"/>
                      <a:gd name="T10" fmla="*/ 1 w 25"/>
                      <a:gd name="T11" fmla="*/ 2 h 15"/>
                      <a:gd name="T12" fmla="*/ 0 w 25"/>
                      <a:gd name="T13" fmla="*/ 3 h 15"/>
                      <a:gd name="T14" fmla="*/ 0 w 25"/>
                      <a:gd name="T15" fmla="*/ 5 h 15"/>
                      <a:gd name="T16" fmla="*/ 1 w 25"/>
                      <a:gd name="T17" fmla="*/ 5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5" h="15">
                        <a:moveTo>
                          <a:pt x="1" y="5"/>
                        </a:moveTo>
                        <a:cubicBezTo>
                          <a:pt x="1" y="4"/>
                          <a:pt x="1" y="3"/>
                          <a:pt x="1" y="3"/>
                        </a:cubicBezTo>
                        <a:cubicBezTo>
                          <a:pt x="1" y="3"/>
                          <a:pt x="1" y="3"/>
                          <a:pt x="0" y="3"/>
                        </a:cubicBezTo>
                        <a:cubicBezTo>
                          <a:pt x="9" y="9"/>
                          <a:pt x="21" y="15"/>
                          <a:pt x="25" y="2"/>
                        </a:cubicBezTo>
                        <a:cubicBezTo>
                          <a:pt x="25" y="1"/>
                          <a:pt x="24" y="0"/>
                          <a:pt x="23" y="1"/>
                        </a:cubicBezTo>
                        <a:cubicBezTo>
                          <a:pt x="20" y="14"/>
                          <a:pt x="8" y="7"/>
                          <a:pt x="1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0" y="3"/>
                          <a:pt x="0" y="4"/>
                          <a:pt x="0" y="5"/>
                        </a:cubicBezTo>
                        <a:cubicBezTo>
                          <a:pt x="0" y="5"/>
                          <a:pt x="1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" name="Freeform 181"/>
                  <p:cNvSpPr/>
                  <p:nvPr/>
                </p:nvSpPr>
                <p:spPr bwMode="auto">
                  <a:xfrm>
                    <a:off x="931863" y="2381251"/>
                    <a:ext cx="17463" cy="44450"/>
                  </a:xfrm>
                  <a:custGeom>
                    <a:avLst/>
                    <a:gdLst>
                      <a:gd name="T0" fmla="*/ 9 w 16"/>
                      <a:gd name="T1" fmla="*/ 40 h 41"/>
                      <a:gd name="T2" fmla="*/ 2 w 16"/>
                      <a:gd name="T3" fmla="*/ 1 h 41"/>
                      <a:gd name="T4" fmla="*/ 1 w 16"/>
                      <a:gd name="T5" fmla="*/ 2 h 41"/>
                      <a:gd name="T6" fmla="*/ 8 w 16"/>
                      <a:gd name="T7" fmla="*/ 40 h 41"/>
                      <a:gd name="T8" fmla="*/ 9 w 16"/>
                      <a:gd name="T9" fmla="*/ 40 h 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" h="41">
                        <a:moveTo>
                          <a:pt x="9" y="40"/>
                        </a:moveTo>
                        <a:cubicBezTo>
                          <a:pt x="11" y="28"/>
                          <a:pt x="16" y="7"/>
                          <a:pt x="2" y="1"/>
                        </a:cubicBezTo>
                        <a:cubicBezTo>
                          <a:pt x="1" y="0"/>
                          <a:pt x="0" y="1"/>
                          <a:pt x="1" y="2"/>
                        </a:cubicBezTo>
                        <a:cubicBezTo>
                          <a:pt x="14" y="8"/>
                          <a:pt x="9" y="29"/>
                          <a:pt x="8" y="40"/>
                        </a:cubicBezTo>
                        <a:cubicBezTo>
                          <a:pt x="7" y="41"/>
                          <a:pt x="9" y="41"/>
                          <a:pt x="9" y="4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8" name="Freeform 182"/>
                  <p:cNvSpPr/>
                  <p:nvPr/>
                </p:nvSpPr>
                <p:spPr bwMode="auto">
                  <a:xfrm>
                    <a:off x="942975" y="2379663"/>
                    <a:ext cx="17463" cy="49213"/>
                  </a:xfrm>
                  <a:custGeom>
                    <a:avLst/>
                    <a:gdLst>
                      <a:gd name="T0" fmla="*/ 7 w 17"/>
                      <a:gd name="T1" fmla="*/ 44 h 46"/>
                      <a:gd name="T2" fmla="*/ 16 w 17"/>
                      <a:gd name="T3" fmla="*/ 2 h 46"/>
                      <a:gd name="T4" fmla="*/ 15 w 17"/>
                      <a:gd name="T5" fmla="*/ 1 h 46"/>
                      <a:gd name="T6" fmla="*/ 6 w 17"/>
                      <a:gd name="T7" fmla="*/ 45 h 46"/>
                      <a:gd name="T8" fmla="*/ 7 w 17"/>
                      <a:gd name="T9" fmla="*/ 44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46">
                        <a:moveTo>
                          <a:pt x="7" y="44"/>
                        </a:moveTo>
                        <a:cubicBezTo>
                          <a:pt x="1" y="32"/>
                          <a:pt x="6" y="11"/>
                          <a:pt x="16" y="2"/>
                        </a:cubicBezTo>
                        <a:cubicBezTo>
                          <a:pt x="17" y="1"/>
                          <a:pt x="16" y="0"/>
                          <a:pt x="15" y="1"/>
                        </a:cubicBezTo>
                        <a:cubicBezTo>
                          <a:pt x="5" y="10"/>
                          <a:pt x="0" y="32"/>
                          <a:pt x="6" y="45"/>
                        </a:cubicBezTo>
                        <a:cubicBezTo>
                          <a:pt x="6" y="46"/>
                          <a:pt x="8" y="45"/>
                          <a:pt x="7" y="4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9" name="Freeform 183"/>
                  <p:cNvSpPr/>
                  <p:nvPr/>
                </p:nvSpPr>
                <p:spPr bwMode="auto">
                  <a:xfrm>
                    <a:off x="927100" y="2368551"/>
                    <a:ext cx="36513" cy="15875"/>
                  </a:xfrm>
                  <a:custGeom>
                    <a:avLst/>
                    <a:gdLst>
                      <a:gd name="T0" fmla="*/ 6 w 34"/>
                      <a:gd name="T1" fmla="*/ 14 h 16"/>
                      <a:gd name="T2" fmla="*/ 5 w 34"/>
                      <a:gd name="T3" fmla="*/ 5 h 16"/>
                      <a:gd name="T4" fmla="*/ 12 w 34"/>
                      <a:gd name="T5" fmla="*/ 5 h 16"/>
                      <a:gd name="T6" fmla="*/ 9 w 34"/>
                      <a:gd name="T7" fmla="*/ 7 h 16"/>
                      <a:gd name="T8" fmla="*/ 10 w 34"/>
                      <a:gd name="T9" fmla="*/ 4 h 16"/>
                      <a:gd name="T10" fmla="*/ 15 w 34"/>
                      <a:gd name="T11" fmla="*/ 5 h 16"/>
                      <a:gd name="T12" fmla="*/ 15 w 34"/>
                      <a:gd name="T13" fmla="*/ 7 h 16"/>
                      <a:gd name="T14" fmla="*/ 21 w 34"/>
                      <a:gd name="T15" fmla="*/ 4 h 16"/>
                      <a:gd name="T16" fmla="*/ 23 w 34"/>
                      <a:gd name="T17" fmla="*/ 7 h 16"/>
                      <a:gd name="T18" fmla="*/ 22 w 34"/>
                      <a:gd name="T19" fmla="*/ 7 h 16"/>
                      <a:gd name="T20" fmla="*/ 22 w 34"/>
                      <a:gd name="T21" fmla="*/ 4 h 16"/>
                      <a:gd name="T22" fmla="*/ 24 w 34"/>
                      <a:gd name="T23" fmla="*/ 3 h 16"/>
                      <a:gd name="T24" fmla="*/ 25 w 34"/>
                      <a:gd name="T25" fmla="*/ 3 h 16"/>
                      <a:gd name="T26" fmla="*/ 25 w 34"/>
                      <a:gd name="T27" fmla="*/ 7 h 16"/>
                      <a:gd name="T28" fmla="*/ 31 w 34"/>
                      <a:gd name="T29" fmla="*/ 8 h 16"/>
                      <a:gd name="T30" fmla="*/ 27 w 34"/>
                      <a:gd name="T31" fmla="*/ 12 h 16"/>
                      <a:gd name="T32" fmla="*/ 27 w 34"/>
                      <a:gd name="T33" fmla="*/ 14 h 16"/>
                      <a:gd name="T34" fmla="*/ 31 w 34"/>
                      <a:gd name="T35" fmla="*/ 4 h 16"/>
                      <a:gd name="T36" fmla="*/ 24 w 34"/>
                      <a:gd name="T37" fmla="*/ 7 h 16"/>
                      <a:gd name="T38" fmla="*/ 29 w 34"/>
                      <a:gd name="T39" fmla="*/ 7 h 16"/>
                      <a:gd name="T40" fmla="*/ 22 w 34"/>
                      <a:gd name="T41" fmla="*/ 2 h 16"/>
                      <a:gd name="T42" fmla="*/ 21 w 34"/>
                      <a:gd name="T43" fmla="*/ 10 h 16"/>
                      <a:gd name="T44" fmla="*/ 25 w 34"/>
                      <a:gd name="T45" fmla="*/ 6 h 16"/>
                      <a:gd name="T46" fmla="*/ 13 w 34"/>
                      <a:gd name="T47" fmla="*/ 9 h 16"/>
                      <a:gd name="T48" fmla="*/ 14 w 34"/>
                      <a:gd name="T49" fmla="*/ 10 h 16"/>
                      <a:gd name="T50" fmla="*/ 14 w 34"/>
                      <a:gd name="T51" fmla="*/ 3 h 16"/>
                      <a:gd name="T52" fmla="*/ 9 w 34"/>
                      <a:gd name="T53" fmla="*/ 10 h 16"/>
                      <a:gd name="T54" fmla="*/ 10 w 34"/>
                      <a:gd name="T55" fmla="*/ 10 h 16"/>
                      <a:gd name="T56" fmla="*/ 10 w 34"/>
                      <a:gd name="T57" fmla="*/ 2 h 16"/>
                      <a:gd name="T58" fmla="*/ 3 w 34"/>
                      <a:gd name="T59" fmla="*/ 5 h 16"/>
                      <a:gd name="T60" fmla="*/ 5 w 34"/>
                      <a:gd name="T61" fmla="*/ 15 h 16"/>
                      <a:gd name="T62" fmla="*/ 6 w 34"/>
                      <a:gd name="T63" fmla="*/ 14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34" h="16">
                        <a:moveTo>
                          <a:pt x="6" y="14"/>
                        </a:moveTo>
                        <a:cubicBezTo>
                          <a:pt x="3" y="11"/>
                          <a:pt x="2" y="8"/>
                          <a:pt x="5" y="5"/>
                        </a:cubicBezTo>
                        <a:cubicBezTo>
                          <a:pt x="7" y="3"/>
                          <a:pt x="10" y="2"/>
                          <a:pt x="12" y="5"/>
                        </a:cubicBezTo>
                        <a:cubicBezTo>
                          <a:pt x="13" y="7"/>
                          <a:pt x="10" y="9"/>
                          <a:pt x="9" y="7"/>
                        </a:cubicBezTo>
                        <a:cubicBezTo>
                          <a:pt x="9" y="6"/>
                          <a:pt x="9" y="4"/>
                          <a:pt x="10" y="4"/>
                        </a:cubicBezTo>
                        <a:cubicBezTo>
                          <a:pt x="12" y="3"/>
                          <a:pt x="14" y="4"/>
                          <a:pt x="15" y="5"/>
                        </a:cubicBezTo>
                        <a:cubicBezTo>
                          <a:pt x="18" y="7"/>
                          <a:pt x="14" y="10"/>
                          <a:pt x="15" y="7"/>
                        </a:cubicBezTo>
                        <a:cubicBezTo>
                          <a:pt x="15" y="4"/>
                          <a:pt x="19" y="3"/>
                          <a:pt x="21" y="4"/>
                        </a:cubicBezTo>
                        <a:cubicBezTo>
                          <a:pt x="23" y="4"/>
                          <a:pt x="24" y="5"/>
                          <a:pt x="23" y="7"/>
                        </a:cubicBezTo>
                        <a:cubicBezTo>
                          <a:pt x="23" y="8"/>
                          <a:pt x="22" y="10"/>
                          <a:pt x="22" y="7"/>
                        </a:cubicBezTo>
                        <a:cubicBezTo>
                          <a:pt x="22" y="6"/>
                          <a:pt x="22" y="5"/>
                          <a:pt x="22" y="4"/>
                        </a:cubicBezTo>
                        <a:cubicBezTo>
                          <a:pt x="23" y="4"/>
                          <a:pt x="23" y="3"/>
                          <a:pt x="24" y="3"/>
                        </a:cubicBezTo>
                        <a:cubicBezTo>
                          <a:pt x="24" y="3"/>
                          <a:pt x="24" y="3"/>
                          <a:pt x="25" y="3"/>
                        </a:cubicBezTo>
                        <a:cubicBezTo>
                          <a:pt x="27" y="3"/>
                          <a:pt x="28" y="4"/>
                          <a:pt x="25" y="7"/>
                        </a:cubicBezTo>
                        <a:cubicBezTo>
                          <a:pt x="25" y="4"/>
                          <a:pt x="32" y="3"/>
                          <a:pt x="31" y="8"/>
                        </a:cubicBezTo>
                        <a:cubicBezTo>
                          <a:pt x="30" y="10"/>
                          <a:pt x="28" y="11"/>
                          <a:pt x="27" y="12"/>
                        </a:cubicBezTo>
                        <a:cubicBezTo>
                          <a:pt x="26" y="13"/>
                          <a:pt x="27" y="14"/>
                          <a:pt x="27" y="14"/>
                        </a:cubicBezTo>
                        <a:cubicBezTo>
                          <a:pt x="31" y="12"/>
                          <a:pt x="34" y="7"/>
                          <a:pt x="31" y="4"/>
                        </a:cubicBezTo>
                        <a:cubicBezTo>
                          <a:pt x="29" y="1"/>
                          <a:pt x="24" y="4"/>
                          <a:pt x="24" y="7"/>
                        </a:cubicBezTo>
                        <a:cubicBezTo>
                          <a:pt x="24" y="11"/>
                          <a:pt x="29" y="9"/>
                          <a:pt x="29" y="7"/>
                        </a:cubicBezTo>
                        <a:cubicBezTo>
                          <a:pt x="31" y="3"/>
                          <a:pt x="26" y="0"/>
                          <a:pt x="22" y="2"/>
                        </a:cubicBezTo>
                        <a:cubicBezTo>
                          <a:pt x="20" y="3"/>
                          <a:pt x="20" y="7"/>
                          <a:pt x="21" y="10"/>
                        </a:cubicBezTo>
                        <a:cubicBezTo>
                          <a:pt x="22" y="12"/>
                          <a:pt x="25" y="7"/>
                          <a:pt x="25" y="6"/>
                        </a:cubicBezTo>
                        <a:cubicBezTo>
                          <a:pt x="25" y="0"/>
                          <a:pt x="11" y="1"/>
                          <a:pt x="13" y="9"/>
                        </a:cubicBezTo>
                        <a:cubicBezTo>
                          <a:pt x="14" y="10"/>
                          <a:pt x="14" y="10"/>
                          <a:pt x="14" y="10"/>
                        </a:cubicBezTo>
                        <a:cubicBezTo>
                          <a:pt x="20" y="8"/>
                          <a:pt x="19" y="5"/>
                          <a:pt x="14" y="3"/>
                        </a:cubicBezTo>
                        <a:cubicBezTo>
                          <a:pt x="8" y="0"/>
                          <a:pt x="7" y="5"/>
                          <a:pt x="9" y="10"/>
                        </a:cubicBezTo>
                        <a:cubicBezTo>
                          <a:pt x="9" y="10"/>
                          <a:pt x="9" y="10"/>
                          <a:pt x="10" y="10"/>
                        </a:cubicBezTo>
                        <a:cubicBezTo>
                          <a:pt x="14" y="10"/>
                          <a:pt x="15" y="4"/>
                          <a:pt x="10" y="2"/>
                        </a:cubicBezTo>
                        <a:cubicBezTo>
                          <a:pt x="8" y="1"/>
                          <a:pt x="4" y="3"/>
                          <a:pt x="3" y="5"/>
                        </a:cubicBezTo>
                        <a:cubicBezTo>
                          <a:pt x="0" y="9"/>
                          <a:pt x="2" y="12"/>
                          <a:pt x="5" y="15"/>
                        </a:cubicBezTo>
                        <a:cubicBezTo>
                          <a:pt x="5" y="16"/>
                          <a:pt x="6" y="15"/>
                          <a:pt x="6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0" name="Freeform 193"/>
                  <p:cNvSpPr/>
                  <p:nvPr/>
                </p:nvSpPr>
                <p:spPr bwMode="auto">
                  <a:xfrm>
                    <a:off x="933450" y="2243138"/>
                    <a:ext cx="85725" cy="49213"/>
                  </a:xfrm>
                  <a:custGeom>
                    <a:avLst/>
                    <a:gdLst>
                      <a:gd name="T0" fmla="*/ 1 w 82"/>
                      <a:gd name="T1" fmla="*/ 46 h 47"/>
                      <a:gd name="T2" fmla="*/ 6 w 82"/>
                      <a:gd name="T3" fmla="*/ 40 h 47"/>
                      <a:gd name="T4" fmla="*/ 9 w 82"/>
                      <a:gd name="T5" fmla="*/ 37 h 47"/>
                      <a:gd name="T6" fmla="*/ 11 w 82"/>
                      <a:gd name="T7" fmla="*/ 44 h 47"/>
                      <a:gd name="T8" fmla="*/ 11 w 82"/>
                      <a:gd name="T9" fmla="*/ 44 h 47"/>
                      <a:gd name="T10" fmla="*/ 19 w 82"/>
                      <a:gd name="T11" fmla="*/ 34 h 47"/>
                      <a:gd name="T12" fmla="*/ 25 w 82"/>
                      <a:gd name="T13" fmla="*/ 32 h 47"/>
                      <a:gd name="T14" fmla="*/ 29 w 82"/>
                      <a:gd name="T15" fmla="*/ 42 h 47"/>
                      <a:gd name="T16" fmla="*/ 29 w 82"/>
                      <a:gd name="T17" fmla="*/ 43 h 47"/>
                      <a:gd name="T18" fmla="*/ 32 w 82"/>
                      <a:gd name="T19" fmla="*/ 37 h 47"/>
                      <a:gd name="T20" fmla="*/ 33 w 82"/>
                      <a:gd name="T21" fmla="*/ 33 h 47"/>
                      <a:gd name="T22" fmla="*/ 37 w 82"/>
                      <a:gd name="T23" fmla="*/ 34 h 47"/>
                      <a:gd name="T24" fmla="*/ 37 w 82"/>
                      <a:gd name="T25" fmla="*/ 34 h 47"/>
                      <a:gd name="T26" fmla="*/ 44 w 82"/>
                      <a:gd name="T27" fmla="*/ 30 h 47"/>
                      <a:gd name="T28" fmla="*/ 44 w 82"/>
                      <a:gd name="T29" fmla="*/ 30 h 47"/>
                      <a:gd name="T30" fmla="*/ 48 w 82"/>
                      <a:gd name="T31" fmla="*/ 24 h 47"/>
                      <a:gd name="T32" fmla="*/ 50 w 82"/>
                      <a:gd name="T33" fmla="*/ 18 h 47"/>
                      <a:gd name="T34" fmla="*/ 53 w 82"/>
                      <a:gd name="T35" fmla="*/ 20 h 47"/>
                      <a:gd name="T36" fmla="*/ 57 w 82"/>
                      <a:gd name="T37" fmla="*/ 40 h 47"/>
                      <a:gd name="T38" fmla="*/ 58 w 82"/>
                      <a:gd name="T39" fmla="*/ 40 h 47"/>
                      <a:gd name="T40" fmla="*/ 64 w 82"/>
                      <a:gd name="T41" fmla="*/ 19 h 47"/>
                      <a:gd name="T42" fmla="*/ 68 w 82"/>
                      <a:gd name="T43" fmla="*/ 9 h 47"/>
                      <a:gd name="T44" fmla="*/ 72 w 82"/>
                      <a:gd name="T45" fmla="*/ 15 h 47"/>
                      <a:gd name="T46" fmla="*/ 73 w 82"/>
                      <a:gd name="T47" fmla="*/ 15 h 47"/>
                      <a:gd name="T48" fmla="*/ 82 w 82"/>
                      <a:gd name="T49" fmla="*/ 1 h 47"/>
                      <a:gd name="T50" fmla="*/ 81 w 82"/>
                      <a:gd name="T51" fmla="*/ 1 h 47"/>
                      <a:gd name="T52" fmla="*/ 80 w 82"/>
                      <a:gd name="T53" fmla="*/ 1 h 47"/>
                      <a:gd name="T54" fmla="*/ 80 w 82"/>
                      <a:gd name="T55" fmla="*/ 2 h 47"/>
                      <a:gd name="T56" fmla="*/ 78 w 82"/>
                      <a:gd name="T57" fmla="*/ 7 h 47"/>
                      <a:gd name="T58" fmla="*/ 74 w 82"/>
                      <a:gd name="T59" fmla="*/ 12 h 47"/>
                      <a:gd name="T60" fmla="*/ 69 w 82"/>
                      <a:gd name="T61" fmla="*/ 6 h 47"/>
                      <a:gd name="T62" fmla="*/ 68 w 82"/>
                      <a:gd name="T63" fmla="*/ 6 h 47"/>
                      <a:gd name="T64" fmla="*/ 58 w 82"/>
                      <a:gd name="T65" fmla="*/ 36 h 47"/>
                      <a:gd name="T66" fmla="*/ 57 w 82"/>
                      <a:gd name="T67" fmla="*/ 35 h 47"/>
                      <a:gd name="T68" fmla="*/ 56 w 82"/>
                      <a:gd name="T69" fmla="*/ 28 h 47"/>
                      <a:gd name="T70" fmla="*/ 52 w 82"/>
                      <a:gd name="T71" fmla="*/ 15 h 47"/>
                      <a:gd name="T72" fmla="*/ 51 w 82"/>
                      <a:gd name="T73" fmla="*/ 15 h 47"/>
                      <a:gd name="T74" fmla="*/ 48 w 82"/>
                      <a:gd name="T75" fmla="*/ 22 h 47"/>
                      <a:gd name="T76" fmla="*/ 42 w 82"/>
                      <a:gd name="T77" fmla="*/ 28 h 47"/>
                      <a:gd name="T78" fmla="*/ 42 w 82"/>
                      <a:gd name="T79" fmla="*/ 28 h 47"/>
                      <a:gd name="T80" fmla="*/ 38 w 82"/>
                      <a:gd name="T81" fmla="*/ 32 h 47"/>
                      <a:gd name="T82" fmla="*/ 34 w 82"/>
                      <a:gd name="T83" fmla="*/ 29 h 47"/>
                      <a:gd name="T84" fmla="*/ 34 w 82"/>
                      <a:gd name="T85" fmla="*/ 29 h 47"/>
                      <a:gd name="T86" fmla="*/ 31 w 82"/>
                      <a:gd name="T87" fmla="*/ 39 h 47"/>
                      <a:gd name="T88" fmla="*/ 26 w 82"/>
                      <a:gd name="T89" fmla="*/ 34 h 47"/>
                      <a:gd name="T90" fmla="*/ 24 w 82"/>
                      <a:gd name="T91" fmla="*/ 27 h 47"/>
                      <a:gd name="T92" fmla="*/ 23 w 82"/>
                      <a:gd name="T93" fmla="*/ 27 h 47"/>
                      <a:gd name="T94" fmla="*/ 17 w 82"/>
                      <a:gd name="T95" fmla="*/ 36 h 47"/>
                      <a:gd name="T96" fmla="*/ 11 w 82"/>
                      <a:gd name="T97" fmla="*/ 42 h 47"/>
                      <a:gd name="T98" fmla="*/ 8 w 82"/>
                      <a:gd name="T99" fmla="*/ 36 h 47"/>
                      <a:gd name="T100" fmla="*/ 8 w 82"/>
                      <a:gd name="T101" fmla="*/ 36 h 47"/>
                      <a:gd name="T102" fmla="*/ 1 w 82"/>
                      <a:gd name="T103" fmla="*/ 47 h 47"/>
                      <a:gd name="T104" fmla="*/ 1 w 82"/>
                      <a:gd name="T105" fmla="*/ 47 h 47"/>
                      <a:gd name="T106" fmla="*/ 2 w 82"/>
                      <a:gd name="T107" fmla="*/ 47 h 47"/>
                      <a:gd name="T108" fmla="*/ 1 w 82"/>
                      <a:gd name="T109" fmla="*/ 46 h 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82" h="47">
                        <a:moveTo>
                          <a:pt x="1" y="46"/>
                        </a:moveTo>
                        <a:cubicBezTo>
                          <a:pt x="3" y="46"/>
                          <a:pt x="5" y="42"/>
                          <a:pt x="6" y="40"/>
                        </a:cubicBezTo>
                        <a:cubicBezTo>
                          <a:pt x="6" y="40"/>
                          <a:pt x="8" y="36"/>
                          <a:pt x="9" y="37"/>
                        </a:cubicBezTo>
                        <a:cubicBezTo>
                          <a:pt x="10" y="39"/>
                          <a:pt x="10" y="42"/>
                          <a:pt x="11" y="44"/>
                        </a:cubicBezTo>
                        <a:cubicBezTo>
                          <a:pt x="11" y="44"/>
                          <a:pt x="11" y="44"/>
                          <a:pt x="11" y="44"/>
                        </a:cubicBezTo>
                        <a:cubicBezTo>
                          <a:pt x="15" y="41"/>
                          <a:pt x="17" y="38"/>
                          <a:pt x="19" y="34"/>
                        </a:cubicBezTo>
                        <a:cubicBezTo>
                          <a:pt x="21" y="31"/>
                          <a:pt x="23" y="26"/>
                          <a:pt x="25" y="32"/>
                        </a:cubicBezTo>
                        <a:cubicBezTo>
                          <a:pt x="26" y="35"/>
                          <a:pt x="27" y="39"/>
                          <a:pt x="29" y="42"/>
                        </a:cubicBezTo>
                        <a:cubicBezTo>
                          <a:pt x="29" y="43"/>
                          <a:pt x="29" y="43"/>
                          <a:pt x="29" y="43"/>
                        </a:cubicBezTo>
                        <a:cubicBezTo>
                          <a:pt x="31" y="41"/>
                          <a:pt x="32" y="39"/>
                          <a:pt x="32" y="37"/>
                        </a:cubicBezTo>
                        <a:cubicBezTo>
                          <a:pt x="32" y="35"/>
                          <a:pt x="33" y="34"/>
                          <a:pt x="33" y="33"/>
                        </a:cubicBezTo>
                        <a:cubicBezTo>
                          <a:pt x="34" y="29"/>
                          <a:pt x="36" y="32"/>
                          <a:pt x="37" y="34"/>
                        </a:cubicBezTo>
                        <a:cubicBezTo>
                          <a:pt x="37" y="34"/>
                          <a:pt x="37" y="34"/>
                          <a:pt x="37" y="34"/>
                        </a:cubicBezTo>
                        <a:cubicBezTo>
                          <a:pt x="39" y="32"/>
                          <a:pt x="41" y="27"/>
                          <a:pt x="44" y="30"/>
                        </a:cubicBezTo>
                        <a:cubicBezTo>
                          <a:pt x="44" y="30"/>
                          <a:pt x="44" y="30"/>
                          <a:pt x="44" y="30"/>
                        </a:cubicBezTo>
                        <a:cubicBezTo>
                          <a:pt x="46" y="28"/>
                          <a:pt x="47" y="26"/>
                          <a:pt x="48" y="24"/>
                        </a:cubicBezTo>
                        <a:cubicBezTo>
                          <a:pt x="49" y="22"/>
                          <a:pt x="49" y="20"/>
                          <a:pt x="50" y="18"/>
                        </a:cubicBezTo>
                        <a:cubicBezTo>
                          <a:pt x="52" y="15"/>
                          <a:pt x="52" y="18"/>
                          <a:pt x="53" y="20"/>
                        </a:cubicBezTo>
                        <a:cubicBezTo>
                          <a:pt x="55" y="26"/>
                          <a:pt x="56" y="33"/>
                          <a:pt x="57" y="40"/>
                        </a:cubicBezTo>
                        <a:cubicBezTo>
                          <a:pt x="57" y="40"/>
                          <a:pt x="58" y="40"/>
                          <a:pt x="58" y="40"/>
                        </a:cubicBezTo>
                        <a:cubicBezTo>
                          <a:pt x="60" y="33"/>
                          <a:pt x="62" y="26"/>
                          <a:pt x="64" y="19"/>
                        </a:cubicBezTo>
                        <a:cubicBezTo>
                          <a:pt x="65" y="16"/>
                          <a:pt x="66" y="12"/>
                          <a:pt x="68" y="9"/>
                        </a:cubicBezTo>
                        <a:cubicBezTo>
                          <a:pt x="68" y="8"/>
                          <a:pt x="72" y="14"/>
                          <a:pt x="72" y="15"/>
                        </a:cubicBezTo>
                        <a:cubicBezTo>
                          <a:pt x="72" y="15"/>
                          <a:pt x="73" y="15"/>
                          <a:pt x="73" y="15"/>
                        </a:cubicBezTo>
                        <a:cubicBezTo>
                          <a:pt x="77" y="11"/>
                          <a:pt x="80" y="6"/>
                          <a:pt x="82" y="1"/>
                        </a:cubicBezTo>
                        <a:cubicBezTo>
                          <a:pt x="82" y="1"/>
                          <a:pt x="81" y="0"/>
                          <a:pt x="81" y="1"/>
                        </a:cubicBezTo>
                        <a:cubicBezTo>
                          <a:pt x="81" y="1"/>
                          <a:pt x="80" y="1"/>
                          <a:pt x="80" y="1"/>
                        </a:cubicBezTo>
                        <a:cubicBezTo>
                          <a:pt x="80" y="1"/>
                          <a:pt x="80" y="2"/>
                          <a:pt x="80" y="2"/>
                        </a:cubicBezTo>
                        <a:cubicBezTo>
                          <a:pt x="80" y="2"/>
                          <a:pt x="79" y="6"/>
                          <a:pt x="78" y="7"/>
                        </a:cubicBezTo>
                        <a:cubicBezTo>
                          <a:pt x="77" y="8"/>
                          <a:pt x="76" y="10"/>
                          <a:pt x="74" y="12"/>
                        </a:cubicBezTo>
                        <a:cubicBezTo>
                          <a:pt x="71" y="16"/>
                          <a:pt x="70" y="9"/>
                          <a:pt x="69" y="6"/>
                        </a:cubicBezTo>
                        <a:cubicBezTo>
                          <a:pt x="69" y="6"/>
                          <a:pt x="68" y="6"/>
                          <a:pt x="68" y="6"/>
                        </a:cubicBezTo>
                        <a:cubicBezTo>
                          <a:pt x="64" y="16"/>
                          <a:pt x="61" y="26"/>
                          <a:pt x="58" y="36"/>
                        </a:cubicBezTo>
                        <a:cubicBezTo>
                          <a:pt x="57" y="40"/>
                          <a:pt x="58" y="37"/>
                          <a:pt x="57" y="35"/>
                        </a:cubicBezTo>
                        <a:cubicBezTo>
                          <a:pt x="57" y="32"/>
                          <a:pt x="56" y="30"/>
                          <a:pt x="56" y="28"/>
                        </a:cubicBezTo>
                        <a:cubicBezTo>
                          <a:pt x="55" y="23"/>
                          <a:pt x="54" y="19"/>
                          <a:pt x="52" y="15"/>
                        </a:cubicBezTo>
                        <a:cubicBezTo>
                          <a:pt x="52" y="15"/>
                          <a:pt x="51" y="15"/>
                          <a:pt x="51" y="15"/>
                        </a:cubicBezTo>
                        <a:cubicBezTo>
                          <a:pt x="50" y="17"/>
                          <a:pt x="49" y="20"/>
                          <a:pt x="48" y="22"/>
                        </a:cubicBezTo>
                        <a:cubicBezTo>
                          <a:pt x="47" y="25"/>
                          <a:pt x="45" y="30"/>
                          <a:pt x="42" y="28"/>
                        </a:cubicBezTo>
                        <a:cubicBezTo>
                          <a:pt x="42" y="27"/>
                          <a:pt x="42" y="27"/>
                          <a:pt x="42" y="28"/>
                        </a:cubicBezTo>
                        <a:cubicBezTo>
                          <a:pt x="40" y="29"/>
                          <a:pt x="39" y="31"/>
                          <a:pt x="38" y="32"/>
                        </a:cubicBezTo>
                        <a:cubicBezTo>
                          <a:pt x="37" y="33"/>
                          <a:pt x="35" y="29"/>
                          <a:pt x="34" y="29"/>
                        </a:cubicBezTo>
                        <a:cubicBezTo>
                          <a:pt x="34" y="28"/>
                          <a:pt x="34" y="29"/>
                          <a:pt x="34" y="29"/>
                        </a:cubicBezTo>
                        <a:cubicBezTo>
                          <a:pt x="32" y="32"/>
                          <a:pt x="32" y="36"/>
                          <a:pt x="31" y="39"/>
                        </a:cubicBezTo>
                        <a:cubicBezTo>
                          <a:pt x="29" y="44"/>
                          <a:pt x="27" y="35"/>
                          <a:pt x="26" y="34"/>
                        </a:cubicBezTo>
                        <a:cubicBezTo>
                          <a:pt x="26" y="31"/>
                          <a:pt x="25" y="29"/>
                          <a:pt x="24" y="27"/>
                        </a:cubicBezTo>
                        <a:cubicBezTo>
                          <a:pt x="23" y="27"/>
                          <a:pt x="23" y="26"/>
                          <a:pt x="23" y="27"/>
                        </a:cubicBezTo>
                        <a:cubicBezTo>
                          <a:pt x="20" y="29"/>
                          <a:pt x="19" y="33"/>
                          <a:pt x="17" y="36"/>
                        </a:cubicBezTo>
                        <a:cubicBezTo>
                          <a:pt x="17" y="37"/>
                          <a:pt x="12" y="44"/>
                          <a:pt x="11" y="42"/>
                        </a:cubicBezTo>
                        <a:cubicBezTo>
                          <a:pt x="11" y="39"/>
                          <a:pt x="10" y="38"/>
                          <a:pt x="8" y="36"/>
                        </a:cubicBezTo>
                        <a:cubicBezTo>
                          <a:pt x="8" y="35"/>
                          <a:pt x="8" y="35"/>
                          <a:pt x="8" y="36"/>
                        </a:cubicBezTo>
                        <a:cubicBezTo>
                          <a:pt x="6" y="39"/>
                          <a:pt x="3" y="43"/>
                          <a:pt x="1" y="47"/>
                        </a:cubicBezTo>
                        <a:cubicBezTo>
                          <a:pt x="0" y="47"/>
                          <a:pt x="1" y="47"/>
                          <a:pt x="1" y="47"/>
                        </a:cubicBezTo>
                        <a:cubicBezTo>
                          <a:pt x="1" y="47"/>
                          <a:pt x="1" y="47"/>
                          <a:pt x="2" y="47"/>
                        </a:cubicBezTo>
                        <a:cubicBezTo>
                          <a:pt x="2" y="47"/>
                          <a:pt x="2" y="46"/>
                          <a:pt x="1" y="4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1" name="Freeform 194"/>
                  <p:cNvSpPr/>
                  <p:nvPr/>
                </p:nvSpPr>
                <p:spPr bwMode="auto">
                  <a:xfrm>
                    <a:off x="919163" y="2254251"/>
                    <a:ext cx="119063" cy="52388"/>
                  </a:xfrm>
                  <a:custGeom>
                    <a:avLst/>
                    <a:gdLst>
                      <a:gd name="T0" fmla="*/ 2 w 113"/>
                      <a:gd name="T1" fmla="*/ 0 h 50"/>
                      <a:gd name="T2" fmla="*/ 4 w 113"/>
                      <a:gd name="T3" fmla="*/ 22 h 50"/>
                      <a:gd name="T4" fmla="*/ 6 w 113"/>
                      <a:gd name="T5" fmla="*/ 49 h 50"/>
                      <a:gd name="T6" fmla="*/ 7 w 113"/>
                      <a:gd name="T7" fmla="*/ 50 h 50"/>
                      <a:gd name="T8" fmla="*/ 34 w 113"/>
                      <a:gd name="T9" fmla="*/ 49 h 50"/>
                      <a:gd name="T10" fmla="*/ 60 w 113"/>
                      <a:gd name="T11" fmla="*/ 47 h 50"/>
                      <a:gd name="T12" fmla="*/ 112 w 113"/>
                      <a:gd name="T13" fmla="*/ 42 h 50"/>
                      <a:gd name="T14" fmla="*/ 113 w 113"/>
                      <a:gd name="T15" fmla="*/ 42 h 50"/>
                      <a:gd name="T16" fmla="*/ 111 w 113"/>
                      <a:gd name="T17" fmla="*/ 40 h 50"/>
                      <a:gd name="T18" fmla="*/ 110 w 113"/>
                      <a:gd name="T19" fmla="*/ 40 h 50"/>
                      <a:gd name="T20" fmla="*/ 106 w 113"/>
                      <a:gd name="T21" fmla="*/ 42 h 50"/>
                      <a:gd name="T22" fmla="*/ 96 w 113"/>
                      <a:gd name="T23" fmla="*/ 42 h 50"/>
                      <a:gd name="T24" fmla="*/ 78 w 113"/>
                      <a:gd name="T25" fmla="*/ 45 h 50"/>
                      <a:gd name="T26" fmla="*/ 38 w 113"/>
                      <a:gd name="T27" fmla="*/ 48 h 50"/>
                      <a:gd name="T28" fmla="*/ 19 w 113"/>
                      <a:gd name="T29" fmla="*/ 49 h 50"/>
                      <a:gd name="T30" fmla="*/ 9 w 113"/>
                      <a:gd name="T31" fmla="*/ 49 h 50"/>
                      <a:gd name="T32" fmla="*/ 7 w 113"/>
                      <a:gd name="T33" fmla="*/ 39 h 50"/>
                      <a:gd name="T34" fmla="*/ 5 w 113"/>
                      <a:gd name="T35" fmla="*/ 20 h 50"/>
                      <a:gd name="T36" fmla="*/ 3 w 113"/>
                      <a:gd name="T37" fmla="*/ 0 h 50"/>
                      <a:gd name="T38" fmla="*/ 2 w 113"/>
                      <a:gd name="T39" fmla="*/ 0 h 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13" h="50">
                        <a:moveTo>
                          <a:pt x="2" y="0"/>
                        </a:moveTo>
                        <a:cubicBezTo>
                          <a:pt x="0" y="7"/>
                          <a:pt x="3" y="15"/>
                          <a:pt x="4" y="22"/>
                        </a:cubicBezTo>
                        <a:cubicBezTo>
                          <a:pt x="5" y="31"/>
                          <a:pt x="6" y="40"/>
                          <a:pt x="6" y="49"/>
                        </a:cubicBezTo>
                        <a:cubicBezTo>
                          <a:pt x="6" y="49"/>
                          <a:pt x="6" y="50"/>
                          <a:pt x="7" y="50"/>
                        </a:cubicBezTo>
                        <a:cubicBezTo>
                          <a:pt x="16" y="50"/>
                          <a:pt x="25" y="49"/>
                          <a:pt x="34" y="49"/>
                        </a:cubicBezTo>
                        <a:cubicBezTo>
                          <a:pt x="42" y="48"/>
                          <a:pt x="51" y="48"/>
                          <a:pt x="60" y="47"/>
                        </a:cubicBezTo>
                        <a:cubicBezTo>
                          <a:pt x="77" y="46"/>
                          <a:pt x="95" y="42"/>
                          <a:pt x="112" y="42"/>
                        </a:cubicBezTo>
                        <a:cubicBezTo>
                          <a:pt x="113" y="42"/>
                          <a:pt x="113" y="42"/>
                          <a:pt x="113" y="42"/>
                        </a:cubicBezTo>
                        <a:cubicBezTo>
                          <a:pt x="112" y="41"/>
                          <a:pt x="111" y="40"/>
                          <a:pt x="111" y="40"/>
                        </a:cubicBezTo>
                        <a:cubicBezTo>
                          <a:pt x="110" y="39"/>
                          <a:pt x="110" y="40"/>
                          <a:pt x="110" y="40"/>
                        </a:cubicBezTo>
                        <a:cubicBezTo>
                          <a:pt x="112" y="42"/>
                          <a:pt x="108" y="41"/>
                          <a:pt x="106" y="42"/>
                        </a:cubicBezTo>
                        <a:cubicBezTo>
                          <a:pt x="103" y="42"/>
                          <a:pt x="99" y="42"/>
                          <a:pt x="96" y="42"/>
                        </a:cubicBezTo>
                        <a:cubicBezTo>
                          <a:pt x="90" y="43"/>
                          <a:pt x="84" y="44"/>
                          <a:pt x="78" y="45"/>
                        </a:cubicBezTo>
                        <a:cubicBezTo>
                          <a:pt x="64" y="47"/>
                          <a:pt x="51" y="47"/>
                          <a:pt x="38" y="48"/>
                        </a:cubicBezTo>
                        <a:cubicBezTo>
                          <a:pt x="31" y="48"/>
                          <a:pt x="25" y="48"/>
                          <a:pt x="19" y="49"/>
                        </a:cubicBezTo>
                        <a:cubicBezTo>
                          <a:pt x="16" y="49"/>
                          <a:pt x="12" y="49"/>
                          <a:pt x="9" y="49"/>
                        </a:cubicBezTo>
                        <a:cubicBezTo>
                          <a:pt x="6" y="49"/>
                          <a:pt x="7" y="41"/>
                          <a:pt x="7" y="39"/>
                        </a:cubicBezTo>
                        <a:cubicBezTo>
                          <a:pt x="6" y="33"/>
                          <a:pt x="6" y="26"/>
                          <a:pt x="5" y="20"/>
                        </a:cubicBezTo>
                        <a:cubicBezTo>
                          <a:pt x="4" y="14"/>
                          <a:pt x="1" y="7"/>
                          <a:pt x="3" y="0"/>
                        </a:cubicBezTo>
                        <a:cubicBezTo>
                          <a:pt x="3" y="0"/>
                          <a:pt x="2" y="0"/>
                          <a:pt x="2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2" name="Freeform 195"/>
                  <p:cNvSpPr/>
                  <p:nvPr/>
                </p:nvSpPr>
                <p:spPr bwMode="auto">
                  <a:xfrm>
                    <a:off x="914400" y="2247901"/>
                    <a:ext cx="14288" cy="9525"/>
                  </a:xfrm>
                  <a:custGeom>
                    <a:avLst/>
                    <a:gdLst>
                      <a:gd name="T0" fmla="*/ 1 w 13"/>
                      <a:gd name="T1" fmla="*/ 9 h 9"/>
                      <a:gd name="T2" fmla="*/ 5 w 13"/>
                      <a:gd name="T3" fmla="*/ 1 h 9"/>
                      <a:gd name="T4" fmla="*/ 5 w 13"/>
                      <a:gd name="T5" fmla="*/ 1 h 9"/>
                      <a:gd name="T6" fmla="*/ 12 w 13"/>
                      <a:gd name="T7" fmla="*/ 9 h 9"/>
                      <a:gd name="T8" fmla="*/ 12 w 13"/>
                      <a:gd name="T9" fmla="*/ 8 h 9"/>
                      <a:gd name="T10" fmla="*/ 5 w 13"/>
                      <a:gd name="T11" fmla="*/ 0 h 9"/>
                      <a:gd name="T12" fmla="*/ 5 w 13"/>
                      <a:gd name="T13" fmla="*/ 0 h 9"/>
                      <a:gd name="T14" fmla="*/ 0 w 13"/>
                      <a:gd name="T15" fmla="*/ 8 h 9"/>
                      <a:gd name="T16" fmla="*/ 1 w 13"/>
                      <a:gd name="T17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3" h="9">
                        <a:moveTo>
                          <a:pt x="1" y="9"/>
                        </a:moveTo>
                        <a:cubicBezTo>
                          <a:pt x="2" y="6"/>
                          <a:pt x="4" y="3"/>
                          <a:pt x="5" y="1"/>
                        </a:cubicBezTo>
                        <a:cubicBezTo>
                          <a:pt x="5" y="1"/>
                          <a:pt x="5" y="1"/>
                          <a:pt x="5" y="1"/>
                        </a:cubicBezTo>
                        <a:cubicBezTo>
                          <a:pt x="8" y="3"/>
                          <a:pt x="10" y="6"/>
                          <a:pt x="12" y="9"/>
                        </a:cubicBezTo>
                        <a:cubicBezTo>
                          <a:pt x="12" y="9"/>
                          <a:pt x="13" y="9"/>
                          <a:pt x="12" y="8"/>
                        </a:cubicBezTo>
                        <a:cubicBezTo>
                          <a:pt x="10" y="5"/>
                          <a:pt x="8" y="2"/>
                          <a:pt x="5" y="0"/>
                        </a:cubicBezTo>
                        <a:cubicBezTo>
                          <a:pt x="5" y="0"/>
                          <a:pt x="5" y="0"/>
                          <a:pt x="5" y="0"/>
                        </a:cubicBezTo>
                        <a:cubicBezTo>
                          <a:pt x="3" y="3"/>
                          <a:pt x="1" y="5"/>
                          <a:pt x="0" y="8"/>
                        </a:cubicBezTo>
                        <a:cubicBezTo>
                          <a:pt x="0" y="9"/>
                          <a:pt x="1" y="9"/>
                          <a:pt x="1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3" name="Freeform 196"/>
                  <p:cNvSpPr/>
                  <p:nvPr/>
                </p:nvSpPr>
                <p:spPr bwMode="auto">
                  <a:xfrm>
                    <a:off x="938213" y="2225676"/>
                    <a:ext cx="74613" cy="41275"/>
                  </a:xfrm>
                  <a:custGeom>
                    <a:avLst/>
                    <a:gdLst>
                      <a:gd name="T0" fmla="*/ 1 w 70"/>
                      <a:gd name="T1" fmla="*/ 39 h 40"/>
                      <a:gd name="T2" fmla="*/ 35 w 70"/>
                      <a:gd name="T3" fmla="*/ 29 h 40"/>
                      <a:gd name="T4" fmla="*/ 52 w 70"/>
                      <a:gd name="T5" fmla="*/ 18 h 40"/>
                      <a:gd name="T6" fmla="*/ 70 w 70"/>
                      <a:gd name="T7" fmla="*/ 2 h 40"/>
                      <a:gd name="T8" fmla="*/ 70 w 70"/>
                      <a:gd name="T9" fmla="*/ 1 h 40"/>
                      <a:gd name="T10" fmla="*/ 62 w 70"/>
                      <a:gd name="T11" fmla="*/ 4 h 40"/>
                      <a:gd name="T12" fmla="*/ 63 w 70"/>
                      <a:gd name="T13" fmla="*/ 4 h 40"/>
                      <a:gd name="T14" fmla="*/ 68 w 70"/>
                      <a:gd name="T15" fmla="*/ 3 h 40"/>
                      <a:gd name="T16" fmla="*/ 67 w 70"/>
                      <a:gd name="T17" fmla="*/ 9 h 40"/>
                      <a:gd name="T18" fmla="*/ 68 w 70"/>
                      <a:gd name="T19" fmla="*/ 9 h 40"/>
                      <a:gd name="T20" fmla="*/ 69 w 70"/>
                      <a:gd name="T21" fmla="*/ 1 h 40"/>
                      <a:gd name="T22" fmla="*/ 69 w 70"/>
                      <a:gd name="T23" fmla="*/ 1 h 40"/>
                      <a:gd name="T24" fmla="*/ 64 w 70"/>
                      <a:gd name="T25" fmla="*/ 3 h 40"/>
                      <a:gd name="T26" fmla="*/ 64 w 70"/>
                      <a:gd name="T27" fmla="*/ 4 h 40"/>
                      <a:gd name="T28" fmla="*/ 68 w 70"/>
                      <a:gd name="T29" fmla="*/ 2 h 40"/>
                      <a:gd name="T30" fmla="*/ 62 w 70"/>
                      <a:gd name="T31" fmla="*/ 8 h 40"/>
                      <a:gd name="T32" fmla="*/ 43 w 70"/>
                      <a:gd name="T33" fmla="*/ 24 h 40"/>
                      <a:gd name="T34" fmla="*/ 21 w 70"/>
                      <a:gd name="T35" fmla="*/ 34 h 40"/>
                      <a:gd name="T36" fmla="*/ 1 w 70"/>
                      <a:gd name="T37" fmla="*/ 38 h 40"/>
                      <a:gd name="T38" fmla="*/ 1 w 70"/>
                      <a:gd name="T39" fmla="*/ 39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70" h="40">
                        <a:moveTo>
                          <a:pt x="1" y="39"/>
                        </a:moveTo>
                        <a:cubicBezTo>
                          <a:pt x="13" y="40"/>
                          <a:pt x="25" y="33"/>
                          <a:pt x="35" y="29"/>
                        </a:cubicBezTo>
                        <a:cubicBezTo>
                          <a:pt x="41" y="26"/>
                          <a:pt x="47" y="22"/>
                          <a:pt x="52" y="18"/>
                        </a:cubicBezTo>
                        <a:cubicBezTo>
                          <a:pt x="59" y="13"/>
                          <a:pt x="64" y="7"/>
                          <a:pt x="70" y="2"/>
                        </a:cubicBezTo>
                        <a:cubicBezTo>
                          <a:pt x="70" y="2"/>
                          <a:pt x="70" y="1"/>
                          <a:pt x="70" y="1"/>
                        </a:cubicBezTo>
                        <a:cubicBezTo>
                          <a:pt x="67" y="2"/>
                          <a:pt x="65" y="3"/>
                          <a:pt x="62" y="4"/>
                        </a:cubicBezTo>
                        <a:cubicBezTo>
                          <a:pt x="62" y="4"/>
                          <a:pt x="62" y="5"/>
                          <a:pt x="63" y="4"/>
                        </a:cubicBezTo>
                        <a:cubicBezTo>
                          <a:pt x="63" y="4"/>
                          <a:pt x="68" y="2"/>
                          <a:pt x="68" y="3"/>
                        </a:cubicBezTo>
                        <a:cubicBezTo>
                          <a:pt x="68" y="5"/>
                          <a:pt x="67" y="7"/>
                          <a:pt x="67" y="9"/>
                        </a:cubicBezTo>
                        <a:cubicBezTo>
                          <a:pt x="67" y="9"/>
                          <a:pt x="68" y="9"/>
                          <a:pt x="68" y="9"/>
                        </a:cubicBezTo>
                        <a:cubicBezTo>
                          <a:pt x="68" y="6"/>
                          <a:pt x="69" y="4"/>
                          <a:pt x="69" y="1"/>
                        </a:cubicBezTo>
                        <a:cubicBezTo>
                          <a:pt x="69" y="1"/>
                          <a:pt x="69" y="0"/>
                          <a:pt x="69" y="1"/>
                        </a:cubicBezTo>
                        <a:cubicBezTo>
                          <a:pt x="67" y="1"/>
                          <a:pt x="66" y="2"/>
                          <a:pt x="64" y="3"/>
                        </a:cubicBezTo>
                        <a:cubicBezTo>
                          <a:pt x="64" y="3"/>
                          <a:pt x="64" y="4"/>
                          <a:pt x="64" y="4"/>
                        </a:cubicBezTo>
                        <a:cubicBezTo>
                          <a:pt x="66" y="3"/>
                          <a:pt x="67" y="3"/>
                          <a:pt x="68" y="2"/>
                        </a:cubicBezTo>
                        <a:cubicBezTo>
                          <a:pt x="66" y="4"/>
                          <a:pt x="64" y="6"/>
                          <a:pt x="62" y="8"/>
                        </a:cubicBezTo>
                        <a:cubicBezTo>
                          <a:pt x="56" y="14"/>
                          <a:pt x="50" y="19"/>
                          <a:pt x="43" y="24"/>
                        </a:cubicBezTo>
                        <a:cubicBezTo>
                          <a:pt x="36" y="28"/>
                          <a:pt x="28" y="31"/>
                          <a:pt x="21" y="34"/>
                        </a:cubicBezTo>
                        <a:cubicBezTo>
                          <a:pt x="15" y="36"/>
                          <a:pt x="8" y="39"/>
                          <a:pt x="1" y="38"/>
                        </a:cubicBezTo>
                        <a:cubicBezTo>
                          <a:pt x="0" y="38"/>
                          <a:pt x="0" y="39"/>
                          <a:pt x="1" y="3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4" name="Freeform 200"/>
                  <p:cNvSpPr/>
                  <p:nvPr/>
                </p:nvSpPr>
                <p:spPr bwMode="auto">
                  <a:xfrm>
                    <a:off x="911225" y="2563813"/>
                    <a:ext cx="92075" cy="104775"/>
                  </a:xfrm>
                  <a:custGeom>
                    <a:avLst/>
                    <a:gdLst>
                      <a:gd name="T0" fmla="*/ 3 w 87"/>
                      <a:gd name="T1" fmla="*/ 8 h 98"/>
                      <a:gd name="T2" fmla="*/ 3 w 87"/>
                      <a:gd name="T3" fmla="*/ 95 h 98"/>
                      <a:gd name="T4" fmla="*/ 5 w 87"/>
                      <a:gd name="T5" fmla="*/ 97 h 98"/>
                      <a:gd name="T6" fmla="*/ 76 w 87"/>
                      <a:gd name="T7" fmla="*/ 93 h 98"/>
                      <a:gd name="T8" fmla="*/ 78 w 87"/>
                      <a:gd name="T9" fmla="*/ 92 h 98"/>
                      <a:gd name="T10" fmla="*/ 80 w 87"/>
                      <a:gd name="T11" fmla="*/ 39 h 98"/>
                      <a:gd name="T12" fmla="*/ 78 w 87"/>
                      <a:gd name="T13" fmla="*/ 6 h 98"/>
                      <a:gd name="T14" fmla="*/ 51 w 87"/>
                      <a:gd name="T15" fmla="*/ 4 h 98"/>
                      <a:gd name="T16" fmla="*/ 2 w 87"/>
                      <a:gd name="T17" fmla="*/ 7 h 98"/>
                      <a:gd name="T18" fmla="*/ 2 w 87"/>
                      <a:gd name="T19" fmla="*/ 10 h 98"/>
                      <a:gd name="T20" fmla="*/ 65 w 87"/>
                      <a:gd name="T21" fmla="*/ 6 h 98"/>
                      <a:gd name="T22" fmla="*/ 76 w 87"/>
                      <a:gd name="T23" fmla="*/ 87 h 98"/>
                      <a:gd name="T24" fmla="*/ 47 w 87"/>
                      <a:gd name="T25" fmla="*/ 91 h 98"/>
                      <a:gd name="T26" fmla="*/ 6 w 87"/>
                      <a:gd name="T27" fmla="*/ 89 h 98"/>
                      <a:gd name="T28" fmla="*/ 6 w 87"/>
                      <a:gd name="T29" fmla="*/ 8 h 98"/>
                      <a:gd name="T30" fmla="*/ 3 w 87"/>
                      <a:gd name="T31" fmla="*/ 8 h 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87" h="98">
                        <a:moveTo>
                          <a:pt x="3" y="8"/>
                        </a:moveTo>
                        <a:cubicBezTo>
                          <a:pt x="3" y="37"/>
                          <a:pt x="3" y="66"/>
                          <a:pt x="3" y="95"/>
                        </a:cubicBezTo>
                        <a:cubicBezTo>
                          <a:pt x="3" y="96"/>
                          <a:pt x="4" y="97"/>
                          <a:pt x="5" y="97"/>
                        </a:cubicBezTo>
                        <a:cubicBezTo>
                          <a:pt x="28" y="97"/>
                          <a:pt x="52" y="90"/>
                          <a:pt x="76" y="93"/>
                        </a:cubicBezTo>
                        <a:cubicBezTo>
                          <a:pt x="77" y="93"/>
                          <a:pt x="78" y="93"/>
                          <a:pt x="78" y="92"/>
                        </a:cubicBezTo>
                        <a:cubicBezTo>
                          <a:pt x="80" y="74"/>
                          <a:pt x="80" y="56"/>
                          <a:pt x="80" y="39"/>
                        </a:cubicBezTo>
                        <a:cubicBezTo>
                          <a:pt x="80" y="32"/>
                          <a:pt x="83" y="11"/>
                          <a:pt x="78" y="6"/>
                        </a:cubicBezTo>
                        <a:cubicBezTo>
                          <a:pt x="71" y="0"/>
                          <a:pt x="58" y="3"/>
                          <a:pt x="51" y="4"/>
                        </a:cubicBezTo>
                        <a:cubicBezTo>
                          <a:pt x="35" y="6"/>
                          <a:pt x="18" y="7"/>
                          <a:pt x="2" y="7"/>
                        </a:cubicBezTo>
                        <a:cubicBezTo>
                          <a:pt x="0" y="7"/>
                          <a:pt x="0" y="10"/>
                          <a:pt x="2" y="10"/>
                        </a:cubicBezTo>
                        <a:cubicBezTo>
                          <a:pt x="23" y="10"/>
                          <a:pt x="44" y="7"/>
                          <a:pt x="65" y="6"/>
                        </a:cubicBezTo>
                        <a:cubicBezTo>
                          <a:pt x="87" y="5"/>
                          <a:pt x="76" y="75"/>
                          <a:pt x="76" y="87"/>
                        </a:cubicBezTo>
                        <a:cubicBezTo>
                          <a:pt x="75" y="91"/>
                          <a:pt x="51" y="90"/>
                          <a:pt x="47" y="91"/>
                        </a:cubicBezTo>
                        <a:cubicBezTo>
                          <a:pt x="42" y="91"/>
                          <a:pt x="6" y="98"/>
                          <a:pt x="6" y="89"/>
                        </a:cubicBezTo>
                        <a:cubicBezTo>
                          <a:pt x="5" y="62"/>
                          <a:pt x="6" y="35"/>
                          <a:pt x="6" y="8"/>
                        </a:cubicBezTo>
                        <a:cubicBezTo>
                          <a:pt x="6" y="6"/>
                          <a:pt x="3" y="6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5" name="Freeform 201"/>
                  <p:cNvSpPr/>
                  <p:nvPr/>
                </p:nvSpPr>
                <p:spPr bwMode="auto">
                  <a:xfrm>
                    <a:off x="919163" y="2576513"/>
                    <a:ext cx="66675" cy="71438"/>
                  </a:xfrm>
                  <a:custGeom>
                    <a:avLst/>
                    <a:gdLst>
                      <a:gd name="T0" fmla="*/ 6 w 63"/>
                      <a:gd name="T1" fmla="*/ 5 h 68"/>
                      <a:gd name="T2" fmla="*/ 6 w 63"/>
                      <a:gd name="T3" fmla="*/ 4 h 68"/>
                      <a:gd name="T4" fmla="*/ 4 w 63"/>
                      <a:gd name="T5" fmla="*/ 4 h 68"/>
                      <a:gd name="T6" fmla="*/ 2 w 63"/>
                      <a:gd name="T7" fmla="*/ 62 h 68"/>
                      <a:gd name="T8" fmla="*/ 3 w 63"/>
                      <a:gd name="T9" fmla="*/ 63 h 68"/>
                      <a:gd name="T10" fmla="*/ 29 w 63"/>
                      <a:gd name="T11" fmla="*/ 63 h 68"/>
                      <a:gd name="T12" fmla="*/ 59 w 63"/>
                      <a:gd name="T13" fmla="*/ 66 h 68"/>
                      <a:gd name="T14" fmla="*/ 60 w 63"/>
                      <a:gd name="T15" fmla="*/ 65 h 68"/>
                      <a:gd name="T16" fmla="*/ 60 w 63"/>
                      <a:gd name="T17" fmla="*/ 22 h 68"/>
                      <a:gd name="T18" fmla="*/ 60 w 63"/>
                      <a:gd name="T19" fmla="*/ 3 h 68"/>
                      <a:gd name="T20" fmla="*/ 46 w 63"/>
                      <a:gd name="T21" fmla="*/ 1 h 68"/>
                      <a:gd name="T22" fmla="*/ 2 w 63"/>
                      <a:gd name="T23" fmla="*/ 2 h 68"/>
                      <a:gd name="T24" fmla="*/ 2 w 63"/>
                      <a:gd name="T25" fmla="*/ 5 h 68"/>
                      <a:gd name="T26" fmla="*/ 3 w 63"/>
                      <a:gd name="T27" fmla="*/ 5 h 68"/>
                      <a:gd name="T28" fmla="*/ 3 w 63"/>
                      <a:gd name="T29" fmla="*/ 2 h 68"/>
                      <a:gd name="T30" fmla="*/ 2 w 63"/>
                      <a:gd name="T31" fmla="*/ 2 h 68"/>
                      <a:gd name="T32" fmla="*/ 2 w 63"/>
                      <a:gd name="T33" fmla="*/ 5 h 68"/>
                      <a:gd name="T34" fmla="*/ 50 w 63"/>
                      <a:gd name="T35" fmla="*/ 4 h 68"/>
                      <a:gd name="T36" fmla="*/ 57 w 63"/>
                      <a:gd name="T37" fmla="*/ 22 h 68"/>
                      <a:gd name="T38" fmla="*/ 58 w 63"/>
                      <a:gd name="T39" fmla="*/ 55 h 68"/>
                      <a:gd name="T40" fmla="*/ 38 w 63"/>
                      <a:gd name="T41" fmla="*/ 61 h 68"/>
                      <a:gd name="T42" fmla="*/ 12 w 63"/>
                      <a:gd name="T43" fmla="*/ 60 h 68"/>
                      <a:gd name="T44" fmla="*/ 4 w 63"/>
                      <a:gd name="T45" fmla="*/ 38 h 68"/>
                      <a:gd name="T46" fmla="*/ 6 w 63"/>
                      <a:gd name="T47" fmla="*/ 4 h 68"/>
                      <a:gd name="T48" fmla="*/ 4 w 63"/>
                      <a:gd name="T49" fmla="*/ 4 h 68"/>
                      <a:gd name="T50" fmla="*/ 4 w 63"/>
                      <a:gd name="T51" fmla="*/ 5 h 68"/>
                      <a:gd name="T52" fmla="*/ 6 w 63"/>
                      <a:gd name="T53" fmla="*/ 5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63" h="68">
                        <a:moveTo>
                          <a:pt x="6" y="5"/>
                        </a:moveTo>
                        <a:cubicBezTo>
                          <a:pt x="6" y="5"/>
                          <a:pt x="6" y="5"/>
                          <a:pt x="6" y="4"/>
                        </a:cubicBezTo>
                        <a:cubicBezTo>
                          <a:pt x="6" y="2"/>
                          <a:pt x="4" y="2"/>
                          <a:pt x="4" y="4"/>
                        </a:cubicBezTo>
                        <a:cubicBezTo>
                          <a:pt x="3" y="24"/>
                          <a:pt x="0" y="43"/>
                          <a:pt x="2" y="62"/>
                        </a:cubicBezTo>
                        <a:cubicBezTo>
                          <a:pt x="2" y="63"/>
                          <a:pt x="2" y="63"/>
                          <a:pt x="3" y="63"/>
                        </a:cubicBezTo>
                        <a:cubicBezTo>
                          <a:pt x="12" y="63"/>
                          <a:pt x="20" y="62"/>
                          <a:pt x="29" y="63"/>
                        </a:cubicBezTo>
                        <a:cubicBezTo>
                          <a:pt x="39" y="63"/>
                          <a:pt x="49" y="66"/>
                          <a:pt x="59" y="66"/>
                        </a:cubicBezTo>
                        <a:cubicBezTo>
                          <a:pt x="59" y="66"/>
                          <a:pt x="60" y="66"/>
                          <a:pt x="60" y="65"/>
                        </a:cubicBezTo>
                        <a:cubicBezTo>
                          <a:pt x="61" y="50"/>
                          <a:pt x="61" y="36"/>
                          <a:pt x="60" y="22"/>
                        </a:cubicBezTo>
                        <a:cubicBezTo>
                          <a:pt x="60" y="18"/>
                          <a:pt x="63" y="6"/>
                          <a:pt x="60" y="3"/>
                        </a:cubicBezTo>
                        <a:cubicBezTo>
                          <a:pt x="57" y="0"/>
                          <a:pt x="50" y="1"/>
                          <a:pt x="46" y="1"/>
                        </a:cubicBezTo>
                        <a:cubicBezTo>
                          <a:pt x="32" y="1"/>
                          <a:pt x="17" y="1"/>
                          <a:pt x="2" y="2"/>
                        </a:cubicBezTo>
                        <a:cubicBezTo>
                          <a:pt x="1" y="2"/>
                          <a:pt x="0" y="5"/>
                          <a:pt x="2" y="5"/>
                        </a:cubicBezTo>
                        <a:cubicBezTo>
                          <a:pt x="3" y="5"/>
                          <a:pt x="3" y="5"/>
                          <a:pt x="3" y="5"/>
                        </a:cubicBezTo>
                        <a:cubicBezTo>
                          <a:pt x="5" y="5"/>
                          <a:pt x="5" y="2"/>
                          <a:pt x="3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2" y="3"/>
                          <a:pt x="2" y="4"/>
                          <a:pt x="2" y="5"/>
                        </a:cubicBezTo>
                        <a:cubicBezTo>
                          <a:pt x="18" y="4"/>
                          <a:pt x="34" y="4"/>
                          <a:pt x="50" y="4"/>
                        </a:cubicBezTo>
                        <a:cubicBezTo>
                          <a:pt x="60" y="4"/>
                          <a:pt x="57" y="15"/>
                          <a:pt x="57" y="22"/>
                        </a:cubicBezTo>
                        <a:cubicBezTo>
                          <a:pt x="57" y="33"/>
                          <a:pt x="58" y="44"/>
                          <a:pt x="58" y="55"/>
                        </a:cubicBezTo>
                        <a:cubicBezTo>
                          <a:pt x="57" y="68"/>
                          <a:pt x="47" y="62"/>
                          <a:pt x="38" y="61"/>
                        </a:cubicBezTo>
                        <a:cubicBezTo>
                          <a:pt x="29" y="60"/>
                          <a:pt x="20" y="59"/>
                          <a:pt x="12" y="60"/>
                        </a:cubicBezTo>
                        <a:cubicBezTo>
                          <a:pt x="0" y="61"/>
                          <a:pt x="4" y="45"/>
                          <a:pt x="4" y="38"/>
                        </a:cubicBezTo>
                        <a:cubicBezTo>
                          <a:pt x="5" y="27"/>
                          <a:pt x="6" y="16"/>
                          <a:pt x="6" y="4"/>
                        </a:cubicBezTo>
                        <a:cubicBezTo>
                          <a:pt x="6" y="4"/>
                          <a:pt x="5" y="4"/>
                          <a:pt x="4" y="4"/>
                        </a:cubicBezTo>
                        <a:cubicBezTo>
                          <a:pt x="4" y="5"/>
                          <a:pt x="4" y="5"/>
                          <a:pt x="4" y="5"/>
                        </a:cubicBezTo>
                        <a:cubicBezTo>
                          <a:pt x="4" y="7"/>
                          <a:pt x="6" y="7"/>
                          <a:pt x="6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6" name="Freeform 202"/>
                  <p:cNvSpPr/>
                  <p:nvPr/>
                </p:nvSpPr>
                <p:spPr bwMode="auto">
                  <a:xfrm>
                    <a:off x="944563" y="2646363"/>
                    <a:ext cx="15875" cy="14288"/>
                  </a:xfrm>
                  <a:custGeom>
                    <a:avLst/>
                    <a:gdLst>
                      <a:gd name="T0" fmla="*/ 8 w 15"/>
                      <a:gd name="T1" fmla="*/ 10 h 13"/>
                      <a:gd name="T2" fmla="*/ 3 w 15"/>
                      <a:gd name="T3" fmla="*/ 7 h 13"/>
                      <a:gd name="T4" fmla="*/ 5 w 15"/>
                      <a:gd name="T5" fmla="*/ 3 h 13"/>
                      <a:gd name="T6" fmla="*/ 9 w 15"/>
                      <a:gd name="T7" fmla="*/ 3 h 13"/>
                      <a:gd name="T8" fmla="*/ 11 w 15"/>
                      <a:gd name="T9" fmla="*/ 6 h 13"/>
                      <a:gd name="T10" fmla="*/ 5 w 15"/>
                      <a:gd name="T11" fmla="*/ 10 h 13"/>
                      <a:gd name="T12" fmla="*/ 5 w 15"/>
                      <a:gd name="T13" fmla="*/ 12 h 13"/>
                      <a:gd name="T14" fmla="*/ 14 w 15"/>
                      <a:gd name="T15" fmla="*/ 6 h 13"/>
                      <a:gd name="T16" fmla="*/ 12 w 15"/>
                      <a:gd name="T17" fmla="*/ 1 h 13"/>
                      <a:gd name="T18" fmla="*/ 6 w 15"/>
                      <a:gd name="T19" fmla="*/ 0 h 13"/>
                      <a:gd name="T20" fmla="*/ 0 w 15"/>
                      <a:gd name="T21" fmla="*/ 7 h 13"/>
                      <a:gd name="T22" fmla="*/ 8 w 15"/>
                      <a:gd name="T23" fmla="*/ 12 h 13"/>
                      <a:gd name="T24" fmla="*/ 8 w 15"/>
                      <a:gd name="T25" fmla="*/ 10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5" h="13">
                        <a:moveTo>
                          <a:pt x="8" y="10"/>
                        </a:moveTo>
                        <a:cubicBezTo>
                          <a:pt x="6" y="10"/>
                          <a:pt x="4" y="9"/>
                          <a:pt x="3" y="7"/>
                        </a:cubicBezTo>
                        <a:cubicBezTo>
                          <a:pt x="3" y="5"/>
                          <a:pt x="4" y="4"/>
                          <a:pt x="5" y="3"/>
                        </a:cubicBezTo>
                        <a:cubicBezTo>
                          <a:pt x="7" y="3"/>
                          <a:pt x="8" y="2"/>
                          <a:pt x="9" y="3"/>
                        </a:cubicBezTo>
                        <a:cubicBezTo>
                          <a:pt x="11" y="3"/>
                          <a:pt x="11" y="5"/>
                          <a:pt x="11" y="6"/>
                        </a:cubicBezTo>
                        <a:cubicBezTo>
                          <a:pt x="12" y="9"/>
                          <a:pt x="8" y="10"/>
                          <a:pt x="5" y="10"/>
                        </a:cubicBezTo>
                        <a:cubicBezTo>
                          <a:pt x="3" y="10"/>
                          <a:pt x="3" y="13"/>
                          <a:pt x="5" y="12"/>
                        </a:cubicBezTo>
                        <a:cubicBezTo>
                          <a:pt x="9" y="12"/>
                          <a:pt x="14" y="11"/>
                          <a:pt x="14" y="6"/>
                        </a:cubicBezTo>
                        <a:cubicBezTo>
                          <a:pt x="15" y="4"/>
                          <a:pt x="14" y="2"/>
                          <a:pt x="12" y="1"/>
                        </a:cubicBezTo>
                        <a:cubicBezTo>
                          <a:pt x="10" y="0"/>
                          <a:pt x="8" y="0"/>
                          <a:pt x="6" y="0"/>
                        </a:cubicBezTo>
                        <a:cubicBezTo>
                          <a:pt x="3" y="1"/>
                          <a:pt x="0" y="4"/>
                          <a:pt x="0" y="7"/>
                        </a:cubicBezTo>
                        <a:cubicBezTo>
                          <a:pt x="1" y="11"/>
                          <a:pt x="5" y="13"/>
                          <a:pt x="8" y="12"/>
                        </a:cubicBezTo>
                        <a:cubicBezTo>
                          <a:pt x="10" y="12"/>
                          <a:pt x="10" y="10"/>
                          <a:pt x="8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7" name="Freeform 203"/>
                  <p:cNvSpPr/>
                  <p:nvPr/>
                </p:nvSpPr>
                <p:spPr bwMode="auto">
                  <a:xfrm>
                    <a:off x="981075" y="2128838"/>
                    <a:ext cx="60325" cy="49213"/>
                  </a:xfrm>
                  <a:custGeom>
                    <a:avLst/>
                    <a:gdLst>
                      <a:gd name="T0" fmla="*/ 7 w 57"/>
                      <a:gd name="T1" fmla="*/ 29 h 46"/>
                      <a:gd name="T2" fmla="*/ 5 w 57"/>
                      <a:gd name="T3" fmla="*/ 13 h 46"/>
                      <a:gd name="T4" fmla="*/ 9 w 57"/>
                      <a:gd name="T5" fmla="*/ 5 h 46"/>
                      <a:gd name="T6" fmla="*/ 18 w 57"/>
                      <a:gd name="T7" fmla="*/ 5 h 46"/>
                      <a:gd name="T8" fmla="*/ 37 w 57"/>
                      <a:gd name="T9" fmla="*/ 7 h 46"/>
                      <a:gd name="T10" fmla="*/ 46 w 57"/>
                      <a:gd name="T11" fmla="*/ 7 h 46"/>
                      <a:gd name="T12" fmla="*/ 51 w 57"/>
                      <a:gd name="T13" fmla="*/ 18 h 46"/>
                      <a:gd name="T14" fmla="*/ 49 w 57"/>
                      <a:gd name="T15" fmla="*/ 30 h 46"/>
                      <a:gd name="T16" fmla="*/ 42 w 57"/>
                      <a:gd name="T17" fmla="*/ 31 h 46"/>
                      <a:gd name="T18" fmla="*/ 43 w 57"/>
                      <a:gd name="T19" fmla="*/ 45 h 46"/>
                      <a:gd name="T20" fmla="*/ 45 w 57"/>
                      <a:gd name="T21" fmla="*/ 43 h 46"/>
                      <a:gd name="T22" fmla="*/ 36 w 57"/>
                      <a:gd name="T23" fmla="*/ 31 h 46"/>
                      <a:gd name="T24" fmla="*/ 34 w 57"/>
                      <a:gd name="T25" fmla="*/ 30 h 46"/>
                      <a:gd name="T26" fmla="*/ 6 w 57"/>
                      <a:gd name="T27" fmla="*/ 29 h 46"/>
                      <a:gd name="T28" fmla="*/ 5 w 57"/>
                      <a:gd name="T29" fmla="*/ 32 h 46"/>
                      <a:gd name="T30" fmla="*/ 27 w 57"/>
                      <a:gd name="T31" fmla="*/ 32 h 46"/>
                      <a:gd name="T32" fmla="*/ 43 w 57"/>
                      <a:gd name="T33" fmla="*/ 45 h 46"/>
                      <a:gd name="T34" fmla="*/ 45 w 57"/>
                      <a:gd name="T35" fmla="*/ 43 h 46"/>
                      <a:gd name="T36" fmla="*/ 53 w 57"/>
                      <a:gd name="T37" fmla="*/ 33 h 46"/>
                      <a:gd name="T38" fmla="*/ 54 w 57"/>
                      <a:gd name="T39" fmla="*/ 31 h 46"/>
                      <a:gd name="T40" fmla="*/ 52 w 57"/>
                      <a:gd name="T41" fmla="*/ 5 h 46"/>
                      <a:gd name="T42" fmla="*/ 44 w 57"/>
                      <a:gd name="T43" fmla="*/ 4 h 46"/>
                      <a:gd name="T44" fmla="*/ 21 w 57"/>
                      <a:gd name="T45" fmla="*/ 2 h 46"/>
                      <a:gd name="T46" fmla="*/ 2 w 57"/>
                      <a:gd name="T47" fmla="*/ 6 h 46"/>
                      <a:gd name="T48" fmla="*/ 4 w 57"/>
                      <a:gd name="T49" fmla="*/ 31 h 46"/>
                      <a:gd name="T50" fmla="*/ 7 w 57"/>
                      <a:gd name="T51" fmla="*/ 29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57" h="46">
                        <a:moveTo>
                          <a:pt x="7" y="29"/>
                        </a:moveTo>
                        <a:cubicBezTo>
                          <a:pt x="4" y="24"/>
                          <a:pt x="5" y="18"/>
                          <a:pt x="5" y="13"/>
                        </a:cubicBezTo>
                        <a:cubicBezTo>
                          <a:pt x="5" y="10"/>
                          <a:pt x="4" y="6"/>
                          <a:pt x="9" y="5"/>
                        </a:cubicBezTo>
                        <a:cubicBezTo>
                          <a:pt x="12" y="5"/>
                          <a:pt x="15" y="5"/>
                          <a:pt x="18" y="5"/>
                        </a:cubicBezTo>
                        <a:cubicBezTo>
                          <a:pt x="24" y="5"/>
                          <a:pt x="31" y="6"/>
                          <a:pt x="37" y="7"/>
                        </a:cubicBezTo>
                        <a:cubicBezTo>
                          <a:pt x="40" y="7"/>
                          <a:pt x="43" y="7"/>
                          <a:pt x="46" y="7"/>
                        </a:cubicBezTo>
                        <a:cubicBezTo>
                          <a:pt x="53" y="7"/>
                          <a:pt x="52" y="15"/>
                          <a:pt x="51" y="18"/>
                        </a:cubicBezTo>
                        <a:cubicBezTo>
                          <a:pt x="51" y="21"/>
                          <a:pt x="53" y="30"/>
                          <a:pt x="49" y="30"/>
                        </a:cubicBezTo>
                        <a:cubicBezTo>
                          <a:pt x="48" y="30"/>
                          <a:pt x="43" y="30"/>
                          <a:pt x="42" y="31"/>
                        </a:cubicBezTo>
                        <a:cubicBezTo>
                          <a:pt x="37" y="36"/>
                          <a:pt x="40" y="41"/>
                          <a:pt x="43" y="45"/>
                        </a:cubicBezTo>
                        <a:cubicBezTo>
                          <a:pt x="44" y="44"/>
                          <a:pt x="44" y="43"/>
                          <a:pt x="45" y="43"/>
                        </a:cubicBezTo>
                        <a:cubicBezTo>
                          <a:pt x="40" y="40"/>
                          <a:pt x="37" y="36"/>
                          <a:pt x="36" y="31"/>
                        </a:cubicBezTo>
                        <a:cubicBezTo>
                          <a:pt x="35" y="30"/>
                          <a:pt x="35" y="30"/>
                          <a:pt x="34" y="30"/>
                        </a:cubicBezTo>
                        <a:cubicBezTo>
                          <a:pt x="25" y="29"/>
                          <a:pt x="15" y="32"/>
                          <a:pt x="6" y="29"/>
                        </a:cubicBezTo>
                        <a:cubicBezTo>
                          <a:pt x="4" y="28"/>
                          <a:pt x="3" y="31"/>
                          <a:pt x="5" y="32"/>
                        </a:cubicBezTo>
                        <a:cubicBezTo>
                          <a:pt x="12" y="34"/>
                          <a:pt x="20" y="33"/>
                          <a:pt x="27" y="32"/>
                        </a:cubicBezTo>
                        <a:cubicBezTo>
                          <a:pt x="34" y="32"/>
                          <a:pt x="38" y="41"/>
                          <a:pt x="43" y="45"/>
                        </a:cubicBezTo>
                        <a:cubicBezTo>
                          <a:pt x="45" y="46"/>
                          <a:pt x="46" y="44"/>
                          <a:pt x="45" y="43"/>
                        </a:cubicBezTo>
                        <a:cubicBezTo>
                          <a:pt x="36" y="32"/>
                          <a:pt x="49" y="33"/>
                          <a:pt x="53" y="33"/>
                        </a:cubicBezTo>
                        <a:cubicBezTo>
                          <a:pt x="54" y="33"/>
                          <a:pt x="54" y="32"/>
                          <a:pt x="54" y="31"/>
                        </a:cubicBezTo>
                        <a:cubicBezTo>
                          <a:pt x="54" y="24"/>
                          <a:pt x="57" y="12"/>
                          <a:pt x="52" y="5"/>
                        </a:cubicBezTo>
                        <a:cubicBezTo>
                          <a:pt x="50" y="4"/>
                          <a:pt x="45" y="4"/>
                          <a:pt x="44" y="4"/>
                        </a:cubicBezTo>
                        <a:cubicBezTo>
                          <a:pt x="36" y="4"/>
                          <a:pt x="29" y="3"/>
                          <a:pt x="21" y="2"/>
                        </a:cubicBezTo>
                        <a:cubicBezTo>
                          <a:pt x="17" y="2"/>
                          <a:pt x="3" y="0"/>
                          <a:pt x="2" y="6"/>
                        </a:cubicBezTo>
                        <a:cubicBezTo>
                          <a:pt x="0" y="13"/>
                          <a:pt x="1" y="24"/>
                          <a:pt x="4" y="31"/>
                        </a:cubicBezTo>
                        <a:cubicBezTo>
                          <a:pt x="5" y="32"/>
                          <a:pt x="8" y="31"/>
                          <a:pt x="7" y="2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8" name="Freeform 204"/>
                  <p:cNvSpPr/>
                  <p:nvPr/>
                </p:nvSpPr>
                <p:spPr bwMode="auto">
                  <a:xfrm>
                    <a:off x="1030288" y="2227263"/>
                    <a:ext cx="30163" cy="36513"/>
                  </a:xfrm>
                  <a:custGeom>
                    <a:avLst/>
                    <a:gdLst>
                      <a:gd name="T0" fmla="*/ 26 w 28"/>
                      <a:gd name="T1" fmla="*/ 3 h 34"/>
                      <a:gd name="T2" fmla="*/ 8 w 28"/>
                      <a:gd name="T3" fmla="*/ 3 h 34"/>
                      <a:gd name="T4" fmla="*/ 3 w 28"/>
                      <a:gd name="T5" fmla="*/ 12 h 34"/>
                      <a:gd name="T6" fmla="*/ 17 w 28"/>
                      <a:gd name="T7" fmla="*/ 19 h 34"/>
                      <a:gd name="T8" fmla="*/ 13 w 28"/>
                      <a:gd name="T9" fmla="*/ 30 h 34"/>
                      <a:gd name="T10" fmla="*/ 3 w 28"/>
                      <a:gd name="T11" fmla="*/ 19 h 34"/>
                      <a:gd name="T12" fmla="*/ 0 w 28"/>
                      <a:gd name="T13" fmla="*/ 19 h 34"/>
                      <a:gd name="T14" fmla="*/ 11 w 28"/>
                      <a:gd name="T15" fmla="*/ 33 h 34"/>
                      <a:gd name="T16" fmla="*/ 24 w 28"/>
                      <a:gd name="T17" fmla="*/ 24 h 34"/>
                      <a:gd name="T18" fmla="*/ 11 w 28"/>
                      <a:gd name="T19" fmla="*/ 13 h 34"/>
                      <a:gd name="T20" fmla="*/ 6 w 28"/>
                      <a:gd name="T21" fmla="*/ 12 h 34"/>
                      <a:gd name="T22" fmla="*/ 13 w 28"/>
                      <a:gd name="T23" fmla="*/ 4 h 34"/>
                      <a:gd name="T24" fmla="*/ 26 w 28"/>
                      <a:gd name="T25" fmla="*/ 6 h 34"/>
                      <a:gd name="T26" fmla="*/ 26 w 28"/>
                      <a:gd name="T27" fmla="*/ 3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28" h="34">
                        <a:moveTo>
                          <a:pt x="26" y="3"/>
                        </a:moveTo>
                        <a:cubicBezTo>
                          <a:pt x="20" y="2"/>
                          <a:pt x="14" y="0"/>
                          <a:pt x="8" y="3"/>
                        </a:cubicBezTo>
                        <a:cubicBezTo>
                          <a:pt x="4" y="4"/>
                          <a:pt x="0" y="8"/>
                          <a:pt x="3" y="12"/>
                        </a:cubicBezTo>
                        <a:cubicBezTo>
                          <a:pt x="6" y="16"/>
                          <a:pt x="13" y="16"/>
                          <a:pt x="17" y="19"/>
                        </a:cubicBezTo>
                        <a:cubicBezTo>
                          <a:pt x="24" y="23"/>
                          <a:pt x="20" y="30"/>
                          <a:pt x="13" y="30"/>
                        </a:cubicBezTo>
                        <a:cubicBezTo>
                          <a:pt x="6" y="31"/>
                          <a:pt x="3" y="25"/>
                          <a:pt x="3" y="19"/>
                        </a:cubicBezTo>
                        <a:cubicBezTo>
                          <a:pt x="3" y="17"/>
                          <a:pt x="0" y="17"/>
                          <a:pt x="0" y="19"/>
                        </a:cubicBezTo>
                        <a:cubicBezTo>
                          <a:pt x="0" y="26"/>
                          <a:pt x="4" y="32"/>
                          <a:pt x="11" y="33"/>
                        </a:cubicBezTo>
                        <a:cubicBezTo>
                          <a:pt x="17" y="34"/>
                          <a:pt x="24" y="30"/>
                          <a:pt x="24" y="24"/>
                        </a:cubicBezTo>
                        <a:cubicBezTo>
                          <a:pt x="23" y="17"/>
                          <a:pt x="16" y="15"/>
                          <a:pt x="11" y="13"/>
                        </a:cubicBezTo>
                        <a:cubicBezTo>
                          <a:pt x="9" y="13"/>
                          <a:pt x="8" y="12"/>
                          <a:pt x="6" y="12"/>
                        </a:cubicBezTo>
                        <a:cubicBezTo>
                          <a:pt x="1" y="8"/>
                          <a:pt x="10" y="5"/>
                          <a:pt x="13" y="4"/>
                        </a:cubicBezTo>
                        <a:cubicBezTo>
                          <a:pt x="17" y="4"/>
                          <a:pt x="22" y="5"/>
                          <a:pt x="26" y="6"/>
                        </a:cubicBezTo>
                        <a:cubicBezTo>
                          <a:pt x="28" y="6"/>
                          <a:pt x="28" y="3"/>
                          <a:pt x="26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9" name="Freeform 205"/>
                  <p:cNvSpPr/>
                  <p:nvPr/>
                </p:nvSpPr>
                <p:spPr bwMode="auto">
                  <a:xfrm>
                    <a:off x="1041400" y="2224088"/>
                    <a:ext cx="11113" cy="7938"/>
                  </a:xfrm>
                  <a:custGeom>
                    <a:avLst/>
                    <a:gdLst>
                      <a:gd name="T0" fmla="*/ 5 w 11"/>
                      <a:gd name="T1" fmla="*/ 6 h 8"/>
                      <a:gd name="T2" fmla="*/ 4 w 11"/>
                      <a:gd name="T3" fmla="*/ 2 h 8"/>
                      <a:gd name="T4" fmla="*/ 2 w 11"/>
                      <a:gd name="T5" fmla="*/ 3 h 8"/>
                      <a:gd name="T6" fmla="*/ 9 w 11"/>
                      <a:gd name="T7" fmla="*/ 3 h 8"/>
                      <a:gd name="T8" fmla="*/ 8 w 11"/>
                      <a:gd name="T9" fmla="*/ 2 h 8"/>
                      <a:gd name="T10" fmla="*/ 7 w 11"/>
                      <a:gd name="T11" fmla="*/ 5 h 8"/>
                      <a:gd name="T12" fmla="*/ 9 w 11"/>
                      <a:gd name="T13" fmla="*/ 5 h 8"/>
                      <a:gd name="T14" fmla="*/ 2 w 11"/>
                      <a:gd name="T15" fmla="*/ 2 h 8"/>
                      <a:gd name="T16" fmla="*/ 2 w 11"/>
                      <a:gd name="T17" fmla="*/ 5 h 8"/>
                      <a:gd name="T18" fmla="*/ 6 w 11"/>
                      <a:gd name="T19" fmla="*/ 5 h 8"/>
                      <a:gd name="T20" fmla="*/ 6 w 11"/>
                      <a:gd name="T21" fmla="*/ 2 h 8"/>
                      <a:gd name="T22" fmla="*/ 2 w 11"/>
                      <a:gd name="T23" fmla="*/ 2 h 8"/>
                      <a:gd name="T24" fmla="*/ 2 w 11"/>
                      <a:gd name="T25" fmla="*/ 5 h 8"/>
                      <a:gd name="T26" fmla="*/ 7 w 11"/>
                      <a:gd name="T27" fmla="*/ 7 h 8"/>
                      <a:gd name="T28" fmla="*/ 10 w 11"/>
                      <a:gd name="T29" fmla="*/ 6 h 8"/>
                      <a:gd name="T30" fmla="*/ 10 w 11"/>
                      <a:gd name="T31" fmla="*/ 2 h 8"/>
                      <a:gd name="T32" fmla="*/ 9 w 11"/>
                      <a:gd name="T33" fmla="*/ 0 h 8"/>
                      <a:gd name="T34" fmla="*/ 2 w 11"/>
                      <a:gd name="T35" fmla="*/ 0 h 8"/>
                      <a:gd name="T36" fmla="*/ 1 w 11"/>
                      <a:gd name="T37" fmla="*/ 2 h 8"/>
                      <a:gd name="T38" fmla="*/ 2 w 11"/>
                      <a:gd name="T39" fmla="*/ 6 h 8"/>
                      <a:gd name="T40" fmla="*/ 5 w 11"/>
                      <a:gd name="T41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11" h="8">
                        <a:moveTo>
                          <a:pt x="5" y="6"/>
                        </a:moveTo>
                        <a:cubicBezTo>
                          <a:pt x="4" y="4"/>
                          <a:pt x="4" y="3"/>
                          <a:pt x="4" y="2"/>
                        </a:cubicBezTo>
                        <a:cubicBezTo>
                          <a:pt x="3" y="2"/>
                          <a:pt x="3" y="3"/>
                          <a:pt x="2" y="3"/>
                        </a:cubicBezTo>
                        <a:cubicBezTo>
                          <a:pt x="5" y="3"/>
                          <a:pt x="7" y="3"/>
                          <a:pt x="9" y="3"/>
                        </a:cubicBezTo>
                        <a:cubicBezTo>
                          <a:pt x="9" y="3"/>
                          <a:pt x="8" y="2"/>
                          <a:pt x="8" y="2"/>
                        </a:cubicBezTo>
                        <a:cubicBezTo>
                          <a:pt x="7" y="3"/>
                          <a:pt x="7" y="4"/>
                          <a:pt x="7" y="5"/>
                        </a:cubicBezTo>
                        <a:cubicBezTo>
                          <a:pt x="8" y="5"/>
                          <a:pt x="8" y="5"/>
                          <a:pt x="9" y="5"/>
                        </a:cubicBezTo>
                        <a:cubicBezTo>
                          <a:pt x="7" y="3"/>
                          <a:pt x="5" y="2"/>
                          <a:pt x="2" y="2"/>
                        </a:cubicBezTo>
                        <a:cubicBezTo>
                          <a:pt x="1" y="2"/>
                          <a:pt x="0" y="5"/>
                          <a:pt x="2" y="5"/>
                        </a:cubicBezTo>
                        <a:cubicBezTo>
                          <a:pt x="4" y="5"/>
                          <a:pt x="5" y="5"/>
                          <a:pt x="6" y="5"/>
                        </a:cubicBezTo>
                        <a:cubicBezTo>
                          <a:pt x="8" y="5"/>
                          <a:pt x="8" y="2"/>
                          <a:pt x="6" y="2"/>
                        </a:cubicBezTo>
                        <a:cubicBezTo>
                          <a:pt x="5" y="2"/>
                          <a:pt x="4" y="2"/>
                          <a:pt x="2" y="2"/>
                        </a:cubicBezTo>
                        <a:cubicBezTo>
                          <a:pt x="2" y="3"/>
                          <a:pt x="2" y="4"/>
                          <a:pt x="2" y="5"/>
                        </a:cubicBezTo>
                        <a:cubicBezTo>
                          <a:pt x="4" y="5"/>
                          <a:pt x="6" y="5"/>
                          <a:pt x="7" y="7"/>
                        </a:cubicBezTo>
                        <a:cubicBezTo>
                          <a:pt x="8" y="7"/>
                          <a:pt x="9" y="7"/>
                          <a:pt x="10" y="6"/>
                        </a:cubicBezTo>
                        <a:cubicBezTo>
                          <a:pt x="10" y="5"/>
                          <a:pt x="10" y="3"/>
                          <a:pt x="10" y="2"/>
                        </a:cubicBezTo>
                        <a:cubicBezTo>
                          <a:pt x="11" y="1"/>
                          <a:pt x="10" y="1"/>
                          <a:pt x="9" y="0"/>
                        </a:cubicBezTo>
                        <a:cubicBezTo>
                          <a:pt x="7" y="0"/>
                          <a:pt x="5" y="0"/>
                          <a:pt x="2" y="0"/>
                        </a:cubicBezTo>
                        <a:cubicBezTo>
                          <a:pt x="2" y="0"/>
                          <a:pt x="1" y="1"/>
                          <a:pt x="1" y="2"/>
                        </a:cubicBezTo>
                        <a:cubicBezTo>
                          <a:pt x="1" y="3"/>
                          <a:pt x="1" y="5"/>
                          <a:pt x="2" y="6"/>
                        </a:cubicBezTo>
                        <a:cubicBezTo>
                          <a:pt x="2" y="8"/>
                          <a:pt x="5" y="7"/>
                          <a:pt x="5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0" name="Freeform 408"/>
                  <p:cNvSpPr/>
                  <p:nvPr/>
                </p:nvSpPr>
                <p:spPr bwMode="auto">
                  <a:xfrm>
                    <a:off x="1012825" y="2757488"/>
                    <a:ext cx="14288" cy="36513"/>
                  </a:xfrm>
                  <a:custGeom>
                    <a:avLst/>
                    <a:gdLst>
                      <a:gd name="T0" fmla="*/ 2 w 14"/>
                      <a:gd name="T1" fmla="*/ 2 h 34"/>
                      <a:gd name="T2" fmla="*/ 2 w 14"/>
                      <a:gd name="T3" fmla="*/ 0 h 34"/>
                      <a:gd name="T4" fmla="*/ 0 w 14"/>
                      <a:gd name="T5" fmla="*/ 1 h 34"/>
                      <a:gd name="T6" fmla="*/ 13 w 14"/>
                      <a:gd name="T7" fmla="*/ 33 h 34"/>
                      <a:gd name="T8" fmla="*/ 14 w 14"/>
                      <a:gd name="T9" fmla="*/ 33 h 34"/>
                      <a:gd name="T10" fmla="*/ 2 w 14"/>
                      <a:gd name="T11" fmla="*/ 0 h 34"/>
                      <a:gd name="T12" fmla="*/ 0 w 14"/>
                      <a:gd name="T13" fmla="*/ 0 h 34"/>
                      <a:gd name="T14" fmla="*/ 0 w 14"/>
                      <a:gd name="T15" fmla="*/ 2 h 34"/>
                      <a:gd name="T16" fmla="*/ 2 w 14"/>
                      <a:gd name="T17" fmla="*/ 2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4" h="34">
                        <a:moveTo>
                          <a:pt x="2" y="2"/>
                        </a:moveTo>
                        <a:cubicBezTo>
                          <a:pt x="2" y="1"/>
                          <a:pt x="2" y="1"/>
                          <a:pt x="2" y="0"/>
                        </a:cubicBezTo>
                        <a:cubicBezTo>
                          <a:pt x="1" y="0"/>
                          <a:pt x="1" y="0"/>
                          <a:pt x="0" y="1"/>
                        </a:cubicBezTo>
                        <a:cubicBezTo>
                          <a:pt x="5" y="11"/>
                          <a:pt x="9" y="22"/>
                          <a:pt x="13" y="33"/>
                        </a:cubicBezTo>
                        <a:cubicBezTo>
                          <a:pt x="13" y="34"/>
                          <a:pt x="14" y="33"/>
                          <a:pt x="14" y="33"/>
                        </a:cubicBezTo>
                        <a:cubicBezTo>
                          <a:pt x="11" y="22"/>
                          <a:pt x="6" y="11"/>
                          <a:pt x="2" y="0"/>
                        </a:cubicBezTo>
                        <a:cubicBezTo>
                          <a:pt x="1" y="0"/>
                          <a:pt x="0" y="0"/>
                          <a:pt x="0" y="0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3"/>
                          <a:pt x="2" y="3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" name="Freeform 409"/>
                  <p:cNvSpPr/>
                  <p:nvPr/>
                </p:nvSpPr>
                <p:spPr bwMode="auto">
                  <a:xfrm>
                    <a:off x="1033463" y="2754313"/>
                    <a:ext cx="39688" cy="41275"/>
                  </a:xfrm>
                  <a:custGeom>
                    <a:avLst/>
                    <a:gdLst>
                      <a:gd name="T0" fmla="*/ 1 w 37"/>
                      <a:gd name="T1" fmla="*/ 34 h 38"/>
                      <a:gd name="T2" fmla="*/ 3 w 37"/>
                      <a:gd name="T3" fmla="*/ 32 h 38"/>
                      <a:gd name="T4" fmla="*/ 4 w 37"/>
                      <a:gd name="T5" fmla="*/ 27 h 38"/>
                      <a:gd name="T6" fmla="*/ 8 w 37"/>
                      <a:gd name="T7" fmla="*/ 18 h 38"/>
                      <a:gd name="T8" fmla="*/ 12 w 37"/>
                      <a:gd name="T9" fmla="*/ 8 h 38"/>
                      <a:gd name="T10" fmla="*/ 26 w 37"/>
                      <a:gd name="T11" fmla="*/ 9 h 38"/>
                      <a:gd name="T12" fmla="*/ 32 w 37"/>
                      <a:gd name="T13" fmla="*/ 23 h 38"/>
                      <a:gd name="T14" fmla="*/ 36 w 37"/>
                      <a:gd name="T15" fmla="*/ 34 h 38"/>
                      <a:gd name="T16" fmla="*/ 23 w 37"/>
                      <a:gd name="T17" fmla="*/ 36 h 38"/>
                      <a:gd name="T18" fmla="*/ 19 w 37"/>
                      <a:gd name="T19" fmla="*/ 26 h 38"/>
                      <a:gd name="T20" fmla="*/ 18 w 37"/>
                      <a:gd name="T21" fmla="*/ 33 h 38"/>
                      <a:gd name="T22" fmla="*/ 13 w 37"/>
                      <a:gd name="T23" fmla="*/ 36 h 38"/>
                      <a:gd name="T24" fmla="*/ 0 w 37"/>
                      <a:gd name="T25" fmla="*/ 36 h 38"/>
                      <a:gd name="T26" fmla="*/ 0 w 37"/>
                      <a:gd name="T27" fmla="*/ 38 h 38"/>
                      <a:gd name="T28" fmla="*/ 19 w 37"/>
                      <a:gd name="T29" fmla="*/ 37 h 38"/>
                      <a:gd name="T30" fmla="*/ 19 w 37"/>
                      <a:gd name="T31" fmla="*/ 37 h 38"/>
                      <a:gd name="T32" fmla="*/ 19 w 37"/>
                      <a:gd name="T33" fmla="*/ 33 h 38"/>
                      <a:gd name="T34" fmla="*/ 19 w 37"/>
                      <a:gd name="T35" fmla="*/ 31 h 38"/>
                      <a:gd name="T36" fmla="*/ 21 w 37"/>
                      <a:gd name="T37" fmla="*/ 29 h 38"/>
                      <a:gd name="T38" fmla="*/ 22 w 37"/>
                      <a:gd name="T39" fmla="*/ 37 h 38"/>
                      <a:gd name="T40" fmla="*/ 23 w 37"/>
                      <a:gd name="T41" fmla="*/ 37 h 38"/>
                      <a:gd name="T42" fmla="*/ 36 w 37"/>
                      <a:gd name="T43" fmla="*/ 37 h 38"/>
                      <a:gd name="T44" fmla="*/ 37 w 37"/>
                      <a:gd name="T45" fmla="*/ 36 h 38"/>
                      <a:gd name="T46" fmla="*/ 31 w 37"/>
                      <a:gd name="T47" fmla="*/ 14 h 38"/>
                      <a:gd name="T48" fmla="*/ 23 w 37"/>
                      <a:gd name="T49" fmla="*/ 2 h 38"/>
                      <a:gd name="T50" fmla="*/ 11 w 37"/>
                      <a:gd name="T51" fmla="*/ 7 h 38"/>
                      <a:gd name="T52" fmla="*/ 0 w 37"/>
                      <a:gd name="T53" fmla="*/ 36 h 38"/>
                      <a:gd name="T54" fmla="*/ 1 w 37"/>
                      <a:gd name="T55" fmla="*/ 36 h 38"/>
                      <a:gd name="T56" fmla="*/ 3 w 37"/>
                      <a:gd name="T57" fmla="*/ 34 h 38"/>
                      <a:gd name="T58" fmla="*/ 1 w 37"/>
                      <a:gd name="T59" fmla="*/ 34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37" h="38">
                        <a:moveTo>
                          <a:pt x="1" y="34"/>
                        </a:moveTo>
                        <a:cubicBezTo>
                          <a:pt x="2" y="35"/>
                          <a:pt x="3" y="34"/>
                          <a:pt x="3" y="32"/>
                        </a:cubicBezTo>
                        <a:cubicBezTo>
                          <a:pt x="3" y="30"/>
                          <a:pt x="4" y="29"/>
                          <a:pt x="4" y="27"/>
                        </a:cubicBezTo>
                        <a:cubicBezTo>
                          <a:pt x="5" y="24"/>
                          <a:pt x="7" y="21"/>
                          <a:pt x="8" y="18"/>
                        </a:cubicBezTo>
                        <a:cubicBezTo>
                          <a:pt x="9" y="15"/>
                          <a:pt x="11" y="11"/>
                          <a:pt x="12" y="8"/>
                        </a:cubicBezTo>
                        <a:cubicBezTo>
                          <a:pt x="16" y="0"/>
                          <a:pt x="23" y="3"/>
                          <a:pt x="26" y="9"/>
                        </a:cubicBezTo>
                        <a:cubicBezTo>
                          <a:pt x="29" y="13"/>
                          <a:pt x="30" y="18"/>
                          <a:pt x="32" y="23"/>
                        </a:cubicBezTo>
                        <a:cubicBezTo>
                          <a:pt x="34" y="27"/>
                          <a:pt x="35" y="30"/>
                          <a:pt x="36" y="34"/>
                        </a:cubicBezTo>
                        <a:cubicBezTo>
                          <a:pt x="36" y="37"/>
                          <a:pt x="23" y="36"/>
                          <a:pt x="23" y="36"/>
                        </a:cubicBezTo>
                        <a:cubicBezTo>
                          <a:pt x="23" y="34"/>
                          <a:pt x="23" y="24"/>
                          <a:pt x="19" y="26"/>
                        </a:cubicBezTo>
                        <a:cubicBezTo>
                          <a:pt x="17" y="27"/>
                          <a:pt x="18" y="31"/>
                          <a:pt x="18" y="33"/>
                        </a:cubicBezTo>
                        <a:cubicBezTo>
                          <a:pt x="18" y="36"/>
                          <a:pt x="17" y="36"/>
                          <a:pt x="13" y="36"/>
                        </a:cubicBezTo>
                        <a:cubicBezTo>
                          <a:pt x="9" y="36"/>
                          <a:pt x="5" y="36"/>
                          <a:pt x="0" y="36"/>
                        </a:cubicBezTo>
                        <a:cubicBezTo>
                          <a:pt x="0" y="36"/>
                          <a:pt x="0" y="38"/>
                          <a:pt x="0" y="38"/>
                        </a:cubicBezTo>
                        <a:cubicBezTo>
                          <a:pt x="6" y="37"/>
                          <a:pt x="13" y="38"/>
                          <a:pt x="19" y="37"/>
                        </a:cubicBezTo>
                        <a:cubicBezTo>
                          <a:pt x="19" y="37"/>
                          <a:pt x="19" y="37"/>
                          <a:pt x="19" y="37"/>
                        </a:cubicBezTo>
                        <a:cubicBezTo>
                          <a:pt x="19" y="35"/>
                          <a:pt x="19" y="34"/>
                          <a:pt x="19" y="33"/>
                        </a:cubicBezTo>
                        <a:cubicBezTo>
                          <a:pt x="19" y="32"/>
                          <a:pt x="19" y="32"/>
                          <a:pt x="19" y="31"/>
                        </a:cubicBezTo>
                        <a:cubicBezTo>
                          <a:pt x="19" y="30"/>
                          <a:pt x="19" y="29"/>
                          <a:pt x="21" y="29"/>
                        </a:cubicBezTo>
                        <a:cubicBezTo>
                          <a:pt x="22" y="31"/>
                          <a:pt x="21" y="34"/>
                          <a:pt x="22" y="37"/>
                        </a:cubicBezTo>
                        <a:cubicBezTo>
                          <a:pt x="22" y="37"/>
                          <a:pt x="22" y="37"/>
                          <a:pt x="23" y="37"/>
                        </a:cubicBezTo>
                        <a:cubicBezTo>
                          <a:pt x="27" y="37"/>
                          <a:pt x="32" y="37"/>
                          <a:pt x="36" y="37"/>
                        </a:cubicBezTo>
                        <a:cubicBezTo>
                          <a:pt x="37" y="37"/>
                          <a:pt x="37" y="37"/>
                          <a:pt x="37" y="36"/>
                        </a:cubicBezTo>
                        <a:cubicBezTo>
                          <a:pt x="37" y="28"/>
                          <a:pt x="33" y="21"/>
                          <a:pt x="31" y="14"/>
                        </a:cubicBezTo>
                        <a:cubicBezTo>
                          <a:pt x="29" y="11"/>
                          <a:pt x="27" y="4"/>
                          <a:pt x="23" y="2"/>
                        </a:cubicBezTo>
                        <a:cubicBezTo>
                          <a:pt x="18" y="0"/>
                          <a:pt x="14" y="3"/>
                          <a:pt x="11" y="7"/>
                        </a:cubicBezTo>
                        <a:cubicBezTo>
                          <a:pt x="6" y="15"/>
                          <a:pt x="2" y="27"/>
                          <a:pt x="0" y="36"/>
                        </a:cubicBezTo>
                        <a:cubicBezTo>
                          <a:pt x="0" y="37"/>
                          <a:pt x="1" y="37"/>
                          <a:pt x="1" y="36"/>
                        </a:cubicBezTo>
                        <a:cubicBezTo>
                          <a:pt x="2" y="36"/>
                          <a:pt x="2" y="35"/>
                          <a:pt x="3" y="34"/>
                        </a:cubicBezTo>
                        <a:cubicBezTo>
                          <a:pt x="3" y="34"/>
                          <a:pt x="2" y="33"/>
                          <a:pt x="1" y="3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" name="Freeform 410"/>
                  <p:cNvSpPr/>
                  <p:nvPr/>
                </p:nvSpPr>
                <p:spPr bwMode="auto">
                  <a:xfrm>
                    <a:off x="1023938" y="2757488"/>
                    <a:ext cx="4763" cy="9525"/>
                  </a:xfrm>
                  <a:custGeom>
                    <a:avLst/>
                    <a:gdLst>
                      <a:gd name="T0" fmla="*/ 4 w 5"/>
                      <a:gd name="T1" fmla="*/ 0 h 9"/>
                      <a:gd name="T2" fmla="*/ 1 w 5"/>
                      <a:gd name="T3" fmla="*/ 4 h 9"/>
                      <a:gd name="T4" fmla="*/ 3 w 5"/>
                      <a:gd name="T5" fmla="*/ 8 h 9"/>
                      <a:gd name="T6" fmla="*/ 4 w 5"/>
                      <a:gd name="T7" fmla="*/ 8 h 9"/>
                      <a:gd name="T8" fmla="*/ 2 w 5"/>
                      <a:gd name="T9" fmla="*/ 5 h 9"/>
                      <a:gd name="T10" fmla="*/ 4 w 5"/>
                      <a:gd name="T11" fmla="*/ 1 h 9"/>
                      <a:gd name="T12" fmla="*/ 4 w 5"/>
                      <a:gd name="T13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9">
                        <a:moveTo>
                          <a:pt x="4" y="0"/>
                        </a:moveTo>
                        <a:cubicBezTo>
                          <a:pt x="3" y="1"/>
                          <a:pt x="1" y="2"/>
                          <a:pt x="1" y="4"/>
                        </a:cubicBezTo>
                        <a:cubicBezTo>
                          <a:pt x="0" y="6"/>
                          <a:pt x="3" y="7"/>
                          <a:pt x="3" y="8"/>
                        </a:cubicBezTo>
                        <a:cubicBezTo>
                          <a:pt x="3" y="9"/>
                          <a:pt x="5" y="9"/>
                          <a:pt x="4" y="8"/>
                        </a:cubicBezTo>
                        <a:cubicBezTo>
                          <a:pt x="4" y="6"/>
                          <a:pt x="2" y="6"/>
                          <a:pt x="2" y="5"/>
                        </a:cubicBezTo>
                        <a:cubicBezTo>
                          <a:pt x="2" y="4"/>
                          <a:pt x="4" y="2"/>
                          <a:pt x="4" y="1"/>
                        </a:cubicBezTo>
                        <a:cubicBezTo>
                          <a:pt x="5" y="1"/>
                          <a:pt x="4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" name="Freeform 411"/>
                  <p:cNvSpPr/>
                  <p:nvPr/>
                </p:nvSpPr>
                <p:spPr bwMode="auto">
                  <a:xfrm>
                    <a:off x="1027113" y="2757488"/>
                    <a:ext cx="4763" cy="9525"/>
                  </a:xfrm>
                  <a:custGeom>
                    <a:avLst/>
                    <a:gdLst>
                      <a:gd name="T0" fmla="*/ 1 w 5"/>
                      <a:gd name="T1" fmla="*/ 1 h 9"/>
                      <a:gd name="T2" fmla="*/ 3 w 5"/>
                      <a:gd name="T3" fmla="*/ 4 h 9"/>
                      <a:gd name="T4" fmla="*/ 1 w 5"/>
                      <a:gd name="T5" fmla="*/ 8 h 9"/>
                      <a:gd name="T6" fmla="*/ 1 w 5"/>
                      <a:gd name="T7" fmla="*/ 9 h 9"/>
                      <a:gd name="T8" fmla="*/ 5 w 5"/>
                      <a:gd name="T9" fmla="*/ 5 h 9"/>
                      <a:gd name="T10" fmla="*/ 2 w 5"/>
                      <a:gd name="T11" fmla="*/ 0 h 9"/>
                      <a:gd name="T12" fmla="*/ 1 w 5"/>
                      <a:gd name="T13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9">
                        <a:moveTo>
                          <a:pt x="1" y="1"/>
                        </a:moveTo>
                        <a:cubicBezTo>
                          <a:pt x="2" y="2"/>
                          <a:pt x="3" y="3"/>
                          <a:pt x="3" y="4"/>
                        </a:cubicBezTo>
                        <a:cubicBezTo>
                          <a:pt x="4" y="5"/>
                          <a:pt x="1" y="7"/>
                          <a:pt x="1" y="8"/>
                        </a:cubicBezTo>
                        <a:cubicBezTo>
                          <a:pt x="0" y="8"/>
                          <a:pt x="1" y="9"/>
                          <a:pt x="1" y="9"/>
                        </a:cubicBezTo>
                        <a:cubicBezTo>
                          <a:pt x="3" y="8"/>
                          <a:pt x="5" y="6"/>
                          <a:pt x="5" y="5"/>
                        </a:cubicBezTo>
                        <a:cubicBezTo>
                          <a:pt x="5" y="3"/>
                          <a:pt x="3" y="1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4" name="Freeform 412"/>
                  <p:cNvSpPr/>
                  <p:nvPr/>
                </p:nvSpPr>
                <p:spPr bwMode="auto">
                  <a:xfrm>
                    <a:off x="1023938" y="2763838"/>
                    <a:ext cx="4763" cy="26988"/>
                  </a:xfrm>
                  <a:custGeom>
                    <a:avLst/>
                    <a:gdLst>
                      <a:gd name="T0" fmla="*/ 3 w 4"/>
                      <a:gd name="T1" fmla="*/ 1 h 25"/>
                      <a:gd name="T2" fmla="*/ 0 w 4"/>
                      <a:gd name="T3" fmla="*/ 8 h 25"/>
                      <a:gd name="T4" fmla="*/ 1 w 4"/>
                      <a:gd name="T5" fmla="*/ 24 h 25"/>
                      <a:gd name="T6" fmla="*/ 3 w 4"/>
                      <a:gd name="T7" fmla="*/ 24 h 25"/>
                      <a:gd name="T8" fmla="*/ 1 w 4"/>
                      <a:gd name="T9" fmla="*/ 13 h 25"/>
                      <a:gd name="T10" fmla="*/ 4 w 4"/>
                      <a:gd name="T11" fmla="*/ 2 h 25"/>
                      <a:gd name="T12" fmla="*/ 3 w 4"/>
                      <a:gd name="T13" fmla="*/ 1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25">
                        <a:moveTo>
                          <a:pt x="3" y="1"/>
                        </a:moveTo>
                        <a:cubicBezTo>
                          <a:pt x="0" y="4"/>
                          <a:pt x="0" y="4"/>
                          <a:pt x="0" y="8"/>
                        </a:cubicBezTo>
                        <a:cubicBezTo>
                          <a:pt x="0" y="14"/>
                          <a:pt x="1" y="19"/>
                          <a:pt x="1" y="24"/>
                        </a:cubicBezTo>
                        <a:cubicBezTo>
                          <a:pt x="1" y="25"/>
                          <a:pt x="3" y="25"/>
                          <a:pt x="3" y="24"/>
                        </a:cubicBezTo>
                        <a:cubicBezTo>
                          <a:pt x="3" y="20"/>
                          <a:pt x="2" y="17"/>
                          <a:pt x="1" y="13"/>
                        </a:cubicBezTo>
                        <a:cubicBezTo>
                          <a:pt x="1" y="8"/>
                          <a:pt x="1" y="5"/>
                          <a:pt x="4" y="2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5" name="Freeform 413"/>
                  <p:cNvSpPr/>
                  <p:nvPr/>
                </p:nvSpPr>
                <p:spPr bwMode="auto">
                  <a:xfrm>
                    <a:off x="1028700" y="2763838"/>
                    <a:ext cx="4763" cy="30163"/>
                  </a:xfrm>
                  <a:custGeom>
                    <a:avLst/>
                    <a:gdLst>
                      <a:gd name="T0" fmla="*/ 0 w 4"/>
                      <a:gd name="T1" fmla="*/ 2 h 29"/>
                      <a:gd name="T2" fmla="*/ 2 w 4"/>
                      <a:gd name="T3" fmla="*/ 15 h 29"/>
                      <a:gd name="T4" fmla="*/ 2 w 4"/>
                      <a:gd name="T5" fmla="*/ 28 h 29"/>
                      <a:gd name="T6" fmla="*/ 3 w 4"/>
                      <a:gd name="T7" fmla="*/ 28 h 29"/>
                      <a:gd name="T8" fmla="*/ 4 w 4"/>
                      <a:gd name="T9" fmla="*/ 11 h 29"/>
                      <a:gd name="T10" fmla="*/ 1 w 4"/>
                      <a:gd name="T11" fmla="*/ 1 h 29"/>
                      <a:gd name="T12" fmla="*/ 0 w 4"/>
                      <a:gd name="T13" fmla="*/ 2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29">
                        <a:moveTo>
                          <a:pt x="0" y="2"/>
                        </a:moveTo>
                        <a:cubicBezTo>
                          <a:pt x="3" y="5"/>
                          <a:pt x="2" y="11"/>
                          <a:pt x="2" y="15"/>
                        </a:cubicBezTo>
                        <a:cubicBezTo>
                          <a:pt x="2" y="19"/>
                          <a:pt x="2" y="24"/>
                          <a:pt x="2" y="28"/>
                        </a:cubicBezTo>
                        <a:cubicBezTo>
                          <a:pt x="2" y="29"/>
                          <a:pt x="3" y="29"/>
                          <a:pt x="3" y="28"/>
                        </a:cubicBezTo>
                        <a:cubicBezTo>
                          <a:pt x="3" y="23"/>
                          <a:pt x="3" y="17"/>
                          <a:pt x="4" y="11"/>
                        </a:cubicBezTo>
                        <a:cubicBezTo>
                          <a:pt x="4" y="8"/>
                          <a:pt x="4" y="4"/>
                          <a:pt x="1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6" name="Freeform 414"/>
                  <p:cNvSpPr/>
                  <p:nvPr/>
                </p:nvSpPr>
                <p:spPr bwMode="auto">
                  <a:xfrm>
                    <a:off x="1025525" y="2767013"/>
                    <a:ext cx="4763" cy="4763"/>
                  </a:xfrm>
                  <a:custGeom>
                    <a:avLst/>
                    <a:gdLst>
                      <a:gd name="T0" fmla="*/ 0 w 5"/>
                      <a:gd name="T1" fmla="*/ 4 h 4"/>
                      <a:gd name="T2" fmla="*/ 5 w 5"/>
                      <a:gd name="T3" fmla="*/ 0 h 4"/>
                      <a:gd name="T4" fmla="*/ 4 w 5"/>
                      <a:gd name="T5" fmla="*/ 0 h 4"/>
                      <a:gd name="T6" fmla="*/ 0 w 5"/>
                      <a:gd name="T7" fmla="*/ 3 h 4"/>
                      <a:gd name="T8" fmla="*/ 0 w 5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0" y="4"/>
                        </a:moveTo>
                        <a:cubicBezTo>
                          <a:pt x="2" y="2"/>
                          <a:pt x="3" y="1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1" y="2"/>
                          <a:pt x="0" y="3"/>
                        </a:cubicBezTo>
                        <a:cubicBezTo>
                          <a:pt x="0" y="4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7" name="Freeform 415"/>
                  <p:cNvSpPr/>
                  <p:nvPr/>
                </p:nvSpPr>
                <p:spPr bwMode="auto">
                  <a:xfrm>
                    <a:off x="1023938" y="2768601"/>
                    <a:ext cx="7938" cy="6350"/>
                  </a:xfrm>
                  <a:custGeom>
                    <a:avLst/>
                    <a:gdLst>
                      <a:gd name="T0" fmla="*/ 1 w 7"/>
                      <a:gd name="T1" fmla="*/ 5 h 6"/>
                      <a:gd name="T2" fmla="*/ 6 w 7"/>
                      <a:gd name="T3" fmla="*/ 1 h 6"/>
                      <a:gd name="T4" fmla="*/ 6 w 7"/>
                      <a:gd name="T5" fmla="*/ 0 h 6"/>
                      <a:gd name="T6" fmla="*/ 1 w 7"/>
                      <a:gd name="T7" fmla="*/ 5 h 6"/>
                      <a:gd name="T8" fmla="*/ 1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1" y="5"/>
                        </a:moveTo>
                        <a:cubicBezTo>
                          <a:pt x="3" y="4"/>
                          <a:pt x="4" y="2"/>
                          <a:pt x="6" y="1"/>
                        </a:cubicBezTo>
                        <a:cubicBezTo>
                          <a:pt x="7" y="0"/>
                          <a:pt x="6" y="0"/>
                          <a:pt x="6" y="0"/>
                        </a:cubicBezTo>
                        <a:cubicBezTo>
                          <a:pt x="4" y="2"/>
                          <a:pt x="2" y="3"/>
                          <a:pt x="1" y="5"/>
                        </a:cubicBezTo>
                        <a:cubicBezTo>
                          <a:pt x="0" y="5"/>
                          <a:pt x="0" y="6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8" name="Freeform 416"/>
                  <p:cNvSpPr/>
                  <p:nvPr/>
                </p:nvSpPr>
                <p:spPr bwMode="auto">
                  <a:xfrm>
                    <a:off x="1025525" y="2770188"/>
                    <a:ext cx="6350" cy="6350"/>
                  </a:xfrm>
                  <a:custGeom>
                    <a:avLst/>
                    <a:gdLst>
                      <a:gd name="T0" fmla="*/ 1 w 7"/>
                      <a:gd name="T1" fmla="*/ 6 h 6"/>
                      <a:gd name="T2" fmla="*/ 6 w 7"/>
                      <a:gd name="T3" fmla="*/ 1 h 6"/>
                      <a:gd name="T4" fmla="*/ 6 w 7"/>
                      <a:gd name="T5" fmla="*/ 0 h 6"/>
                      <a:gd name="T6" fmla="*/ 0 w 7"/>
                      <a:gd name="T7" fmla="*/ 5 h 6"/>
                      <a:gd name="T8" fmla="*/ 1 w 7"/>
                      <a:gd name="T9" fmla="*/ 6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1" y="6"/>
                        </a:moveTo>
                        <a:cubicBezTo>
                          <a:pt x="3" y="4"/>
                          <a:pt x="4" y="3"/>
                          <a:pt x="6" y="1"/>
                        </a:cubicBezTo>
                        <a:cubicBezTo>
                          <a:pt x="7" y="1"/>
                          <a:pt x="6" y="0"/>
                          <a:pt x="6" y="0"/>
                        </a:cubicBezTo>
                        <a:cubicBezTo>
                          <a:pt x="4" y="2"/>
                          <a:pt x="2" y="3"/>
                          <a:pt x="0" y="5"/>
                        </a:cubicBezTo>
                        <a:cubicBezTo>
                          <a:pt x="0" y="5"/>
                          <a:pt x="0" y="6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9" name="Freeform 417"/>
                  <p:cNvSpPr/>
                  <p:nvPr/>
                </p:nvSpPr>
                <p:spPr bwMode="auto">
                  <a:xfrm>
                    <a:off x="1025525" y="2771776"/>
                    <a:ext cx="6350" cy="6350"/>
                  </a:xfrm>
                  <a:custGeom>
                    <a:avLst/>
                    <a:gdLst>
                      <a:gd name="T0" fmla="*/ 2 w 7"/>
                      <a:gd name="T1" fmla="*/ 5 h 6"/>
                      <a:gd name="T2" fmla="*/ 6 w 7"/>
                      <a:gd name="T3" fmla="*/ 1 h 6"/>
                      <a:gd name="T4" fmla="*/ 6 w 7"/>
                      <a:gd name="T5" fmla="*/ 0 h 6"/>
                      <a:gd name="T6" fmla="*/ 1 w 7"/>
                      <a:gd name="T7" fmla="*/ 5 h 6"/>
                      <a:gd name="T8" fmla="*/ 2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2" y="5"/>
                        </a:moveTo>
                        <a:cubicBezTo>
                          <a:pt x="3" y="4"/>
                          <a:pt x="5" y="2"/>
                          <a:pt x="6" y="1"/>
                        </a:cubicBezTo>
                        <a:cubicBezTo>
                          <a:pt x="7" y="0"/>
                          <a:pt x="6" y="0"/>
                          <a:pt x="6" y="0"/>
                        </a:cubicBezTo>
                        <a:cubicBezTo>
                          <a:pt x="4" y="1"/>
                          <a:pt x="2" y="3"/>
                          <a:pt x="1" y="5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0" name="Freeform 418"/>
                  <p:cNvSpPr/>
                  <p:nvPr/>
                </p:nvSpPr>
                <p:spPr bwMode="auto">
                  <a:xfrm>
                    <a:off x="1027113" y="2773363"/>
                    <a:ext cx="4763" cy="6350"/>
                  </a:xfrm>
                  <a:custGeom>
                    <a:avLst/>
                    <a:gdLst>
                      <a:gd name="T0" fmla="*/ 1 w 5"/>
                      <a:gd name="T1" fmla="*/ 5 h 6"/>
                      <a:gd name="T2" fmla="*/ 4 w 5"/>
                      <a:gd name="T3" fmla="*/ 1 h 6"/>
                      <a:gd name="T4" fmla="*/ 4 w 5"/>
                      <a:gd name="T5" fmla="*/ 1 h 6"/>
                      <a:gd name="T6" fmla="*/ 0 w 5"/>
                      <a:gd name="T7" fmla="*/ 5 h 6"/>
                      <a:gd name="T8" fmla="*/ 1 w 5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6">
                        <a:moveTo>
                          <a:pt x="1" y="5"/>
                        </a:moveTo>
                        <a:cubicBezTo>
                          <a:pt x="2" y="4"/>
                          <a:pt x="3" y="2"/>
                          <a:pt x="4" y="1"/>
                        </a:cubicBezTo>
                        <a:cubicBezTo>
                          <a:pt x="5" y="1"/>
                          <a:pt x="4" y="0"/>
                          <a:pt x="4" y="1"/>
                        </a:cubicBezTo>
                        <a:cubicBezTo>
                          <a:pt x="2" y="2"/>
                          <a:pt x="1" y="3"/>
                          <a:pt x="0" y="5"/>
                        </a:cubicBezTo>
                        <a:cubicBezTo>
                          <a:pt x="0" y="5"/>
                          <a:pt x="1" y="6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1" name="Freeform 419"/>
                  <p:cNvSpPr/>
                  <p:nvPr/>
                </p:nvSpPr>
                <p:spPr bwMode="auto">
                  <a:xfrm>
                    <a:off x="1025525" y="2776538"/>
                    <a:ext cx="6350" cy="4763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5 w 5"/>
                      <a:gd name="T3" fmla="*/ 1 h 5"/>
                      <a:gd name="T4" fmla="*/ 4 w 5"/>
                      <a:gd name="T5" fmla="*/ 1 h 5"/>
                      <a:gd name="T6" fmla="*/ 4 w 5"/>
                      <a:gd name="T7" fmla="*/ 1 h 5"/>
                      <a:gd name="T8" fmla="*/ 5 w 5"/>
                      <a:gd name="T9" fmla="*/ 1 h 5"/>
                      <a:gd name="T10" fmla="*/ 5 w 5"/>
                      <a:gd name="T11" fmla="*/ 1 h 5"/>
                      <a:gd name="T12" fmla="*/ 4 w 5"/>
                      <a:gd name="T13" fmla="*/ 1 h 5"/>
                      <a:gd name="T14" fmla="*/ 1 w 5"/>
                      <a:gd name="T15" fmla="*/ 4 h 5"/>
                      <a:gd name="T16" fmla="*/ 1 w 5"/>
                      <a:gd name="T17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3" y="4"/>
                          <a:pt x="4" y="2"/>
                          <a:pt x="5" y="1"/>
                        </a:cubicBezTo>
                        <a:cubicBezTo>
                          <a:pt x="5" y="1"/>
                          <a:pt x="4" y="0"/>
                          <a:pt x="4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3" y="1"/>
                          <a:pt x="4" y="2"/>
                          <a:pt x="5" y="1"/>
                        </a:cubicBezTo>
                        <a:cubicBezTo>
                          <a:pt x="5" y="1"/>
                          <a:pt x="5" y="1"/>
                          <a:pt x="5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2" name="Freeform 420"/>
                  <p:cNvSpPr/>
                  <p:nvPr/>
                </p:nvSpPr>
                <p:spPr bwMode="auto">
                  <a:xfrm>
                    <a:off x="1025525" y="2778126"/>
                    <a:ext cx="6350" cy="4763"/>
                  </a:xfrm>
                  <a:custGeom>
                    <a:avLst/>
                    <a:gdLst>
                      <a:gd name="T0" fmla="*/ 1 w 5"/>
                      <a:gd name="T1" fmla="*/ 3 h 4"/>
                      <a:gd name="T2" fmla="*/ 1 w 5"/>
                      <a:gd name="T3" fmla="*/ 3 h 4"/>
                      <a:gd name="T4" fmla="*/ 1 w 5"/>
                      <a:gd name="T5" fmla="*/ 4 h 4"/>
                      <a:gd name="T6" fmla="*/ 5 w 5"/>
                      <a:gd name="T7" fmla="*/ 1 h 4"/>
                      <a:gd name="T8" fmla="*/ 4 w 5"/>
                      <a:gd name="T9" fmla="*/ 0 h 4"/>
                      <a:gd name="T10" fmla="*/ 1 w 5"/>
                      <a:gd name="T11" fmla="*/ 3 h 4"/>
                      <a:gd name="T12" fmla="*/ 1 w 5"/>
                      <a:gd name="T13" fmla="*/ 3 h 4"/>
                      <a:gd name="T14" fmla="*/ 2 w 5"/>
                      <a:gd name="T15" fmla="*/ 3 h 4"/>
                      <a:gd name="T16" fmla="*/ 1 w 5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4">
                        <a:moveTo>
                          <a:pt x="1" y="3"/>
                        </a:move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ubicBezTo>
                          <a:pt x="2" y="3"/>
                          <a:pt x="4" y="2"/>
                          <a:pt x="5" y="1"/>
                        </a:cubicBezTo>
                        <a:cubicBezTo>
                          <a:pt x="5" y="0"/>
                          <a:pt x="5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3"/>
                          <a:pt x="2" y="3"/>
                          <a:pt x="2" y="3"/>
                        </a:cubicBezTo>
                        <a:cubicBezTo>
                          <a:pt x="2" y="3"/>
                          <a:pt x="1" y="2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3" name="Freeform 421"/>
                  <p:cNvSpPr/>
                  <p:nvPr/>
                </p:nvSpPr>
                <p:spPr bwMode="auto">
                  <a:xfrm>
                    <a:off x="1025525" y="2779713"/>
                    <a:ext cx="6350" cy="4763"/>
                  </a:xfrm>
                  <a:custGeom>
                    <a:avLst/>
                    <a:gdLst>
                      <a:gd name="T0" fmla="*/ 1 w 5"/>
                      <a:gd name="T1" fmla="*/ 4 h 4"/>
                      <a:gd name="T2" fmla="*/ 4 w 5"/>
                      <a:gd name="T3" fmla="*/ 1 h 4"/>
                      <a:gd name="T4" fmla="*/ 4 w 5"/>
                      <a:gd name="T5" fmla="*/ 0 h 4"/>
                      <a:gd name="T6" fmla="*/ 1 w 5"/>
                      <a:gd name="T7" fmla="*/ 3 h 4"/>
                      <a:gd name="T8" fmla="*/ 1 w 5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4" name="Freeform 422"/>
                  <p:cNvSpPr/>
                  <p:nvPr/>
                </p:nvSpPr>
                <p:spPr bwMode="auto">
                  <a:xfrm>
                    <a:off x="1027113" y="2781301"/>
                    <a:ext cx="4763" cy="6350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1"/>
                          <a:pt x="4" y="0"/>
                          <a:pt x="4" y="0"/>
                        </a:cubicBezTo>
                        <a:cubicBezTo>
                          <a:pt x="2" y="2"/>
                          <a:pt x="1" y="3"/>
                          <a:pt x="0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5" name="Freeform 423"/>
                  <p:cNvSpPr/>
                  <p:nvPr/>
                </p:nvSpPr>
                <p:spPr bwMode="auto">
                  <a:xfrm>
                    <a:off x="1027113" y="2784476"/>
                    <a:ext cx="4763" cy="6350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1" y="3"/>
                          <a:pt x="0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6" name="Freeform 424"/>
                  <p:cNvSpPr/>
                  <p:nvPr/>
                </p:nvSpPr>
                <p:spPr bwMode="auto">
                  <a:xfrm>
                    <a:off x="1027113" y="2787651"/>
                    <a:ext cx="4763" cy="4763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1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0" y="2"/>
                          <a:pt x="0" y="4"/>
                        </a:cubicBezTo>
                        <a:cubicBezTo>
                          <a:pt x="0" y="5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7" name="Freeform 425"/>
                  <p:cNvSpPr/>
                  <p:nvPr/>
                </p:nvSpPr>
                <p:spPr bwMode="auto">
                  <a:xfrm>
                    <a:off x="1028700" y="2789238"/>
                    <a:ext cx="3175" cy="4763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3 w 4"/>
                      <a:gd name="T3" fmla="*/ 1 h 4"/>
                      <a:gd name="T4" fmla="*/ 3 w 4"/>
                      <a:gd name="T5" fmla="*/ 1 h 4"/>
                      <a:gd name="T6" fmla="*/ 0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3" y="1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ubicBezTo>
                          <a:pt x="2" y="2"/>
                          <a:pt x="1" y="3"/>
                          <a:pt x="0" y="3"/>
                        </a:cubicBezTo>
                        <a:cubicBezTo>
                          <a:pt x="0" y="4"/>
                          <a:pt x="0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8" name="Freeform 426"/>
                  <p:cNvSpPr/>
                  <p:nvPr/>
                </p:nvSpPr>
                <p:spPr bwMode="auto">
                  <a:xfrm>
                    <a:off x="1025525" y="2759076"/>
                    <a:ext cx="3175" cy="4763"/>
                  </a:xfrm>
                  <a:custGeom>
                    <a:avLst/>
                    <a:gdLst>
                      <a:gd name="T0" fmla="*/ 1 w 4"/>
                      <a:gd name="T1" fmla="*/ 3 h 4"/>
                      <a:gd name="T2" fmla="*/ 1 w 4"/>
                      <a:gd name="T3" fmla="*/ 3 h 4"/>
                      <a:gd name="T4" fmla="*/ 1 w 4"/>
                      <a:gd name="T5" fmla="*/ 4 h 4"/>
                      <a:gd name="T6" fmla="*/ 4 w 4"/>
                      <a:gd name="T7" fmla="*/ 0 h 4"/>
                      <a:gd name="T8" fmla="*/ 3 w 4"/>
                      <a:gd name="T9" fmla="*/ 0 h 4"/>
                      <a:gd name="T10" fmla="*/ 1 w 4"/>
                      <a:gd name="T11" fmla="*/ 3 h 4"/>
                      <a:gd name="T12" fmla="*/ 1 w 4"/>
                      <a:gd name="T13" fmla="*/ 4 h 4"/>
                      <a:gd name="T14" fmla="*/ 1 w 4"/>
                      <a:gd name="T15" fmla="*/ 4 h 4"/>
                      <a:gd name="T16" fmla="*/ 1 w 4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4">
                        <a:moveTo>
                          <a:pt x="1" y="3"/>
                        </a:move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3"/>
                          <a:pt x="1" y="4"/>
                          <a:pt x="1" y="4"/>
                        </a:cubicBezTo>
                        <a:cubicBezTo>
                          <a:pt x="2" y="3"/>
                          <a:pt x="3" y="2"/>
                          <a:pt x="4" y="0"/>
                        </a:cubicBez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ubicBezTo>
                          <a:pt x="1" y="4"/>
                          <a:pt x="1" y="4"/>
                          <a:pt x="1" y="4"/>
                        </a:cubicBezTo>
                        <a:cubicBezTo>
                          <a:pt x="2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9" name="Freeform 427"/>
                  <p:cNvSpPr/>
                  <p:nvPr/>
                </p:nvSpPr>
                <p:spPr bwMode="auto">
                  <a:xfrm>
                    <a:off x="1025525" y="2760663"/>
                    <a:ext cx="4763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1 h 4"/>
                      <a:gd name="T4" fmla="*/ 3 w 4"/>
                      <a:gd name="T5" fmla="*/ 0 h 4"/>
                      <a:gd name="T6" fmla="*/ 0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0" name="Freeform 428"/>
                  <p:cNvSpPr/>
                  <p:nvPr/>
                </p:nvSpPr>
                <p:spPr bwMode="auto">
                  <a:xfrm>
                    <a:off x="1025525" y="2760663"/>
                    <a:ext cx="4763" cy="3175"/>
                  </a:xfrm>
                  <a:custGeom>
                    <a:avLst/>
                    <a:gdLst>
                      <a:gd name="T0" fmla="*/ 1 w 5"/>
                      <a:gd name="T1" fmla="*/ 1 h 4"/>
                      <a:gd name="T2" fmla="*/ 4 w 5"/>
                      <a:gd name="T3" fmla="*/ 3 h 4"/>
                      <a:gd name="T4" fmla="*/ 4 w 5"/>
                      <a:gd name="T5" fmla="*/ 3 h 4"/>
                      <a:gd name="T6" fmla="*/ 0 w 5"/>
                      <a:gd name="T7" fmla="*/ 0 h 4"/>
                      <a:gd name="T8" fmla="*/ 1 w 5"/>
                      <a:gd name="T9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1"/>
                        </a:moveTo>
                        <a:cubicBezTo>
                          <a:pt x="1" y="1"/>
                          <a:pt x="3" y="3"/>
                          <a:pt x="4" y="3"/>
                        </a:cubicBezTo>
                        <a:cubicBezTo>
                          <a:pt x="4" y="4"/>
                          <a:pt x="5" y="3"/>
                          <a:pt x="4" y="3"/>
                        </a:cubicBezTo>
                        <a:cubicBezTo>
                          <a:pt x="4" y="2"/>
                          <a:pt x="2" y="0"/>
                          <a:pt x="0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1" name="Freeform 429"/>
                  <p:cNvSpPr/>
                  <p:nvPr/>
                </p:nvSpPr>
                <p:spPr bwMode="auto">
                  <a:xfrm>
                    <a:off x="1025525" y="2759076"/>
                    <a:ext cx="6350" cy="4763"/>
                  </a:xfrm>
                  <a:custGeom>
                    <a:avLst/>
                    <a:gdLst>
                      <a:gd name="T0" fmla="*/ 1 w 5"/>
                      <a:gd name="T1" fmla="*/ 1 h 4"/>
                      <a:gd name="T2" fmla="*/ 3 w 5"/>
                      <a:gd name="T3" fmla="*/ 4 h 4"/>
                      <a:gd name="T4" fmla="*/ 4 w 5"/>
                      <a:gd name="T5" fmla="*/ 3 h 4"/>
                      <a:gd name="T6" fmla="*/ 1 w 5"/>
                      <a:gd name="T7" fmla="*/ 0 h 4"/>
                      <a:gd name="T8" fmla="*/ 1 w 5"/>
                      <a:gd name="T9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1"/>
                        </a:moveTo>
                        <a:cubicBezTo>
                          <a:pt x="2" y="1"/>
                          <a:pt x="3" y="2"/>
                          <a:pt x="3" y="4"/>
                        </a:cubicBezTo>
                        <a:cubicBezTo>
                          <a:pt x="4" y="4"/>
                          <a:pt x="5" y="4"/>
                          <a:pt x="4" y="3"/>
                        </a:cubicBezTo>
                        <a:cubicBezTo>
                          <a:pt x="3" y="2"/>
                          <a:pt x="3" y="0"/>
                          <a:pt x="1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" name="Freeform 430"/>
                  <p:cNvSpPr/>
                  <p:nvPr/>
                </p:nvSpPr>
                <p:spPr bwMode="auto">
                  <a:xfrm>
                    <a:off x="1008063" y="2717801"/>
                    <a:ext cx="44450" cy="38100"/>
                  </a:xfrm>
                  <a:custGeom>
                    <a:avLst/>
                    <a:gdLst>
                      <a:gd name="T0" fmla="*/ 37 w 42"/>
                      <a:gd name="T1" fmla="*/ 20 h 36"/>
                      <a:gd name="T2" fmla="*/ 16 w 42"/>
                      <a:gd name="T3" fmla="*/ 2 h 36"/>
                      <a:gd name="T4" fmla="*/ 2 w 42"/>
                      <a:gd name="T5" fmla="*/ 21 h 36"/>
                      <a:gd name="T6" fmla="*/ 24 w 42"/>
                      <a:gd name="T7" fmla="*/ 34 h 36"/>
                      <a:gd name="T8" fmla="*/ 37 w 42"/>
                      <a:gd name="T9" fmla="*/ 18 h 36"/>
                      <a:gd name="T10" fmla="*/ 36 w 42"/>
                      <a:gd name="T11" fmla="*/ 19 h 36"/>
                      <a:gd name="T12" fmla="*/ 23 w 42"/>
                      <a:gd name="T13" fmla="*/ 33 h 36"/>
                      <a:gd name="T14" fmla="*/ 4 w 42"/>
                      <a:gd name="T15" fmla="*/ 22 h 36"/>
                      <a:gd name="T16" fmla="*/ 15 w 42"/>
                      <a:gd name="T17" fmla="*/ 4 h 36"/>
                      <a:gd name="T18" fmla="*/ 36 w 42"/>
                      <a:gd name="T19" fmla="*/ 20 h 36"/>
                      <a:gd name="T20" fmla="*/ 37 w 42"/>
                      <a:gd name="T21" fmla="*/ 20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42" h="36">
                        <a:moveTo>
                          <a:pt x="37" y="20"/>
                        </a:moveTo>
                        <a:cubicBezTo>
                          <a:pt x="37" y="9"/>
                          <a:pt x="27" y="1"/>
                          <a:pt x="16" y="2"/>
                        </a:cubicBezTo>
                        <a:cubicBezTo>
                          <a:pt x="8" y="3"/>
                          <a:pt x="0" y="13"/>
                          <a:pt x="2" y="21"/>
                        </a:cubicBezTo>
                        <a:cubicBezTo>
                          <a:pt x="5" y="30"/>
                          <a:pt x="14" y="36"/>
                          <a:pt x="24" y="34"/>
                        </a:cubicBezTo>
                        <a:cubicBezTo>
                          <a:pt x="28" y="33"/>
                          <a:pt x="42" y="24"/>
                          <a:pt x="37" y="18"/>
                        </a:cubicBezTo>
                        <a:cubicBezTo>
                          <a:pt x="37" y="17"/>
                          <a:pt x="36" y="18"/>
                          <a:pt x="36" y="19"/>
                        </a:cubicBezTo>
                        <a:cubicBezTo>
                          <a:pt x="40" y="24"/>
                          <a:pt x="27" y="32"/>
                          <a:pt x="23" y="33"/>
                        </a:cubicBezTo>
                        <a:cubicBezTo>
                          <a:pt x="16" y="35"/>
                          <a:pt x="7" y="29"/>
                          <a:pt x="4" y="22"/>
                        </a:cubicBezTo>
                        <a:cubicBezTo>
                          <a:pt x="1" y="15"/>
                          <a:pt x="8" y="7"/>
                          <a:pt x="15" y="4"/>
                        </a:cubicBezTo>
                        <a:cubicBezTo>
                          <a:pt x="25" y="0"/>
                          <a:pt x="35" y="10"/>
                          <a:pt x="36" y="20"/>
                        </a:cubicBezTo>
                        <a:cubicBezTo>
                          <a:pt x="36" y="21"/>
                          <a:pt x="37" y="21"/>
                          <a:pt x="37" y="2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3" name="Freeform 431"/>
                  <p:cNvSpPr/>
                  <p:nvPr/>
                </p:nvSpPr>
                <p:spPr bwMode="auto">
                  <a:xfrm>
                    <a:off x="1017588" y="2735263"/>
                    <a:ext cx="1588" cy="3175"/>
                  </a:xfrm>
                  <a:custGeom>
                    <a:avLst/>
                    <a:gdLst>
                      <a:gd name="T0" fmla="*/ 1 w 2"/>
                      <a:gd name="T1" fmla="*/ 1 h 4"/>
                      <a:gd name="T2" fmla="*/ 1 w 2"/>
                      <a:gd name="T3" fmla="*/ 0 h 4"/>
                      <a:gd name="T4" fmla="*/ 1 w 2"/>
                      <a:gd name="T5" fmla="*/ 0 h 4"/>
                      <a:gd name="T6" fmla="*/ 1 w 2"/>
                      <a:gd name="T7" fmla="*/ 3 h 4"/>
                      <a:gd name="T8" fmla="*/ 2 w 2"/>
                      <a:gd name="T9" fmla="*/ 3 h 4"/>
                      <a:gd name="T10" fmla="*/ 1 w 2"/>
                      <a:gd name="T11" fmla="*/ 0 h 4"/>
                      <a:gd name="T12" fmla="*/ 1 w 2"/>
                      <a:gd name="T13" fmla="*/ 0 h 4"/>
                      <a:gd name="T14" fmla="*/ 1 w 2"/>
                      <a:gd name="T15" fmla="*/ 1 h 4"/>
                      <a:gd name="T16" fmla="*/ 1 w 2"/>
                      <a:gd name="T17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" h="4">
                        <a:moveTo>
                          <a:pt x="1" y="1"/>
                        </a:moveTo>
                        <a:cubicBezTo>
                          <a:pt x="1" y="1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1"/>
                          <a:pt x="0" y="2"/>
                          <a:pt x="1" y="3"/>
                        </a:cubicBezTo>
                        <a:cubicBezTo>
                          <a:pt x="1" y="4"/>
                          <a:pt x="2" y="4"/>
                          <a:pt x="2" y="3"/>
                        </a:cubicBezTo>
                        <a:cubicBezTo>
                          <a:pt x="1" y="2"/>
                          <a:pt x="1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4" name="Freeform 432"/>
                  <p:cNvSpPr/>
                  <p:nvPr/>
                </p:nvSpPr>
                <p:spPr bwMode="auto">
                  <a:xfrm>
                    <a:off x="1017588" y="2738438"/>
                    <a:ext cx="7938" cy="0"/>
                  </a:xfrm>
                  <a:custGeom>
                    <a:avLst/>
                    <a:gdLst>
                      <a:gd name="T0" fmla="*/ 1 w 7"/>
                      <a:gd name="T1" fmla="*/ 1 h 1"/>
                      <a:gd name="T2" fmla="*/ 7 w 7"/>
                      <a:gd name="T3" fmla="*/ 1 h 1"/>
                      <a:gd name="T4" fmla="*/ 7 w 7"/>
                      <a:gd name="T5" fmla="*/ 0 h 1"/>
                      <a:gd name="T6" fmla="*/ 1 w 7"/>
                      <a:gd name="T7" fmla="*/ 0 h 1"/>
                      <a:gd name="T8" fmla="*/ 1 w 7"/>
                      <a:gd name="T9" fmla="*/ 1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1">
                        <a:moveTo>
                          <a:pt x="1" y="1"/>
                        </a:moveTo>
                        <a:cubicBezTo>
                          <a:pt x="3" y="1"/>
                          <a:pt x="5" y="1"/>
                          <a:pt x="7" y="1"/>
                        </a:cubicBezTo>
                        <a:cubicBezTo>
                          <a:pt x="7" y="1"/>
                          <a:pt x="7" y="0"/>
                          <a:pt x="7" y="0"/>
                        </a:cubicBezTo>
                        <a:cubicBezTo>
                          <a:pt x="5" y="0"/>
                          <a:pt x="3" y="0"/>
                          <a:pt x="1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5" name="Freeform 433"/>
                  <p:cNvSpPr/>
                  <p:nvPr/>
                </p:nvSpPr>
                <p:spPr bwMode="auto">
                  <a:xfrm>
                    <a:off x="1017588" y="2733676"/>
                    <a:ext cx="9525" cy="4763"/>
                  </a:xfrm>
                  <a:custGeom>
                    <a:avLst/>
                    <a:gdLst>
                      <a:gd name="T0" fmla="*/ 1 w 9"/>
                      <a:gd name="T1" fmla="*/ 1 h 5"/>
                      <a:gd name="T2" fmla="*/ 6 w 9"/>
                      <a:gd name="T3" fmla="*/ 1 h 5"/>
                      <a:gd name="T4" fmla="*/ 8 w 9"/>
                      <a:gd name="T5" fmla="*/ 2 h 5"/>
                      <a:gd name="T6" fmla="*/ 8 w 9"/>
                      <a:gd name="T7" fmla="*/ 5 h 5"/>
                      <a:gd name="T8" fmla="*/ 8 w 9"/>
                      <a:gd name="T9" fmla="*/ 4 h 5"/>
                      <a:gd name="T10" fmla="*/ 7 w 9"/>
                      <a:gd name="T11" fmla="*/ 4 h 5"/>
                      <a:gd name="T12" fmla="*/ 7 w 9"/>
                      <a:gd name="T13" fmla="*/ 5 h 5"/>
                      <a:gd name="T14" fmla="*/ 8 w 9"/>
                      <a:gd name="T15" fmla="*/ 5 h 5"/>
                      <a:gd name="T16" fmla="*/ 9 w 9"/>
                      <a:gd name="T17" fmla="*/ 5 h 5"/>
                      <a:gd name="T18" fmla="*/ 9 w 9"/>
                      <a:gd name="T19" fmla="*/ 1 h 5"/>
                      <a:gd name="T20" fmla="*/ 7 w 9"/>
                      <a:gd name="T21" fmla="*/ 0 h 5"/>
                      <a:gd name="T22" fmla="*/ 1 w 9"/>
                      <a:gd name="T23" fmla="*/ 1 h 5"/>
                      <a:gd name="T24" fmla="*/ 1 w 9"/>
                      <a:gd name="T25" fmla="*/ 1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9" h="5">
                        <a:moveTo>
                          <a:pt x="1" y="1"/>
                        </a:moveTo>
                        <a:cubicBezTo>
                          <a:pt x="2" y="1"/>
                          <a:pt x="4" y="1"/>
                          <a:pt x="6" y="1"/>
                        </a:cubicBezTo>
                        <a:cubicBezTo>
                          <a:pt x="6" y="1"/>
                          <a:pt x="8" y="1"/>
                          <a:pt x="8" y="2"/>
                        </a:cubicBezTo>
                        <a:cubicBezTo>
                          <a:pt x="8" y="3"/>
                          <a:pt x="8" y="4"/>
                          <a:pt x="8" y="5"/>
                        </a:cubicBezTo>
                        <a:cubicBezTo>
                          <a:pt x="8" y="5"/>
                          <a:pt x="8" y="4"/>
                          <a:pt x="8" y="4"/>
                        </a:cubicBezTo>
                        <a:cubicBezTo>
                          <a:pt x="8" y="4"/>
                          <a:pt x="7" y="4"/>
                          <a:pt x="7" y="4"/>
                        </a:cubicBezTo>
                        <a:cubicBezTo>
                          <a:pt x="6" y="4"/>
                          <a:pt x="6" y="5"/>
                          <a:pt x="7" y="5"/>
                        </a:cubicBezTo>
                        <a:cubicBezTo>
                          <a:pt x="7" y="5"/>
                          <a:pt x="8" y="5"/>
                          <a:pt x="8" y="5"/>
                        </a:cubicBezTo>
                        <a:cubicBezTo>
                          <a:pt x="9" y="5"/>
                          <a:pt x="9" y="5"/>
                          <a:pt x="9" y="5"/>
                        </a:cubicBezTo>
                        <a:cubicBezTo>
                          <a:pt x="9" y="4"/>
                          <a:pt x="9" y="2"/>
                          <a:pt x="9" y="1"/>
                        </a:cubicBezTo>
                        <a:cubicBezTo>
                          <a:pt x="8" y="1"/>
                          <a:pt x="7" y="1"/>
                          <a:pt x="7" y="0"/>
                        </a:cubicBezTo>
                        <a:cubicBezTo>
                          <a:pt x="5" y="0"/>
                          <a:pt x="2" y="0"/>
                          <a:pt x="1" y="1"/>
                        </a:cubicBezTo>
                        <a:cubicBezTo>
                          <a:pt x="0" y="1"/>
                          <a:pt x="1" y="2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6" name="Freeform 434"/>
                  <p:cNvSpPr/>
                  <p:nvPr/>
                </p:nvSpPr>
                <p:spPr bwMode="auto">
                  <a:xfrm>
                    <a:off x="1025525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1 h 2"/>
                      <a:gd name="T2" fmla="*/ 3 w 4"/>
                      <a:gd name="T3" fmla="*/ 1 h 2"/>
                      <a:gd name="T4" fmla="*/ 3 w 4"/>
                      <a:gd name="T5" fmla="*/ 0 h 2"/>
                      <a:gd name="T6" fmla="*/ 1 w 4"/>
                      <a:gd name="T7" fmla="*/ 0 h 2"/>
                      <a:gd name="T8" fmla="*/ 1 w 4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2">
                        <a:moveTo>
                          <a:pt x="1" y="1"/>
                        </a:moveTo>
                        <a:cubicBezTo>
                          <a:pt x="2" y="1"/>
                          <a:pt x="2" y="1"/>
                          <a:pt x="3" y="1"/>
                        </a:cubicBezTo>
                        <a:cubicBezTo>
                          <a:pt x="4" y="1"/>
                          <a:pt x="4" y="0"/>
                          <a:pt x="3" y="0"/>
                        </a:cubicBezTo>
                        <a:cubicBezTo>
                          <a:pt x="2" y="0"/>
                          <a:pt x="1" y="0"/>
                          <a:pt x="1" y="0"/>
                        </a:cubicBezTo>
                        <a:cubicBezTo>
                          <a:pt x="0" y="1"/>
                          <a:pt x="0" y="2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7" name="Freeform 435"/>
                  <p:cNvSpPr/>
                  <p:nvPr/>
                </p:nvSpPr>
                <p:spPr bwMode="auto">
                  <a:xfrm>
                    <a:off x="1028700" y="2733676"/>
                    <a:ext cx="9525" cy="6350"/>
                  </a:xfrm>
                  <a:custGeom>
                    <a:avLst/>
                    <a:gdLst>
                      <a:gd name="T0" fmla="*/ 2 w 9"/>
                      <a:gd name="T1" fmla="*/ 5 h 6"/>
                      <a:gd name="T2" fmla="*/ 1 w 9"/>
                      <a:gd name="T3" fmla="*/ 1 h 6"/>
                      <a:gd name="T4" fmla="*/ 1 w 9"/>
                      <a:gd name="T5" fmla="*/ 2 h 6"/>
                      <a:gd name="T6" fmla="*/ 5 w 9"/>
                      <a:gd name="T7" fmla="*/ 2 h 6"/>
                      <a:gd name="T8" fmla="*/ 9 w 9"/>
                      <a:gd name="T9" fmla="*/ 1 h 6"/>
                      <a:gd name="T10" fmla="*/ 8 w 9"/>
                      <a:gd name="T11" fmla="*/ 1 h 6"/>
                      <a:gd name="T12" fmla="*/ 8 w 9"/>
                      <a:gd name="T13" fmla="*/ 4 h 6"/>
                      <a:gd name="T14" fmla="*/ 9 w 9"/>
                      <a:gd name="T15" fmla="*/ 4 h 6"/>
                      <a:gd name="T16" fmla="*/ 1 w 9"/>
                      <a:gd name="T17" fmla="*/ 4 h 6"/>
                      <a:gd name="T18" fmla="*/ 1 w 9"/>
                      <a:gd name="T19" fmla="*/ 5 h 6"/>
                      <a:gd name="T20" fmla="*/ 9 w 9"/>
                      <a:gd name="T21" fmla="*/ 5 h 6"/>
                      <a:gd name="T22" fmla="*/ 9 w 9"/>
                      <a:gd name="T23" fmla="*/ 4 h 6"/>
                      <a:gd name="T24" fmla="*/ 9 w 9"/>
                      <a:gd name="T25" fmla="*/ 1 h 6"/>
                      <a:gd name="T26" fmla="*/ 9 w 9"/>
                      <a:gd name="T27" fmla="*/ 0 h 6"/>
                      <a:gd name="T28" fmla="*/ 5 w 9"/>
                      <a:gd name="T29" fmla="*/ 1 h 6"/>
                      <a:gd name="T30" fmla="*/ 1 w 9"/>
                      <a:gd name="T31" fmla="*/ 1 h 6"/>
                      <a:gd name="T32" fmla="*/ 0 w 9"/>
                      <a:gd name="T33" fmla="*/ 1 h 6"/>
                      <a:gd name="T34" fmla="*/ 1 w 9"/>
                      <a:gd name="T35" fmla="*/ 5 h 6"/>
                      <a:gd name="T36" fmla="*/ 2 w 9"/>
                      <a:gd name="T37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9" h="6">
                        <a:moveTo>
                          <a:pt x="2" y="5"/>
                        </a:moveTo>
                        <a:cubicBezTo>
                          <a:pt x="2" y="4"/>
                          <a:pt x="1" y="2"/>
                          <a:pt x="1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2" y="2"/>
                          <a:pt x="3" y="2"/>
                          <a:pt x="5" y="2"/>
                        </a:cubicBezTo>
                        <a:cubicBezTo>
                          <a:pt x="6" y="2"/>
                          <a:pt x="7" y="1"/>
                          <a:pt x="9" y="1"/>
                        </a:cubicBezTo>
                        <a:cubicBezTo>
                          <a:pt x="9" y="1"/>
                          <a:pt x="9" y="1"/>
                          <a:pt x="8" y="1"/>
                        </a:cubicBezTo>
                        <a:cubicBezTo>
                          <a:pt x="8" y="2"/>
                          <a:pt x="8" y="3"/>
                          <a:pt x="8" y="4"/>
                        </a:cubicBezTo>
                        <a:cubicBezTo>
                          <a:pt x="8" y="4"/>
                          <a:pt x="9" y="4"/>
                          <a:pt x="9" y="4"/>
                        </a:cubicBezTo>
                        <a:cubicBezTo>
                          <a:pt x="6" y="4"/>
                          <a:pt x="4" y="5"/>
                          <a:pt x="1" y="4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ubicBezTo>
                          <a:pt x="4" y="6"/>
                          <a:pt x="6" y="5"/>
                          <a:pt x="9" y="5"/>
                        </a:cubicBezTo>
                        <a:cubicBezTo>
                          <a:pt x="9" y="4"/>
                          <a:pt x="9" y="4"/>
                          <a:pt x="9" y="4"/>
                        </a:cubicBezTo>
                        <a:cubicBezTo>
                          <a:pt x="9" y="3"/>
                          <a:pt x="9" y="2"/>
                          <a:pt x="9" y="1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8" y="0"/>
                          <a:pt x="6" y="1"/>
                          <a:pt x="5" y="1"/>
                        </a:cubicBezTo>
                        <a:cubicBezTo>
                          <a:pt x="4" y="1"/>
                          <a:pt x="2" y="1"/>
                          <a:pt x="1" y="1"/>
                        </a:cubicBez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2"/>
                          <a:pt x="1" y="4"/>
                          <a:pt x="1" y="5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8" name="Freeform 436"/>
                  <p:cNvSpPr/>
                  <p:nvPr/>
                </p:nvSpPr>
                <p:spPr bwMode="auto">
                  <a:xfrm>
                    <a:off x="1038225" y="2732088"/>
                    <a:ext cx="9525" cy="4763"/>
                  </a:xfrm>
                  <a:custGeom>
                    <a:avLst/>
                    <a:gdLst>
                      <a:gd name="T0" fmla="*/ 1 w 9"/>
                      <a:gd name="T1" fmla="*/ 5 h 5"/>
                      <a:gd name="T2" fmla="*/ 4 w 9"/>
                      <a:gd name="T3" fmla="*/ 4 h 5"/>
                      <a:gd name="T4" fmla="*/ 8 w 9"/>
                      <a:gd name="T5" fmla="*/ 1 h 5"/>
                      <a:gd name="T6" fmla="*/ 8 w 9"/>
                      <a:gd name="T7" fmla="*/ 1 h 5"/>
                      <a:gd name="T8" fmla="*/ 4 w 9"/>
                      <a:gd name="T9" fmla="*/ 3 h 5"/>
                      <a:gd name="T10" fmla="*/ 1 w 9"/>
                      <a:gd name="T11" fmla="*/ 4 h 5"/>
                      <a:gd name="T12" fmla="*/ 1 w 9"/>
                      <a:gd name="T13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9" h="5">
                        <a:moveTo>
                          <a:pt x="1" y="5"/>
                        </a:moveTo>
                        <a:cubicBezTo>
                          <a:pt x="2" y="5"/>
                          <a:pt x="3" y="4"/>
                          <a:pt x="4" y="4"/>
                        </a:cubicBezTo>
                        <a:cubicBezTo>
                          <a:pt x="5" y="3"/>
                          <a:pt x="7" y="2"/>
                          <a:pt x="8" y="1"/>
                        </a:cubicBezTo>
                        <a:cubicBezTo>
                          <a:pt x="9" y="1"/>
                          <a:pt x="8" y="0"/>
                          <a:pt x="8" y="1"/>
                        </a:cubicBezTo>
                        <a:cubicBezTo>
                          <a:pt x="6" y="1"/>
                          <a:pt x="5" y="2"/>
                          <a:pt x="4" y="3"/>
                        </a:cubicBezTo>
                        <a:cubicBezTo>
                          <a:pt x="3" y="3"/>
                          <a:pt x="2" y="4"/>
                          <a:pt x="1" y="4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9" name="Freeform 437"/>
                  <p:cNvSpPr/>
                  <p:nvPr/>
                </p:nvSpPr>
                <p:spPr bwMode="auto">
                  <a:xfrm>
                    <a:off x="1009650" y="2735263"/>
                    <a:ext cx="9525" cy="1588"/>
                  </a:xfrm>
                  <a:custGeom>
                    <a:avLst/>
                    <a:gdLst>
                      <a:gd name="T0" fmla="*/ 7 w 8"/>
                      <a:gd name="T1" fmla="*/ 1 h 2"/>
                      <a:gd name="T2" fmla="*/ 1 w 8"/>
                      <a:gd name="T3" fmla="*/ 0 h 2"/>
                      <a:gd name="T4" fmla="*/ 1 w 8"/>
                      <a:gd name="T5" fmla="*/ 1 h 2"/>
                      <a:gd name="T6" fmla="*/ 7 w 8"/>
                      <a:gd name="T7" fmla="*/ 2 h 2"/>
                      <a:gd name="T8" fmla="*/ 7 w 8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2">
                        <a:moveTo>
                          <a:pt x="7" y="1"/>
                        </a:moveTo>
                        <a:cubicBezTo>
                          <a:pt x="5" y="1"/>
                          <a:pt x="3" y="0"/>
                          <a:pt x="1" y="0"/>
                        </a:cubicBezTo>
                        <a:cubicBezTo>
                          <a:pt x="0" y="0"/>
                          <a:pt x="0" y="0"/>
                          <a:pt x="1" y="1"/>
                        </a:cubicBezTo>
                        <a:cubicBezTo>
                          <a:pt x="3" y="1"/>
                          <a:pt x="5" y="2"/>
                          <a:pt x="7" y="2"/>
                        </a:cubicBezTo>
                        <a:cubicBezTo>
                          <a:pt x="8" y="2"/>
                          <a:pt x="8" y="1"/>
                          <a:pt x="7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0" name="Freeform 438"/>
                  <p:cNvSpPr/>
                  <p:nvPr/>
                </p:nvSpPr>
                <p:spPr bwMode="auto">
                  <a:xfrm>
                    <a:off x="1017588" y="2684463"/>
                    <a:ext cx="23813" cy="28575"/>
                  </a:xfrm>
                  <a:custGeom>
                    <a:avLst/>
                    <a:gdLst>
                      <a:gd name="T0" fmla="*/ 13 w 23"/>
                      <a:gd name="T1" fmla="*/ 13 h 27"/>
                      <a:gd name="T2" fmla="*/ 10 w 23"/>
                      <a:gd name="T3" fmla="*/ 2 h 27"/>
                      <a:gd name="T4" fmla="*/ 20 w 23"/>
                      <a:gd name="T5" fmla="*/ 11 h 27"/>
                      <a:gd name="T6" fmla="*/ 11 w 23"/>
                      <a:gd name="T7" fmla="*/ 27 h 27"/>
                      <a:gd name="T8" fmla="*/ 12 w 23"/>
                      <a:gd name="T9" fmla="*/ 27 h 27"/>
                      <a:gd name="T10" fmla="*/ 21 w 23"/>
                      <a:gd name="T11" fmla="*/ 8 h 27"/>
                      <a:gd name="T12" fmla="*/ 11 w 23"/>
                      <a:gd name="T13" fmla="*/ 1 h 27"/>
                      <a:gd name="T14" fmla="*/ 13 w 23"/>
                      <a:gd name="T15" fmla="*/ 14 h 27"/>
                      <a:gd name="T16" fmla="*/ 13 w 23"/>
                      <a:gd name="T17" fmla="*/ 13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3" h="27">
                        <a:moveTo>
                          <a:pt x="13" y="13"/>
                        </a:moveTo>
                        <a:cubicBezTo>
                          <a:pt x="5" y="16"/>
                          <a:pt x="2" y="4"/>
                          <a:pt x="10" y="2"/>
                        </a:cubicBezTo>
                        <a:cubicBezTo>
                          <a:pt x="16" y="0"/>
                          <a:pt x="21" y="6"/>
                          <a:pt x="20" y="11"/>
                        </a:cubicBezTo>
                        <a:cubicBezTo>
                          <a:pt x="18" y="18"/>
                          <a:pt x="10" y="19"/>
                          <a:pt x="11" y="27"/>
                        </a:cubicBezTo>
                        <a:cubicBezTo>
                          <a:pt x="11" y="27"/>
                          <a:pt x="12" y="27"/>
                          <a:pt x="12" y="27"/>
                        </a:cubicBezTo>
                        <a:cubicBezTo>
                          <a:pt x="10" y="19"/>
                          <a:pt x="23" y="16"/>
                          <a:pt x="21" y="8"/>
                        </a:cubicBezTo>
                        <a:cubicBezTo>
                          <a:pt x="20" y="3"/>
                          <a:pt x="16" y="0"/>
                          <a:pt x="11" y="1"/>
                        </a:cubicBezTo>
                        <a:cubicBezTo>
                          <a:pt x="0" y="1"/>
                          <a:pt x="4" y="17"/>
                          <a:pt x="13" y="14"/>
                        </a:cubicBezTo>
                        <a:cubicBezTo>
                          <a:pt x="14" y="13"/>
                          <a:pt x="14" y="13"/>
                          <a:pt x="13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1" name="Freeform 439"/>
                  <p:cNvSpPr/>
                  <p:nvPr/>
                </p:nvSpPr>
                <p:spPr bwMode="auto">
                  <a:xfrm>
                    <a:off x="1025525" y="2713038"/>
                    <a:ext cx="9525" cy="6350"/>
                  </a:xfrm>
                  <a:custGeom>
                    <a:avLst/>
                    <a:gdLst>
                      <a:gd name="T0" fmla="*/ 7 w 9"/>
                      <a:gd name="T1" fmla="*/ 1 h 6"/>
                      <a:gd name="T2" fmla="*/ 2 w 9"/>
                      <a:gd name="T3" fmla="*/ 4 h 6"/>
                      <a:gd name="T4" fmla="*/ 8 w 9"/>
                      <a:gd name="T5" fmla="*/ 1 h 6"/>
                      <a:gd name="T6" fmla="*/ 7 w 9"/>
                      <a:gd name="T7" fmla="*/ 1 h 6"/>
                      <a:gd name="T8" fmla="*/ 4 w 9"/>
                      <a:gd name="T9" fmla="*/ 4 h 6"/>
                      <a:gd name="T10" fmla="*/ 3 w 9"/>
                      <a:gd name="T11" fmla="*/ 2 h 6"/>
                      <a:gd name="T12" fmla="*/ 6 w 9"/>
                      <a:gd name="T13" fmla="*/ 2 h 6"/>
                      <a:gd name="T14" fmla="*/ 7 w 9"/>
                      <a:gd name="T15" fmla="*/ 1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9" h="6">
                        <a:moveTo>
                          <a:pt x="7" y="1"/>
                        </a:moveTo>
                        <a:cubicBezTo>
                          <a:pt x="5" y="0"/>
                          <a:pt x="0" y="1"/>
                          <a:pt x="2" y="4"/>
                        </a:cubicBezTo>
                        <a:cubicBezTo>
                          <a:pt x="4" y="6"/>
                          <a:pt x="9" y="4"/>
                          <a:pt x="8" y="1"/>
                        </a:cubicBezTo>
                        <a:cubicBezTo>
                          <a:pt x="8" y="0"/>
                          <a:pt x="7" y="1"/>
                          <a:pt x="7" y="1"/>
                        </a:cubicBezTo>
                        <a:cubicBezTo>
                          <a:pt x="8" y="3"/>
                          <a:pt x="5" y="4"/>
                          <a:pt x="4" y="4"/>
                        </a:cubicBezTo>
                        <a:cubicBezTo>
                          <a:pt x="3" y="3"/>
                          <a:pt x="2" y="2"/>
                          <a:pt x="3" y="2"/>
                        </a:cubicBezTo>
                        <a:cubicBezTo>
                          <a:pt x="4" y="2"/>
                          <a:pt x="5" y="1"/>
                          <a:pt x="6" y="2"/>
                        </a:cubicBezTo>
                        <a:cubicBezTo>
                          <a:pt x="6" y="2"/>
                          <a:pt x="7" y="2"/>
                          <a:pt x="7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2" name="Freeform 440"/>
                  <p:cNvSpPr/>
                  <p:nvPr/>
                </p:nvSpPr>
                <p:spPr bwMode="auto">
                  <a:xfrm>
                    <a:off x="1019175" y="2735263"/>
                    <a:ext cx="1588" cy="0"/>
                  </a:xfrm>
                  <a:custGeom>
                    <a:avLst/>
                    <a:gdLst>
                      <a:gd name="T0" fmla="*/ 0 w 1"/>
                      <a:gd name="T1" fmla="*/ 1 h 1"/>
                      <a:gd name="T2" fmla="*/ 1 w 1"/>
                      <a:gd name="T3" fmla="*/ 0 h 1"/>
                      <a:gd name="T4" fmla="*/ 1 w 1"/>
                      <a:gd name="T5" fmla="*/ 0 h 1"/>
                      <a:gd name="T6" fmla="*/ 0 w 1"/>
                      <a:gd name="T7" fmla="*/ 0 h 1"/>
                      <a:gd name="T8" fmla="*/ 0 w 1"/>
                      <a:gd name="T9" fmla="*/ 1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" h="1">
                        <a:moveTo>
                          <a:pt x="0" y="1"/>
                        </a:moveTo>
                        <a:cubicBezTo>
                          <a:pt x="0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" name="Freeform 441"/>
                  <p:cNvSpPr/>
                  <p:nvPr/>
                </p:nvSpPr>
                <p:spPr bwMode="auto">
                  <a:xfrm>
                    <a:off x="1019175" y="2735263"/>
                    <a:ext cx="1588" cy="3175"/>
                  </a:xfrm>
                  <a:custGeom>
                    <a:avLst/>
                    <a:gdLst>
                      <a:gd name="T0" fmla="*/ 0 w 2"/>
                      <a:gd name="T1" fmla="*/ 1 h 2"/>
                      <a:gd name="T2" fmla="*/ 2 w 2"/>
                      <a:gd name="T3" fmla="*/ 0 h 2"/>
                      <a:gd name="T4" fmla="*/ 2 w 2"/>
                      <a:gd name="T5" fmla="*/ 0 h 2"/>
                      <a:gd name="T6" fmla="*/ 0 w 2"/>
                      <a:gd name="T7" fmla="*/ 1 h 2"/>
                      <a:gd name="T8" fmla="*/ 0 w 2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2">
                        <a:moveTo>
                          <a:pt x="0" y="1"/>
                        </a:moveTo>
                        <a:cubicBezTo>
                          <a:pt x="1" y="1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0" y="2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4" name="Freeform 442"/>
                  <p:cNvSpPr/>
                  <p:nvPr/>
                </p:nvSpPr>
                <p:spPr bwMode="auto">
                  <a:xfrm>
                    <a:off x="1017588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3 h 3"/>
                      <a:gd name="T2" fmla="*/ 4 w 4"/>
                      <a:gd name="T3" fmla="*/ 0 h 3"/>
                      <a:gd name="T4" fmla="*/ 4 w 4"/>
                      <a:gd name="T5" fmla="*/ 0 h 3"/>
                      <a:gd name="T6" fmla="*/ 1 w 4"/>
                      <a:gd name="T7" fmla="*/ 3 h 3"/>
                      <a:gd name="T8" fmla="*/ 1 w 4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3">
                        <a:moveTo>
                          <a:pt x="1" y="3"/>
                        </a:moveTo>
                        <a:cubicBezTo>
                          <a:pt x="2" y="2"/>
                          <a:pt x="3" y="1"/>
                          <a:pt x="4" y="0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5" name="Freeform 443"/>
                  <p:cNvSpPr/>
                  <p:nvPr/>
                </p:nvSpPr>
                <p:spPr bwMode="auto">
                  <a:xfrm>
                    <a:off x="1019175" y="2735263"/>
                    <a:ext cx="3175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4 w 4"/>
                      <a:gd name="T3" fmla="*/ 1 h 4"/>
                      <a:gd name="T4" fmla="*/ 4 w 4"/>
                      <a:gd name="T5" fmla="*/ 0 h 4"/>
                      <a:gd name="T6" fmla="*/ 0 w 4"/>
                      <a:gd name="T7" fmla="*/ 3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3" y="2"/>
                          <a:pt x="4" y="1"/>
                        </a:cubicBezTo>
                        <a:cubicBezTo>
                          <a:pt x="4" y="1"/>
                          <a:pt x="4" y="0"/>
                          <a:pt x="4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6" name="Freeform 444"/>
                  <p:cNvSpPr/>
                  <p:nvPr/>
                </p:nvSpPr>
                <p:spPr bwMode="auto">
                  <a:xfrm>
                    <a:off x="1020763" y="2735263"/>
                    <a:ext cx="3175" cy="3175"/>
                  </a:xfrm>
                  <a:custGeom>
                    <a:avLst/>
                    <a:gdLst>
                      <a:gd name="T0" fmla="*/ 0 w 3"/>
                      <a:gd name="T1" fmla="*/ 3 h 4"/>
                      <a:gd name="T2" fmla="*/ 3 w 3"/>
                      <a:gd name="T3" fmla="*/ 0 h 4"/>
                      <a:gd name="T4" fmla="*/ 3 w 3"/>
                      <a:gd name="T5" fmla="*/ 0 h 4"/>
                      <a:gd name="T6" fmla="*/ 0 w 3"/>
                      <a:gd name="T7" fmla="*/ 3 h 4"/>
                      <a:gd name="T8" fmla="*/ 0 w 3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4">
                        <a:moveTo>
                          <a:pt x="0" y="3"/>
                        </a:moveTo>
                        <a:cubicBezTo>
                          <a:pt x="1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0" y="2"/>
                          <a:pt x="0" y="3"/>
                        </a:cubicBezTo>
                        <a:cubicBezTo>
                          <a:pt x="0" y="3"/>
                          <a:pt x="0" y="4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7" name="Freeform 445"/>
                  <p:cNvSpPr/>
                  <p:nvPr/>
                </p:nvSpPr>
                <p:spPr bwMode="auto">
                  <a:xfrm>
                    <a:off x="1020763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0 h 4"/>
                      <a:gd name="T4" fmla="*/ 4 w 4"/>
                      <a:gd name="T5" fmla="*/ 0 h 4"/>
                      <a:gd name="T6" fmla="*/ 1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1"/>
                          <a:pt x="4" y="0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8" name="Freeform 446"/>
                  <p:cNvSpPr/>
                  <p:nvPr/>
                </p:nvSpPr>
                <p:spPr bwMode="auto">
                  <a:xfrm>
                    <a:off x="1022350" y="2735263"/>
                    <a:ext cx="3175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1 h 4"/>
                      <a:gd name="T4" fmla="*/ 3 w 4"/>
                      <a:gd name="T5" fmla="*/ 1 h 4"/>
                      <a:gd name="T6" fmla="*/ 1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4" y="1"/>
                          <a:pt x="4" y="0"/>
                          <a:pt x="3" y="1"/>
                        </a:cubicBezTo>
                        <a:cubicBezTo>
                          <a:pt x="3" y="2"/>
                          <a:pt x="2" y="3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9" name="Freeform 447"/>
                  <p:cNvSpPr/>
                  <p:nvPr/>
                </p:nvSpPr>
                <p:spPr bwMode="auto">
                  <a:xfrm>
                    <a:off x="1023938" y="2735263"/>
                    <a:ext cx="1588" cy="3175"/>
                  </a:xfrm>
                  <a:custGeom>
                    <a:avLst/>
                    <a:gdLst>
                      <a:gd name="T0" fmla="*/ 0 w 2"/>
                      <a:gd name="T1" fmla="*/ 2 h 3"/>
                      <a:gd name="T2" fmla="*/ 2 w 2"/>
                      <a:gd name="T3" fmla="*/ 1 h 3"/>
                      <a:gd name="T4" fmla="*/ 2 w 2"/>
                      <a:gd name="T5" fmla="*/ 0 h 3"/>
                      <a:gd name="T6" fmla="*/ 0 w 2"/>
                      <a:gd name="T7" fmla="*/ 2 h 3"/>
                      <a:gd name="T8" fmla="*/ 0 w 2"/>
                      <a:gd name="T9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3">
                        <a:moveTo>
                          <a:pt x="0" y="2"/>
                        </a:moveTo>
                        <a:cubicBezTo>
                          <a:pt x="1" y="2"/>
                          <a:pt x="2" y="1"/>
                          <a:pt x="2" y="1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1"/>
                          <a:pt x="1" y="1"/>
                          <a:pt x="0" y="2"/>
                        </a:cubicBezTo>
                        <a:cubicBezTo>
                          <a:pt x="0" y="2"/>
                          <a:pt x="0" y="3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0" name="Freeform 448"/>
                  <p:cNvSpPr/>
                  <p:nvPr/>
                </p:nvSpPr>
                <p:spPr bwMode="auto">
                  <a:xfrm>
                    <a:off x="1028700" y="2735263"/>
                    <a:ext cx="3175" cy="1588"/>
                  </a:xfrm>
                  <a:custGeom>
                    <a:avLst/>
                    <a:gdLst>
                      <a:gd name="T0" fmla="*/ 1 w 3"/>
                      <a:gd name="T1" fmla="*/ 2 h 2"/>
                      <a:gd name="T2" fmla="*/ 3 w 3"/>
                      <a:gd name="T3" fmla="*/ 0 h 2"/>
                      <a:gd name="T4" fmla="*/ 2 w 3"/>
                      <a:gd name="T5" fmla="*/ 0 h 2"/>
                      <a:gd name="T6" fmla="*/ 1 w 3"/>
                      <a:gd name="T7" fmla="*/ 1 h 2"/>
                      <a:gd name="T8" fmla="*/ 1 w 3"/>
                      <a:gd name="T9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2">
                        <a:moveTo>
                          <a:pt x="1" y="2"/>
                        </a:moveTo>
                        <a:cubicBezTo>
                          <a:pt x="1" y="1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0"/>
                          <a:pt x="1" y="1"/>
                          <a:pt x="1" y="1"/>
                        </a:cubicBezTo>
                        <a:cubicBezTo>
                          <a:pt x="0" y="1"/>
                          <a:pt x="1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1" name="Freeform 449"/>
                  <p:cNvSpPr/>
                  <p:nvPr/>
                </p:nvSpPr>
                <p:spPr bwMode="auto">
                  <a:xfrm>
                    <a:off x="1028700" y="2735263"/>
                    <a:ext cx="3175" cy="3175"/>
                  </a:xfrm>
                  <a:custGeom>
                    <a:avLst/>
                    <a:gdLst>
                      <a:gd name="T0" fmla="*/ 1 w 3"/>
                      <a:gd name="T1" fmla="*/ 2 h 2"/>
                      <a:gd name="T2" fmla="*/ 3 w 3"/>
                      <a:gd name="T3" fmla="*/ 0 h 2"/>
                      <a:gd name="T4" fmla="*/ 3 w 3"/>
                      <a:gd name="T5" fmla="*/ 0 h 2"/>
                      <a:gd name="T6" fmla="*/ 3 w 3"/>
                      <a:gd name="T7" fmla="*/ 0 h 2"/>
                      <a:gd name="T8" fmla="*/ 3 w 3"/>
                      <a:gd name="T9" fmla="*/ 0 h 2"/>
                      <a:gd name="T10" fmla="*/ 3 w 3"/>
                      <a:gd name="T11" fmla="*/ 0 h 2"/>
                      <a:gd name="T12" fmla="*/ 3 w 3"/>
                      <a:gd name="T13" fmla="*/ 0 h 2"/>
                      <a:gd name="T14" fmla="*/ 0 w 3"/>
                      <a:gd name="T15" fmla="*/ 2 h 2"/>
                      <a:gd name="T16" fmla="*/ 1 w 3"/>
                      <a:gd name="T17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2">
                        <a:moveTo>
                          <a:pt x="1" y="2"/>
                        </a:moveTo>
                        <a:cubicBezTo>
                          <a:pt x="1" y="1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0"/>
                          <a:pt x="1" y="1"/>
                          <a:pt x="0" y="2"/>
                        </a:cubicBezTo>
                        <a:cubicBezTo>
                          <a:pt x="0" y="2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2" name="Freeform 450"/>
                  <p:cNvSpPr/>
                  <p:nvPr/>
                </p:nvSpPr>
                <p:spPr bwMode="auto">
                  <a:xfrm>
                    <a:off x="1030288" y="2735263"/>
                    <a:ext cx="4763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4 w 4"/>
                      <a:gd name="T3" fmla="*/ 1 h 4"/>
                      <a:gd name="T4" fmla="*/ 3 w 4"/>
                      <a:gd name="T5" fmla="*/ 1 h 4"/>
                      <a:gd name="T6" fmla="*/ 0 w 4"/>
                      <a:gd name="T7" fmla="*/ 3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2" y="2"/>
                          <a:pt x="4" y="1"/>
                        </a:cubicBezTo>
                        <a:cubicBezTo>
                          <a:pt x="4" y="1"/>
                          <a:pt x="4" y="0"/>
                          <a:pt x="3" y="1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3" name="Freeform 451"/>
                  <p:cNvSpPr/>
                  <p:nvPr/>
                </p:nvSpPr>
                <p:spPr bwMode="auto">
                  <a:xfrm>
                    <a:off x="1031875" y="2735263"/>
                    <a:ext cx="3175" cy="3175"/>
                  </a:xfrm>
                  <a:custGeom>
                    <a:avLst/>
                    <a:gdLst>
                      <a:gd name="T0" fmla="*/ 0 w 4"/>
                      <a:gd name="T1" fmla="*/ 3 h 3"/>
                      <a:gd name="T2" fmla="*/ 2 w 4"/>
                      <a:gd name="T3" fmla="*/ 2 h 3"/>
                      <a:gd name="T4" fmla="*/ 4 w 4"/>
                      <a:gd name="T5" fmla="*/ 0 h 3"/>
                      <a:gd name="T6" fmla="*/ 3 w 4"/>
                      <a:gd name="T7" fmla="*/ 0 h 3"/>
                      <a:gd name="T8" fmla="*/ 2 w 4"/>
                      <a:gd name="T9" fmla="*/ 1 h 3"/>
                      <a:gd name="T10" fmla="*/ 0 w 4"/>
                      <a:gd name="T11" fmla="*/ 2 h 3"/>
                      <a:gd name="T12" fmla="*/ 0 w 4"/>
                      <a:gd name="T13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3">
                        <a:moveTo>
                          <a:pt x="0" y="3"/>
                        </a:moveTo>
                        <a:cubicBezTo>
                          <a:pt x="1" y="3"/>
                          <a:pt x="1" y="2"/>
                          <a:pt x="2" y="2"/>
                        </a:cubicBezTo>
                        <a:cubicBezTo>
                          <a:pt x="2" y="1"/>
                          <a:pt x="3" y="1"/>
                          <a:pt x="4" y="0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3" y="0"/>
                          <a:pt x="2" y="0"/>
                          <a:pt x="2" y="1"/>
                        </a:cubicBezTo>
                        <a:cubicBezTo>
                          <a:pt x="2" y="1"/>
                          <a:pt x="0" y="2"/>
                          <a:pt x="0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" name="Freeform 452"/>
                  <p:cNvSpPr/>
                  <p:nvPr/>
                </p:nvSpPr>
                <p:spPr bwMode="auto">
                  <a:xfrm>
                    <a:off x="1031875" y="2735263"/>
                    <a:ext cx="4763" cy="3175"/>
                  </a:xfrm>
                  <a:custGeom>
                    <a:avLst/>
                    <a:gdLst>
                      <a:gd name="T0" fmla="*/ 1 w 5"/>
                      <a:gd name="T1" fmla="*/ 3 h 3"/>
                      <a:gd name="T2" fmla="*/ 5 w 5"/>
                      <a:gd name="T3" fmla="*/ 0 h 3"/>
                      <a:gd name="T4" fmla="*/ 4 w 5"/>
                      <a:gd name="T5" fmla="*/ 0 h 3"/>
                      <a:gd name="T6" fmla="*/ 1 w 5"/>
                      <a:gd name="T7" fmla="*/ 3 h 3"/>
                      <a:gd name="T8" fmla="*/ 1 w 5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3">
                        <a:moveTo>
                          <a:pt x="1" y="3"/>
                        </a:moveTo>
                        <a:cubicBezTo>
                          <a:pt x="2" y="3"/>
                          <a:pt x="3" y="1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" name="Freeform 453"/>
                  <p:cNvSpPr/>
                  <p:nvPr/>
                </p:nvSpPr>
                <p:spPr bwMode="auto">
                  <a:xfrm>
                    <a:off x="1033463" y="2735263"/>
                    <a:ext cx="4763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3 w 4"/>
                      <a:gd name="T3" fmla="*/ 1 h 4"/>
                      <a:gd name="T4" fmla="*/ 3 w 4"/>
                      <a:gd name="T5" fmla="*/ 1 h 4"/>
                      <a:gd name="T6" fmla="*/ 0 w 4"/>
                      <a:gd name="T7" fmla="*/ 4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3" y="2"/>
                          <a:pt x="3" y="1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ubicBezTo>
                          <a:pt x="2" y="2"/>
                          <a:pt x="1" y="3"/>
                          <a:pt x="0" y="4"/>
                        </a:cubicBezTo>
                        <a:cubicBezTo>
                          <a:pt x="0" y="4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6" name="Freeform 454"/>
                  <p:cNvSpPr/>
                  <p:nvPr/>
                </p:nvSpPr>
                <p:spPr bwMode="auto">
                  <a:xfrm>
                    <a:off x="1035050" y="2735263"/>
                    <a:ext cx="3175" cy="3175"/>
                  </a:xfrm>
                  <a:custGeom>
                    <a:avLst/>
                    <a:gdLst>
                      <a:gd name="T0" fmla="*/ 0 w 3"/>
                      <a:gd name="T1" fmla="*/ 3 h 3"/>
                      <a:gd name="T2" fmla="*/ 3 w 3"/>
                      <a:gd name="T3" fmla="*/ 0 h 3"/>
                      <a:gd name="T4" fmla="*/ 3 w 3"/>
                      <a:gd name="T5" fmla="*/ 0 h 3"/>
                      <a:gd name="T6" fmla="*/ 0 w 3"/>
                      <a:gd name="T7" fmla="*/ 3 h 3"/>
                      <a:gd name="T8" fmla="*/ 0 w 3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3">
                        <a:moveTo>
                          <a:pt x="0" y="3"/>
                        </a:moveTo>
                        <a:cubicBezTo>
                          <a:pt x="1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7" name="Freeform 455"/>
                  <p:cNvSpPr/>
                  <p:nvPr/>
                </p:nvSpPr>
                <p:spPr bwMode="auto">
                  <a:xfrm>
                    <a:off x="1035050" y="2735263"/>
                    <a:ext cx="3175" cy="3175"/>
                  </a:xfrm>
                  <a:custGeom>
                    <a:avLst/>
                    <a:gdLst>
                      <a:gd name="T0" fmla="*/ 1 w 3"/>
                      <a:gd name="T1" fmla="*/ 3 h 3"/>
                      <a:gd name="T2" fmla="*/ 3 w 3"/>
                      <a:gd name="T3" fmla="*/ 0 h 3"/>
                      <a:gd name="T4" fmla="*/ 3 w 3"/>
                      <a:gd name="T5" fmla="*/ 0 h 3"/>
                      <a:gd name="T6" fmla="*/ 1 w 3"/>
                      <a:gd name="T7" fmla="*/ 2 h 3"/>
                      <a:gd name="T8" fmla="*/ 1 w 3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3">
                        <a:moveTo>
                          <a:pt x="1" y="3"/>
                        </a:moveTo>
                        <a:cubicBezTo>
                          <a:pt x="2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1" y="2"/>
                        </a:cubicBezTo>
                        <a:cubicBezTo>
                          <a:pt x="0" y="2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8" name="Freeform 476"/>
                  <p:cNvSpPr>
                    <a:spLocks noEditPoints="1"/>
                  </p:cNvSpPr>
                  <p:nvPr/>
                </p:nvSpPr>
                <p:spPr bwMode="auto">
                  <a:xfrm>
                    <a:off x="869950" y="2209801"/>
                    <a:ext cx="49213" cy="69850"/>
                  </a:xfrm>
                  <a:custGeom>
                    <a:avLst/>
                    <a:gdLst>
                      <a:gd name="T0" fmla="*/ 8 w 47"/>
                      <a:gd name="T1" fmla="*/ 40 h 66"/>
                      <a:gd name="T2" fmla="*/ 8 w 47"/>
                      <a:gd name="T3" fmla="*/ 40 h 66"/>
                      <a:gd name="T4" fmla="*/ 23 w 47"/>
                      <a:gd name="T5" fmla="*/ 65 h 66"/>
                      <a:gd name="T6" fmla="*/ 30 w 47"/>
                      <a:gd name="T7" fmla="*/ 2 h 66"/>
                      <a:gd name="T8" fmla="*/ 30 w 47"/>
                      <a:gd name="T9" fmla="*/ 2 h 66"/>
                      <a:gd name="T10" fmla="*/ 34 w 47"/>
                      <a:gd name="T11" fmla="*/ 3 h 66"/>
                      <a:gd name="T12" fmla="*/ 41 w 47"/>
                      <a:gd name="T13" fmla="*/ 8 h 66"/>
                      <a:gd name="T14" fmla="*/ 45 w 47"/>
                      <a:gd name="T15" fmla="*/ 17 h 66"/>
                      <a:gd name="T16" fmla="*/ 43 w 47"/>
                      <a:gd name="T17" fmla="*/ 31 h 66"/>
                      <a:gd name="T18" fmla="*/ 39 w 47"/>
                      <a:gd name="T19" fmla="*/ 37 h 66"/>
                      <a:gd name="T20" fmla="*/ 32 w 47"/>
                      <a:gd name="T21" fmla="*/ 44 h 66"/>
                      <a:gd name="T22" fmla="*/ 29 w 47"/>
                      <a:gd name="T23" fmla="*/ 52 h 66"/>
                      <a:gd name="T24" fmla="*/ 29 w 47"/>
                      <a:gd name="T25" fmla="*/ 60 h 66"/>
                      <a:gd name="T26" fmla="*/ 28 w 47"/>
                      <a:gd name="T27" fmla="*/ 63 h 66"/>
                      <a:gd name="T28" fmla="*/ 26 w 47"/>
                      <a:gd name="T29" fmla="*/ 64 h 66"/>
                      <a:gd name="T30" fmla="*/ 19 w 47"/>
                      <a:gd name="T31" fmla="*/ 65 h 66"/>
                      <a:gd name="T32" fmla="*/ 16 w 47"/>
                      <a:gd name="T33" fmla="*/ 53 h 66"/>
                      <a:gd name="T34" fmla="*/ 15 w 47"/>
                      <a:gd name="T35" fmla="*/ 49 h 66"/>
                      <a:gd name="T36" fmla="*/ 10 w 47"/>
                      <a:gd name="T37" fmla="*/ 42 h 66"/>
                      <a:gd name="T38" fmla="*/ 8 w 47"/>
                      <a:gd name="T39" fmla="*/ 40 h 66"/>
                      <a:gd name="T40" fmla="*/ 8 w 47"/>
                      <a:gd name="T41" fmla="*/ 40 h 66"/>
                      <a:gd name="T42" fmla="*/ 3 w 47"/>
                      <a:gd name="T43" fmla="*/ 32 h 66"/>
                      <a:gd name="T44" fmla="*/ 2 w 47"/>
                      <a:gd name="T45" fmla="*/ 23 h 66"/>
                      <a:gd name="T46" fmla="*/ 6 w 47"/>
                      <a:gd name="T47" fmla="*/ 13 h 66"/>
                      <a:gd name="T48" fmla="*/ 18 w 47"/>
                      <a:gd name="T49" fmla="*/ 3 h 66"/>
                      <a:gd name="T50" fmla="*/ 30 w 47"/>
                      <a:gd name="T51" fmla="*/ 2 h 66"/>
                      <a:gd name="T52" fmla="*/ 12 w 47"/>
                      <a:gd name="T53" fmla="*/ 6 h 66"/>
                      <a:gd name="T54" fmla="*/ 0 w 47"/>
                      <a:gd name="T55" fmla="*/ 26 h 66"/>
                      <a:gd name="T56" fmla="*/ 3 w 47"/>
                      <a:gd name="T57" fmla="*/ 35 h 66"/>
                      <a:gd name="T58" fmla="*/ 12 w 47"/>
                      <a:gd name="T59" fmla="*/ 47 h 66"/>
                      <a:gd name="T60" fmla="*/ 14 w 47"/>
                      <a:gd name="T61" fmla="*/ 50 h 66"/>
                      <a:gd name="T62" fmla="*/ 15 w 47"/>
                      <a:gd name="T63" fmla="*/ 64 h 66"/>
                      <a:gd name="T64" fmla="*/ 14 w 47"/>
                      <a:gd name="T65" fmla="*/ 64 h 66"/>
                      <a:gd name="T66" fmla="*/ 15 w 47"/>
                      <a:gd name="T67" fmla="*/ 65 h 66"/>
                      <a:gd name="T68" fmla="*/ 16 w 47"/>
                      <a:gd name="T69" fmla="*/ 65 h 66"/>
                      <a:gd name="T70" fmla="*/ 24 w 47"/>
                      <a:gd name="T71" fmla="*/ 66 h 66"/>
                      <a:gd name="T72" fmla="*/ 30 w 47"/>
                      <a:gd name="T73" fmla="*/ 59 h 66"/>
                      <a:gd name="T74" fmla="*/ 30 w 47"/>
                      <a:gd name="T75" fmla="*/ 52 h 66"/>
                      <a:gd name="T76" fmla="*/ 34 w 47"/>
                      <a:gd name="T77" fmla="*/ 43 h 66"/>
                      <a:gd name="T78" fmla="*/ 40 w 47"/>
                      <a:gd name="T79" fmla="*/ 37 h 66"/>
                      <a:gd name="T80" fmla="*/ 46 w 47"/>
                      <a:gd name="T81" fmla="*/ 25 h 66"/>
                      <a:gd name="T82" fmla="*/ 34 w 47"/>
                      <a:gd name="T83" fmla="*/ 1 h 66"/>
                      <a:gd name="T84" fmla="*/ 27 w 47"/>
                      <a:gd name="T85" fmla="*/ 0 h 6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47" h="66">
                        <a:moveTo>
                          <a:pt x="8" y="40"/>
                        </a:move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moveTo>
                          <a:pt x="23" y="65"/>
                        </a:moveTo>
                        <a:cubicBezTo>
                          <a:pt x="23" y="65"/>
                          <a:pt x="23" y="65"/>
                          <a:pt x="23" y="65"/>
                        </a:cubicBezTo>
                        <a:cubicBezTo>
                          <a:pt x="23" y="65"/>
                          <a:pt x="23" y="65"/>
                          <a:pt x="23" y="65"/>
                        </a:cubicBezTo>
                        <a:moveTo>
                          <a:pt x="30" y="2"/>
                        </a:moveTo>
                        <a:cubicBezTo>
                          <a:pt x="30" y="2"/>
                          <a:pt x="30" y="2"/>
                          <a:pt x="30" y="2"/>
                        </a:cubicBezTo>
                        <a:cubicBezTo>
                          <a:pt x="30" y="2"/>
                          <a:pt x="30" y="2"/>
                          <a:pt x="30" y="2"/>
                        </a:cubicBezTo>
                        <a:moveTo>
                          <a:pt x="30" y="2"/>
                        </a:moveTo>
                        <a:cubicBezTo>
                          <a:pt x="32" y="2"/>
                          <a:pt x="33" y="2"/>
                          <a:pt x="34" y="3"/>
                        </a:cubicBezTo>
                        <a:cubicBezTo>
                          <a:pt x="36" y="3"/>
                          <a:pt x="37" y="4"/>
                          <a:pt x="38" y="5"/>
                        </a:cubicBezTo>
                        <a:cubicBezTo>
                          <a:pt x="39" y="6"/>
                          <a:pt x="40" y="6"/>
                          <a:pt x="41" y="8"/>
                        </a:cubicBezTo>
                        <a:cubicBezTo>
                          <a:pt x="42" y="9"/>
                          <a:pt x="42" y="10"/>
                          <a:pt x="43" y="12"/>
                        </a:cubicBezTo>
                        <a:cubicBezTo>
                          <a:pt x="44" y="14"/>
                          <a:pt x="44" y="15"/>
                          <a:pt x="45" y="17"/>
                        </a:cubicBezTo>
                        <a:cubicBezTo>
                          <a:pt x="45" y="20"/>
                          <a:pt x="45" y="22"/>
                          <a:pt x="45" y="25"/>
                        </a:cubicBezTo>
                        <a:cubicBezTo>
                          <a:pt x="44" y="27"/>
                          <a:pt x="44" y="29"/>
                          <a:pt x="43" y="31"/>
                        </a:cubicBezTo>
                        <a:cubicBezTo>
                          <a:pt x="42" y="32"/>
                          <a:pt x="41" y="34"/>
                          <a:pt x="40" y="35"/>
                        </a:cubicBezTo>
                        <a:cubicBezTo>
                          <a:pt x="40" y="36"/>
                          <a:pt x="39" y="37"/>
                          <a:pt x="39" y="37"/>
                        </a:cubicBezTo>
                        <a:cubicBezTo>
                          <a:pt x="38" y="38"/>
                          <a:pt x="37" y="39"/>
                          <a:pt x="36" y="39"/>
                        </a:cubicBezTo>
                        <a:cubicBezTo>
                          <a:pt x="35" y="41"/>
                          <a:pt x="34" y="42"/>
                          <a:pt x="32" y="44"/>
                        </a:cubicBezTo>
                        <a:cubicBezTo>
                          <a:pt x="31" y="46"/>
                          <a:pt x="30" y="48"/>
                          <a:pt x="30" y="50"/>
                        </a:cubicBezTo>
                        <a:cubicBezTo>
                          <a:pt x="29" y="50"/>
                          <a:pt x="29" y="51"/>
                          <a:pt x="29" y="52"/>
                        </a:cubicBezTo>
                        <a:cubicBezTo>
                          <a:pt x="29" y="53"/>
                          <a:pt x="29" y="54"/>
                          <a:pt x="29" y="55"/>
                        </a:cubicBezTo>
                        <a:cubicBezTo>
                          <a:pt x="29" y="57"/>
                          <a:pt x="29" y="58"/>
                          <a:pt x="29" y="60"/>
                        </a:cubicBezTo>
                        <a:cubicBezTo>
                          <a:pt x="29" y="61"/>
                          <a:pt x="29" y="61"/>
                          <a:pt x="29" y="62"/>
                        </a:cubicBezTo>
                        <a:cubicBezTo>
                          <a:pt x="29" y="62"/>
                          <a:pt x="28" y="62"/>
                          <a:pt x="28" y="63"/>
                        </a:cubicBezTo>
                        <a:cubicBezTo>
                          <a:pt x="28" y="63"/>
                          <a:pt x="28" y="63"/>
                          <a:pt x="27" y="63"/>
                        </a:cubicBezTo>
                        <a:cubicBezTo>
                          <a:pt x="27" y="64"/>
                          <a:pt x="26" y="64"/>
                          <a:pt x="26" y="64"/>
                        </a:cubicBezTo>
                        <a:cubicBezTo>
                          <a:pt x="25" y="64"/>
                          <a:pt x="24" y="65"/>
                          <a:pt x="23" y="65"/>
                        </a:cubicBezTo>
                        <a:cubicBezTo>
                          <a:pt x="22" y="65"/>
                          <a:pt x="20" y="65"/>
                          <a:pt x="19" y="65"/>
                        </a:cubicBezTo>
                        <a:cubicBezTo>
                          <a:pt x="18" y="65"/>
                          <a:pt x="17" y="64"/>
                          <a:pt x="16" y="64"/>
                        </a:cubicBezTo>
                        <a:cubicBezTo>
                          <a:pt x="16" y="60"/>
                          <a:pt x="17" y="56"/>
                          <a:pt x="16" y="53"/>
                        </a:cubicBezTo>
                        <a:cubicBezTo>
                          <a:pt x="16" y="52"/>
                          <a:pt x="16" y="51"/>
                          <a:pt x="15" y="50"/>
                        </a:cubicBezTo>
                        <a:cubicBezTo>
                          <a:pt x="15" y="49"/>
                          <a:pt x="15" y="49"/>
                          <a:pt x="15" y="49"/>
                        </a:cubicBezTo>
                        <a:cubicBezTo>
                          <a:pt x="15" y="48"/>
                          <a:pt x="14" y="48"/>
                          <a:pt x="14" y="47"/>
                        </a:cubicBezTo>
                        <a:cubicBezTo>
                          <a:pt x="13" y="46"/>
                          <a:pt x="11" y="44"/>
                          <a:pt x="10" y="42"/>
                        </a:cubicBezTo>
                        <a:cubicBezTo>
                          <a:pt x="9" y="42"/>
                          <a:pt x="9" y="41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6" y="38"/>
                          <a:pt x="4" y="35"/>
                          <a:pt x="3" y="32"/>
                        </a:cubicBezTo>
                        <a:cubicBezTo>
                          <a:pt x="2" y="30"/>
                          <a:pt x="2" y="29"/>
                          <a:pt x="2" y="27"/>
                        </a:cubicBezTo>
                        <a:cubicBezTo>
                          <a:pt x="1" y="26"/>
                          <a:pt x="1" y="24"/>
                          <a:pt x="2" y="23"/>
                        </a:cubicBezTo>
                        <a:cubicBezTo>
                          <a:pt x="2" y="21"/>
                          <a:pt x="2" y="20"/>
                          <a:pt x="3" y="18"/>
                        </a:cubicBezTo>
                        <a:cubicBezTo>
                          <a:pt x="4" y="16"/>
                          <a:pt x="5" y="14"/>
                          <a:pt x="6" y="13"/>
                        </a:cubicBezTo>
                        <a:cubicBezTo>
                          <a:pt x="8" y="11"/>
                          <a:pt x="10" y="9"/>
                          <a:pt x="12" y="7"/>
                        </a:cubicBezTo>
                        <a:cubicBezTo>
                          <a:pt x="14" y="6"/>
                          <a:pt x="16" y="4"/>
                          <a:pt x="18" y="3"/>
                        </a:cubicBezTo>
                        <a:cubicBezTo>
                          <a:pt x="21" y="3"/>
                          <a:pt x="23" y="2"/>
                          <a:pt x="25" y="2"/>
                        </a:cubicBezTo>
                        <a:cubicBezTo>
                          <a:pt x="27" y="1"/>
                          <a:pt x="28" y="1"/>
                          <a:pt x="30" y="2"/>
                        </a:cubicBezTo>
                        <a:moveTo>
                          <a:pt x="27" y="0"/>
                        </a:moveTo>
                        <a:cubicBezTo>
                          <a:pt x="21" y="1"/>
                          <a:pt x="16" y="3"/>
                          <a:pt x="12" y="6"/>
                        </a:cubicBezTo>
                        <a:cubicBezTo>
                          <a:pt x="7" y="9"/>
                          <a:pt x="4" y="13"/>
                          <a:pt x="2" y="18"/>
                        </a:cubicBezTo>
                        <a:cubicBezTo>
                          <a:pt x="1" y="21"/>
                          <a:pt x="0" y="23"/>
                          <a:pt x="0" y="26"/>
                        </a:cubicBezTo>
                        <a:cubicBezTo>
                          <a:pt x="0" y="27"/>
                          <a:pt x="1" y="29"/>
                          <a:pt x="1" y="30"/>
                        </a:cubicBezTo>
                        <a:cubicBezTo>
                          <a:pt x="1" y="32"/>
                          <a:pt x="2" y="33"/>
                          <a:pt x="3" y="35"/>
                        </a:cubicBezTo>
                        <a:cubicBezTo>
                          <a:pt x="6" y="39"/>
                          <a:pt x="9" y="43"/>
                          <a:pt x="12" y="47"/>
                        </a:cubicBezTo>
                        <a:cubicBezTo>
                          <a:pt x="12" y="47"/>
                          <a:pt x="12" y="47"/>
                          <a:pt x="12" y="47"/>
                        </a:cubicBezTo>
                        <a:cubicBezTo>
                          <a:pt x="13" y="48"/>
                          <a:pt x="13" y="48"/>
                          <a:pt x="14" y="49"/>
                        </a:cubicBezTo>
                        <a:cubicBezTo>
                          <a:pt x="14" y="49"/>
                          <a:pt x="14" y="50"/>
                          <a:pt x="14" y="50"/>
                        </a:cubicBezTo>
                        <a:cubicBezTo>
                          <a:pt x="15" y="51"/>
                          <a:pt x="15" y="52"/>
                          <a:pt x="15" y="53"/>
                        </a:cubicBezTo>
                        <a:cubicBezTo>
                          <a:pt x="16" y="57"/>
                          <a:pt x="15" y="60"/>
                          <a:pt x="15" y="64"/>
                        </a:cubicBezTo>
                        <a:cubicBezTo>
                          <a:pt x="15" y="64"/>
                          <a:pt x="15" y="64"/>
                          <a:pt x="15" y="64"/>
                        </a:cubicBezTo>
                        <a:cubicBezTo>
                          <a:pt x="15" y="64"/>
                          <a:pt x="14" y="64"/>
                          <a:pt x="14" y="64"/>
                        </a:cubicBezTo>
                        <a:cubicBezTo>
                          <a:pt x="14" y="64"/>
                          <a:pt x="14" y="65"/>
                          <a:pt x="15" y="65"/>
                        </a:cubicBezTo>
                        <a:cubicBezTo>
                          <a:pt x="15" y="65"/>
                          <a:pt x="15" y="65"/>
                          <a:pt x="15" y="65"/>
                        </a:cubicBezTo>
                        <a:cubicBezTo>
                          <a:pt x="15" y="65"/>
                          <a:pt x="15" y="65"/>
                          <a:pt x="16" y="65"/>
                        </a:cubicBezTo>
                        <a:cubicBezTo>
                          <a:pt x="16" y="65"/>
                          <a:pt x="16" y="65"/>
                          <a:pt x="16" y="65"/>
                        </a:cubicBezTo>
                        <a:cubicBezTo>
                          <a:pt x="17" y="66"/>
                          <a:pt x="18" y="66"/>
                          <a:pt x="19" y="66"/>
                        </a:cubicBezTo>
                        <a:cubicBezTo>
                          <a:pt x="21" y="66"/>
                          <a:pt x="22" y="66"/>
                          <a:pt x="24" y="66"/>
                        </a:cubicBezTo>
                        <a:cubicBezTo>
                          <a:pt x="26" y="66"/>
                          <a:pt x="27" y="65"/>
                          <a:pt x="28" y="64"/>
                        </a:cubicBezTo>
                        <a:cubicBezTo>
                          <a:pt x="30" y="63"/>
                          <a:pt x="30" y="61"/>
                          <a:pt x="30" y="59"/>
                        </a:cubicBezTo>
                        <a:cubicBezTo>
                          <a:pt x="30" y="58"/>
                          <a:pt x="30" y="57"/>
                          <a:pt x="30" y="55"/>
                        </a:cubicBezTo>
                        <a:cubicBezTo>
                          <a:pt x="30" y="54"/>
                          <a:pt x="30" y="53"/>
                          <a:pt x="30" y="52"/>
                        </a:cubicBezTo>
                        <a:cubicBezTo>
                          <a:pt x="30" y="51"/>
                          <a:pt x="31" y="49"/>
                          <a:pt x="31" y="48"/>
                        </a:cubicBezTo>
                        <a:cubicBezTo>
                          <a:pt x="32" y="46"/>
                          <a:pt x="33" y="45"/>
                          <a:pt x="34" y="43"/>
                        </a:cubicBezTo>
                        <a:cubicBezTo>
                          <a:pt x="36" y="42"/>
                          <a:pt x="37" y="40"/>
                          <a:pt x="38" y="39"/>
                        </a:cubicBezTo>
                        <a:cubicBezTo>
                          <a:pt x="39" y="38"/>
                          <a:pt x="40" y="38"/>
                          <a:pt x="40" y="37"/>
                        </a:cubicBezTo>
                        <a:cubicBezTo>
                          <a:pt x="41" y="36"/>
                          <a:pt x="42" y="36"/>
                          <a:pt x="42" y="35"/>
                        </a:cubicBezTo>
                        <a:cubicBezTo>
                          <a:pt x="44" y="32"/>
                          <a:pt x="45" y="28"/>
                          <a:pt x="46" y="25"/>
                        </a:cubicBezTo>
                        <a:cubicBezTo>
                          <a:pt x="47" y="18"/>
                          <a:pt x="45" y="11"/>
                          <a:pt x="41" y="6"/>
                        </a:cubicBezTo>
                        <a:cubicBezTo>
                          <a:pt x="39" y="4"/>
                          <a:pt x="37" y="2"/>
                          <a:pt x="34" y="1"/>
                        </a:cubicBezTo>
                        <a:cubicBezTo>
                          <a:pt x="32" y="1"/>
                          <a:pt x="30" y="0"/>
                          <a:pt x="28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" name="Freeform 477"/>
                  <p:cNvSpPr/>
                  <p:nvPr/>
                </p:nvSpPr>
                <p:spPr bwMode="auto">
                  <a:xfrm>
                    <a:off x="884238" y="2260601"/>
                    <a:ext cx="15875" cy="6350"/>
                  </a:xfrm>
                  <a:custGeom>
                    <a:avLst/>
                    <a:gdLst>
                      <a:gd name="T0" fmla="*/ 4 w 15"/>
                      <a:gd name="T1" fmla="*/ 0 h 5"/>
                      <a:gd name="T2" fmla="*/ 0 w 15"/>
                      <a:gd name="T3" fmla="*/ 2 h 5"/>
                      <a:gd name="T4" fmla="*/ 0 w 15"/>
                      <a:gd name="T5" fmla="*/ 3 h 5"/>
                      <a:gd name="T6" fmla="*/ 1 w 15"/>
                      <a:gd name="T7" fmla="*/ 3 h 5"/>
                      <a:gd name="T8" fmla="*/ 1 w 15"/>
                      <a:gd name="T9" fmla="*/ 2 h 5"/>
                      <a:gd name="T10" fmla="*/ 6 w 15"/>
                      <a:gd name="T11" fmla="*/ 1 h 5"/>
                      <a:gd name="T12" fmla="*/ 9 w 15"/>
                      <a:gd name="T13" fmla="*/ 1 h 5"/>
                      <a:gd name="T14" fmla="*/ 11 w 15"/>
                      <a:gd name="T15" fmla="*/ 2 h 5"/>
                      <a:gd name="T16" fmla="*/ 12 w 15"/>
                      <a:gd name="T17" fmla="*/ 2 h 5"/>
                      <a:gd name="T18" fmla="*/ 13 w 15"/>
                      <a:gd name="T19" fmla="*/ 3 h 5"/>
                      <a:gd name="T20" fmla="*/ 14 w 15"/>
                      <a:gd name="T21" fmla="*/ 4 h 5"/>
                      <a:gd name="T22" fmla="*/ 14 w 15"/>
                      <a:gd name="T23" fmla="*/ 4 h 5"/>
                      <a:gd name="T24" fmla="*/ 15 w 15"/>
                      <a:gd name="T25" fmla="*/ 5 h 5"/>
                      <a:gd name="T26" fmla="*/ 15 w 15"/>
                      <a:gd name="T27" fmla="*/ 4 h 5"/>
                      <a:gd name="T28" fmla="*/ 13 w 15"/>
                      <a:gd name="T29" fmla="*/ 2 h 5"/>
                      <a:gd name="T30" fmla="*/ 11 w 15"/>
                      <a:gd name="T31" fmla="*/ 0 h 5"/>
                      <a:gd name="T32" fmla="*/ 8 w 15"/>
                      <a:gd name="T33" fmla="*/ 0 h 5"/>
                      <a:gd name="T34" fmla="*/ 4 w 15"/>
                      <a:gd name="T35" fmla="*/ 0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15" h="5">
                        <a:moveTo>
                          <a:pt x="4" y="0"/>
                        </a:moveTo>
                        <a:cubicBezTo>
                          <a:pt x="3" y="1"/>
                          <a:pt x="1" y="1"/>
                          <a:pt x="0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1" y="3"/>
                        </a:cubicBezTo>
                        <a:cubicBezTo>
                          <a:pt x="1" y="3"/>
                          <a:pt x="1" y="3"/>
                          <a:pt x="1" y="2"/>
                        </a:cubicBezTo>
                        <a:cubicBezTo>
                          <a:pt x="3" y="2"/>
                          <a:pt x="4" y="1"/>
                          <a:pt x="6" y="1"/>
                        </a:cubicBezTo>
                        <a:cubicBezTo>
                          <a:pt x="7" y="1"/>
                          <a:pt x="8" y="1"/>
                          <a:pt x="9" y="1"/>
                        </a:cubicBezTo>
                        <a:cubicBezTo>
                          <a:pt x="10" y="1"/>
                          <a:pt x="11" y="1"/>
                          <a:pt x="11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4" y="4"/>
                          <a:pt x="14" y="4"/>
                        </a:cubicBezTo>
                        <a:cubicBezTo>
                          <a:pt x="14" y="4"/>
                          <a:pt x="14" y="4"/>
                          <a:pt x="14" y="4"/>
                        </a:cubicBezTo>
                        <a:cubicBezTo>
                          <a:pt x="14" y="5"/>
                          <a:pt x="14" y="5"/>
                          <a:pt x="15" y="5"/>
                        </a:cubicBezTo>
                        <a:cubicBezTo>
                          <a:pt x="15" y="5"/>
                          <a:pt x="15" y="4"/>
                          <a:pt x="15" y="4"/>
                        </a:cubicBezTo>
                        <a:cubicBezTo>
                          <a:pt x="15" y="3"/>
                          <a:pt x="14" y="2"/>
                          <a:pt x="13" y="2"/>
                        </a:cubicBezTo>
                        <a:cubicBezTo>
                          <a:pt x="13" y="1"/>
                          <a:pt x="12" y="1"/>
                          <a:pt x="11" y="0"/>
                        </a:cubicBezTo>
                        <a:cubicBezTo>
                          <a:pt x="10" y="0"/>
                          <a:pt x="9" y="0"/>
                          <a:pt x="8" y="0"/>
                        </a:cubicBezTo>
                        <a:cubicBezTo>
                          <a:pt x="7" y="0"/>
                          <a:pt x="5" y="0"/>
                          <a:pt x="4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" name="Freeform 478"/>
                  <p:cNvSpPr/>
                  <p:nvPr/>
                </p:nvSpPr>
                <p:spPr bwMode="auto">
                  <a:xfrm>
                    <a:off x="885825" y="2263776"/>
                    <a:ext cx="14288" cy="3175"/>
                  </a:xfrm>
                  <a:custGeom>
                    <a:avLst/>
                    <a:gdLst>
                      <a:gd name="T0" fmla="*/ 5 w 14"/>
                      <a:gd name="T1" fmla="*/ 0 h 4"/>
                      <a:gd name="T2" fmla="*/ 3 w 14"/>
                      <a:gd name="T3" fmla="*/ 0 h 4"/>
                      <a:gd name="T4" fmla="*/ 1 w 14"/>
                      <a:gd name="T5" fmla="*/ 0 h 4"/>
                      <a:gd name="T6" fmla="*/ 0 w 14"/>
                      <a:gd name="T7" fmla="*/ 1 h 4"/>
                      <a:gd name="T8" fmla="*/ 1 w 14"/>
                      <a:gd name="T9" fmla="*/ 1 h 4"/>
                      <a:gd name="T10" fmla="*/ 3 w 14"/>
                      <a:gd name="T11" fmla="*/ 1 h 4"/>
                      <a:gd name="T12" fmla="*/ 5 w 14"/>
                      <a:gd name="T13" fmla="*/ 1 h 4"/>
                      <a:gd name="T14" fmla="*/ 10 w 14"/>
                      <a:gd name="T15" fmla="*/ 1 h 4"/>
                      <a:gd name="T16" fmla="*/ 12 w 14"/>
                      <a:gd name="T17" fmla="*/ 2 h 4"/>
                      <a:gd name="T18" fmla="*/ 12 w 14"/>
                      <a:gd name="T19" fmla="*/ 2 h 4"/>
                      <a:gd name="T20" fmla="*/ 13 w 14"/>
                      <a:gd name="T21" fmla="*/ 3 h 4"/>
                      <a:gd name="T22" fmla="*/ 13 w 14"/>
                      <a:gd name="T23" fmla="*/ 3 h 4"/>
                      <a:gd name="T24" fmla="*/ 13 w 14"/>
                      <a:gd name="T25" fmla="*/ 3 h 4"/>
                      <a:gd name="T26" fmla="*/ 13 w 14"/>
                      <a:gd name="T27" fmla="*/ 3 h 4"/>
                      <a:gd name="T28" fmla="*/ 13 w 14"/>
                      <a:gd name="T29" fmla="*/ 4 h 4"/>
                      <a:gd name="T30" fmla="*/ 14 w 14"/>
                      <a:gd name="T31" fmla="*/ 3 h 4"/>
                      <a:gd name="T32" fmla="*/ 13 w 14"/>
                      <a:gd name="T33" fmla="*/ 1 h 4"/>
                      <a:gd name="T34" fmla="*/ 11 w 14"/>
                      <a:gd name="T35" fmla="*/ 1 h 4"/>
                      <a:gd name="T36" fmla="*/ 7 w 14"/>
                      <a:gd name="T37" fmla="*/ 0 h 4"/>
                      <a:gd name="T38" fmla="*/ 5 w 14"/>
                      <a:gd name="T39" fmla="*/ 0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4" h="4">
                        <a:moveTo>
                          <a:pt x="5" y="0"/>
                        </a:move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1" y="1"/>
                          <a:pt x="1" y="1"/>
                        </a:cubicBezTo>
                        <a:cubicBezTo>
                          <a:pt x="2" y="2"/>
                          <a:pt x="2" y="1"/>
                          <a:pt x="3" y="1"/>
                        </a:cubicBezTo>
                        <a:cubicBezTo>
                          <a:pt x="3" y="1"/>
                          <a:pt x="4" y="1"/>
                          <a:pt x="5" y="1"/>
                        </a:cubicBezTo>
                        <a:cubicBezTo>
                          <a:pt x="7" y="1"/>
                          <a:pt x="8" y="1"/>
                          <a:pt x="10" y="1"/>
                        </a:cubicBezTo>
                        <a:cubicBezTo>
                          <a:pt x="10" y="2"/>
                          <a:pt x="11" y="2"/>
                          <a:pt x="12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2" y="2"/>
                          <a:pt x="13" y="2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4" y="4"/>
                          <a:pt x="14" y="4"/>
                          <a:pt x="14" y="3"/>
                        </a:cubicBezTo>
                        <a:cubicBezTo>
                          <a:pt x="14" y="3"/>
                          <a:pt x="14" y="2"/>
                          <a:pt x="13" y="1"/>
                        </a:cubicBezTo>
                        <a:cubicBezTo>
                          <a:pt x="13" y="1"/>
                          <a:pt x="12" y="1"/>
                          <a:pt x="11" y="1"/>
                        </a:cubicBezTo>
                        <a:cubicBezTo>
                          <a:pt x="10" y="0"/>
                          <a:pt x="9" y="0"/>
                          <a:pt x="7" y="0"/>
                        </a:cubicBezTo>
                        <a:cubicBezTo>
                          <a:pt x="7" y="0"/>
                          <a:pt x="6" y="0"/>
                          <a:pt x="5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1" name="Freeform 479"/>
                  <p:cNvSpPr/>
                  <p:nvPr/>
                </p:nvSpPr>
                <p:spPr bwMode="auto">
                  <a:xfrm>
                    <a:off x="885825" y="2266951"/>
                    <a:ext cx="15875" cy="3175"/>
                  </a:xfrm>
                  <a:custGeom>
                    <a:avLst/>
                    <a:gdLst>
                      <a:gd name="T0" fmla="*/ 1 w 14"/>
                      <a:gd name="T1" fmla="*/ 2 h 3"/>
                      <a:gd name="T2" fmla="*/ 1 w 14"/>
                      <a:gd name="T3" fmla="*/ 2 h 3"/>
                      <a:gd name="T4" fmla="*/ 0 w 14"/>
                      <a:gd name="T5" fmla="*/ 2 h 3"/>
                      <a:gd name="T6" fmla="*/ 1 w 14"/>
                      <a:gd name="T7" fmla="*/ 3 h 3"/>
                      <a:gd name="T8" fmla="*/ 8 w 14"/>
                      <a:gd name="T9" fmla="*/ 1 h 3"/>
                      <a:gd name="T10" fmla="*/ 12 w 14"/>
                      <a:gd name="T11" fmla="*/ 1 h 3"/>
                      <a:gd name="T12" fmla="*/ 13 w 14"/>
                      <a:gd name="T13" fmla="*/ 1 h 3"/>
                      <a:gd name="T14" fmla="*/ 14 w 14"/>
                      <a:gd name="T15" fmla="*/ 1 h 3"/>
                      <a:gd name="T16" fmla="*/ 13 w 14"/>
                      <a:gd name="T17" fmla="*/ 0 h 3"/>
                      <a:gd name="T18" fmla="*/ 11 w 14"/>
                      <a:gd name="T19" fmla="*/ 0 h 3"/>
                      <a:gd name="T20" fmla="*/ 1 w 14"/>
                      <a:gd name="T21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4" h="3">
                        <a:moveTo>
                          <a:pt x="1" y="2"/>
                        </a:move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3" y="2"/>
                          <a:pt x="6" y="2"/>
                          <a:pt x="8" y="1"/>
                        </a:cubicBezTo>
                        <a:cubicBezTo>
                          <a:pt x="10" y="1"/>
                          <a:pt x="11" y="1"/>
                          <a:pt x="12" y="1"/>
                        </a:cubicBezTo>
                        <a:cubicBezTo>
                          <a:pt x="12" y="1"/>
                          <a:pt x="13" y="1"/>
                          <a:pt x="13" y="1"/>
                        </a:cubicBezTo>
                        <a:cubicBezTo>
                          <a:pt x="13" y="2"/>
                          <a:pt x="14" y="1"/>
                          <a:pt x="14" y="1"/>
                        </a:cubicBezTo>
                        <a:cubicBezTo>
                          <a:pt x="14" y="1"/>
                          <a:pt x="14" y="0"/>
                          <a:pt x="13" y="0"/>
                        </a:cubicBezTo>
                        <a:cubicBezTo>
                          <a:pt x="12" y="0"/>
                          <a:pt x="11" y="0"/>
                          <a:pt x="11" y="0"/>
                        </a:cubicBezTo>
                        <a:cubicBezTo>
                          <a:pt x="7" y="0"/>
                          <a:pt x="4" y="1"/>
                          <a:pt x="1" y="2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2" name="Freeform 480"/>
                  <p:cNvSpPr>
                    <a:spLocks noEditPoints="1"/>
                  </p:cNvSpPr>
                  <p:nvPr/>
                </p:nvSpPr>
                <p:spPr bwMode="auto">
                  <a:xfrm>
                    <a:off x="885825" y="2268538"/>
                    <a:ext cx="15875" cy="4763"/>
                  </a:xfrm>
                  <a:custGeom>
                    <a:avLst/>
                    <a:gdLst>
                      <a:gd name="T0" fmla="*/ 3 w 14"/>
                      <a:gd name="T1" fmla="*/ 3 h 4"/>
                      <a:gd name="T2" fmla="*/ 3 w 14"/>
                      <a:gd name="T3" fmla="*/ 3 h 4"/>
                      <a:gd name="T4" fmla="*/ 3 w 14"/>
                      <a:gd name="T5" fmla="*/ 3 h 4"/>
                      <a:gd name="T6" fmla="*/ 9 w 14"/>
                      <a:gd name="T7" fmla="*/ 0 h 4"/>
                      <a:gd name="T8" fmla="*/ 2 w 14"/>
                      <a:gd name="T9" fmla="*/ 2 h 4"/>
                      <a:gd name="T10" fmla="*/ 1 w 14"/>
                      <a:gd name="T11" fmla="*/ 2 h 4"/>
                      <a:gd name="T12" fmla="*/ 1 w 14"/>
                      <a:gd name="T13" fmla="*/ 3 h 4"/>
                      <a:gd name="T14" fmla="*/ 1 w 14"/>
                      <a:gd name="T15" fmla="*/ 3 h 4"/>
                      <a:gd name="T16" fmla="*/ 3 w 14"/>
                      <a:gd name="T17" fmla="*/ 3 h 4"/>
                      <a:gd name="T18" fmla="*/ 8 w 14"/>
                      <a:gd name="T19" fmla="*/ 1 h 4"/>
                      <a:gd name="T20" fmla="*/ 10 w 14"/>
                      <a:gd name="T21" fmla="*/ 1 h 4"/>
                      <a:gd name="T22" fmla="*/ 11 w 14"/>
                      <a:gd name="T23" fmla="*/ 2 h 4"/>
                      <a:gd name="T24" fmla="*/ 12 w 14"/>
                      <a:gd name="T25" fmla="*/ 2 h 4"/>
                      <a:gd name="T26" fmla="*/ 12 w 14"/>
                      <a:gd name="T27" fmla="*/ 2 h 4"/>
                      <a:gd name="T28" fmla="*/ 13 w 14"/>
                      <a:gd name="T29" fmla="*/ 3 h 4"/>
                      <a:gd name="T30" fmla="*/ 13 w 14"/>
                      <a:gd name="T31" fmla="*/ 3 h 4"/>
                      <a:gd name="T32" fmla="*/ 14 w 14"/>
                      <a:gd name="T33" fmla="*/ 2 h 4"/>
                      <a:gd name="T34" fmla="*/ 11 w 14"/>
                      <a:gd name="T35" fmla="*/ 0 h 4"/>
                      <a:gd name="T36" fmla="*/ 9 w 14"/>
                      <a:gd name="T37" fmla="*/ 0 h 4"/>
                      <a:gd name="T38" fmla="*/ 9 w 14"/>
                      <a:gd name="T39" fmla="*/ 0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4" h="4">
                        <a:moveTo>
                          <a:pt x="3" y="3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3" y="3"/>
                        </a:cubicBezTo>
                        <a:moveTo>
                          <a:pt x="9" y="0"/>
                        </a:moveTo>
                        <a:cubicBezTo>
                          <a:pt x="6" y="0"/>
                          <a:pt x="4" y="1"/>
                          <a:pt x="2" y="2"/>
                        </a:cubicBezTo>
                        <a:cubicBezTo>
                          <a:pt x="2" y="2"/>
                          <a:pt x="1" y="2"/>
                          <a:pt x="1" y="2"/>
                        </a:cubicBezTo>
                        <a:cubicBezTo>
                          <a:pt x="0" y="3"/>
                          <a:pt x="0" y="3"/>
                          <a:pt x="1" y="3"/>
                        </a:cubicBezTo>
                        <a:cubicBezTo>
                          <a:pt x="1" y="4"/>
                          <a:pt x="1" y="4"/>
                          <a:pt x="1" y="3"/>
                        </a:cubicBezTo>
                        <a:cubicBezTo>
                          <a:pt x="2" y="3"/>
                          <a:pt x="2" y="3"/>
                          <a:pt x="3" y="3"/>
                        </a:cubicBezTo>
                        <a:cubicBezTo>
                          <a:pt x="5" y="2"/>
                          <a:pt x="6" y="2"/>
                          <a:pt x="8" y="1"/>
                        </a:cubicBezTo>
                        <a:cubicBezTo>
                          <a:pt x="9" y="1"/>
                          <a:pt x="9" y="1"/>
                          <a:pt x="10" y="1"/>
                        </a:cubicBezTo>
                        <a:cubicBezTo>
                          <a:pt x="10" y="1"/>
                          <a:pt x="11" y="1"/>
                          <a:pt x="11" y="2"/>
                        </a:cubicBezTo>
                        <a:cubicBezTo>
                          <a:pt x="11" y="2"/>
                          <a:pt x="12" y="2"/>
                          <a:pt x="12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2" y="2"/>
                          <a:pt x="12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4" y="3"/>
                          <a:pt x="14" y="3"/>
                          <a:pt x="14" y="2"/>
                        </a:cubicBezTo>
                        <a:cubicBezTo>
                          <a:pt x="13" y="1"/>
                          <a:pt x="12" y="1"/>
                          <a:pt x="11" y="0"/>
                        </a:cubicBezTo>
                        <a:cubicBezTo>
                          <a:pt x="11" y="0"/>
                          <a:pt x="10" y="0"/>
                          <a:pt x="9" y="0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" name="Freeform 481"/>
                  <p:cNvSpPr>
                    <a:spLocks noEditPoints="1"/>
                  </p:cNvSpPr>
                  <p:nvPr/>
                </p:nvSpPr>
                <p:spPr bwMode="auto">
                  <a:xfrm>
                    <a:off x="885825" y="2273301"/>
                    <a:ext cx="14288" cy="1588"/>
                  </a:xfrm>
                  <a:custGeom>
                    <a:avLst/>
                    <a:gdLst>
                      <a:gd name="T0" fmla="*/ 3 w 13"/>
                      <a:gd name="T1" fmla="*/ 2 h 2"/>
                      <a:gd name="T2" fmla="*/ 3 w 13"/>
                      <a:gd name="T3" fmla="*/ 2 h 2"/>
                      <a:gd name="T4" fmla="*/ 3 w 13"/>
                      <a:gd name="T5" fmla="*/ 2 h 2"/>
                      <a:gd name="T6" fmla="*/ 12 w 13"/>
                      <a:gd name="T7" fmla="*/ 0 h 2"/>
                      <a:gd name="T8" fmla="*/ 11 w 13"/>
                      <a:gd name="T9" fmla="*/ 0 h 2"/>
                      <a:gd name="T10" fmla="*/ 6 w 13"/>
                      <a:gd name="T11" fmla="*/ 0 h 2"/>
                      <a:gd name="T12" fmla="*/ 0 w 13"/>
                      <a:gd name="T13" fmla="*/ 1 h 2"/>
                      <a:gd name="T14" fmla="*/ 0 w 13"/>
                      <a:gd name="T15" fmla="*/ 2 h 2"/>
                      <a:gd name="T16" fmla="*/ 1 w 13"/>
                      <a:gd name="T17" fmla="*/ 2 h 2"/>
                      <a:gd name="T18" fmla="*/ 3 w 13"/>
                      <a:gd name="T19" fmla="*/ 2 h 2"/>
                      <a:gd name="T20" fmla="*/ 7 w 13"/>
                      <a:gd name="T21" fmla="*/ 1 h 2"/>
                      <a:gd name="T22" fmla="*/ 13 w 13"/>
                      <a:gd name="T23" fmla="*/ 1 h 2"/>
                      <a:gd name="T24" fmla="*/ 13 w 13"/>
                      <a:gd name="T25" fmla="*/ 0 h 2"/>
                      <a:gd name="T26" fmla="*/ 12 w 13"/>
                      <a:gd name="T27" fmla="*/ 0 h 2"/>
                      <a:gd name="T28" fmla="*/ 12 w 13"/>
                      <a:gd name="T29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3" h="2">
                        <a:moveTo>
                          <a:pt x="3" y="2"/>
                        </a:move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moveTo>
                          <a:pt x="12" y="0"/>
                        </a:moveTo>
                        <a:cubicBezTo>
                          <a:pt x="12" y="0"/>
                          <a:pt x="12" y="0"/>
                          <a:pt x="11" y="0"/>
                        </a:cubicBezTo>
                        <a:cubicBezTo>
                          <a:pt x="10" y="0"/>
                          <a:pt x="8" y="0"/>
                          <a:pt x="6" y="0"/>
                        </a:cubicBezTo>
                        <a:cubicBezTo>
                          <a:pt x="4" y="0"/>
                          <a:pt x="2" y="0"/>
                          <a:pt x="0" y="1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2"/>
                          <a:pt x="0" y="2"/>
                          <a:pt x="1" y="2"/>
                        </a:cubicBezTo>
                        <a:cubicBezTo>
                          <a:pt x="1" y="2"/>
                          <a:pt x="2" y="2"/>
                          <a:pt x="3" y="2"/>
                        </a:cubicBezTo>
                        <a:cubicBezTo>
                          <a:pt x="4" y="1"/>
                          <a:pt x="6" y="1"/>
                          <a:pt x="7" y="1"/>
                        </a:cubicBezTo>
                        <a:cubicBezTo>
                          <a:pt x="9" y="2"/>
                          <a:pt x="11" y="2"/>
                          <a:pt x="13" y="1"/>
                        </a:cubicBezTo>
                        <a:cubicBezTo>
                          <a:pt x="13" y="1"/>
                          <a:pt x="13" y="1"/>
                          <a:pt x="13" y="0"/>
                        </a:cubicBezTo>
                        <a:cubicBezTo>
                          <a:pt x="13" y="0"/>
                          <a:pt x="13" y="0"/>
                          <a:pt x="12" y="0"/>
                        </a:cubicBezTo>
                        <a:cubicBezTo>
                          <a:pt x="12" y="0"/>
                          <a:pt x="12" y="0"/>
                          <a:pt x="1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" name="Freeform 482"/>
                  <p:cNvSpPr/>
                  <p:nvPr/>
                </p:nvSpPr>
                <p:spPr bwMode="auto">
                  <a:xfrm>
                    <a:off x="885825" y="2273301"/>
                    <a:ext cx="15875" cy="3175"/>
                  </a:xfrm>
                  <a:custGeom>
                    <a:avLst/>
                    <a:gdLst>
                      <a:gd name="T0" fmla="*/ 13 w 14"/>
                      <a:gd name="T1" fmla="*/ 0 h 3"/>
                      <a:gd name="T2" fmla="*/ 12 w 14"/>
                      <a:gd name="T3" fmla="*/ 0 h 3"/>
                      <a:gd name="T4" fmla="*/ 11 w 14"/>
                      <a:gd name="T5" fmla="*/ 1 h 3"/>
                      <a:gd name="T6" fmla="*/ 9 w 14"/>
                      <a:gd name="T7" fmla="*/ 1 h 3"/>
                      <a:gd name="T8" fmla="*/ 5 w 14"/>
                      <a:gd name="T9" fmla="*/ 1 h 3"/>
                      <a:gd name="T10" fmla="*/ 1 w 14"/>
                      <a:gd name="T11" fmla="*/ 1 h 3"/>
                      <a:gd name="T12" fmla="*/ 0 w 14"/>
                      <a:gd name="T13" fmla="*/ 2 h 3"/>
                      <a:gd name="T14" fmla="*/ 1 w 14"/>
                      <a:gd name="T15" fmla="*/ 3 h 3"/>
                      <a:gd name="T16" fmla="*/ 5 w 14"/>
                      <a:gd name="T17" fmla="*/ 3 h 3"/>
                      <a:gd name="T18" fmla="*/ 7 w 14"/>
                      <a:gd name="T19" fmla="*/ 3 h 3"/>
                      <a:gd name="T20" fmla="*/ 11 w 14"/>
                      <a:gd name="T21" fmla="*/ 2 h 3"/>
                      <a:gd name="T22" fmla="*/ 14 w 14"/>
                      <a:gd name="T23" fmla="*/ 1 h 3"/>
                      <a:gd name="T24" fmla="*/ 14 w 14"/>
                      <a:gd name="T25" fmla="*/ 0 h 3"/>
                      <a:gd name="T26" fmla="*/ 13 w 14"/>
                      <a:gd name="T27" fmla="*/ 0 h 3"/>
                      <a:gd name="T28" fmla="*/ 13 w 14"/>
                      <a:gd name="T29" fmla="*/ 0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4" h="3">
                        <a:moveTo>
                          <a:pt x="13" y="0"/>
                        </a:moveTo>
                        <a:cubicBezTo>
                          <a:pt x="13" y="0"/>
                          <a:pt x="12" y="0"/>
                          <a:pt x="12" y="0"/>
                        </a:cubicBezTo>
                        <a:cubicBezTo>
                          <a:pt x="12" y="0"/>
                          <a:pt x="12" y="1"/>
                          <a:pt x="11" y="1"/>
                        </a:cubicBezTo>
                        <a:cubicBezTo>
                          <a:pt x="10" y="1"/>
                          <a:pt x="10" y="1"/>
                          <a:pt x="9" y="1"/>
                        </a:cubicBezTo>
                        <a:cubicBezTo>
                          <a:pt x="8" y="1"/>
                          <a:pt x="6" y="1"/>
                          <a:pt x="5" y="1"/>
                        </a:cubicBezTo>
                        <a:cubicBezTo>
                          <a:pt x="3" y="1"/>
                          <a:pt x="2" y="1"/>
                          <a:pt x="1" y="1"/>
                        </a:cubicBezTo>
                        <a:cubicBezTo>
                          <a:pt x="0" y="1"/>
                          <a:pt x="0" y="2"/>
                          <a:pt x="0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2" y="2"/>
                          <a:pt x="3" y="2"/>
                          <a:pt x="5" y="3"/>
                        </a:cubicBezTo>
                        <a:cubicBezTo>
                          <a:pt x="6" y="3"/>
                          <a:pt x="6" y="3"/>
                          <a:pt x="7" y="3"/>
                        </a:cubicBezTo>
                        <a:cubicBezTo>
                          <a:pt x="8" y="3"/>
                          <a:pt x="9" y="2"/>
                          <a:pt x="11" y="2"/>
                        </a:cubicBezTo>
                        <a:cubicBezTo>
                          <a:pt x="12" y="2"/>
                          <a:pt x="13" y="1"/>
                          <a:pt x="14" y="1"/>
                        </a:cubicBezTo>
                        <a:cubicBezTo>
                          <a:pt x="14" y="0"/>
                          <a:pt x="14" y="0"/>
                          <a:pt x="14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5" name="Freeform 483"/>
                  <p:cNvSpPr>
                    <a:spLocks noEditPoints="1"/>
                  </p:cNvSpPr>
                  <p:nvPr/>
                </p:nvSpPr>
                <p:spPr bwMode="auto">
                  <a:xfrm>
                    <a:off x="879475" y="2232026"/>
                    <a:ext cx="28575" cy="30163"/>
                  </a:xfrm>
                  <a:custGeom>
                    <a:avLst/>
                    <a:gdLst>
                      <a:gd name="T0" fmla="*/ 6 w 26"/>
                      <a:gd name="T1" fmla="*/ 9 h 28"/>
                      <a:gd name="T2" fmla="*/ 6 w 26"/>
                      <a:gd name="T3" fmla="*/ 9 h 28"/>
                      <a:gd name="T4" fmla="*/ 13 w 26"/>
                      <a:gd name="T5" fmla="*/ 3 h 28"/>
                      <a:gd name="T6" fmla="*/ 14 w 26"/>
                      <a:gd name="T7" fmla="*/ 3 h 28"/>
                      <a:gd name="T8" fmla="*/ 13 w 26"/>
                      <a:gd name="T9" fmla="*/ 4 h 28"/>
                      <a:gd name="T10" fmla="*/ 13 w 26"/>
                      <a:gd name="T11" fmla="*/ 3 h 28"/>
                      <a:gd name="T12" fmla="*/ 13 w 26"/>
                      <a:gd name="T13" fmla="*/ 2 h 28"/>
                      <a:gd name="T14" fmla="*/ 10 w 26"/>
                      <a:gd name="T15" fmla="*/ 1 h 28"/>
                      <a:gd name="T16" fmla="*/ 10 w 26"/>
                      <a:gd name="T17" fmla="*/ 2 h 28"/>
                      <a:gd name="T18" fmla="*/ 9 w 26"/>
                      <a:gd name="T19" fmla="*/ 2 h 28"/>
                      <a:gd name="T20" fmla="*/ 9 w 26"/>
                      <a:gd name="T21" fmla="*/ 1 h 28"/>
                      <a:gd name="T22" fmla="*/ 9 w 26"/>
                      <a:gd name="T23" fmla="*/ 0 h 28"/>
                      <a:gd name="T24" fmla="*/ 5 w 26"/>
                      <a:gd name="T25" fmla="*/ 2 h 28"/>
                      <a:gd name="T26" fmla="*/ 1 w 26"/>
                      <a:gd name="T27" fmla="*/ 5 h 28"/>
                      <a:gd name="T28" fmla="*/ 8 w 26"/>
                      <a:gd name="T29" fmla="*/ 10 h 28"/>
                      <a:gd name="T30" fmla="*/ 11 w 26"/>
                      <a:gd name="T31" fmla="*/ 16 h 28"/>
                      <a:gd name="T32" fmla="*/ 12 w 26"/>
                      <a:gd name="T33" fmla="*/ 26 h 28"/>
                      <a:gd name="T34" fmla="*/ 8 w 26"/>
                      <a:gd name="T35" fmla="*/ 9 h 28"/>
                      <a:gd name="T36" fmla="*/ 2 w 26"/>
                      <a:gd name="T37" fmla="*/ 6 h 28"/>
                      <a:gd name="T38" fmla="*/ 2 w 26"/>
                      <a:gd name="T39" fmla="*/ 4 h 28"/>
                      <a:gd name="T40" fmla="*/ 2 w 26"/>
                      <a:gd name="T41" fmla="*/ 3 h 28"/>
                      <a:gd name="T42" fmla="*/ 4 w 26"/>
                      <a:gd name="T43" fmla="*/ 3 h 28"/>
                      <a:gd name="T44" fmla="*/ 6 w 26"/>
                      <a:gd name="T45" fmla="*/ 6 h 28"/>
                      <a:gd name="T46" fmla="*/ 6 w 26"/>
                      <a:gd name="T47" fmla="*/ 2 h 28"/>
                      <a:gd name="T48" fmla="*/ 8 w 26"/>
                      <a:gd name="T49" fmla="*/ 1 h 28"/>
                      <a:gd name="T50" fmla="*/ 11 w 26"/>
                      <a:gd name="T51" fmla="*/ 3 h 28"/>
                      <a:gd name="T52" fmla="*/ 12 w 26"/>
                      <a:gd name="T53" fmla="*/ 2 h 28"/>
                      <a:gd name="T54" fmla="*/ 12 w 26"/>
                      <a:gd name="T55" fmla="*/ 5 h 28"/>
                      <a:gd name="T56" fmla="*/ 14 w 26"/>
                      <a:gd name="T57" fmla="*/ 2 h 28"/>
                      <a:gd name="T58" fmla="*/ 15 w 26"/>
                      <a:gd name="T59" fmla="*/ 3 h 28"/>
                      <a:gd name="T60" fmla="*/ 17 w 26"/>
                      <a:gd name="T61" fmla="*/ 3 h 28"/>
                      <a:gd name="T62" fmla="*/ 17 w 26"/>
                      <a:gd name="T63" fmla="*/ 1 h 28"/>
                      <a:gd name="T64" fmla="*/ 19 w 26"/>
                      <a:gd name="T65" fmla="*/ 1 h 28"/>
                      <a:gd name="T66" fmla="*/ 18 w 26"/>
                      <a:gd name="T67" fmla="*/ 4 h 28"/>
                      <a:gd name="T68" fmla="*/ 21 w 26"/>
                      <a:gd name="T69" fmla="*/ 2 h 28"/>
                      <a:gd name="T70" fmla="*/ 21 w 26"/>
                      <a:gd name="T71" fmla="*/ 2 h 28"/>
                      <a:gd name="T72" fmla="*/ 23 w 26"/>
                      <a:gd name="T73" fmla="*/ 2 h 28"/>
                      <a:gd name="T74" fmla="*/ 24 w 26"/>
                      <a:gd name="T75" fmla="*/ 3 h 28"/>
                      <a:gd name="T76" fmla="*/ 25 w 26"/>
                      <a:gd name="T77" fmla="*/ 4 h 28"/>
                      <a:gd name="T78" fmla="*/ 24 w 26"/>
                      <a:gd name="T79" fmla="*/ 6 h 28"/>
                      <a:gd name="T80" fmla="*/ 18 w 26"/>
                      <a:gd name="T81" fmla="*/ 10 h 28"/>
                      <a:gd name="T82" fmla="*/ 15 w 26"/>
                      <a:gd name="T83" fmla="*/ 28 h 28"/>
                      <a:gd name="T84" fmla="*/ 16 w 26"/>
                      <a:gd name="T85" fmla="*/ 26 h 28"/>
                      <a:gd name="T86" fmla="*/ 19 w 26"/>
                      <a:gd name="T87" fmla="*/ 11 h 28"/>
                      <a:gd name="T88" fmla="*/ 25 w 26"/>
                      <a:gd name="T89" fmla="*/ 6 h 28"/>
                      <a:gd name="T90" fmla="*/ 22 w 26"/>
                      <a:gd name="T91" fmla="*/ 1 h 28"/>
                      <a:gd name="T92" fmla="*/ 20 w 26"/>
                      <a:gd name="T93" fmla="*/ 1 h 28"/>
                      <a:gd name="T94" fmla="*/ 13 w 26"/>
                      <a:gd name="T95" fmla="*/ 1 h 28"/>
                      <a:gd name="T96" fmla="*/ 10 w 26"/>
                      <a:gd name="T97" fmla="*/ 0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</a:cxnLst>
                    <a:rect l="0" t="0" r="r" b="b"/>
                    <a:pathLst>
                      <a:path w="26" h="28">
                        <a:moveTo>
                          <a:pt x="6" y="9"/>
                        </a:moveTo>
                        <a:cubicBezTo>
                          <a:pt x="6" y="9"/>
                          <a:pt x="6" y="9"/>
                          <a:pt x="6" y="9"/>
                        </a:cubicBezTo>
                        <a:cubicBezTo>
                          <a:pt x="6" y="9"/>
                          <a:pt x="6" y="9"/>
                          <a:pt x="6" y="9"/>
                        </a:cubicBezTo>
                        <a:moveTo>
                          <a:pt x="6" y="9"/>
                        </a:moveTo>
                        <a:cubicBezTo>
                          <a:pt x="6" y="9"/>
                          <a:pt x="6" y="9"/>
                          <a:pt x="6" y="9"/>
                        </a:cubicBezTo>
                        <a:cubicBezTo>
                          <a:pt x="6" y="9"/>
                          <a:pt x="6" y="9"/>
                          <a:pt x="6" y="9"/>
                        </a:cubicBezTo>
                        <a:moveTo>
                          <a:pt x="13" y="2"/>
                        </a:moveTo>
                        <a:cubicBezTo>
                          <a:pt x="13" y="2"/>
                          <a:pt x="13" y="2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2"/>
                          <a:pt x="13" y="2"/>
                          <a:pt x="13" y="2"/>
                        </a:cubicBezTo>
                        <a:moveTo>
                          <a:pt x="9" y="1"/>
                        </a:moveTo>
                        <a:cubicBezTo>
                          <a:pt x="10" y="1"/>
                          <a:pt x="10" y="1"/>
                          <a:pt x="10" y="1"/>
                        </a:cubicBezTo>
                        <a:cubicBezTo>
                          <a:pt x="10" y="1"/>
                          <a:pt x="10" y="1"/>
                          <a:pt x="10" y="1"/>
                        </a:cubicBezTo>
                        <a:cubicBezTo>
                          <a:pt x="10" y="1"/>
                          <a:pt x="10" y="1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moveTo>
                          <a:pt x="9" y="0"/>
                        </a:move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8" y="0"/>
                          <a:pt x="7" y="1"/>
                          <a:pt x="6" y="1"/>
                        </a:cubicBezTo>
                        <a:cubicBezTo>
                          <a:pt x="6" y="1"/>
                          <a:pt x="5" y="2"/>
                          <a:pt x="5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2"/>
                          <a:pt x="1" y="3"/>
                          <a:pt x="1" y="3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ubicBezTo>
                          <a:pt x="1" y="6"/>
                          <a:pt x="2" y="7"/>
                          <a:pt x="2" y="7"/>
                        </a:cubicBezTo>
                        <a:cubicBezTo>
                          <a:pt x="3" y="8"/>
                          <a:pt x="5" y="9"/>
                          <a:pt x="6" y="9"/>
                        </a:cubicBezTo>
                        <a:cubicBezTo>
                          <a:pt x="7" y="9"/>
                          <a:pt x="7" y="10"/>
                          <a:pt x="8" y="10"/>
                        </a:cubicBezTo>
                        <a:cubicBezTo>
                          <a:pt x="8" y="10"/>
                          <a:pt x="9" y="11"/>
                          <a:pt x="9" y="11"/>
                        </a:cubicBezTo>
                        <a:cubicBezTo>
                          <a:pt x="9" y="12"/>
                          <a:pt x="10" y="12"/>
                          <a:pt x="10" y="13"/>
                        </a:cubicBezTo>
                        <a:cubicBezTo>
                          <a:pt x="11" y="14"/>
                          <a:pt x="11" y="15"/>
                          <a:pt x="11" y="16"/>
                        </a:cubicBezTo>
                        <a:cubicBezTo>
                          <a:pt x="11" y="20"/>
                          <a:pt x="11" y="23"/>
                          <a:pt x="10" y="26"/>
                        </a:cubicBezTo>
                        <a:cubicBezTo>
                          <a:pt x="10" y="27"/>
                          <a:pt x="11" y="27"/>
                          <a:pt x="11" y="27"/>
                        </a:cubicBezTo>
                        <a:cubicBezTo>
                          <a:pt x="11" y="27"/>
                          <a:pt x="12" y="27"/>
                          <a:pt x="12" y="26"/>
                        </a:cubicBezTo>
                        <a:cubicBezTo>
                          <a:pt x="12" y="24"/>
                          <a:pt x="12" y="21"/>
                          <a:pt x="12" y="19"/>
                        </a:cubicBezTo>
                        <a:cubicBezTo>
                          <a:pt x="12" y="16"/>
                          <a:pt x="12" y="14"/>
                          <a:pt x="11" y="11"/>
                        </a:cubicBezTo>
                        <a:cubicBezTo>
                          <a:pt x="10" y="10"/>
                          <a:pt x="9" y="10"/>
                          <a:pt x="8" y="9"/>
                        </a:cubicBezTo>
                        <a:cubicBezTo>
                          <a:pt x="7" y="8"/>
                          <a:pt x="6" y="8"/>
                          <a:pt x="5" y="7"/>
                        </a:cubicBezTo>
                        <a:cubicBezTo>
                          <a:pt x="4" y="7"/>
                          <a:pt x="4" y="7"/>
                          <a:pt x="3" y="6"/>
                        </a:cubicBezTo>
                        <a:cubicBezTo>
                          <a:pt x="3" y="6"/>
                          <a:pt x="2" y="6"/>
                          <a:pt x="2" y="6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3"/>
                        </a:cubicBezTo>
                        <a:cubicBezTo>
                          <a:pt x="2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4" y="3"/>
                        </a:cubicBezTo>
                        <a:cubicBezTo>
                          <a:pt x="4" y="3"/>
                          <a:pt x="4" y="3"/>
                          <a:pt x="4" y="3"/>
                        </a:cubicBezTo>
                        <a:cubicBezTo>
                          <a:pt x="5" y="3"/>
                          <a:pt x="5" y="3"/>
                          <a:pt x="5" y="3"/>
                        </a:cubicBezTo>
                        <a:cubicBezTo>
                          <a:pt x="5" y="3"/>
                          <a:pt x="5" y="3"/>
                          <a:pt x="5" y="3"/>
                        </a:cubicBezTo>
                        <a:cubicBezTo>
                          <a:pt x="5" y="4"/>
                          <a:pt x="5" y="5"/>
                          <a:pt x="6" y="6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7" y="5"/>
                          <a:pt x="7" y="4"/>
                          <a:pt x="7" y="3"/>
                        </a:cubicBezTo>
                        <a:cubicBezTo>
                          <a:pt x="7" y="3"/>
                          <a:pt x="7" y="3"/>
                          <a:pt x="6" y="2"/>
                        </a:cubicBezTo>
                        <a:cubicBezTo>
                          <a:pt x="6" y="2"/>
                          <a:pt x="7" y="2"/>
                          <a:pt x="7" y="2"/>
                        </a:cubicBezTo>
                        <a:cubicBezTo>
                          <a:pt x="7" y="2"/>
                          <a:pt x="7" y="2"/>
                          <a:pt x="8" y="1"/>
                        </a:cubicBezTo>
                        <a:cubicBezTo>
                          <a:pt x="8" y="1"/>
                          <a:pt x="8" y="1"/>
                          <a:pt x="8" y="1"/>
                        </a:cubicBezTo>
                        <a:cubicBezTo>
                          <a:pt x="8" y="2"/>
                          <a:pt x="8" y="2"/>
                          <a:pt x="8" y="3"/>
                        </a:cubicBezTo>
                        <a:cubicBezTo>
                          <a:pt x="8" y="3"/>
                          <a:pt x="9" y="3"/>
                          <a:pt x="9" y="3"/>
                        </a:cubicBezTo>
                        <a:cubicBezTo>
                          <a:pt x="10" y="3"/>
                          <a:pt x="10" y="3"/>
                          <a:pt x="11" y="3"/>
                        </a:cubicBezTo>
                        <a:cubicBezTo>
                          <a:pt x="11" y="2"/>
                          <a:pt x="11" y="2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2" y="1"/>
                          <a:pt x="12" y="1"/>
                          <a:pt x="12" y="2"/>
                        </a:cubicBezTo>
                        <a:cubicBezTo>
                          <a:pt x="12" y="2"/>
                          <a:pt x="12" y="2"/>
                          <a:pt x="12" y="3"/>
                        </a:cubicBezTo>
                        <a:cubicBezTo>
                          <a:pt x="11" y="3"/>
                          <a:pt x="11" y="4"/>
                          <a:pt x="12" y="5"/>
                        </a:cubicBezTo>
                        <a:cubicBezTo>
                          <a:pt x="12" y="5"/>
                          <a:pt x="12" y="5"/>
                          <a:pt x="12" y="5"/>
                        </a:cubicBezTo>
                        <a:cubicBezTo>
                          <a:pt x="13" y="5"/>
                          <a:pt x="14" y="5"/>
                          <a:pt x="14" y="4"/>
                        </a:cubicBezTo>
                        <a:cubicBezTo>
                          <a:pt x="15" y="4"/>
                          <a:pt x="15" y="3"/>
                          <a:pt x="15" y="3"/>
                        </a:cubicBezTo>
                        <a:cubicBezTo>
                          <a:pt x="15" y="2"/>
                          <a:pt x="14" y="2"/>
                          <a:pt x="14" y="2"/>
                        </a:cubicBezTo>
                        <a:cubicBezTo>
                          <a:pt x="14" y="2"/>
                          <a:pt x="14" y="2"/>
                          <a:pt x="15" y="2"/>
                        </a:cubicBezTo>
                        <a:cubicBezTo>
                          <a:pt x="15" y="2"/>
                          <a:pt x="15" y="2"/>
                          <a:pt x="15" y="2"/>
                        </a:cubicBezTo>
                        <a:cubicBezTo>
                          <a:pt x="15" y="2"/>
                          <a:pt x="15" y="3"/>
                          <a:pt x="15" y="3"/>
                        </a:cubicBezTo>
                        <a:cubicBezTo>
                          <a:pt x="15" y="4"/>
                          <a:pt x="15" y="4"/>
                          <a:pt x="16" y="4"/>
                        </a:cubicBezTo>
                        <a:cubicBezTo>
                          <a:pt x="16" y="4"/>
                          <a:pt x="16" y="4"/>
                          <a:pt x="16" y="4"/>
                        </a:cubicBezTo>
                        <a:cubicBezTo>
                          <a:pt x="16" y="3"/>
                          <a:pt x="17" y="3"/>
                          <a:pt x="17" y="3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2"/>
                          <a:pt x="17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8" y="1"/>
                          <a:pt x="18" y="1"/>
                        </a:cubicBezTo>
                        <a:cubicBezTo>
                          <a:pt x="18" y="1"/>
                          <a:pt x="18" y="1"/>
                          <a:pt x="19" y="1"/>
                        </a:cubicBez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8" y="2"/>
                          <a:pt x="18" y="2"/>
                          <a:pt x="18" y="3"/>
                        </a:cubicBezTo>
                        <a:cubicBezTo>
                          <a:pt x="18" y="3"/>
                          <a:pt x="18" y="3"/>
                          <a:pt x="18" y="4"/>
                        </a:cubicBezTo>
                        <a:cubicBezTo>
                          <a:pt x="18" y="4"/>
                          <a:pt x="19" y="4"/>
                          <a:pt x="19" y="4"/>
                        </a:cubicBezTo>
                        <a:cubicBezTo>
                          <a:pt x="20" y="4"/>
                          <a:pt x="20" y="3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3"/>
                          <a:pt x="21" y="3"/>
                          <a:pt x="22" y="4"/>
                        </a:cubicBezTo>
                        <a:cubicBezTo>
                          <a:pt x="22" y="4"/>
                          <a:pt x="22" y="4"/>
                          <a:pt x="22" y="4"/>
                        </a:cubicBezTo>
                        <a:cubicBezTo>
                          <a:pt x="23" y="4"/>
                          <a:pt x="23" y="3"/>
                          <a:pt x="23" y="2"/>
                        </a:cubicBezTo>
                        <a:cubicBezTo>
                          <a:pt x="23" y="2"/>
                          <a:pt x="23" y="2"/>
                          <a:pt x="23" y="2"/>
                        </a:cubicBezTo>
                        <a:cubicBezTo>
                          <a:pt x="23" y="2"/>
                          <a:pt x="24" y="2"/>
                          <a:pt x="24" y="3"/>
                        </a:cubicBezTo>
                        <a:cubicBezTo>
                          <a:pt x="24" y="3"/>
                          <a:pt x="24" y="3"/>
                          <a:pt x="24" y="3"/>
                        </a:cubicBezTo>
                        <a:cubicBezTo>
                          <a:pt x="24" y="3"/>
                          <a:pt x="24" y="3"/>
                          <a:pt x="24" y="3"/>
                        </a:cubicBezTo>
                        <a:cubicBezTo>
                          <a:pt x="24" y="3"/>
                          <a:pt x="24" y="3"/>
                          <a:pt x="25" y="3"/>
                        </a:cubicBezTo>
                        <a:cubicBezTo>
                          <a:pt x="25" y="3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4" y="5"/>
                        </a:cubicBezTo>
                        <a:cubicBezTo>
                          <a:pt x="24" y="5"/>
                          <a:pt x="24" y="5"/>
                          <a:pt x="24" y="6"/>
                        </a:cubicBezTo>
                        <a:cubicBezTo>
                          <a:pt x="23" y="6"/>
                          <a:pt x="23" y="7"/>
                          <a:pt x="23" y="7"/>
                        </a:cubicBezTo>
                        <a:cubicBezTo>
                          <a:pt x="22" y="8"/>
                          <a:pt x="21" y="8"/>
                          <a:pt x="20" y="9"/>
                        </a:cubicBezTo>
                        <a:cubicBezTo>
                          <a:pt x="19" y="9"/>
                          <a:pt x="19" y="9"/>
                          <a:pt x="18" y="10"/>
                        </a:cubicBezTo>
                        <a:cubicBezTo>
                          <a:pt x="18" y="10"/>
                          <a:pt x="17" y="11"/>
                          <a:pt x="17" y="12"/>
                        </a:cubicBezTo>
                        <a:cubicBezTo>
                          <a:pt x="15" y="14"/>
                          <a:pt x="15" y="18"/>
                          <a:pt x="15" y="21"/>
                        </a:cubicBezTo>
                        <a:cubicBezTo>
                          <a:pt x="15" y="23"/>
                          <a:pt x="15" y="25"/>
                          <a:pt x="15" y="28"/>
                        </a:cubicBezTo>
                        <a:cubicBezTo>
                          <a:pt x="15" y="28"/>
                          <a:pt x="16" y="28"/>
                          <a:pt x="16" y="28"/>
                        </a:cubicBezTo>
                        <a:cubicBezTo>
                          <a:pt x="16" y="28"/>
                          <a:pt x="17" y="28"/>
                          <a:pt x="17" y="28"/>
                        </a:cubicBezTo>
                        <a:cubicBezTo>
                          <a:pt x="16" y="27"/>
                          <a:pt x="16" y="26"/>
                          <a:pt x="16" y="26"/>
                        </a:cubicBezTo>
                        <a:cubicBezTo>
                          <a:pt x="16" y="23"/>
                          <a:pt x="16" y="20"/>
                          <a:pt x="16" y="18"/>
                        </a:cubicBezTo>
                        <a:cubicBezTo>
                          <a:pt x="16" y="16"/>
                          <a:pt x="17" y="15"/>
                          <a:pt x="17" y="13"/>
                        </a:cubicBezTo>
                        <a:cubicBezTo>
                          <a:pt x="18" y="12"/>
                          <a:pt x="18" y="12"/>
                          <a:pt x="19" y="11"/>
                        </a:cubicBezTo>
                        <a:cubicBezTo>
                          <a:pt x="19" y="11"/>
                          <a:pt x="19" y="10"/>
                          <a:pt x="20" y="10"/>
                        </a:cubicBezTo>
                        <a:cubicBezTo>
                          <a:pt x="21" y="9"/>
                          <a:pt x="22" y="9"/>
                          <a:pt x="23" y="8"/>
                        </a:cubicBezTo>
                        <a:cubicBezTo>
                          <a:pt x="24" y="8"/>
                          <a:pt x="25" y="7"/>
                          <a:pt x="25" y="6"/>
                        </a:cubicBezTo>
                        <a:cubicBezTo>
                          <a:pt x="26" y="5"/>
                          <a:pt x="26" y="4"/>
                          <a:pt x="26" y="3"/>
                        </a:cubicBezTo>
                        <a:cubicBezTo>
                          <a:pt x="26" y="3"/>
                          <a:pt x="25" y="2"/>
                          <a:pt x="25" y="2"/>
                        </a:cubicBezTo>
                        <a:cubicBezTo>
                          <a:pt x="24" y="1"/>
                          <a:pt x="23" y="1"/>
                          <a:pt x="22" y="1"/>
                        </a:cubicBezTo>
                        <a:cubicBezTo>
                          <a:pt x="22" y="1"/>
                          <a:pt x="22" y="1"/>
                          <a:pt x="21" y="1"/>
                        </a:cubicBezTo>
                        <a:cubicBezTo>
                          <a:pt x="21" y="1"/>
                          <a:pt x="20" y="1"/>
                          <a:pt x="20" y="1"/>
                        </a:cubicBezTo>
                        <a:cubicBezTo>
                          <a:pt x="20" y="1"/>
                          <a:pt x="20" y="1"/>
                          <a:pt x="20" y="1"/>
                        </a:cubicBezTo>
                        <a:cubicBezTo>
                          <a:pt x="19" y="0"/>
                          <a:pt x="18" y="0"/>
                          <a:pt x="17" y="0"/>
                        </a:cubicBezTo>
                        <a:cubicBezTo>
                          <a:pt x="16" y="0"/>
                          <a:pt x="16" y="0"/>
                          <a:pt x="15" y="1"/>
                        </a:cubicBezTo>
                        <a:cubicBezTo>
                          <a:pt x="15" y="0"/>
                          <a:pt x="14" y="1"/>
                          <a:pt x="13" y="1"/>
                        </a:cubicBezTo>
                        <a:cubicBezTo>
                          <a:pt x="13" y="1"/>
                          <a:pt x="13" y="0"/>
                          <a:pt x="12" y="0"/>
                        </a:cubicBezTo>
                        <a:cubicBezTo>
                          <a:pt x="12" y="0"/>
                          <a:pt x="11" y="0"/>
                          <a:pt x="11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  <a:cubicBezTo>
                          <a:pt x="10" y="0"/>
                          <a:pt x="9" y="0"/>
                          <a:pt x="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6" name="Freeform 484"/>
                  <p:cNvSpPr/>
                  <p:nvPr/>
                </p:nvSpPr>
                <p:spPr bwMode="auto">
                  <a:xfrm>
                    <a:off x="896938" y="2190751"/>
                    <a:ext cx="1588" cy="11113"/>
                  </a:xfrm>
                  <a:custGeom>
                    <a:avLst/>
                    <a:gdLst>
                      <a:gd name="T0" fmla="*/ 0 w 1"/>
                      <a:gd name="T1" fmla="*/ 1 h 11"/>
                      <a:gd name="T2" fmla="*/ 0 w 1"/>
                      <a:gd name="T3" fmla="*/ 11 h 11"/>
                      <a:gd name="T4" fmla="*/ 1 w 1"/>
                      <a:gd name="T5" fmla="*/ 11 h 11"/>
                      <a:gd name="T6" fmla="*/ 1 w 1"/>
                      <a:gd name="T7" fmla="*/ 11 h 11"/>
                      <a:gd name="T8" fmla="*/ 1 w 1"/>
                      <a:gd name="T9" fmla="*/ 1 h 11"/>
                      <a:gd name="T10" fmla="*/ 0 w 1"/>
                      <a:gd name="T11" fmla="*/ 0 h 11"/>
                      <a:gd name="T12" fmla="*/ 0 w 1"/>
                      <a:gd name="T13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" h="11">
                        <a:moveTo>
                          <a:pt x="0" y="1"/>
                        </a:moveTo>
                        <a:cubicBezTo>
                          <a:pt x="0" y="4"/>
                          <a:pt x="0" y="7"/>
                          <a:pt x="0" y="11"/>
                        </a:cubicBezTo>
                        <a:cubicBezTo>
                          <a:pt x="0" y="11"/>
                          <a:pt x="0" y="11"/>
                          <a:pt x="1" y="11"/>
                        </a:cubicBezTo>
                        <a:cubicBezTo>
                          <a:pt x="1" y="11"/>
                          <a:pt x="1" y="11"/>
                          <a:pt x="1" y="11"/>
                        </a:cubicBezTo>
                        <a:cubicBezTo>
                          <a:pt x="1" y="7"/>
                          <a:pt x="1" y="4"/>
                          <a:pt x="1" y="1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  <a:cubicBezTo>
                          <a:pt x="0" y="0"/>
                          <a:pt x="0" y="0"/>
                          <a:pt x="0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" name="Freeform 485"/>
                  <p:cNvSpPr/>
                  <p:nvPr/>
                </p:nvSpPr>
                <p:spPr bwMode="auto">
                  <a:xfrm>
                    <a:off x="912813" y="2197101"/>
                    <a:ext cx="9525" cy="7938"/>
                  </a:xfrm>
                  <a:custGeom>
                    <a:avLst/>
                    <a:gdLst>
                      <a:gd name="T0" fmla="*/ 8 w 9"/>
                      <a:gd name="T1" fmla="*/ 0 h 8"/>
                      <a:gd name="T2" fmla="*/ 4 w 9"/>
                      <a:gd name="T3" fmla="*/ 3 h 8"/>
                      <a:gd name="T4" fmla="*/ 0 w 9"/>
                      <a:gd name="T5" fmla="*/ 8 h 8"/>
                      <a:gd name="T6" fmla="*/ 0 w 9"/>
                      <a:gd name="T7" fmla="*/ 8 h 8"/>
                      <a:gd name="T8" fmla="*/ 1 w 9"/>
                      <a:gd name="T9" fmla="*/ 8 h 8"/>
                      <a:gd name="T10" fmla="*/ 1 w 9"/>
                      <a:gd name="T11" fmla="*/ 8 h 8"/>
                      <a:gd name="T12" fmla="*/ 6 w 9"/>
                      <a:gd name="T13" fmla="*/ 3 h 8"/>
                      <a:gd name="T14" fmla="*/ 9 w 9"/>
                      <a:gd name="T15" fmla="*/ 1 h 8"/>
                      <a:gd name="T16" fmla="*/ 9 w 9"/>
                      <a:gd name="T17" fmla="*/ 1 h 8"/>
                      <a:gd name="T18" fmla="*/ 8 w 9"/>
                      <a:gd name="T19" fmla="*/ 0 h 8"/>
                      <a:gd name="T20" fmla="*/ 8 w 9"/>
                      <a:gd name="T21" fmla="*/ 0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8">
                        <a:moveTo>
                          <a:pt x="8" y="0"/>
                        </a:moveTo>
                        <a:cubicBezTo>
                          <a:pt x="7" y="1"/>
                          <a:pt x="5" y="2"/>
                          <a:pt x="4" y="3"/>
                        </a:cubicBezTo>
                        <a:cubicBezTo>
                          <a:pt x="2" y="5"/>
                          <a:pt x="1" y="6"/>
                          <a:pt x="0" y="8"/>
                        </a:cubicBezTo>
                        <a:cubicBezTo>
                          <a:pt x="0" y="8"/>
                          <a:pt x="0" y="8"/>
                          <a:pt x="0" y="8"/>
                        </a:cubicBezTo>
                        <a:cubicBezTo>
                          <a:pt x="0" y="8"/>
                          <a:pt x="1" y="8"/>
                          <a:pt x="1" y="8"/>
                        </a:cubicBezTo>
                        <a:cubicBezTo>
                          <a:pt x="1" y="8"/>
                          <a:pt x="1" y="8"/>
                          <a:pt x="1" y="8"/>
                        </a:cubicBezTo>
                        <a:cubicBezTo>
                          <a:pt x="3" y="6"/>
                          <a:pt x="4" y="4"/>
                          <a:pt x="6" y="3"/>
                        </a:cubicBezTo>
                        <a:cubicBezTo>
                          <a:pt x="7" y="2"/>
                          <a:pt x="8" y="2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cubicBezTo>
                          <a:pt x="9" y="0"/>
                          <a:pt x="9" y="0"/>
                          <a:pt x="8" y="0"/>
                        </a:cubicBezTo>
                        <a:cubicBezTo>
                          <a:pt x="8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" name="Freeform 486"/>
                  <p:cNvSpPr>
                    <a:spLocks noEditPoints="1"/>
                  </p:cNvSpPr>
                  <p:nvPr/>
                </p:nvSpPr>
                <p:spPr bwMode="auto">
                  <a:xfrm>
                    <a:off x="920750" y="2209801"/>
                    <a:ext cx="9525" cy="3175"/>
                  </a:xfrm>
                  <a:custGeom>
                    <a:avLst/>
                    <a:gdLst>
                      <a:gd name="T0" fmla="*/ 3 w 9"/>
                      <a:gd name="T1" fmla="*/ 1 h 2"/>
                      <a:gd name="T2" fmla="*/ 3 w 9"/>
                      <a:gd name="T3" fmla="*/ 1 h 2"/>
                      <a:gd name="T4" fmla="*/ 3 w 9"/>
                      <a:gd name="T5" fmla="*/ 1 h 2"/>
                      <a:gd name="T6" fmla="*/ 8 w 9"/>
                      <a:gd name="T7" fmla="*/ 0 h 2"/>
                      <a:gd name="T8" fmla="*/ 3 w 9"/>
                      <a:gd name="T9" fmla="*/ 1 h 2"/>
                      <a:gd name="T10" fmla="*/ 0 w 9"/>
                      <a:gd name="T11" fmla="*/ 1 h 2"/>
                      <a:gd name="T12" fmla="*/ 0 w 9"/>
                      <a:gd name="T13" fmla="*/ 2 h 2"/>
                      <a:gd name="T14" fmla="*/ 0 w 9"/>
                      <a:gd name="T15" fmla="*/ 2 h 2"/>
                      <a:gd name="T16" fmla="*/ 5 w 9"/>
                      <a:gd name="T17" fmla="*/ 2 h 2"/>
                      <a:gd name="T18" fmla="*/ 9 w 9"/>
                      <a:gd name="T19" fmla="*/ 1 h 2"/>
                      <a:gd name="T20" fmla="*/ 9 w 9"/>
                      <a:gd name="T21" fmla="*/ 0 h 2"/>
                      <a:gd name="T22" fmla="*/ 8 w 9"/>
                      <a:gd name="T23" fmla="*/ 0 h 2"/>
                      <a:gd name="T24" fmla="*/ 8 w 9"/>
                      <a:gd name="T25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9" h="2">
                        <a:moveTo>
                          <a:pt x="3" y="1"/>
                        </a:move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moveTo>
                          <a:pt x="8" y="0"/>
                        </a:moveTo>
                        <a:cubicBezTo>
                          <a:pt x="6" y="0"/>
                          <a:pt x="5" y="1"/>
                          <a:pt x="3" y="1"/>
                        </a:cubicBezTo>
                        <a:cubicBezTo>
                          <a:pt x="2" y="1"/>
                          <a:pt x="1" y="1"/>
                          <a:pt x="0" y="1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2" y="2"/>
                          <a:pt x="3" y="2"/>
                          <a:pt x="5" y="2"/>
                        </a:cubicBezTo>
                        <a:cubicBezTo>
                          <a:pt x="6" y="2"/>
                          <a:pt x="7" y="1"/>
                          <a:pt x="9" y="1"/>
                        </a:cubicBezTo>
                        <a:cubicBezTo>
                          <a:pt x="9" y="1"/>
                          <a:pt x="9" y="1"/>
                          <a:pt x="9" y="0"/>
                        </a:cubicBezTo>
                        <a:cubicBezTo>
                          <a:pt x="9" y="0"/>
                          <a:pt x="9" y="0"/>
                          <a:pt x="8" y="0"/>
                        </a:cubicBezTo>
                        <a:cubicBezTo>
                          <a:pt x="8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" name="Freeform 487"/>
                  <p:cNvSpPr/>
                  <p:nvPr/>
                </p:nvSpPr>
                <p:spPr bwMode="auto">
                  <a:xfrm>
                    <a:off x="925513" y="2225676"/>
                    <a:ext cx="9525" cy="0"/>
                  </a:xfrm>
                  <a:custGeom>
                    <a:avLst/>
                    <a:gdLst>
                      <a:gd name="T0" fmla="*/ 8 w 9"/>
                      <a:gd name="T1" fmla="*/ 0 h 1"/>
                      <a:gd name="T2" fmla="*/ 6 w 9"/>
                      <a:gd name="T3" fmla="*/ 0 h 1"/>
                      <a:gd name="T4" fmla="*/ 2 w 9"/>
                      <a:gd name="T5" fmla="*/ 0 h 1"/>
                      <a:gd name="T6" fmla="*/ 0 w 9"/>
                      <a:gd name="T7" fmla="*/ 0 h 1"/>
                      <a:gd name="T8" fmla="*/ 0 w 9"/>
                      <a:gd name="T9" fmla="*/ 1 h 1"/>
                      <a:gd name="T10" fmla="*/ 0 w 9"/>
                      <a:gd name="T11" fmla="*/ 1 h 1"/>
                      <a:gd name="T12" fmla="*/ 2 w 9"/>
                      <a:gd name="T13" fmla="*/ 1 h 1"/>
                      <a:gd name="T14" fmla="*/ 9 w 9"/>
                      <a:gd name="T15" fmla="*/ 1 h 1"/>
                      <a:gd name="T16" fmla="*/ 9 w 9"/>
                      <a:gd name="T17" fmla="*/ 0 h 1"/>
                      <a:gd name="T18" fmla="*/ 9 w 9"/>
                      <a:gd name="T19" fmla="*/ 0 h 1"/>
                      <a:gd name="T20" fmla="*/ 8 w 9"/>
                      <a:gd name="T21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1">
                        <a:moveTo>
                          <a:pt x="8" y="0"/>
                        </a:moveTo>
                        <a:cubicBezTo>
                          <a:pt x="8" y="0"/>
                          <a:pt x="7" y="0"/>
                          <a:pt x="6" y="0"/>
                        </a:cubicBezTo>
                        <a:cubicBezTo>
                          <a:pt x="5" y="0"/>
                          <a:pt x="3" y="0"/>
                          <a:pt x="2" y="0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  <a:cubicBezTo>
                          <a:pt x="0" y="0"/>
                          <a:pt x="0" y="0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1" y="1"/>
                          <a:pt x="1" y="1"/>
                          <a:pt x="2" y="1"/>
                        </a:cubicBezTo>
                        <a:cubicBezTo>
                          <a:pt x="4" y="1"/>
                          <a:pt x="7" y="1"/>
                          <a:pt x="9" y="1"/>
                        </a:cubicBezTo>
                        <a:cubicBezTo>
                          <a:pt x="9" y="1"/>
                          <a:pt x="9" y="0"/>
                          <a:pt x="9" y="0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9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" name="Freeform 488"/>
                  <p:cNvSpPr>
                    <a:spLocks noEditPoints="1"/>
                  </p:cNvSpPr>
                  <p:nvPr/>
                </p:nvSpPr>
                <p:spPr bwMode="auto">
                  <a:xfrm>
                    <a:off x="923925" y="2238376"/>
                    <a:ext cx="7938" cy="6350"/>
                  </a:xfrm>
                  <a:custGeom>
                    <a:avLst/>
                    <a:gdLst>
                      <a:gd name="T0" fmla="*/ 2 w 7"/>
                      <a:gd name="T1" fmla="*/ 2 h 6"/>
                      <a:gd name="T2" fmla="*/ 2 w 7"/>
                      <a:gd name="T3" fmla="*/ 2 h 6"/>
                      <a:gd name="T4" fmla="*/ 2 w 7"/>
                      <a:gd name="T5" fmla="*/ 2 h 6"/>
                      <a:gd name="T6" fmla="*/ 0 w 7"/>
                      <a:gd name="T7" fmla="*/ 0 h 6"/>
                      <a:gd name="T8" fmla="*/ 1 w 7"/>
                      <a:gd name="T9" fmla="*/ 1 h 6"/>
                      <a:gd name="T10" fmla="*/ 2 w 7"/>
                      <a:gd name="T11" fmla="*/ 2 h 6"/>
                      <a:gd name="T12" fmla="*/ 5 w 7"/>
                      <a:gd name="T13" fmla="*/ 3 h 6"/>
                      <a:gd name="T14" fmla="*/ 6 w 7"/>
                      <a:gd name="T15" fmla="*/ 4 h 6"/>
                      <a:gd name="T16" fmla="*/ 6 w 7"/>
                      <a:gd name="T17" fmla="*/ 4 h 6"/>
                      <a:gd name="T18" fmla="*/ 6 w 7"/>
                      <a:gd name="T19" fmla="*/ 5 h 6"/>
                      <a:gd name="T20" fmla="*/ 6 w 7"/>
                      <a:gd name="T21" fmla="*/ 5 h 6"/>
                      <a:gd name="T22" fmla="*/ 6 w 7"/>
                      <a:gd name="T23" fmla="*/ 5 h 6"/>
                      <a:gd name="T24" fmla="*/ 6 w 7"/>
                      <a:gd name="T25" fmla="*/ 6 h 6"/>
                      <a:gd name="T26" fmla="*/ 7 w 7"/>
                      <a:gd name="T27" fmla="*/ 6 h 6"/>
                      <a:gd name="T28" fmla="*/ 7 w 7"/>
                      <a:gd name="T29" fmla="*/ 4 h 6"/>
                      <a:gd name="T30" fmla="*/ 5 w 7"/>
                      <a:gd name="T31" fmla="*/ 2 h 6"/>
                      <a:gd name="T32" fmla="*/ 1 w 7"/>
                      <a:gd name="T33" fmla="*/ 0 h 6"/>
                      <a:gd name="T34" fmla="*/ 1 w 7"/>
                      <a:gd name="T35" fmla="*/ 0 h 6"/>
                      <a:gd name="T36" fmla="*/ 0 w 7"/>
                      <a:gd name="T37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7" h="6">
                        <a:moveTo>
                          <a:pt x="2" y="2"/>
                        </a:move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moveTo>
                          <a:pt x="0" y="0"/>
                        </a:moveTo>
                        <a:cubicBezTo>
                          <a:pt x="0" y="1"/>
                          <a:pt x="0" y="1"/>
                          <a:pt x="1" y="1"/>
                        </a:cubicBezTo>
                        <a:cubicBezTo>
                          <a:pt x="1" y="1"/>
                          <a:pt x="2" y="2"/>
                          <a:pt x="2" y="2"/>
                        </a:cubicBezTo>
                        <a:cubicBezTo>
                          <a:pt x="3" y="2"/>
                          <a:pt x="4" y="3"/>
                          <a:pt x="5" y="3"/>
                        </a:cubicBezTo>
                        <a:cubicBezTo>
                          <a:pt x="5" y="3"/>
                          <a:pt x="5" y="4"/>
                          <a:pt x="6" y="4"/>
                        </a:cubicBez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7" y="6"/>
                          <a:pt x="7" y="6"/>
                          <a:pt x="7" y="6"/>
                        </a:cubicBezTo>
                        <a:cubicBezTo>
                          <a:pt x="7" y="5"/>
                          <a:pt x="7" y="4"/>
                          <a:pt x="7" y="4"/>
                        </a:cubicBezTo>
                        <a:cubicBezTo>
                          <a:pt x="6" y="3"/>
                          <a:pt x="6" y="2"/>
                          <a:pt x="5" y="2"/>
                        </a:cubicBezTo>
                        <a:cubicBezTo>
                          <a:pt x="4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" name="Freeform 489"/>
                  <p:cNvSpPr/>
                  <p:nvPr/>
                </p:nvSpPr>
                <p:spPr bwMode="auto">
                  <a:xfrm>
                    <a:off x="919163" y="2251076"/>
                    <a:ext cx="7938" cy="6350"/>
                  </a:xfrm>
                  <a:custGeom>
                    <a:avLst/>
                    <a:gdLst>
                      <a:gd name="T0" fmla="*/ 0 w 7"/>
                      <a:gd name="T1" fmla="*/ 0 h 6"/>
                      <a:gd name="T2" fmla="*/ 1 w 7"/>
                      <a:gd name="T3" fmla="*/ 1 h 6"/>
                      <a:gd name="T4" fmla="*/ 4 w 7"/>
                      <a:gd name="T5" fmla="*/ 3 h 6"/>
                      <a:gd name="T6" fmla="*/ 5 w 7"/>
                      <a:gd name="T7" fmla="*/ 5 h 6"/>
                      <a:gd name="T8" fmla="*/ 6 w 7"/>
                      <a:gd name="T9" fmla="*/ 5 h 6"/>
                      <a:gd name="T10" fmla="*/ 6 w 7"/>
                      <a:gd name="T11" fmla="*/ 5 h 6"/>
                      <a:gd name="T12" fmla="*/ 7 w 7"/>
                      <a:gd name="T13" fmla="*/ 6 h 6"/>
                      <a:gd name="T14" fmla="*/ 7 w 7"/>
                      <a:gd name="T15" fmla="*/ 5 h 6"/>
                      <a:gd name="T16" fmla="*/ 5 w 7"/>
                      <a:gd name="T17" fmla="*/ 2 h 6"/>
                      <a:gd name="T18" fmla="*/ 1 w 7"/>
                      <a:gd name="T19" fmla="*/ 0 h 6"/>
                      <a:gd name="T20" fmla="*/ 1 w 7"/>
                      <a:gd name="T21" fmla="*/ 0 h 6"/>
                      <a:gd name="T22" fmla="*/ 0 w 7"/>
                      <a:gd name="T23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7" h="6">
                        <a:moveTo>
                          <a:pt x="0" y="0"/>
                        </a:moveTo>
                        <a:cubicBezTo>
                          <a:pt x="0" y="0"/>
                          <a:pt x="0" y="1"/>
                          <a:pt x="1" y="1"/>
                        </a:cubicBezTo>
                        <a:cubicBezTo>
                          <a:pt x="2" y="2"/>
                          <a:pt x="3" y="2"/>
                          <a:pt x="4" y="3"/>
                        </a:cubicBezTo>
                        <a:cubicBezTo>
                          <a:pt x="4" y="4"/>
                          <a:pt x="5" y="4"/>
                          <a:pt x="5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6"/>
                          <a:pt x="6" y="6"/>
                          <a:pt x="7" y="6"/>
                        </a:cubicBezTo>
                        <a:cubicBezTo>
                          <a:pt x="7" y="6"/>
                          <a:pt x="7" y="5"/>
                          <a:pt x="7" y="5"/>
                        </a:cubicBezTo>
                        <a:cubicBezTo>
                          <a:pt x="7" y="4"/>
                          <a:pt x="6" y="3"/>
                          <a:pt x="5" y="2"/>
                        </a:cubicBezTo>
                        <a:cubicBezTo>
                          <a:pt x="4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" name="Freeform 490"/>
                  <p:cNvSpPr/>
                  <p:nvPr/>
                </p:nvSpPr>
                <p:spPr bwMode="auto">
                  <a:xfrm>
                    <a:off x="862013" y="2254251"/>
                    <a:ext cx="11113" cy="6350"/>
                  </a:xfrm>
                  <a:custGeom>
                    <a:avLst/>
                    <a:gdLst>
                      <a:gd name="T0" fmla="*/ 10 w 11"/>
                      <a:gd name="T1" fmla="*/ 0 h 5"/>
                      <a:gd name="T2" fmla="*/ 7 w 11"/>
                      <a:gd name="T3" fmla="*/ 1 h 5"/>
                      <a:gd name="T4" fmla="*/ 3 w 11"/>
                      <a:gd name="T5" fmla="*/ 3 h 5"/>
                      <a:gd name="T6" fmla="*/ 2 w 11"/>
                      <a:gd name="T7" fmla="*/ 3 h 5"/>
                      <a:gd name="T8" fmla="*/ 1 w 11"/>
                      <a:gd name="T9" fmla="*/ 3 h 5"/>
                      <a:gd name="T10" fmla="*/ 1 w 11"/>
                      <a:gd name="T11" fmla="*/ 3 h 5"/>
                      <a:gd name="T12" fmla="*/ 0 w 11"/>
                      <a:gd name="T13" fmla="*/ 4 h 5"/>
                      <a:gd name="T14" fmla="*/ 0 w 11"/>
                      <a:gd name="T15" fmla="*/ 5 h 5"/>
                      <a:gd name="T16" fmla="*/ 4 w 11"/>
                      <a:gd name="T17" fmla="*/ 4 h 5"/>
                      <a:gd name="T18" fmla="*/ 8 w 11"/>
                      <a:gd name="T19" fmla="*/ 2 h 5"/>
                      <a:gd name="T20" fmla="*/ 10 w 11"/>
                      <a:gd name="T21" fmla="*/ 1 h 5"/>
                      <a:gd name="T22" fmla="*/ 11 w 11"/>
                      <a:gd name="T23" fmla="*/ 1 h 5"/>
                      <a:gd name="T24" fmla="*/ 10 w 11"/>
                      <a:gd name="T25" fmla="*/ 0 h 5"/>
                      <a:gd name="T26" fmla="*/ 10 w 11"/>
                      <a:gd name="T27" fmla="*/ 0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1" h="5">
                        <a:moveTo>
                          <a:pt x="10" y="0"/>
                        </a:moveTo>
                        <a:cubicBezTo>
                          <a:pt x="9" y="0"/>
                          <a:pt x="8" y="1"/>
                          <a:pt x="7" y="1"/>
                        </a:cubicBezTo>
                        <a:cubicBezTo>
                          <a:pt x="6" y="2"/>
                          <a:pt x="5" y="2"/>
                          <a:pt x="3" y="3"/>
                        </a:cubicBezTo>
                        <a:cubicBezTo>
                          <a:pt x="3" y="3"/>
                          <a:pt x="2" y="3"/>
                          <a:pt x="2" y="3"/>
                        </a:cubicBezTo>
                        <a:cubicBezTo>
                          <a:pt x="1" y="4"/>
                          <a:pt x="1" y="4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ubicBezTo>
                          <a:pt x="0" y="4"/>
                          <a:pt x="0" y="5"/>
                          <a:pt x="0" y="5"/>
                        </a:cubicBezTo>
                        <a:cubicBezTo>
                          <a:pt x="2" y="5"/>
                          <a:pt x="3" y="4"/>
                          <a:pt x="4" y="4"/>
                        </a:cubicBezTo>
                        <a:cubicBezTo>
                          <a:pt x="6" y="3"/>
                          <a:pt x="7" y="2"/>
                          <a:pt x="8" y="2"/>
                        </a:cubicBezTo>
                        <a:cubicBezTo>
                          <a:pt x="9" y="2"/>
                          <a:pt x="10" y="1"/>
                          <a:pt x="10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0"/>
                          <a:pt x="10" y="0"/>
                          <a:pt x="10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" name="Freeform 491"/>
                  <p:cNvSpPr/>
                  <p:nvPr/>
                </p:nvSpPr>
                <p:spPr bwMode="auto">
                  <a:xfrm>
                    <a:off x="852488" y="2244726"/>
                    <a:ext cx="11113" cy="3175"/>
                  </a:xfrm>
                  <a:custGeom>
                    <a:avLst/>
                    <a:gdLst>
                      <a:gd name="T0" fmla="*/ 10 w 11"/>
                      <a:gd name="T1" fmla="*/ 0 h 2"/>
                      <a:gd name="T2" fmla="*/ 6 w 11"/>
                      <a:gd name="T3" fmla="*/ 0 h 2"/>
                      <a:gd name="T4" fmla="*/ 1 w 11"/>
                      <a:gd name="T5" fmla="*/ 1 h 2"/>
                      <a:gd name="T6" fmla="*/ 0 w 11"/>
                      <a:gd name="T7" fmla="*/ 1 h 2"/>
                      <a:gd name="T8" fmla="*/ 1 w 11"/>
                      <a:gd name="T9" fmla="*/ 2 h 2"/>
                      <a:gd name="T10" fmla="*/ 10 w 11"/>
                      <a:gd name="T11" fmla="*/ 1 h 2"/>
                      <a:gd name="T12" fmla="*/ 11 w 11"/>
                      <a:gd name="T13" fmla="*/ 0 h 2"/>
                      <a:gd name="T14" fmla="*/ 10 w 11"/>
                      <a:gd name="T15" fmla="*/ 0 h 2"/>
                      <a:gd name="T16" fmla="*/ 10 w 11"/>
                      <a:gd name="T17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1" h="2">
                        <a:moveTo>
                          <a:pt x="10" y="0"/>
                        </a:moveTo>
                        <a:cubicBezTo>
                          <a:pt x="9" y="0"/>
                          <a:pt x="7" y="0"/>
                          <a:pt x="6" y="0"/>
                        </a:cubicBezTo>
                        <a:cubicBezTo>
                          <a:pt x="4" y="1"/>
                          <a:pt x="3" y="1"/>
                          <a:pt x="1" y="1"/>
                        </a:cubicBez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2"/>
                          <a:pt x="1" y="2"/>
                          <a:pt x="1" y="2"/>
                        </a:cubicBezTo>
                        <a:cubicBezTo>
                          <a:pt x="4" y="2"/>
                          <a:pt x="7" y="2"/>
                          <a:pt x="10" y="1"/>
                        </a:cubicBezTo>
                        <a:cubicBezTo>
                          <a:pt x="10" y="1"/>
                          <a:pt x="11" y="0"/>
                          <a:pt x="11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" name="Freeform 492"/>
                  <p:cNvSpPr/>
                  <p:nvPr/>
                </p:nvSpPr>
                <p:spPr bwMode="auto">
                  <a:xfrm>
                    <a:off x="854075" y="2219326"/>
                    <a:ext cx="9525" cy="6350"/>
                  </a:xfrm>
                  <a:custGeom>
                    <a:avLst/>
                    <a:gdLst>
                      <a:gd name="T0" fmla="*/ 1 w 9"/>
                      <a:gd name="T1" fmla="*/ 0 h 7"/>
                      <a:gd name="T2" fmla="*/ 0 w 9"/>
                      <a:gd name="T3" fmla="*/ 1 h 7"/>
                      <a:gd name="T4" fmla="*/ 4 w 9"/>
                      <a:gd name="T5" fmla="*/ 4 h 7"/>
                      <a:gd name="T6" fmla="*/ 8 w 9"/>
                      <a:gd name="T7" fmla="*/ 7 h 7"/>
                      <a:gd name="T8" fmla="*/ 9 w 9"/>
                      <a:gd name="T9" fmla="*/ 6 h 7"/>
                      <a:gd name="T10" fmla="*/ 9 w 9"/>
                      <a:gd name="T11" fmla="*/ 6 h 7"/>
                      <a:gd name="T12" fmla="*/ 3 w 9"/>
                      <a:gd name="T13" fmla="*/ 2 h 7"/>
                      <a:gd name="T14" fmla="*/ 2 w 9"/>
                      <a:gd name="T15" fmla="*/ 1 h 7"/>
                      <a:gd name="T16" fmla="*/ 1 w 9"/>
                      <a:gd name="T17" fmla="*/ 0 h 7"/>
                      <a:gd name="T18" fmla="*/ 1 w 9"/>
                      <a:gd name="T19" fmla="*/ 0 h 7"/>
                      <a:gd name="T20" fmla="*/ 1 w 9"/>
                      <a:gd name="T21" fmla="*/ 0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7">
                        <a:moveTo>
                          <a:pt x="1" y="0"/>
                        </a:moveTo>
                        <a:cubicBezTo>
                          <a:pt x="0" y="0"/>
                          <a:pt x="0" y="1"/>
                          <a:pt x="0" y="1"/>
                        </a:cubicBezTo>
                        <a:cubicBezTo>
                          <a:pt x="1" y="2"/>
                          <a:pt x="3" y="3"/>
                          <a:pt x="4" y="4"/>
                        </a:cubicBezTo>
                        <a:cubicBezTo>
                          <a:pt x="5" y="5"/>
                          <a:pt x="7" y="6"/>
                          <a:pt x="8" y="7"/>
                        </a:cubicBezTo>
                        <a:cubicBezTo>
                          <a:pt x="9" y="7"/>
                          <a:pt x="9" y="7"/>
                          <a:pt x="9" y="6"/>
                        </a:cubicBezTo>
                        <a:cubicBezTo>
                          <a:pt x="9" y="6"/>
                          <a:pt x="9" y="6"/>
                          <a:pt x="9" y="6"/>
                        </a:cubicBezTo>
                        <a:cubicBezTo>
                          <a:pt x="7" y="4"/>
                          <a:pt x="5" y="4"/>
                          <a:pt x="3" y="2"/>
                        </a:cubicBezTo>
                        <a:cubicBezTo>
                          <a:pt x="3" y="2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" name="Freeform 493"/>
                  <p:cNvSpPr/>
                  <p:nvPr/>
                </p:nvSpPr>
                <p:spPr bwMode="auto">
                  <a:xfrm>
                    <a:off x="866775" y="2198688"/>
                    <a:ext cx="9525" cy="11113"/>
                  </a:xfrm>
                  <a:custGeom>
                    <a:avLst/>
                    <a:gdLst>
                      <a:gd name="T0" fmla="*/ 0 w 9"/>
                      <a:gd name="T1" fmla="*/ 1 h 10"/>
                      <a:gd name="T2" fmla="*/ 1 w 9"/>
                      <a:gd name="T3" fmla="*/ 4 h 10"/>
                      <a:gd name="T4" fmla="*/ 3 w 9"/>
                      <a:gd name="T5" fmla="*/ 6 h 10"/>
                      <a:gd name="T6" fmla="*/ 6 w 9"/>
                      <a:gd name="T7" fmla="*/ 8 h 10"/>
                      <a:gd name="T8" fmla="*/ 8 w 9"/>
                      <a:gd name="T9" fmla="*/ 10 h 10"/>
                      <a:gd name="T10" fmla="*/ 9 w 9"/>
                      <a:gd name="T11" fmla="*/ 10 h 10"/>
                      <a:gd name="T12" fmla="*/ 9 w 9"/>
                      <a:gd name="T13" fmla="*/ 9 h 10"/>
                      <a:gd name="T14" fmla="*/ 5 w 9"/>
                      <a:gd name="T15" fmla="*/ 7 h 10"/>
                      <a:gd name="T16" fmla="*/ 2 w 9"/>
                      <a:gd name="T17" fmla="*/ 3 h 10"/>
                      <a:gd name="T18" fmla="*/ 1 w 9"/>
                      <a:gd name="T19" fmla="*/ 2 h 10"/>
                      <a:gd name="T20" fmla="*/ 1 w 9"/>
                      <a:gd name="T21" fmla="*/ 1 h 10"/>
                      <a:gd name="T22" fmla="*/ 1 w 9"/>
                      <a:gd name="T23" fmla="*/ 1 h 10"/>
                      <a:gd name="T24" fmla="*/ 0 w 9"/>
                      <a:gd name="T25" fmla="*/ 0 h 10"/>
                      <a:gd name="T26" fmla="*/ 0 w 9"/>
                      <a:gd name="T27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9" h="10">
                        <a:moveTo>
                          <a:pt x="0" y="1"/>
                        </a:moveTo>
                        <a:cubicBezTo>
                          <a:pt x="0" y="2"/>
                          <a:pt x="0" y="3"/>
                          <a:pt x="1" y="4"/>
                        </a:cubicBezTo>
                        <a:cubicBezTo>
                          <a:pt x="1" y="4"/>
                          <a:pt x="2" y="5"/>
                          <a:pt x="3" y="6"/>
                        </a:cubicBezTo>
                        <a:cubicBezTo>
                          <a:pt x="4" y="7"/>
                          <a:pt x="5" y="7"/>
                          <a:pt x="6" y="8"/>
                        </a:cubicBezTo>
                        <a:cubicBezTo>
                          <a:pt x="6" y="9"/>
                          <a:pt x="7" y="9"/>
                          <a:pt x="8" y="10"/>
                        </a:cubicBezTo>
                        <a:cubicBezTo>
                          <a:pt x="8" y="10"/>
                          <a:pt x="8" y="10"/>
                          <a:pt x="9" y="10"/>
                        </a:cubicBezTo>
                        <a:cubicBezTo>
                          <a:pt x="9" y="10"/>
                          <a:pt x="9" y="9"/>
                          <a:pt x="9" y="9"/>
                        </a:cubicBezTo>
                        <a:cubicBezTo>
                          <a:pt x="8" y="8"/>
                          <a:pt x="6" y="7"/>
                          <a:pt x="5" y="7"/>
                        </a:cubicBezTo>
                        <a:cubicBezTo>
                          <a:pt x="4" y="6"/>
                          <a:pt x="3" y="4"/>
                          <a:pt x="2" y="3"/>
                        </a:cubicBezTo>
                        <a:cubicBezTo>
                          <a:pt x="1" y="3"/>
                          <a:pt x="1" y="2"/>
                          <a:pt x="1" y="2"/>
                        </a:cubicBezTo>
                        <a:cubicBezTo>
                          <a:pt x="1" y="2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" name="Freeform 494"/>
                  <p:cNvSpPr/>
                  <p:nvPr/>
                </p:nvSpPr>
                <p:spPr bwMode="auto">
                  <a:xfrm>
                    <a:off x="855663" y="2439988"/>
                    <a:ext cx="1588" cy="9525"/>
                  </a:xfrm>
                  <a:custGeom>
                    <a:avLst/>
                    <a:gdLst>
                      <a:gd name="T0" fmla="*/ 1 w 2"/>
                      <a:gd name="T1" fmla="*/ 0 h 9"/>
                      <a:gd name="T2" fmla="*/ 0 w 2"/>
                      <a:gd name="T3" fmla="*/ 9 h 9"/>
                      <a:gd name="T4" fmla="*/ 1 w 2"/>
                      <a:gd name="T5" fmla="*/ 9 h 9"/>
                      <a:gd name="T6" fmla="*/ 2 w 2"/>
                      <a:gd name="T7" fmla="*/ 0 h 9"/>
                      <a:gd name="T8" fmla="*/ 1 w 2"/>
                      <a:gd name="T9" fmla="*/ 0 h 9"/>
                      <a:gd name="T10" fmla="*/ 1 w 2"/>
                      <a:gd name="T11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2" h="9">
                        <a:moveTo>
                          <a:pt x="1" y="0"/>
                        </a:moveTo>
                        <a:cubicBezTo>
                          <a:pt x="1" y="3"/>
                          <a:pt x="0" y="6"/>
                          <a:pt x="0" y="9"/>
                        </a:cubicBezTo>
                        <a:cubicBezTo>
                          <a:pt x="0" y="9"/>
                          <a:pt x="1" y="9"/>
                          <a:pt x="1" y="9"/>
                        </a:cubicBezTo>
                        <a:cubicBezTo>
                          <a:pt x="1" y="6"/>
                          <a:pt x="2" y="3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" name="Freeform 495"/>
                  <p:cNvSpPr>
                    <a:spLocks noEditPoints="1"/>
                  </p:cNvSpPr>
                  <p:nvPr/>
                </p:nvSpPr>
                <p:spPr bwMode="auto">
                  <a:xfrm>
                    <a:off x="820738" y="2447926"/>
                    <a:ext cx="39688" cy="41275"/>
                  </a:xfrm>
                  <a:custGeom>
                    <a:avLst/>
                    <a:gdLst>
                      <a:gd name="T0" fmla="*/ 18 w 37"/>
                      <a:gd name="T1" fmla="*/ 38 h 39"/>
                      <a:gd name="T2" fmla="*/ 18 w 37"/>
                      <a:gd name="T3" fmla="*/ 38 h 39"/>
                      <a:gd name="T4" fmla="*/ 28 w 37"/>
                      <a:gd name="T5" fmla="*/ 35 h 39"/>
                      <a:gd name="T6" fmla="*/ 26 w 37"/>
                      <a:gd name="T7" fmla="*/ 18 h 39"/>
                      <a:gd name="T8" fmla="*/ 26 w 37"/>
                      <a:gd name="T9" fmla="*/ 18 h 39"/>
                      <a:gd name="T10" fmla="*/ 20 w 37"/>
                      <a:gd name="T11" fmla="*/ 16 h 39"/>
                      <a:gd name="T12" fmla="*/ 20 w 37"/>
                      <a:gd name="T13" fmla="*/ 16 h 39"/>
                      <a:gd name="T14" fmla="*/ 20 w 37"/>
                      <a:gd name="T15" fmla="*/ 16 h 39"/>
                      <a:gd name="T16" fmla="*/ 16 w 37"/>
                      <a:gd name="T17" fmla="*/ 8 h 39"/>
                      <a:gd name="T18" fmla="*/ 23 w 37"/>
                      <a:gd name="T19" fmla="*/ 3 h 39"/>
                      <a:gd name="T20" fmla="*/ 23 w 37"/>
                      <a:gd name="T21" fmla="*/ 3 h 39"/>
                      <a:gd name="T22" fmla="*/ 18 w 37"/>
                      <a:gd name="T23" fmla="*/ 4 h 39"/>
                      <a:gd name="T24" fmla="*/ 14 w 37"/>
                      <a:gd name="T25" fmla="*/ 14 h 39"/>
                      <a:gd name="T26" fmla="*/ 21 w 37"/>
                      <a:gd name="T27" fmla="*/ 17 h 39"/>
                      <a:gd name="T28" fmla="*/ 30 w 37"/>
                      <a:gd name="T29" fmla="*/ 19 h 39"/>
                      <a:gd name="T30" fmla="*/ 33 w 37"/>
                      <a:gd name="T31" fmla="*/ 21 h 39"/>
                      <a:gd name="T32" fmla="*/ 35 w 37"/>
                      <a:gd name="T33" fmla="*/ 26 h 39"/>
                      <a:gd name="T34" fmla="*/ 35 w 37"/>
                      <a:gd name="T35" fmla="*/ 30 h 39"/>
                      <a:gd name="T36" fmla="*/ 32 w 37"/>
                      <a:gd name="T37" fmla="*/ 33 h 39"/>
                      <a:gd name="T38" fmla="*/ 18 w 37"/>
                      <a:gd name="T39" fmla="*/ 38 h 39"/>
                      <a:gd name="T40" fmla="*/ 18 w 37"/>
                      <a:gd name="T41" fmla="*/ 38 h 39"/>
                      <a:gd name="T42" fmla="*/ 18 w 37"/>
                      <a:gd name="T43" fmla="*/ 38 h 39"/>
                      <a:gd name="T44" fmla="*/ 2 w 37"/>
                      <a:gd name="T45" fmla="*/ 37 h 39"/>
                      <a:gd name="T46" fmla="*/ 0 w 37"/>
                      <a:gd name="T47" fmla="*/ 29 h 39"/>
                      <a:gd name="T48" fmla="*/ 0 w 37"/>
                      <a:gd name="T49" fmla="*/ 29 h 39"/>
                      <a:gd name="T50" fmla="*/ 2 w 37"/>
                      <a:gd name="T51" fmla="*/ 38 h 39"/>
                      <a:gd name="T52" fmla="*/ 17 w 37"/>
                      <a:gd name="T53" fmla="*/ 39 h 39"/>
                      <a:gd name="T54" fmla="*/ 32 w 37"/>
                      <a:gd name="T55" fmla="*/ 34 h 39"/>
                      <a:gd name="T56" fmla="*/ 35 w 37"/>
                      <a:gd name="T57" fmla="*/ 23 h 39"/>
                      <a:gd name="T58" fmla="*/ 29 w 37"/>
                      <a:gd name="T59" fmla="*/ 18 h 39"/>
                      <a:gd name="T60" fmla="*/ 17 w 37"/>
                      <a:gd name="T61" fmla="*/ 16 h 39"/>
                      <a:gd name="T62" fmla="*/ 15 w 37"/>
                      <a:gd name="T63" fmla="*/ 14 h 39"/>
                      <a:gd name="T64" fmla="*/ 14 w 37"/>
                      <a:gd name="T65" fmla="*/ 12 h 39"/>
                      <a:gd name="T66" fmla="*/ 15 w 37"/>
                      <a:gd name="T67" fmla="*/ 9 h 39"/>
                      <a:gd name="T68" fmla="*/ 18 w 37"/>
                      <a:gd name="T69" fmla="*/ 5 h 39"/>
                      <a:gd name="T70" fmla="*/ 28 w 37"/>
                      <a:gd name="T71" fmla="*/ 1 h 39"/>
                      <a:gd name="T72" fmla="*/ 33 w 37"/>
                      <a:gd name="T73" fmla="*/ 2 h 39"/>
                      <a:gd name="T74" fmla="*/ 35 w 37"/>
                      <a:gd name="T75" fmla="*/ 2 h 39"/>
                      <a:gd name="T76" fmla="*/ 30 w 37"/>
                      <a:gd name="T77" fmla="*/ 0 h 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37" h="39">
                        <a:moveTo>
                          <a:pt x="18" y="38"/>
                        </a:move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moveTo>
                          <a:pt x="28" y="35"/>
                        </a:moveTo>
                        <a:cubicBezTo>
                          <a:pt x="28" y="35"/>
                          <a:pt x="28" y="35"/>
                          <a:pt x="28" y="35"/>
                        </a:cubicBezTo>
                        <a:cubicBezTo>
                          <a:pt x="28" y="35"/>
                          <a:pt x="28" y="35"/>
                          <a:pt x="28" y="35"/>
                        </a:cubicBezTo>
                        <a:moveTo>
                          <a:pt x="26" y="18"/>
                        </a:moveTo>
                        <a:cubicBezTo>
                          <a:pt x="26" y="18"/>
                          <a:pt x="26" y="18"/>
                          <a:pt x="26" y="18"/>
                        </a:cubicBezTo>
                        <a:cubicBezTo>
                          <a:pt x="26" y="18"/>
                          <a:pt x="26" y="18"/>
                          <a:pt x="26" y="18"/>
                        </a:cubicBezTo>
                        <a:moveTo>
                          <a:pt x="20" y="16"/>
                        </a:moveTo>
                        <a:cubicBezTo>
                          <a:pt x="20" y="16"/>
                          <a:pt x="20" y="16"/>
                          <a:pt x="20" y="16"/>
                        </a:cubicBezTo>
                        <a:cubicBezTo>
                          <a:pt x="20" y="16"/>
                          <a:pt x="20" y="16"/>
                          <a:pt x="20" y="16"/>
                        </a:cubicBezTo>
                        <a:moveTo>
                          <a:pt x="20" y="16"/>
                        </a:moveTo>
                        <a:cubicBezTo>
                          <a:pt x="20" y="16"/>
                          <a:pt x="20" y="16"/>
                          <a:pt x="20" y="16"/>
                        </a:cubicBezTo>
                        <a:cubicBezTo>
                          <a:pt x="20" y="16"/>
                          <a:pt x="20" y="16"/>
                          <a:pt x="20" y="16"/>
                        </a:cubicBezTo>
                        <a:moveTo>
                          <a:pt x="16" y="8"/>
                        </a:moveTo>
                        <a:cubicBezTo>
                          <a:pt x="16" y="8"/>
                          <a:pt x="16" y="8"/>
                          <a:pt x="16" y="8"/>
                        </a:cubicBezTo>
                        <a:cubicBezTo>
                          <a:pt x="16" y="8"/>
                          <a:pt x="16" y="8"/>
                          <a:pt x="16" y="8"/>
                        </a:cubicBezTo>
                        <a:moveTo>
                          <a:pt x="23" y="3"/>
                        </a:moveTo>
                        <a:cubicBezTo>
                          <a:pt x="23" y="3"/>
                          <a:pt x="23" y="3"/>
                          <a:pt x="23" y="3"/>
                        </a:cubicBezTo>
                        <a:cubicBezTo>
                          <a:pt x="23" y="3"/>
                          <a:pt x="23" y="3"/>
                          <a:pt x="23" y="3"/>
                        </a:cubicBezTo>
                        <a:moveTo>
                          <a:pt x="27" y="1"/>
                        </a:moveTo>
                        <a:cubicBezTo>
                          <a:pt x="24" y="1"/>
                          <a:pt x="21" y="3"/>
                          <a:pt x="18" y="4"/>
                        </a:cubicBezTo>
                        <a:cubicBezTo>
                          <a:pt x="16" y="6"/>
                          <a:pt x="14" y="8"/>
                          <a:pt x="13" y="11"/>
                        </a:cubicBezTo>
                        <a:cubicBezTo>
                          <a:pt x="13" y="12"/>
                          <a:pt x="13" y="13"/>
                          <a:pt x="14" y="14"/>
                        </a:cubicBezTo>
                        <a:cubicBezTo>
                          <a:pt x="14" y="15"/>
                          <a:pt x="15" y="16"/>
                          <a:pt x="16" y="16"/>
                        </a:cubicBezTo>
                        <a:cubicBezTo>
                          <a:pt x="18" y="17"/>
                          <a:pt x="19" y="17"/>
                          <a:pt x="21" y="17"/>
                        </a:cubicBezTo>
                        <a:cubicBezTo>
                          <a:pt x="23" y="18"/>
                          <a:pt x="24" y="18"/>
                          <a:pt x="26" y="18"/>
                        </a:cubicBezTo>
                        <a:cubicBezTo>
                          <a:pt x="28" y="18"/>
                          <a:pt x="29" y="18"/>
                          <a:pt x="30" y="19"/>
                        </a:cubicBezTo>
                        <a:cubicBezTo>
                          <a:pt x="31" y="19"/>
                          <a:pt x="31" y="19"/>
                          <a:pt x="32" y="20"/>
                        </a:cubicBezTo>
                        <a:cubicBezTo>
                          <a:pt x="32" y="20"/>
                          <a:pt x="33" y="20"/>
                          <a:pt x="33" y="21"/>
                        </a:cubicBezTo>
                        <a:cubicBezTo>
                          <a:pt x="34" y="21"/>
                          <a:pt x="34" y="22"/>
                          <a:pt x="34" y="23"/>
                        </a:cubicBezTo>
                        <a:cubicBezTo>
                          <a:pt x="35" y="24"/>
                          <a:pt x="35" y="25"/>
                          <a:pt x="35" y="26"/>
                        </a:cubicBezTo>
                        <a:cubicBezTo>
                          <a:pt x="35" y="27"/>
                          <a:pt x="35" y="27"/>
                          <a:pt x="35" y="28"/>
                        </a:cubicBezTo>
                        <a:cubicBezTo>
                          <a:pt x="35" y="29"/>
                          <a:pt x="35" y="29"/>
                          <a:pt x="35" y="30"/>
                        </a:cubicBezTo>
                        <a:cubicBezTo>
                          <a:pt x="35" y="30"/>
                          <a:pt x="34" y="31"/>
                          <a:pt x="34" y="31"/>
                        </a:cubicBezTo>
                        <a:cubicBezTo>
                          <a:pt x="33" y="32"/>
                          <a:pt x="32" y="33"/>
                          <a:pt x="32" y="33"/>
                        </a:cubicBezTo>
                        <a:cubicBezTo>
                          <a:pt x="30" y="34"/>
                          <a:pt x="29" y="35"/>
                          <a:pt x="28" y="35"/>
                        </a:cubicBezTo>
                        <a:cubicBezTo>
                          <a:pt x="25" y="37"/>
                          <a:pt x="21" y="37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4" y="38"/>
                          <a:pt x="9" y="38"/>
                          <a:pt x="5" y="38"/>
                        </a:cubicBezTo>
                        <a:cubicBezTo>
                          <a:pt x="4" y="38"/>
                          <a:pt x="3" y="37"/>
                          <a:pt x="2" y="37"/>
                        </a:cubicBezTo>
                        <a:cubicBezTo>
                          <a:pt x="2" y="35"/>
                          <a:pt x="1" y="33"/>
                          <a:pt x="1" y="30"/>
                        </a:cubicBezTo>
                        <a:cubicBezTo>
                          <a:pt x="1" y="30"/>
                          <a:pt x="0" y="29"/>
                          <a:pt x="0" y="29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0" y="28"/>
                          <a:pt x="0" y="29"/>
                        </a:cubicBezTo>
                        <a:cubicBezTo>
                          <a:pt x="0" y="32"/>
                          <a:pt x="1" y="35"/>
                          <a:pt x="1" y="38"/>
                        </a:cubicBezTo>
                        <a:cubicBezTo>
                          <a:pt x="1" y="38"/>
                          <a:pt x="1" y="38"/>
                          <a:pt x="2" y="38"/>
                        </a:cubicBezTo>
                        <a:cubicBezTo>
                          <a:pt x="4" y="39"/>
                          <a:pt x="6" y="39"/>
                          <a:pt x="8" y="39"/>
                        </a:cubicBezTo>
                        <a:cubicBezTo>
                          <a:pt x="11" y="39"/>
                          <a:pt x="14" y="39"/>
                          <a:pt x="17" y="39"/>
                        </a:cubicBezTo>
                        <a:cubicBezTo>
                          <a:pt x="20" y="38"/>
                          <a:pt x="23" y="38"/>
                          <a:pt x="25" y="37"/>
                        </a:cubicBezTo>
                        <a:cubicBezTo>
                          <a:pt x="28" y="36"/>
                          <a:pt x="30" y="35"/>
                          <a:pt x="32" y="34"/>
                        </a:cubicBezTo>
                        <a:cubicBezTo>
                          <a:pt x="34" y="33"/>
                          <a:pt x="35" y="31"/>
                          <a:pt x="36" y="29"/>
                        </a:cubicBezTo>
                        <a:cubicBezTo>
                          <a:pt x="37" y="27"/>
                          <a:pt x="36" y="25"/>
                          <a:pt x="35" y="23"/>
                        </a:cubicBezTo>
                        <a:cubicBezTo>
                          <a:pt x="35" y="21"/>
                          <a:pt x="34" y="20"/>
                          <a:pt x="33" y="19"/>
                        </a:cubicBezTo>
                        <a:cubicBezTo>
                          <a:pt x="32" y="18"/>
                          <a:pt x="31" y="18"/>
                          <a:pt x="29" y="18"/>
                        </a:cubicBezTo>
                        <a:cubicBezTo>
                          <a:pt x="26" y="17"/>
                          <a:pt x="23" y="17"/>
                          <a:pt x="20" y="16"/>
                        </a:cubicBezTo>
                        <a:cubicBezTo>
                          <a:pt x="19" y="16"/>
                          <a:pt x="18" y="16"/>
                          <a:pt x="17" y="16"/>
                        </a:cubicBezTo>
                        <a:cubicBezTo>
                          <a:pt x="16" y="16"/>
                          <a:pt x="16" y="15"/>
                          <a:pt x="16" y="15"/>
                        </a:cubicBezTo>
                        <a:cubicBezTo>
                          <a:pt x="15" y="15"/>
                          <a:pt x="15" y="15"/>
                          <a:pt x="15" y="14"/>
                        </a:cubicBezTo>
                        <a:cubicBezTo>
                          <a:pt x="15" y="14"/>
                          <a:pt x="15" y="14"/>
                          <a:pt x="14" y="14"/>
                        </a:cubicBezTo>
                        <a:cubicBezTo>
                          <a:pt x="14" y="13"/>
                          <a:pt x="14" y="13"/>
                          <a:pt x="14" y="12"/>
                        </a:cubicBezTo>
                        <a:cubicBezTo>
                          <a:pt x="14" y="12"/>
                          <a:pt x="14" y="11"/>
                          <a:pt x="14" y="11"/>
                        </a:cubicBezTo>
                        <a:cubicBezTo>
                          <a:pt x="14" y="10"/>
                          <a:pt x="14" y="10"/>
                          <a:pt x="15" y="9"/>
                        </a:cubicBezTo>
                        <a:cubicBezTo>
                          <a:pt x="15" y="9"/>
                          <a:pt x="15" y="8"/>
                          <a:pt x="16" y="8"/>
                        </a:cubicBezTo>
                        <a:cubicBezTo>
                          <a:pt x="16" y="7"/>
                          <a:pt x="17" y="6"/>
                          <a:pt x="18" y="5"/>
                        </a:cubicBezTo>
                        <a:cubicBezTo>
                          <a:pt x="20" y="4"/>
                          <a:pt x="21" y="3"/>
                          <a:pt x="23" y="3"/>
                        </a:cubicBezTo>
                        <a:cubicBezTo>
                          <a:pt x="25" y="2"/>
                          <a:pt x="26" y="2"/>
                          <a:pt x="28" y="1"/>
                        </a:cubicBezTo>
                        <a:cubicBezTo>
                          <a:pt x="29" y="1"/>
                          <a:pt x="30" y="1"/>
                          <a:pt x="31" y="1"/>
                        </a:cubicBezTo>
                        <a:cubicBezTo>
                          <a:pt x="32" y="1"/>
                          <a:pt x="33" y="2"/>
                          <a:pt x="33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5" y="3"/>
                          <a:pt x="35" y="2"/>
                          <a:pt x="35" y="2"/>
                        </a:cubicBezTo>
                        <a:cubicBezTo>
                          <a:pt x="35" y="2"/>
                          <a:pt x="35" y="2"/>
                          <a:pt x="35" y="2"/>
                        </a:cubicBezTo>
                        <a:cubicBezTo>
                          <a:pt x="33" y="1"/>
                          <a:pt x="32" y="0"/>
                          <a:pt x="30" y="0"/>
                        </a:cubicBezTo>
                        <a:cubicBezTo>
                          <a:pt x="29" y="0"/>
                          <a:pt x="28" y="1"/>
                          <a:pt x="27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" name="Freeform 496"/>
                  <p:cNvSpPr>
                    <a:spLocks noEditPoints="1"/>
                  </p:cNvSpPr>
                  <p:nvPr/>
                </p:nvSpPr>
                <p:spPr bwMode="auto">
                  <a:xfrm>
                    <a:off x="819150" y="2439988"/>
                    <a:ext cx="38100" cy="39688"/>
                  </a:xfrm>
                  <a:custGeom>
                    <a:avLst/>
                    <a:gdLst>
                      <a:gd name="T0" fmla="*/ 5 w 36"/>
                      <a:gd name="T1" fmla="*/ 36 h 37"/>
                      <a:gd name="T2" fmla="*/ 5 w 36"/>
                      <a:gd name="T3" fmla="*/ 36 h 37"/>
                      <a:gd name="T4" fmla="*/ 5 w 36"/>
                      <a:gd name="T5" fmla="*/ 36 h 37"/>
                      <a:gd name="T6" fmla="*/ 19 w 36"/>
                      <a:gd name="T7" fmla="*/ 32 h 37"/>
                      <a:gd name="T8" fmla="*/ 3 w 36"/>
                      <a:gd name="T9" fmla="*/ 20 h 37"/>
                      <a:gd name="T10" fmla="*/ 3 w 36"/>
                      <a:gd name="T11" fmla="*/ 20 h 37"/>
                      <a:gd name="T12" fmla="*/ 3 w 36"/>
                      <a:gd name="T13" fmla="*/ 12 h 37"/>
                      <a:gd name="T14" fmla="*/ 8 w 36"/>
                      <a:gd name="T15" fmla="*/ 6 h 37"/>
                      <a:gd name="T16" fmla="*/ 8 w 36"/>
                      <a:gd name="T17" fmla="*/ 6 h 37"/>
                      <a:gd name="T18" fmla="*/ 14 w 36"/>
                      <a:gd name="T19" fmla="*/ 3 h 37"/>
                      <a:gd name="T20" fmla="*/ 19 w 36"/>
                      <a:gd name="T21" fmla="*/ 1 h 37"/>
                      <a:gd name="T22" fmla="*/ 1 w 36"/>
                      <a:gd name="T23" fmla="*/ 15 h 37"/>
                      <a:gd name="T24" fmla="*/ 4 w 36"/>
                      <a:gd name="T25" fmla="*/ 23 h 37"/>
                      <a:gd name="T26" fmla="*/ 11 w 36"/>
                      <a:gd name="T27" fmla="*/ 27 h 37"/>
                      <a:gd name="T28" fmla="*/ 19 w 36"/>
                      <a:gd name="T29" fmla="*/ 32 h 37"/>
                      <a:gd name="T30" fmla="*/ 19 w 36"/>
                      <a:gd name="T31" fmla="*/ 33 h 37"/>
                      <a:gd name="T32" fmla="*/ 19 w 36"/>
                      <a:gd name="T33" fmla="*/ 34 h 37"/>
                      <a:gd name="T34" fmla="*/ 19 w 36"/>
                      <a:gd name="T35" fmla="*/ 35 h 37"/>
                      <a:gd name="T36" fmla="*/ 14 w 36"/>
                      <a:gd name="T37" fmla="*/ 36 h 37"/>
                      <a:gd name="T38" fmla="*/ 1 w 36"/>
                      <a:gd name="T39" fmla="*/ 35 h 37"/>
                      <a:gd name="T40" fmla="*/ 1 w 36"/>
                      <a:gd name="T41" fmla="*/ 36 h 37"/>
                      <a:gd name="T42" fmla="*/ 9 w 36"/>
                      <a:gd name="T43" fmla="*/ 37 h 37"/>
                      <a:gd name="T44" fmla="*/ 18 w 36"/>
                      <a:gd name="T45" fmla="*/ 36 h 37"/>
                      <a:gd name="T46" fmla="*/ 20 w 36"/>
                      <a:gd name="T47" fmla="*/ 32 h 37"/>
                      <a:gd name="T48" fmla="*/ 13 w 36"/>
                      <a:gd name="T49" fmla="*/ 27 h 37"/>
                      <a:gd name="T50" fmla="*/ 4 w 36"/>
                      <a:gd name="T51" fmla="*/ 22 h 37"/>
                      <a:gd name="T52" fmla="*/ 2 w 36"/>
                      <a:gd name="T53" fmla="*/ 17 h 37"/>
                      <a:gd name="T54" fmla="*/ 3 w 36"/>
                      <a:gd name="T55" fmla="*/ 12 h 37"/>
                      <a:gd name="T56" fmla="*/ 8 w 36"/>
                      <a:gd name="T57" fmla="*/ 6 h 37"/>
                      <a:gd name="T58" fmla="*/ 22 w 36"/>
                      <a:gd name="T59" fmla="*/ 1 h 37"/>
                      <a:gd name="T60" fmla="*/ 36 w 36"/>
                      <a:gd name="T61" fmla="*/ 0 h 37"/>
                      <a:gd name="T62" fmla="*/ 19 w 36"/>
                      <a:gd name="T63" fmla="*/ 1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36" h="37">
                        <a:moveTo>
                          <a:pt x="5" y="36"/>
                        </a:moveTo>
                        <a:cubicBezTo>
                          <a:pt x="5" y="36"/>
                          <a:pt x="5" y="36"/>
                          <a:pt x="5" y="36"/>
                        </a:cubicBezTo>
                        <a:cubicBezTo>
                          <a:pt x="5" y="36"/>
                          <a:pt x="5" y="36"/>
                          <a:pt x="5" y="36"/>
                        </a:cubicBezTo>
                        <a:moveTo>
                          <a:pt x="5" y="36"/>
                        </a:moveTo>
                        <a:cubicBezTo>
                          <a:pt x="5" y="36"/>
                          <a:pt x="5" y="36"/>
                          <a:pt x="5" y="36"/>
                        </a:cubicBezTo>
                        <a:cubicBezTo>
                          <a:pt x="5" y="36"/>
                          <a:pt x="5" y="36"/>
                          <a:pt x="5" y="36"/>
                        </a:cubicBezTo>
                        <a:moveTo>
                          <a:pt x="19" y="32"/>
                        </a:moveTo>
                        <a:cubicBezTo>
                          <a:pt x="19" y="32"/>
                          <a:pt x="19" y="32"/>
                          <a:pt x="19" y="32"/>
                        </a:cubicBezTo>
                        <a:cubicBezTo>
                          <a:pt x="19" y="32"/>
                          <a:pt x="19" y="32"/>
                          <a:pt x="19" y="32"/>
                        </a:cubicBezTo>
                        <a:moveTo>
                          <a:pt x="3" y="20"/>
                        </a:moveTo>
                        <a:cubicBezTo>
                          <a:pt x="3" y="20"/>
                          <a:pt x="3" y="20"/>
                          <a:pt x="3" y="20"/>
                        </a:cubicBezTo>
                        <a:cubicBezTo>
                          <a:pt x="3" y="20"/>
                          <a:pt x="3" y="20"/>
                          <a:pt x="3" y="20"/>
                        </a:cubicBezTo>
                        <a:moveTo>
                          <a:pt x="3" y="12"/>
                        </a:move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moveTo>
                          <a:pt x="8" y="6"/>
                        </a:moveTo>
                        <a:cubicBezTo>
                          <a:pt x="8" y="6"/>
                          <a:pt x="8" y="6"/>
                          <a:pt x="8" y="6"/>
                        </a:cubicBezTo>
                        <a:cubicBezTo>
                          <a:pt x="8" y="6"/>
                          <a:pt x="8" y="6"/>
                          <a:pt x="8" y="6"/>
                        </a:cubicBezTo>
                        <a:moveTo>
                          <a:pt x="14" y="3"/>
                        </a:move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moveTo>
                          <a:pt x="19" y="1"/>
                        </a:moveTo>
                        <a:cubicBezTo>
                          <a:pt x="15" y="2"/>
                          <a:pt x="10" y="3"/>
                          <a:pt x="7" y="6"/>
                        </a:cubicBezTo>
                        <a:cubicBezTo>
                          <a:pt x="4" y="8"/>
                          <a:pt x="1" y="12"/>
                          <a:pt x="1" y="15"/>
                        </a:cubicBezTo>
                        <a:cubicBezTo>
                          <a:pt x="1" y="17"/>
                          <a:pt x="2" y="19"/>
                          <a:pt x="2" y="21"/>
                        </a:cubicBezTo>
                        <a:cubicBezTo>
                          <a:pt x="3" y="22"/>
                          <a:pt x="3" y="22"/>
                          <a:pt x="4" y="23"/>
                        </a:cubicBezTo>
                        <a:cubicBezTo>
                          <a:pt x="4" y="23"/>
                          <a:pt x="4" y="23"/>
                          <a:pt x="5" y="24"/>
                        </a:cubicBezTo>
                        <a:cubicBezTo>
                          <a:pt x="7" y="25"/>
                          <a:pt x="9" y="26"/>
                          <a:pt x="11" y="27"/>
                        </a:cubicBezTo>
                        <a:cubicBezTo>
                          <a:pt x="13" y="28"/>
                          <a:pt x="15" y="29"/>
                          <a:pt x="17" y="31"/>
                        </a:cubicBezTo>
                        <a:cubicBezTo>
                          <a:pt x="18" y="31"/>
                          <a:pt x="18" y="32"/>
                          <a:pt x="19" y="32"/>
                        </a:cubicBezTo>
                        <a:cubicBezTo>
                          <a:pt x="19" y="33"/>
                          <a:pt x="19" y="33"/>
                          <a:pt x="19" y="33"/>
                        </a:cubicBezTo>
                        <a:cubicBezTo>
                          <a:pt x="19" y="33"/>
                          <a:pt x="19" y="33"/>
                          <a:pt x="19" y="33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5"/>
                          <a:pt x="19" y="35"/>
                          <a:pt x="19" y="35"/>
                        </a:cubicBezTo>
                        <a:cubicBezTo>
                          <a:pt x="18" y="35"/>
                          <a:pt x="18" y="35"/>
                          <a:pt x="18" y="35"/>
                        </a:cubicBezTo>
                        <a:cubicBezTo>
                          <a:pt x="17" y="36"/>
                          <a:pt x="15" y="36"/>
                          <a:pt x="14" y="36"/>
                        </a:cubicBezTo>
                        <a:cubicBezTo>
                          <a:pt x="11" y="37"/>
                          <a:pt x="8" y="36"/>
                          <a:pt x="5" y="36"/>
                        </a:cubicBezTo>
                        <a:cubicBezTo>
                          <a:pt x="4" y="36"/>
                          <a:pt x="3" y="36"/>
                          <a:pt x="1" y="35"/>
                        </a:cubicBezTo>
                        <a:cubicBezTo>
                          <a:pt x="1" y="35"/>
                          <a:pt x="1" y="35"/>
                          <a:pt x="1" y="35"/>
                        </a:cubicBezTo>
                        <a:cubicBezTo>
                          <a:pt x="0" y="35"/>
                          <a:pt x="0" y="36"/>
                          <a:pt x="1" y="36"/>
                        </a:cubicBezTo>
                        <a:cubicBezTo>
                          <a:pt x="2" y="36"/>
                          <a:pt x="3" y="37"/>
                          <a:pt x="4" y="37"/>
                        </a:cubicBezTo>
                        <a:cubicBezTo>
                          <a:pt x="6" y="37"/>
                          <a:pt x="7" y="37"/>
                          <a:pt x="9" y="37"/>
                        </a:cubicBezTo>
                        <a:cubicBezTo>
                          <a:pt x="11" y="37"/>
                          <a:pt x="13" y="37"/>
                          <a:pt x="14" y="37"/>
                        </a:cubicBezTo>
                        <a:cubicBezTo>
                          <a:pt x="16" y="37"/>
                          <a:pt x="17" y="37"/>
                          <a:pt x="18" y="36"/>
                        </a:cubicBezTo>
                        <a:cubicBezTo>
                          <a:pt x="19" y="36"/>
                          <a:pt x="20" y="35"/>
                          <a:pt x="20" y="34"/>
                        </a:cubicBezTo>
                        <a:cubicBezTo>
                          <a:pt x="20" y="33"/>
                          <a:pt x="20" y="33"/>
                          <a:pt x="20" y="32"/>
                        </a:cubicBezTo>
                        <a:cubicBezTo>
                          <a:pt x="19" y="31"/>
                          <a:pt x="18" y="30"/>
                          <a:pt x="17" y="30"/>
                        </a:cubicBezTo>
                        <a:cubicBezTo>
                          <a:pt x="16" y="29"/>
                          <a:pt x="14" y="28"/>
                          <a:pt x="13" y="27"/>
                        </a:cubicBezTo>
                        <a:cubicBezTo>
                          <a:pt x="11" y="26"/>
                          <a:pt x="8" y="25"/>
                          <a:pt x="6" y="23"/>
                        </a:cubicBezTo>
                        <a:cubicBezTo>
                          <a:pt x="5" y="23"/>
                          <a:pt x="5" y="22"/>
                          <a:pt x="4" y="22"/>
                        </a:cubicBezTo>
                        <a:cubicBezTo>
                          <a:pt x="4" y="21"/>
                          <a:pt x="3" y="20"/>
                          <a:pt x="3" y="20"/>
                        </a:cubicBezTo>
                        <a:cubicBezTo>
                          <a:pt x="2" y="19"/>
                          <a:pt x="2" y="18"/>
                          <a:pt x="2" y="17"/>
                        </a:cubicBezTo>
                        <a:cubicBezTo>
                          <a:pt x="2" y="16"/>
                          <a:pt x="2" y="16"/>
                          <a:pt x="2" y="15"/>
                        </a:cubicBezTo>
                        <a:cubicBezTo>
                          <a:pt x="2" y="14"/>
                          <a:pt x="2" y="13"/>
                          <a:pt x="3" y="12"/>
                        </a:cubicBezTo>
                        <a:cubicBezTo>
                          <a:pt x="3" y="11"/>
                          <a:pt x="4" y="10"/>
                          <a:pt x="5" y="10"/>
                        </a:cubicBezTo>
                        <a:cubicBezTo>
                          <a:pt x="6" y="8"/>
                          <a:pt x="7" y="7"/>
                          <a:pt x="8" y="6"/>
                        </a:cubicBezTo>
                        <a:cubicBezTo>
                          <a:pt x="10" y="5"/>
                          <a:pt x="12" y="4"/>
                          <a:pt x="14" y="3"/>
                        </a:cubicBezTo>
                        <a:cubicBezTo>
                          <a:pt x="17" y="2"/>
                          <a:pt x="19" y="2"/>
                          <a:pt x="22" y="1"/>
                        </a:cubicBezTo>
                        <a:cubicBezTo>
                          <a:pt x="27" y="1"/>
                          <a:pt x="31" y="1"/>
                          <a:pt x="36" y="1"/>
                        </a:cubicBezTo>
                        <a:cubicBezTo>
                          <a:pt x="36" y="1"/>
                          <a:pt x="36" y="0"/>
                          <a:pt x="36" y="0"/>
                        </a:cubicBezTo>
                        <a:cubicBezTo>
                          <a:pt x="35" y="0"/>
                          <a:pt x="34" y="0"/>
                          <a:pt x="33" y="0"/>
                        </a:cubicBezTo>
                        <a:cubicBezTo>
                          <a:pt x="28" y="0"/>
                          <a:pt x="24" y="0"/>
                          <a:pt x="19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" name="Freeform 497"/>
                  <p:cNvSpPr/>
                  <p:nvPr/>
                </p:nvSpPr>
                <p:spPr bwMode="auto">
                  <a:xfrm>
                    <a:off x="838200" y="2432051"/>
                    <a:ext cx="9525" cy="9525"/>
                  </a:xfrm>
                  <a:custGeom>
                    <a:avLst/>
                    <a:gdLst>
                      <a:gd name="T0" fmla="*/ 1 w 8"/>
                      <a:gd name="T1" fmla="*/ 1 h 9"/>
                      <a:gd name="T2" fmla="*/ 0 w 8"/>
                      <a:gd name="T3" fmla="*/ 1 h 9"/>
                      <a:gd name="T4" fmla="*/ 0 w 8"/>
                      <a:gd name="T5" fmla="*/ 9 h 9"/>
                      <a:gd name="T6" fmla="*/ 1 w 8"/>
                      <a:gd name="T7" fmla="*/ 9 h 9"/>
                      <a:gd name="T8" fmla="*/ 1 w 8"/>
                      <a:gd name="T9" fmla="*/ 9 h 9"/>
                      <a:gd name="T10" fmla="*/ 1 w 8"/>
                      <a:gd name="T11" fmla="*/ 1 h 9"/>
                      <a:gd name="T12" fmla="*/ 7 w 8"/>
                      <a:gd name="T13" fmla="*/ 1 h 9"/>
                      <a:gd name="T14" fmla="*/ 7 w 8"/>
                      <a:gd name="T15" fmla="*/ 7 h 9"/>
                      <a:gd name="T16" fmla="*/ 8 w 8"/>
                      <a:gd name="T17" fmla="*/ 7 h 9"/>
                      <a:gd name="T18" fmla="*/ 8 w 8"/>
                      <a:gd name="T19" fmla="*/ 1 h 9"/>
                      <a:gd name="T20" fmla="*/ 7 w 8"/>
                      <a:gd name="T21" fmla="*/ 0 h 9"/>
                      <a:gd name="T22" fmla="*/ 6 w 8"/>
                      <a:gd name="T23" fmla="*/ 0 h 9"/>
                      <a:gd name="T24" fmla="*/ 1 w 8"/>
                      <a:gd name="T25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8" h="9">
                        <a:moveTo>
                          <a:pt x="1" y="1"/>
                        </a:move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4"/>
                          <a:pt x="1" y="6"/>
                          <a:pt x="0" y="9"/>
                        </a:cubicBezTo>
                        <a:cubicBezTo>
                          <a:pt x="0" y="9"/>
                          <a:pt x="0" y="9"/>
                          <a:pt x="1" y="9"/>
                        </a:cubicBezTo>
                        <a:cubicBezTo>
                          <a:pt x="1" y="9"/>
                          <a:pt x="1" y="9"/>
                          <a:pt x="1" y="9"/>
                        </a:cubicBezTo>
                        <a:cubicBezTo>
                          <a:pt x="1" y="6"/>
                          <a:pt x="1" y="4"/>
                          <a:pt x="1" y="1"/>
                        </a:cubicBezTo>
                        <a:cubicBezTo>
                          <a:pt x="3" y="1"/>
                          <a:pt x="5" y="1"/>
                          <a:pt x="7" y="1"/>
                        </a:cubicBezTo>
                        <a:cubicBezTo>
                          <a:pt x="7" y="3"/>
                          <a:pt x="7" y="5"/>
                          <a:pt x="7" y="7"/>
                        </a:cubicBezTo>
                        <a:cubicBezTo>
                          <a:pt x="7" y="8"/>
                          <a:pt x="8" y="8"/>
                          <a:pt x="8" y="7"/>
                        </a:cubicBezTo>
                        <a:cubicBezTo>
                          <a:pt x="8" y="5"/>
                          <a:pt x="8" y="3"/>
                          <a:pt x="8" y="1"/>
                        </a:cubicBezTo>
                        <a:cubicBezTo>
                          <a:pt x="8" y="1"/>
                          <a:pt x="8" y="1"/>
                          <a:pt x="7" y="0"/>
                        </a:cubicBezTo>
                        <a:cubicBezTo>
                          <a:pt x="7" y="0"/>
                          <a:pt x="7" y="0"/>
                          <a:pt x="6" y="0"/>
                        </a:cubicBezTo>
                        <a:cubicBezTo>
                          <a:pt x="5" y="0"/>
                          <a:pt x="3" y="1"/>
                          <a:pt x="1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" name="Freeform 498"/>
                  <p:cNvSpPr/>
                  <p:nvPr/>
                </p:nvSpPr>
                <p:spPr bwMode="auto">
                  <a:xfrm>
                    <a:off x="839788" y="2486026"/>
                    <a:ext cx="7938" cy="9525"/>
                  </a:xfrm>
                  <a:custGeom>
                    <a:avLst/>
                    <a:gdLst>
                      <a:gd name="T0" fmla="*/ 7 w 8"/>
                      <a:gd name="T1" fmla="*/ 0 h 8"/>
                      <a:gd name="T2" fmla="*/ 7 w 8"/>
                      <a:gd name="T3" fmla="*/ 6 h 8"/>
                      <a:gd name="T4" fmla="*/ 6 w 8"/>
                      <a:gd name="T5" fmla="*/ 6 h 8"/>
                      <a:gd name="T6" fmla="*/ 1 w 8"/>
                      <a:gd name="T7" fmla="*/ 7 h 8"/>
                      <a:gd name="T8" fmla="*/ 1 w 8"/>
                      <a:gd name="T9" fmla="*/ 2 h 8"/>
                      <a:gd name="T10" fmla="*/ 0 w 8"/>
                      <a:gd name="T11" fmla="*/ 2 h 8"/>
                      <a:gd name="T12" fmla="*/ 0 w 8"/>
                      <a:gd name="T13" fmla="*/ 7 h 8"/>
                      <a:gd name="T14" fmla="*/ 0 w 8"/>
                      <a:gd name="T15" fmla="*/ 7 h 8"/>
                      <a:gd name="T16" fmla="*/ 7 w 8"/>
                      <a:gd name="T17" fmla="*/ 7 h 8"/>
                      <a:gd name="T18" fmla="*/ 8 w 8"/>
                      <a:gd name="T19" fmla="*/ 7 h 8"/>
                      <a:gd name="T20" fmla="*/ 8 w 8"/>
                      <a:gd name="T21" fmla="*/ 0 h 8"/>
                      <a:gd name="T22" fmla="*/ 7 w 8"/>
                      <a:gd name="T23" fmla="*/ 0 h 8"/>
                      <a:gd name="T24" fmla="*/ 7 w 8"/>
                      <a:gd name="T25" fmla="*/ 0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8" h="8">
                        <a:moveTo>
                          <a:pt x="7" y="0"/>
                        </a:moveTo>
                        <a:cubicBezTo>
                          <a:pt x="7" y="2"/>
                          <a:pt x="7" y="4"/>
                          <a:pt x="7" y="6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4" y="7"/>
                          <a:pt x="3" y="7"/>
                          <a:pt x="1" y="7"/>
                        </a:cubicBezTo>
                        <a:cubicBezTo>
                          <a:pt x="1" y="5"/>
                          <a:pt x="1" y="3"/>
                          <a:pt x="1" y="2"/>
                        </a:cubicBezTo>
                        <a:cubicBezTo>
                          <a:pt x="1" y="1"/>
                          <a:pt x="0" y="1"/>
                          <a:pt x="0" y="2"/>
                        </a:cubicBezTo>
                        <a:cubicBezTo>
                          <a:pt x="0" y="3"/>
                          <a:pt x="0" y="5"/>
                          <a:pt x="0" y="7"/>
                        </a:cubicBezTo>
                        <a:cubicBezTo>
                          <a:pt x="0" y="7"/>
                          <a:pt x="0" y="7"/>
                          <a:pt x="0" y="7"/>
                        </a:cubicBezTo>
                        <a:cubicBezTo>
                          <a:pt x="3" y="7"/>
                          <a:pt x="5" y="8"/>
                          <a:pt x="7" y="7"/>
                        </a:cubicBezTo>
                        <a:cubicBezTo>
                          <a:pt x="7" y="7"/>
                          <a:pt x="8" y="7"/>
                          <a:pt x="8" y="7"/>
                        </a:cubicBezTo>
                        <a:cubicBezTo>
                          <a:pt x="8" y="5"/>
                          <a:pt x="8" y="2"/>
                          <a:pt x="8" y="0"/>
                        </a:cubicBezTo>
                        <a:cubicBezTo>
                          <a:pt x="8" y="0"/>
                          <a:pt x="7" y="0"/>
                          <a:pt x="7" y="0"/>
                        </a:cubicBezTo>
                        <a:cubicBezTo>
                          <a:pt x="7" y="0"/>
                          <a:pt x="7" y="0"/>
                          <a:pt x="7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1" name="Freeform 499"/>
                  <p:cNvSpPr>
                    <a:spLocks noEditPoints="1"/>
                  </p:cNvSpPr>
                  <p:nvPr/>
                </p:nvSpPr>
                <p:spPr bwMode="auto">
                  <a:xfrm>
                    <a:off x="819150" y="2441576"/>
                    <a:ext cx="36513" cy="19050"/>
                  </a:xfrm>
                  <a:custGeom>
                    <a:avLst/>
                    <a:gdLst>
                      <a:gd name="T0" fmla="*/ 32 w 34"/>
                      <a:gd name="T1" fmla="*/ 1 h 19"/>
                      <a:gd name="T2" fmla="*/ 31 w 34"/>
                      <a:gd name="T3" fmla="*/ 3 h 19"/>
                      <a:gd name="T4" fmla="*/ 29 w 34"/>
                      <a:gd name="T5" fmla="*/ 3 h 19"/>
                      <a:gd name="T6" fmla="*/ 34 w 34"/>
                      <a:gd name="T7" fmla="*/ 4 h 19"/>
                      <a:gd name="T8" fmla="*/ 27 w 34"/>
                      <a:gd name="T9" fmla="*/ 4 h 19"/>
                      <a:gd name="T10" fmla="*/ 26 w 34"/>
                      <a:gd name="T11" fmla="*/ 5 h 19"/>
                      <a:gd name="T12" fmla="*/ 20 w 34"/>
                      <a:gd name="T13" fmla="*/ 6 h 19"/>
                      <a:gd name="T14" fmla="*/ 21 w 34"/>
                      <a:gd name="T15" fmla="*/ 6 h 19"/>
                      <a:gd name="T16" fmla="*/ 3 w 34"/>
                      <a:gd name="T17" fmla="*/ 13 h 19"/>
                      <a:gd name="T18" fmla="*/ 3 w 34"/>
                      <a:gd name="T19" fmla="*/ 14 h 19"/>
                      <a:gd name="T20" fmla="*/ 3 w 34"/>
                      <a:gd name="T21" fmla="*/ 16 h 19"/>
                      <a:gd name="T22" fmla="*/ 5 w 34"/>
                      <a:gd name="T23" fmla="*/ 17 h 19"/>
                      <a:gd name="T24" fmla="*/ 4 w 34"/>
                      <a:gd name="T25" fmla="*/ 10 h 19"/>
                      <a:gd name="T26" fmla="*/ 5 w 34"/>
                      <a:gd name="T27" fmla="*/ 8 h 19"/>
                      <a:gd name="T28" fmla="*/ 0 w 34"/>
                      <a:gd name="T29" fmla="*/ 15 h 19"/>
                      <a:gd name="T30" fmla="*/ 4 w 34"/>
                      <a:gd name="T31" fmla="*/ 8 h 19"/>
                      <a:gd name="T32" fmla="*/ 3 w 34"/>
                      <a:gd name="T33" fmla="*/ 13 h 19"/>
                      <a:gd name="T34" fmla="*/ 17 w 34"/>
                      <a:gd name="T35" fmla="*/ 7 h 19"/>
                      <a:gd name="T36" fmla="*/ 33 w 34"/>
                      <a:gd name="T37" fmla="*/ 5 h 19"/>
                      <a:gd name="T38" fmla="*/ 7 w 34"/>
                      <a:gd name="T39" fmla="*/ 6 h 19"/>
                      <a:gd name="T40" fmla="*/ 5 w 34"/>
                      <a:gd name="T41" fmla="*/ 8 h 19"/>
                      <a:gd name="T42" fmla="*/ 8 w 34"/>
                      <a:gd name="T43" fmla="*/ 4 h 19"/>
                      <a:gd name="T44" fmla="*/ 14 w 34"/>
                      <a:gd name="T45" fmla="*/ 6 h 19"/>
                      <a:gd name="T46" fmla="*/ 9 w 34"/>
                      <a:gd name="T47" fmla="*/ 5 h 19"/>
                      <a:gd name="T48" fmla="*/ 8 w 34"/>
                      <a:gd name="T49" fmla="*/ 14 h 19"/>
                      <a:gd name="T50" fmla="*/ 19 w 34"/>
                      <a:gd name="T51" fmla="*/ 9 h 19"/>
                      <a:gd name="T52" fmla="*/ 28 w 34"/>
                      <a:gd name="T53" fmla="*/ 2 h 19"/>
                      <a:gd name="T54" fmla="*/ 27 w 34"/>
                      <a:gd name="T55" fmla="*/ 4 h 19"/>
                      <a:gd name="T56" fmla="*/ 27 w 34"/>
                      <a:gd name="T57" fmla="*/ 6 h 19"/>
                      <a:gd name="T58" fmla="*/ 26 w 34"/>
                      <a:gd name="T59" fmla="*/ 2 h 19"/>
                      <a:gd name="T60" fmla="*/ 30 w 34"/>
                      <a:gd name="T61" fmla="*/ 5 h 19"/>
                      <a:gd name="T62" fmla="*/ 32 w 34"/>
                      <a:gd name="T63" fmla="*/ 1 h 19"/>
                      <a:gd name="T64" fmla="*/ 25 w 34"/>
                      <a:gd name="T65" fmla="*/ 4 h 19"/>
                      <a:gd name="T66" fmla="*/ 27 w 34"/>
                      <a:gd name="T67" fmla="*/ 0 h 19"/>
                      <a:gd name="T68" fmla="*/ 19 w 34"/>
                      <a:gd name="T69" fmla="*/ 7 h 19"/>
                      <a:gd name="T70" fmla="*/ 19 w 34"/>
                      <a:gd name="T71" fmla="*/ 1 h 19"/>
                      <a:gd name="T72" fmla="*/ 17 w 34"/>
                      <a:gd name="T73" fmla="*/ 1 h 19"/>
                      <a:gd name="T74" fmla="*/ 9 w 34"/>
                      <a:gd name="T75" fmla="*/ 4 h 19"/>
                      <a:gd name="T76" fmla="*/ 0 w 34"/>
                      <a:gd name="T77" fmla="*/ 16 h 19"/>
                      <a:gd name="T78" fmla="*/ 2 w 34"/>
                      <a:gd name="T79" fmla="*/ 16 h 19"/>
                      <a:gd name="T80" fmla="*/ 3 w 34"/>
                      <a:gd name="T81" fmla="*/ 17 h 19"/>
                      <a:gd name="T82" fmla="*/ 13 w 34"/>
                      <a:gd name="T83" fmla="*/ 5 h 19"/>
                      <a:gd name="T84" fmla="*/ 9 w 34"/>
                      <a:gd name="T85" fmla="*/ 10 h 19"/>
                      <a:gd name="T86" fmla="*/ 16 w 34"/>
                      <a:gd name="T87" fmla="*/ 3 h 19"/>
                      <a:gd name="T88" fmla="*/ 11 w 34"/>
                      <a:gd name="T89" fmla="*/ 9 h 19"/>
                      <a:gd name="T90" fmla="*/ 17 w 34"/>
                      <a:gd name="T91" fmla="*/ 2 h 19"/>
                      <a:gd name="T92" fmla="*/ 15 w 34"/>
                      <a:gd name="T93" fmla="*/ 7 h 19"/>
                      <a:gd name="T94" fmla="*/ 16 w 34"/>
                      <a:gd name="T95" fmla="*/ 7 h 19"/>
                      <a:gd name="T96" fmla="*/ 23 w 34"/>
                      <a:gd name="T97" fmla="*/ 1 h 19"/>
                      <a:gd name="T98" fmla="*/ 26 w 34"/>
                      <a:gd name="T99" fmla="*/ 0 h 19"/>
                      <a:gd name="T100" fmla="*/ 27 w 34"/>
                      <a:gd name="T101" fmla="*/ 1 h 19"/>
                      <a:gd name="T102" fmla="*/ 27 w 34"/>
                      <a:gd name="T103" fmla="*/ 1 h 19"/>
                      <a:gd name="T104" fmla="*/ 25 w 34"/>
                      <a:gd name="T105" fmla="*/ 4 h 19"/>
                      <a:gd name="T106" fmla="*/ 24 w 34"/>
                      <a:gd name="T107" fmla="*/ 7 h 19"/>
                      <a:gd name="T108" fmla="*/ 31 w 34"/>
                      <a:gd name="T109" fmla="*/ 2 h 19"/>
                      <a:gd name="T110" fmla="*/ 32 w 34"/>
                      <a:gd name="T111" fmla="*/ 1 h 19"/>
                      <a:gd name="T112" fmla="*/ 33 w 34"/>
                      <a:gd name="T113" fmla="*/ 1 h 19"/>
                      <a:gd name="T114" fmla="*/ 32 w 34"/>
                      <a:gd name="T115" fmla="*/ 3 h 19"/>
                      <a:gd name="T116" fmla="*/ 33 w 34"/>
                      <a:gd name="T117" fmla="*/ 6 h 19"/>
                      <a:gd name="T118" fmla="*/ 34 w 34"/>
                      <a:gd name="T119" fmla="*/ 4 h 19"/>
                      <a:gd name="T120" fmla="*/ 34 w 34"/>
                      <a:gd name="T121" fmla="*/ 2 h 19"/>
                      <a:gd name="T122" fmla="*/ 33 w 34"/>
                      <a:gd name="T123" fmla="*/ 0 h 19"/>
                      <a:gd name="T124" fmla="*/ 28 w 34"/>
                      <a:gd name="T125" fmla="*/ 1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  <a:cxn ang="0">
                        <a:pos x="T124" y="T125"/>
                      </a:cxn>
                    </a:cxnLst>
                    <a:rect l="0" t="0" r="r" b="b"/>
                    <a:pathLst>
                      <a:path w="34" h="19">
                        <a:moveTo>
                          <a:pt x="27" y="1"/>
                        </a:move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moveTo>
                          <a:pt x="32" y="1"/>
                        </a:move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moveTo>
                          <a:pt x="17" y="1"/>
                        </a:move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moveTo>
                          <a:pt x="31" y="3"/>
                        </a:move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moveTo>
                          <a:pt x="16" y="3"/>
                        </a:move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moveTo>
                          <a:pt x="29" y="3"/>
                        </a:move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moveTo>
                          <a:pt x="32" y="3"/>
                        </a:move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moveTo>
                          <a:pt x="34" y="4"/>
                        </a:move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moveTo>
                          <a:pt x="25" y="4"/>
                        </a:move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moveTo>
                          <a:pt x="27" y="4"/>
                        </a:move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moveTo>
                          <a:pt x="8" y="4"/>
                        </a:move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moveTo>
                          <a:pt x="26" y="5"/>
                        </a:move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moveTo>
                          <a:pt x="13" y="5"/>
                        </a:move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moveTo>
                          <a:pt x="20" y="6"/>
                        </a:moveTo>
                        <a:cubicBezTo>
                          <a:pt x="20" y="6"/>
                          <a:pt x="20" y="6"/>
                          <a:pt x="20" y="6"/>
                        </a:cubicBezTo>
                        <a:cubicBezTo>
                          <a:pt x="20" y="6"/>
                          <a:pt x="20" y="6"/>
                          <a:pt x="20" y="6"/>
                        </a:cubicBezTo>
                        <a:moveTo>
                          <a:pt x="14" y="6"/>
                        </a:move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moveTo>
                          <a:pt x="21" y="6"/>
                        </a:move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moveTo>
                          <a:pt x="19" y="7"/>
                        </a:moveTo>
                        <a:cubicBezTo>
                          <a:pt x="19" y="7"/>
                          <a:pt x="19" y="7"/>
                          <a:pt x="19" y="7"/>
                        </a:cubicBezTo>
                        <a:cubicBezTo>
                          <a:pt x="19" y="7"/>
                          <a:pt x="19" y="7"/>
                          <a:pt x="19" y="7"/>
                        </a:cubicBezTo>
                        <a:moveTo>
                          <a:pt x="3" y="13"/>
                        </a:moveTo>
                        <a:cubicBezTo>
                          <a:pt x="3" y="13"/>
                          <a:pt x="3" y="13"/>
                          <a:pt x="3" y="13"/>
                        </a:cubicBezTo>
                        <a:cubicBezTo>
                          <a:pt x="3" y="13"/>
                          <a:pt x="3" y="13"/>
                          <a:pt x="3" y="13"/>
                        </a:cubicBezTo>
                        <a:moveTo>
                          <a:pt x="0" y="15"/>
                        </a:move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moveTo>
                          <a:pt x="3" y="14"/>
                        </a:moveTo>
                        <a:cubicBezTo>
                          <a:pt x="3" y="15"/>
                          <a:pt x="2" y="15"/>
                          <a:pt x="2" y="16"/>
                        </a:cubicBezTo>
                        <a:cubicBezTo>
                          <a:pt x="2" y="16"/>
                          <a:pt x="2" y="15"/>
                          <a:pt x="2" y="15"/>
                        </a:cubicBezTo>
                        <a:cubicBezTo>
                          <a:pt x="3" y="15"/>
                          <a:pt x="3" y="14"/>
                          <a:pt x="3" y="14"/>
                        </a:cubicBezTo>
                        <a:moveTo>
                          <a:pt x="5" y="13"/>
                        </a:moveTo>
                        <a:cubicBezTo>
                          <a:pt x="4" y="14"/>
                          <a:pt x="4" y="15"/>
                          <a:pt x="3" y="16"/>
                        </a:cubicBezTo>
                        <a:cubicBezTo>
                          <a:pt x="3" y="16"/>
                          <a:pt x="3" y="16"/>
                          <a:pt x="3" y="16"/>
                        </a:cubicBezTo>
                        <a:cubicBezTo>
                          <a:pt x="3" y="16"/>
                          <a:pt x="3" y="16"/>
                          <a:pt x="3" y="16"/>
                        </a:cubicBezTo>
                        <a:cubicBezTo>
                          <a:pt x="4" y="15"/>
                          <a:pt x="4" y="14"/>
                          <a:pt x="5" y="13"/>
                        </a:cubicBezTo>
                        <a:moveTo>
                          <a:pt x="9" y="11"/>
                        </a:moveTo>
                        <a:cubicBezTo>
                          <a:pt x="9" y="11"/>
                          <a:pt x="9" y="11"/>
                          <a:pt x="9" y="11"/>
                        </a:cubicBezTo>
                        <a:cubicBezTo>
                          <a:pt x="9" y="11"/>
                          <a:pt x="9" y="11"/>
                          <a:pt x="9" y="11"/>
                        </a:cubicBezTo>
                        <a:cubicBezTo>
                          <a:pt x="8" y="12"/>
                          <a:pt x="7" y="14"/>
                          <a:pt x="6" y="15"/>
                        </a:cubicBezTo>
                        <a:cubicBezTo>
                          <a:pt x="6" y="16"/>
                          <a:pt x="5" y="18"/>
                          <a:pt x="4" y="19"/>
                        </a:cubicBezTo>
                        <a:cubicBezTo>
                          <a:pt x="4" y="18"/>
                          <a:pt x="5" y="17"/>
                          <a:pt x="5" y="17"/>
                        </a:cubicBezTo>
                        <a:cubicBezTo>
                          <a:pt x="5" y="17"/>
                          <a:pt x="5" y="17"/>
                          <a:pt x="5" y="17"/>
                        </a:cubicBezTo>
                        <a:cubicBezTo>
                          <a:pt x="6" y="15"/>
                          <a:pt x="7" y="13"/>
                          <a:pt x="9" y="11"/>
                        </a:cubicBezTo>
                        <a:moveTo>
                          <a:pt x="4" y="10"/>
                        </a:moveTo>
                        <a:cubicBezTo>
                          <a:pt x="3" y="11"/>
                          <a:pt x="3" y="12"/>
                          <a:pt x="2" y="13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1"/>
                          <a:pt x="4" y="10"/>
                          <a:pt x="4" y="10"/>
                        </a:cubicBezTo>
                        <a:moveTo>
                          <a:pt x="15" y="7"/>
                        </a:moveTo>
                        <a:cubicBezTo>
                          <a:pt x="13" y="11"/>
                          <a:pt x="10" y="15"/>
                          <a:pt x="8" y="18"/>
                        </a:cubicBezTo>
                        <a:cubicBezTo>
                          <a:pt x="8" y="18"/>
                          <a:pt x="8" y="18"/>
                          <a:pt x="8" y="18"/>
                        </a:cubicBezTo>
                        <a:cubicBezTo>
                          <a:pt x="8" y="18"/>
                          <a:pt x="8" y="18"/>
                          <a:pt x="8" y="18"/>
                        </a:cubicBezTo>
                        <a:cubicBezTo>
                          <a:pt x="10" y="14"/>
                          <a:pt x="12" y="11"/>
                          <a:pt x="15" y="7"/>
                        </a:cubicBezTo>
                        <a:moveTo>
                          <a:pt x="5" y="7"/>
                        </a:moveTo>
                        <a:cubicBezTo>
                          <a:pt x="5" y="7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4" y="9"/>
                          <a:pt x="3" y="10"/>
                          <a:pt x="3" y="12"/>
                        </a:cubicBezTo>
                        <a:cubicBezTo>
                          <a:pt x="3" y="12"/>
                          <a:pt x="2" y="13"/>
                          <a:pt x="2" y="13"/>
                        </a:cubicBezTo>
                        <a:cubicBezTo>
                          <a:pt x="2" y="14"/>
                          <a:pt x="1" y="15"/>
                          <a:pt x="0" y="16"/>
                        </a:cubicBezTo>
                        <a:cubicBezTo>
                          <a:pt x="0" y="16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4"/>
                          <a:pt x="1" y="14"/>
                          <a:pt x="1" y="13"/>
                        </a:cubicBezTo>
                        <a:cubicBezTo>
                          <a:pt x="1" y="13"/>
                          <a:pt x="1" y="13"/>
                          <a:pt x="1" y="13"/>
                        </a:cubicBezTo>
                        <a:cubicBezTo>
                          <a:pt x="2" y="11"/>
                          <a:pt x="3" y="10"/>
                          <a:pt x="4" y="8"/>
                        </a:cubicBezTo>
                        <a:cubicBezTo>
                          <a:pt x="5" y="8"/>
                          <a:pt x="5" y="7"/>
                          <a:pt x="5" y="7"/>
                        </a:cubicBezTo>
                        <a:moveTo>
                          <a:pt x="7" y="7"/>
                        </a:moveTo>
                        <a:cubicBezTo>
                          <a:pt x="6" y="9"/>
                          <a:pt x="5" y="11"/>
                          <a:pt x="3" y="14"/>
                        </a:cubicBezTo>
                        <a:cubicBezTo>
                          <a:pt x="3" y="14"/>
                          <a:pt x="3" y="14"/>
                          <a:pt x="3" y="14"/>
                        </a:cubicBezTo>
                        <a:cubicBezTo>
                          <a:pt x="3" y="14"/>
                          <a:pt x="3" y="15"/>
                          <a:pt x="2" y="15"/>
                        </a:cubicBezTo>
                        <a:cubicBezTo>
                          <a:pt x="2" y="14"/>
                          <a:pt x="3" y="13"/>
                          <a:pt x="3" y="13"/>
                        </a:cubicBezTo>
                        <a:cubicBezTo>
                          <a:pt x="3" y="13"/>
                          <a:pt x="3" y="13"/>
                          <a:pt x="3" y="13"/>
                        </a:cubicBezTo>
                        <a:cubicBezTo>
                          <a:pt x="4" y="10"/>
                          <a:pt x="5" y="9"/>
                          <a:pt x="7" y="7"/>
                        </a:cubicBezTo>
                        <a:moveTo>
                          <a:pt x="18" y="5"/>
                        </a:moveTo>
                        <a:cubicBezTo>
                          <a:pt x="18" y="6"/>
                          <a:pt x="17" y="7"/>
                          <a:pt x="16" y="8"/>
                        </a:cubicBezTo>
                        <a:cubicBezTo>
                          <a:pt x="15" y="9"/>
                          <a:pt x="15" y="10"/>
                          <a:pt x="14" y="11"/>
                        </a:cubicBezTo>
                        <a:cubicBezTo>
                          <a:pt x="13" y="13"/>
                          <a:pt x="12" y="14"/>
                          <a:pt x="11" y="15"/>
                        </a:cubicBezTo>
                        <a:cubicBezTo>
                          <a:pt x="11" y="15"/>
                          <a:pt x="11" y="15"/>
                          <a:pt x="11" y="15"/>
                        </a:cubicBezTo>
                        <a:cubicBezTo>
                          <a:pt x="13" y="12"/>
                          <a:pt x="15" y="10"/>
                          <a:pt x="17" y="7"/>
                        </a:cubicBezTo>
                        <a:cubicBezTo>
                          <a:pt x="17" y="6"/>
                          <a:pt x="18" y="6"/>
                          <a:pt x="18" y="5"/>
                        </a:cubicBezTo>
                        <a:moveTo>
                          <a:pt x="8" y="5"/>
                        </a:moveTo>
                        <a:cubicBezTo>
                          <a:pt x="8" y="6"/>
                          <a:pt x="7" y="7"/>
                          <a:pt x="7" y="9"/>
                        </a:cubicBezTo>
                        <a:cubicBezTo>
                          <a:pt x="6" y="10"/>
                          <a:pt x="5" y="12"/>
                          <a:pt x="4" y="13"/>
                        </a:cubicBezTo>
                        <a:cubicBezTo>
                          <a:pt x="5" y="11"/>
                          <a:pt x="6" y="8"/>
                          <a:pt x="7" y="6"/>
                        </a:cubicBezTo>
                        <a:cubicBezTo>
                          <a:pt x="8" y="6"/>
                          <a:pt x="8" y="5"/>
                          <a:pt x="8" y="5"/>
                        </a:cubicBezTo>
                        <a:moveTo>
                          <a:pt x="33" y="5"/>
                        </a:moveTo>
                        <a:cubicBezTo>
                          <a:pt x="33" y="5"/>
                          <a:pt x="33" y="5"/>
                          <a:pt x="33" y="5"/>
                        </a:cubicBezTo>
                        <a:cubicBezTo>
                          <a:pt x="33" y="5"/>
                          <a:pt x="33" y="5"/>
                          <a:pt x="33" y="5"/>
                        </a:cubicBezTo>
                        <a:moveTo>
                          <a:pt x="8" y="4"/>
                        </a:move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6"/>
                          <a:pt x="8" y="6"/>
                          <a:pt x="7" y="6"/>
                        </a:cubicBezTo>
                        <a:cubicBezTo>
                          <a:pt x="5" y="9"/>
                          <a:pt x="3" y="12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5"/>
                          <a:pt x="2" y="14"/>
                          <a:pt x="2" y="14"/>
                        </a:cubicBezTo>
                        <a:cubicBezTo>
                          <a:pt x="2" y="14"/>
                          <a:pt x="2" y="14"/>
                          <a:pt x="2" y="14"/>
                        </a:cubicBezTo>
                        <a:cubicBezTo>
                          <a:pt x="2" y="14"/>
                          <a:pt x="2" y="13"/>
                          <a:pt x="2" y="13"/>
                        </a:cubicBezTo>
                        <a:cubicBezTo>
                          <a:pt x="3" y="12"/>
                          <a:pt x="4" y="10"/>
                          <a:pt x="4" y="9"/>
                        </a:cubicBezTo>
                        <a:cubicBezTo>
                          <a:pt x="4" y="9"/>
                          <a:pt x="5" y="8"/>
                          <a:pt x="5" y="8"/>
                        </a:cubicBezTo>
                        <a:cubicBezTo>
                          <a:pt x="5" y="8"/>
                          <a:pt x="5" y="7"/>
                          <a:pt x="5" y="7"/>
                        </a:cubicBezTo>
                        <a:cubicBezTo>
                          <a:pt x="5" y="7"/>
                          <a:pt x="5" y="7"/>
                          <a:pt x="5" y="7"/>
                        </a:cubicBezTo>
                        <a:cubicBezTo>
                          <a:pt x="6" y="6"/>
                          <a:pt x="7" y="5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moveTo>
                          <a:pt x="16" y="4"/>
                        </a:moveTo>
                        <a:cubicBezTo>
                          <a:pt x="13" y="9"/>
                          <a:pt x="9" y="14"/>
                          <a:pt x="6" y="19"/>
                        </a:cubicBezTo>
                        <a:cubicBezTo>
                          <a:pt x="7" y="18"/>
                          <a:pt x="7" y="18"/>
                          <a:pt x="7" y="18"/>
                        </a:cubicBezTo>
                        <a:cubicBezTo>
                          <a:pt x="7" y="18"/>
                          <a:pt x="7" y="18"/>
                          <a:pt x="7" y="18"/>
                        </a:cubicBezTo>
                        <a:cubicBezTo>
                          <a:pt x="9" y="14"/>
                          <a:pt x="11" y="9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5" y="5"/>
                          <a:pt x="15" y="5"/>
                          <a:pt x="16" y="4"/>
                        </a:cubicBezTo>
                        <a:moveTo>
                          <a:pt x="9" y="4"/>
                        </a:moveTo>
                        <a:cubicBezTo>
                          <a:pt x="9" y="4"/>
                          <a:pt x="9" y="5"/>
                          <a:pt x="9" y="5"/>
                        </a:cubicBezTo>
                        <a:cubicBezTo>
                          <a:pt x="9" y="5"/>
                          <a:pt x="9" y="5"/>
                          <a:pt x="9" y="5"/>
                        </a:cubicBezTo>
                        <a:cubicBezTo>
                          <a:pt x="8" y="6"/>
                          <a:pt x="8" y="7"/>
                          <a:pt x="7" y="8"/>
                        </a:cubicBezTo>
                        <a:cubicBezTo>
                          <a:pt x="8" y="7"/>
                          <a:pt x="8" y="6"/>
                          <a:pt x="8" y="5"/>
                        </a:cubicBezTo>
                        <a:cubicBezTo>
                          <a:pt x="8" y="5"/>
                          <a:pt x="9" y="4"/>
                          <a:pt x="9" y="4"/>
                        </a:cubicBezTo>
                        <a:moveTo>
                          <a:pt x="16" y="3"/>
                        </a:moveTo>
                        <a:cubicBezTo>
                          <a:pt x="14" y="5"/>
                          <a:pt x="12" y="7"/>
                          <a:pt x="11" y="9"/>
                        </a:cubicBezTo>
                        <a:cubicBezTo>
                          <a:pt x="11" y="10"/>
                          <a:pt x="10" y="11"/>
                          <a:pt x="10" y="11"/>
                        </a:cubicBezTo>
                        <a:cubicBezTo>
                          <a:pt x="9" y="12"/>
                          <a:pt x="9" y="13"/>
                          <a:pt x="8" y="14"/>
                        </a:cubicBezTo>
                        <a:cubicBezTo>
                          <a:pt x="7" y="15"/>
                          <a:pt x="6" y="17"/>
                          <a:pt x="6" y="19"/>
                        </a:cubicBezTo>
                        <a:cubicBezTo>
                          <a:pt x="6" y="17"/>
                          <a:pt x="6" y="16"/>
                          <a:pt x="7" y="15"/>
                        </a:cubicBezTo>
                        <a:cubicBezTo>
                          <a:pt x="7" y="15"/>
                          <a:pt x="7" y="15"/>
                          <a:pt x="7" y="15"/>
                        </a:cubicBezTo>
                        <a:cubicBezTo>
                          <a:pt x="8" y="12"/>
                          <a:pt x="10" y="9"/>
                          <a:pt x="12" y="7"/>
                        </a:cubicBezTo>
                        <a:cubicBezTo>
                          <a:pt x="13" y="5"/>
                          <a:pt x="14" y="4"/>
                          <a:pt x="16" y="3"/>
                        </a:cubicBezTo>
                        <a:moveTo>
                          <a:pt x="24" y="3"/>
                        </a:moveTo>
                        <a:cubicBezTo>
                          <a:pt x="22" y="5"/>
                          <a:pt x="21" y="7"/>
                          <a:pt x="19" y="9"/>
                        </a:cubicBezTo>
                        <a:cubicBezTo>
                          <a:pt x="20" y="8"/>
                          <a:pt x="20" y="7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2" y="5"/>
                          <a:pt x="23" y="4"/>
                          <a:pt x="24" y="3"/>
                        </a:cubicBezTo>
                        <a:moveTo>
                          <a:pt x="28" y="2"/>
                        </a:moveTo>
                        <a:cubicBezTo>
                          <a:pt x="27" y="3"/>
                          <a:pt x="27" y="4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5" y="6"/>
                          <a:pt x="25" y="7"/>
                        </a:cubicBezTo>
                        <a:cubicBezTo>
                          <a:pt x="25" y="6"/>
                          <a:pt x="26" y="5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3"/>
                          <a:pt x="28" y="3"/>
                          <a:pt x="28" y="2"/>
                        </a:cubicBezTo>
                        <a:moveTo>
                          <a:pt x="30" y="2"/>
                        </a:moveTo>
                        <a:cubicBezTo>
                          <a:pt x="30" y="3"/>
                          <a:pt x="28" y="5"/>
                          <a:pt x="27" y="6"/>
                        </a:cubicBezTo>
                        <a:cubicBezTo>
                          <a:pt x="28" y="5"/>
                          <a:pt x="29" y="4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30" y="3"/>
                          <a:pt x="30" y="2"/>
                          <a:pt x="30" y="2"/>
                        </a:cubicBezTo>
                        <a:moveTo>
                          <a:pt x="26" y="2"/>
                        </a:moveTo>
                        <a:cubicBezTo>
                          <a:pt x="25" y="3"/>
                          <a:pt x="24" y="4"/>
                          <a:pt x="23" y="5"/>
                        </a:cubicBezTo>
                        <a:cubicBezTo>
                          <a:pt x="23" y="5"/>
                          <a:pt x="23" y="5"/>
                          <a:pt x="23" y="5"/>
                        </a:cubicBezTo>
                        <a:cubicBezTo>
                          <a:pt x="22" y="6"/>
                          <a:pt x="21" y="7"/>
                          <a:pt x="20" y="8"/>
                        </a:cubicBezTo>
                        <a:cubicBezTo>
                          <a:pt x="21" y="7"/>
                          <a:pt x="22" y="6"/>
                          <a:pt x="23" y="4"/>
                        </a:cubicBezTo>
                        <a:cubicBezTo>
                          <a:pt x="24" y="3"/>
                          <a:pt x="25" y="3"/>
                          <a:pt x="26" y="2"/>
                        </a:cubicBezTo>
                        <a:moveTo>
                          <a:pt x="32" y="1"/>
                        </a:moveTo>
                        <a:cubicBezTo>
                          <a:pt x="31" y="3"/>
                          <a:pt x="30" y="4"/>
                          <a:pt x="30" y="5"/>
                        </a:cubicBezTo>
                        <a:cubicBezTo>
                          <a:pt x="30" y="5"/>
                          <a:pt x="30" y="5"/>
                          <a:pt x="30" y="4"/>
                        </a:cubicBezTo>
                        <a:cubicBezTo>
                          <a:pt x="30" y="4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2"/>
                          <a:pt x="32" y="2"/>
                          <a:pt x="32" y="1"/>
                        </a:cubicBezTo>
                        <a:moveTo>
                          <a:pt x="28" y="1"/>
                        </a:moveTo>
                        <a:cubicBezTo>
                          <a:pt x="27" y="3"/>
                          <a:pt x="26" y="4"/>
                          <a:pt x="25" y="5"/>
                        </a:cubicBezTo>
                        <a:cubicBezTo>
                          <a:pt x="24" y="6"/>
                          <a:pt x="23" y="7"/>
                          <a:pt x="22" y="8"/>
                        </a:cubicBezTo>
                        <a:cubicBezTo>
                          <a:pt x="23" y="7"/>
                          <a:pt x="24" y="5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6" y="3"/>
                          <a:pt x="27" y="2"/>
                          <a:pt x="28" y="1"/>
                        </a:cubicBezTo>
                        <a:moveTo>
                          <a:pt x="29" y="0"/>
                        </a:moveTo>
                        <a:cubicBezTo>
                          <a:pt x="28" y="0"/>
                          <a:pt x="27" y="0"/>
                          <a:pt x="27" y="1"/>
                        </a:cubicBezTo>
                        <a:cubicBezTo>
                          <a:pt x="27" y="1"/>
                          <a:pt x="26" y="1"/>
                          <a:pt x="26" y="1"/>
                        </a:cubicBezTo>
                        <a:cubicBezTo>
                          <a:pt x="26" y="1"/>
                          <a:pt x="27" y="1"/>
                          <a:pt x="27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  <a:cubicBezTo>
                          <a:pt x="26" y="1"/>
                          <a:pt x="26" y="1"/>
                          <a:pt x="25" y="2"/>
                        </a:cubicBezTo>
                        <a:cubicBezTo>
                          <a:pt x="25" y="1"/>
                          <a:pt x="26" y="1"/>
                          <a:pt x="27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  <a:cubicBezTo>
                          <a:pt x="24" y="1"/>
                          <a:pt x="22" y="3"/>
                          <a:pt x="21" y="5"/>
                        </a:cubicBezTo>
                        <a:cubicBezTo>
                          <a:pt x="19" y="7"/>
                          <a:pt x="17" y="9"/>
                          <a:pt x="16" y="11"/>
                        </a:cubicBezTo>
                        <a:cubicBezTo>
                          <a:pt x="17" y="10"/>
                          <a:pt x="18" y="8"/>
                          <a:pt x="19" y="7"/>
                        </a:cubicBezTo>
                        <a:cubicBezTo>
                          <a:pt x="19" y="7"/>
                          <a:pt x="19" y="7"/>
                          <a:pt x="19" y="7"/>
                        </a:cubicBezTo>
                        <a:cubicBezTo>
                          <a:pt x="20" y="5"/>
                          <a:pt x="22" y="3"/>
                          <a:pt x="23" y="0"/>
                        </a:cubicBezTo>
                        <a:cubicBezTo>
                          <a:pt x="23" y="0"/>
                          <a:pt x="23" y="0"/>
                          <a:pt x="23" y="0"/>
                        </a:cubicBezTo>
                        <a:cubicBezTo>
                          <a:pt x="22" y="1"/>
                          <a:pt x="21" y="3"/>
                          <a:pt x="20" y="4"/>
                        </a:cubicBezTo>
                        <a:cubicBezTo>
                          <a:pt x="20" y="3"/>
                          <a:pt x="21" y="2"/>
                          <a:pt x="22" y="1"/>
                        </a:cubicBezTo>
                        <a:cubicBezTo>
                          <a:pt x="22" y="1"/>
                          <a:pt x="22" y="1"/>
                          <a:pt x="22" y="1"/>
                        </a:cubicBezTo>
                        <a:cubicBezTo>
                          <a:pt x="19" y="3"/>
                          <a:pt x="18" y="4"/>
                          <a:pt x="16" y="6"/>
                        </a:cubicBezTo>
                        <a:cubicBezTo>
                          <a:pt x="17" y="5"/>
                          <a:pt x="18" y="3"/>
                          <a:pt x="19" y="1"/>
                        </a:cubicBez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8" y="2"/>
                          <a:pt x="17" y="2"/>
                          <a:pt x="16" y="3"/>
                        </a:cubicBezTo>
                        <a:cubicBezTo>
                          <a:pt x="17" y="3"/>
                          <a:pt x="17" y="3"/>
                          <a:pt x="17" y="2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2"/>
                          <a:pt x="16" y="3"/>
                          <a:pt x="16" y="3"/>
                        </a:cubicBezTo>
                        <a:cubicBezTo>
                          <a:pt x="16" y="2"/>
                          <a:pt x="17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5" y="3"/>
                          <a:pt x="13" y="5"/>
                          <a:pt x="12" y="7"/>
                        </a:cubicBezTo>
                        <a:cubicBezTo>
                          <a:pt x="12" y="6"/>
                          <a:pt x="13" y="4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1" y="4"/>
                          <a:pt x="9" y="7"/>
                          <a:pt x="7" y="9"/>
                        </a:cubicBezTo>
                        <a:cubicBezTo>
                          <a:pt x="6" y="10"/>
                          <a:pt x="6" y="10"/>
                          <a:pt x="6" y="11"/>
                        </a:cubicBezTo>
                        <a:cubicBezTo>
                          <a:pt x="6" y="10"/>
                          <a:pt x="7" y="9"/>
                          <a:pt x="7" y="8"/>
                        </a:cubicBezTo>
                        <a:cubicBezTo>
                          <a:pt x="8" y="7"/>
                          <a:pt x="9" y="5"/>
                          <a:pt x="9" y="4"/>
                        </a:cubicBezTo>
                        <a:cubicBezTo>
                          <a:pt x="9" y="3"/>
                          <a:pt x="9" y="3"/>
                          <a:pt x="9" y="3"/>
                        </a:cubicBezTo>
                        <a:cubicBezTo>
                          <a:pt x="9" y="4"/>
                          <a:pt x="9" y="4"/>
                          <a:pt x="8" y="5"/>
                        </a:cubicBezTo>
                        <a:cubicBezTo>
                          <a:pt x="8" y="5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6" y="6"/>
                          <a:pt x="5" y="7"/>
                          <a:pt x="3" y="9"/>
                        </a:cubicBezTo>
                        <a:cubicBezTo>
                          <a:pt x="2" y="10"/>
                          <a:pt x="2" y="12"/>
                          <a:pt x="1" y="13"/>
                        </a:cubicBezTo>
                        <a:cubicBezTo>
                          <a:pt x="1" y="14"/>
                          <a:pt x="0" y="15"/>
                          <a:pt x="0" y="16"/>
                        </a:cubicBezTo>
                        <a:cubicBezTo>
                          <a:pt x="0" y="16"/>
                          <a:pt x="0" y="16"/>
                          <a:pt x="0" y="16"/>
                        </a:cubicBezTo>
                        <a:cubicBezTo>
                          <a:pt x="1" y="15"/>
                          <a:pt x="2" y="14"/>
                          <a:pt x="2" y="13"/>
                        </a:cubicBezTo>
                        <a:cubicBezTo>
                          <a:pt x="2" y="14"/>
                          <a:pt x="2" y="15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6"/>
                          <a:pt x="2" y="16"/>
                          <a:pt x="2" y="16"/>
                        </a:cubicBezTo>
                        <a:cubicBezTo>
                          <a:pt x="2" y="16"/>
                          <a:pt x="2" y="16"/>
                          <a:pt x="2" y="16"/>
                        </a:cubicBezTo>
                        <a:cubicBezTo>
                          <a:pt x="2" y="15"/>
                          <a:pt x="3" y="15"/>
                          <a:pt x="3" y="14"/>
                        </a:cubicBezTo>
                        <a:cubicBezTo>
                          <a:pt x="4" y="12"/>
                          <a:pt x="5" y="11"/>
                          <a:pt x="6" y="10"/>
                        </a:cubicBezTo>
                        <a:cubicBezTo>
                          <a:pt x="6" y="10"/>
                          <a:pt x="6" y="9"/>
                          <a:pt x="6" y="9"/>
                        </a:cubicBezTo>
                        <a:cubicBezTo>
                          <a:pt x="6" y="10"/>
                          <a:pt x="6" y="11"/>
                          <a:pt x="5" y="11"/>
                        </a:cubicBezTo>
                        <a:cubicBezTo>
                          <a:pt x="4" y="14"/>
                          <a:pt x="3" y="16"/>
                          <a:pt x="2" y="18"/>
                        </a:cubicBezTo>
                        <a:cubicBezTo>
                          <a:pt x="2" y="18"/>
                          <a:pt x="2" y="18"/>
                          <a:pt x="2" y="18"/>
                        </a:cubicBezTo>
                        <a:cubicBezTo>
                          <a:pt x="2" y="18"/>
                          <a:pt x="3" y="17"/>
                          <a:pt x="3" y="17"/>
                        </a:cubicBezTo>
                        <a:cubicBezTo>
                          <a:pt x="3" y="17"/>
                          <a:pt x="3" y="17"/>
                          <a:pt x="3" y="17"/>
                        </a:cubicBezTo>
                        <a:cubicBezTo>
                          <a:pt x="4" y="15"/>
                          <a:pt x="5" y="13"/>
                          <a:pt x="5" y="11"/>
                        </a:cubicBezTo>
                        <a:cubicBezTo>
                          <a:pt x="6" y="10"/>
                          <a:pt x="7" y="8"/>
                          <a:pt x="9" y="7"/>
                        </a:cubicBezTo>
                        <a:cubicBezTo>
                          <a:pt x="10" y="6"/>
                          <a:pt x="11" y="4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4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2" y="6"/>
                          <a:pt x="11" y="7"/>
                          <a:pt x="11" y="8"/>
                        </a:cubicBezTo>
                        <a:cubicBezTo>
                          <a:pt x="10" y="9"/>
                          <a:pt x="9" y="10"/>
                          <a:pt x="9" y="11"/>
                        </a:cubicBezTo>
                        <a:cubicBezTo>
                          <a:pt x="8" y="12"/>
                          <a:pt x="7" y="13"/>
                          <a:pt x="6" y="15"/>
                        </a:cubicBezTo>
                        <a:cubicBezTo>
                          <a:pt x="5" y="16"/>
                          <a:pt x="4" y="18"/>
                          <a:pt x="4" y="19"/>
                        </a:cubicBezTo>
                        <a:cubicBezTo>
                          <a:pt x="4" y="19"/>
                          <a:pt x="4" y="19"/>
                          <a:pt x="4" y="19"/>
                        </a:cubicBezTo>
                        <a:cubicBezTo>
                          <a:pt x="5" y="18"/>
                          <a:pt x="6" y="16"/>
                          <a:pt x="7" y="15"/>
                        </a:cubicBezTo>
                        <a:cubicBezTo>
                          <a:pt x="8" y="13"/>
                          <a:pt x="8" y="12"/>
                          <a:pt x="9" y="10"/>
                        </a:cubicBezTo>
                        <a:cubicBezTo>
                          <a:pt x="10" y="9"/>
                          <a:pt x="10" y="9"/>
                          <a:pt x="11" y="8"/>
                        </a:cubicBezTo>
                        <a:cubicBezTo>
                          <a:pt x="12" y="7"/>
                          <a:pt x="12" y="6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4" y="4"/>
                          <a:pt x="15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6" y="2"/>
                          <a:pt x="16" y="2"/>
                          <a:pt x="16" y="3"/>
                        </a:cubicBezTo>
                        <a:cubicBezTo>
                          <a:pt x="15" y="4"/>
                          <a:pt x="14" y="4"/>
                          <a:pt x="13" y="5"/>
                        </a:cubicBezTo>
                        <a:cubicBezTo>
                          <a:pt x="12" y="7"/>
                          <a:pt x="11" y="8"/>
                          <a:pt x="10" y="10"/>
                        </a:cubicBezTo>
                        <a:cubicBezTo>
                          <a:pt x="9" y="11"/>
                          <a:pt x="8" y="13"/>
                          <a:pt x="7" y="14"/>
                        </a:cubicBezTo>
                        <a:cubicBezTo>
                          <a:pt x="6" y="16"/>
                          <a:pt x="6" y="17"/>
                          <a:pt x="5" y="19"/>
                        </a:cubicBezTo>
                        <a:cubicBezTo>
                          <a:pt x="5" y="19"/>
                          <a:pt x="5" y="19"/>
                          <a:pt x="5" y="19"/>
                        </a:cubicBezTo>
                        <a:cubicBezTo>
                          <a:pt x="6" y="17"/>
                          <a:pt x="7" y="16"/>
                          <a:pt x="8" y="14"/>
                        </a:cubicBezTo>
                        <a:cubicBezTo>
                          <a:pt x="9" y="12"/>
                          <a:pt x="10" y="11"/>
                          <a:pt x="11" y="9"/>
                        </a:cubicBezTo>
                        <a:cubicBezTo>
                          <a:pt x="13" y="7"/>
                          <a:pt x="15" y="5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7" y="3"/>
                          <a:pt x="17" y="2"/>
                        </a:cubicBezTo>
                        <a:cubicBezTo>
                          <a:pt x="17" y="3"/>
                          <a:pt x="16" y="3"/>
                          <a:pt x="16" y="4"/>
                        </a:cubicBezTo>
                        <a:cubicBezTo>
                          <a:pt x="14" y="5"/>
                          <a:pt x="13" y="7"/>
                          <a:pt x="12" y="9"/>
                        </a:cubicBezTo>
                        <a:cubicBezTo>
                          <a:pt x="9" y="12"/>
                          <a:pt x="8" y="16"/>
                          <a:pt x="6" y="19"/>
                        </a:cubicBezTo>
                        <a:cubicBezTo>
                          <a:pt x="6" y="19"/>
                          <a:pt x="6" y="19"/>
                          <a:pt x="6" y="19"/>
                        </a:cubicBezTo>
                        <a:cubicBezTo>
                          <a:pt x="9" y="14"/>
                          <a:pt x="13" y="9"/>
                          <a:pt x="16" y="4"/>
                        </a:cubicBezTo>
                        <a:cubicBezTo>
                          <a:pt x="17" y="3"/>
                          <a:pt x="18" y="2"/>
                          <a:pt x="19" y="1"/>
                        </a:cubicBezTo>
                        <a:cubicBezTo>
                          <a:pt x="18" y="3"/>
                          <a:pt x="17" y="5"/>
                          <a:pt x="15" y="7"/>
                        </a:cubicBezTo>
                        <a:cubicBezTo>
                          <a:pt x="15" y="8"/>
                          <a:pt x="14" y="8"/>
                          <a:pt x="14" y="9"/>
                        </a:cubicBezTo>
                        <a:cubicBezTo>
                          <a:pt x="11" y="12"/>
                          <a:pt x="9" y="16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10" y="15"/>
                          <a:pt x="13" y="11"/>
                          <a:pt x="16" y="7"/>
                        </a:cubicBezTo>
                        <a:cubicBezTo>
                          <a:pt x="17" y="5"/>
                          <a:pt x="19" y="3"/>
                          <a:pt x="21" y="1"/>
                        </a:cubicBezTo>
                        <a:cubicBezTo>
                          <a:pt x="21" y="2"/>
                          <a:pt x="20" y="3"/>
                          <a:pt x="19" y="4"/>
                        </a:cubicBezTo>
                        <a:cubicBezTo>
                          <a:pt x="16" y="8"/>
                          <a:pt x="13" y="12"/>
                          <a:pt x="11" y="16"/>
                        </a:cubicBezTo>
                        <a:cubicBezTo>
                          <a:pt x="11" y="16"/>
                          <a:pt x="11" y="16"/>
                          <a:pt x="11" y="16"/>
                        </a:cubicBezTo>
                        <a:cubicBezTo>
                          <a:pt x="13" y="14"/>
                          <a:pt x="14" y="11"/>
                          <a:pt x="16" y="9"/>
                        </a:cubicBezTo>
                        <a:cubicBezTo>
                          <a:pt x="17" y="7"/>
                          <a:pt x="18" y="6"/>
                          <a:pt x="19" y="5"/>
                        </a:cubicBezTo>
                        <a:cubicBezTo>
                          <a:pt x="20" y="3"/>
                          <a:pt x="22" y="2"/>
                          <a:pt x="23" y="1"/>
                        </a:cubicBezTo>
                        <a:cubicBezTo>
                          <a:pt x="22" y="2"/>
                          <a:pt x="21" y="4"/>
                          <a:pt x="20" y="6"/>
                        </a:cubicBezTo>
                        <a:cubicBezTo>
                          <a:pt x="20" y="6"/>
                          <a:pt x="20" y="6"/>
                          <a:pt x="20" y="6"/>
                        </a:cubicBezTo>
                        <a:cubicBezTo>
                          <a:pt x="18" y="7"/>
                          <a:pt x="17" y="9"/>
                          <a:pt x="15" y="11"/>
                        </a:cubicBezTo>
                        <a:cubicBezTo>
                          <a:pt x="15" y="11"/>
                          <a:pt x="15" y="11"/>
                          <a:pt x="15" y="11"/>
                        </a:cubicBezTo>
                        <a:cubicBezTo>
                          <a:pt x="17" y="10"/>
                          <a:pt x="18" y="8"/>
                          <a:pt x="20" y="6"/>
                        </a:cubicBezTo>
                        <a:cubicBezTo>
                          <a:pt x="21" y="4"/>
                          <a:pt x="23" y="2"/>
                          <a:pt x="25" y="1"/>
                        </a:cubicBezTo>
                        <a:cubicBezTo>
                          <a:pt x="26" y="1"/>
                          <a:pt x="26" y="0"/>
                          <a:pt x="26" y="0"/>
                        </a:cubicBezTo>
                        <a:cubicBezTo>
                          <a:pt x="26" y="0"/>
                          <a:pt x="26" y="1"/>
                          <a:pt x="26" y="1"/>
                        </a:cubicBezTo>
                        <a:cubicBezTo>
                          <a:pt x="26" y="1"/>
                          <a:pt x="26" y="1"/>
                          <a:pt x="26" y="1"/>
                        </a:cubicBezTo>
                        <a:cubicBezTo>
                          <a:pt x="25" y="2"/>
                          <a:pt x="25" y="2"/>
                          <a:pt x="24" y="2"/>
                        </a:cubicBezTo>
                        <a:cubicBezTo>
                          <a:pt x="22" y="5"/>
                          <a:pt x="20" y="7"/>
                          <a:pt x="19" y="9"/>
                        </a:cubicBezTo>
                        <a:cubicBezTo>
                          <a:pt x="19" y="9"/>
                          <a:pt x="19" y="9"/>
                          <a:pt x="19" y="9"/>
                        </a:cubicBezTo>
                        <a:cubicBezTo>
                          <a:pt x="21" y="7"/>
                          <a:pt x="23" y="5"/>
                          <a:pt x="24" y="3"/>
                        </a:cubicBezTo>
                        <a:cubicBezTo>
                          <a:pt x="25" y="2"/>
                          <a:pt x="26" y="1"/>
                          <a:pt x="27" y="1"/>
                        </a:cubicBezTo>
                        <a:cubicBezTo>
                          <a:pt x="26" y="1"/>
                          <a:pt x="26" y="1"/>
                          <a:pt x="26" y="1"/>
                        </a:cubicBezTo>
                        <a:cubicBezTo>
                          <a:pt x="25" y="2"/>
                          <a:pt x="25" y="3"/>
                          <a:pt x="24" y="3"/>
                        </a:cubicBezTo>
                        <a:cubicBezTo>
                          <a:pt x="22" y="5"/>
                          <a:pt x="21" y="7"/>
                          <a:pt x="20" y="9"/>
                        </a:cubicBezTo>
                        <a:cubicBezTo>
                          <a:pt x="20" y="9"/>
                          <a:pt x="20" y="9"/>
                          <a:pt x="20" y="9"/>
                        </a:cubicBezTo>
                        <a:cubicBezTo>
                          <a:pt x="22" y="6"/>
                          <a:pt x="24" y="4"/>
                          <a:pt x="26" y="1"/>
                        </a:cubicBezTo>
                        <a:cubicBezTo>
                          <a:pt x="26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0"/>
                          <a:pt x="28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0"/>
                          <a:pt x="28" y="1"/>
                          <a:pt x="28" y="1"/>
                        </a:cubicBezTo>
                        <a:cubicBezTo>
                          <a:pt x="27" y="2"/>
                          <a:pt x="26" y="3"/>
                          <a:pt x="25" y="4"/>
                        </a:cubicBezTo>
                        <a:cubicBezTo>
                          <a:pt x="24" y="5"/>
                          <a:pt x="23" y="7"/>
                          <a:pt x="22" y="8"/>
                        </a:cubicBezTo>
                        <a:cubicBezTo>
                          <a:pt x="22" y="8"/>
                          <a:pt x="22" y="8"/>
                          <a:pt x="22" y="8"/>
                        </a:cubicBezTo>
                        <a:cubicBezTo>
                          <a:pt x="24" y="6"/>
                          <a:pt x="26" y="4"/>
                          <a:pt x="28" y="1"/>
                        </a:cubicBezTo>
                        <a:cubicBezTo>
                          <a:pt x="28" y="1"/>
                          <a:pt x="29" y="1"/>
                          <a:pt x="29" y="1"/>
                        </a:cubicBezTo>
                        <a:cubicBezTo>
                          <a:pt x="29" y="1"/>
                          <a:pt x="29" y="2"/>
                          <a:pt x="28" y="2"/>
                        </a:cubicBezTo>
                        <a:cubicBezTo>
                          <a:pt x="28" y="2"/>
                          <a:pt x="28" y="3"/>
                          <a:pt x="27" y="3"/>
                        </a:cubicBezTo>
                        <a:cubicBezTo>
                          <a:pt x="26" y="4"/>
                          <a:pt x="25" y="6"/>
                          <a:pt x="24" y="7"/>
                        </a:cubicBezTo>
                        <a:cubicBezTo>
                          <a:pt x="24" y="7"/>
                          <a:pt x="24" y="7"/>
                          <a:pt x="24" y="7"/>
                        </a:cubicBezTo>
                        <a:cubicBezTo>
                          <a:pt x="26" y="6"/>
                          <a:pt x="27" y="4"/>
                          <a:pt x="28" y="2"/>
                        </a:cubicBezTo>
                        <a:cubicBezTo>
                          <a:pt x="29" y="2"/>
                          <a:pt x="29" y="1"/>
                          <a:pt x="30" y="1"/>
                        </a:cubicBezTo>
                        <a:cubicBezTo>
                          <a:pt x="30" y="1"/>
                          <a:pt x="31" y="0"/>
                          <a:pt x="31" y="0"/>
                        </a:cubicBezTo>
                        <a:cubicBezTo>
                          <a:pt x="31" y="0"/>
                          <a:pt x="31" y="0"/>
                          <a:pt x="31" y="1"/>
                        </a:cubicBezTo>
                        <a:cubicBezTo>
                          <a:pt x="31" y="1"/>
                          <a:pt x="31" y="1"/>
                          <a:pt x="31" y="1"/>
                        </a:cubicBezTo>
                        <a:cubicBezTo>
                          <a:pt x="31" y="1"/>
                          <a:pt x="31" y="1"/>
                          <a:pt x="31" y="2"/>
                        </a:cubicBezTo>
                        <a:cubicBezTo>
                          <a:pt x="30" y="2"/>
                          <a:pt x="30" y="2"/>
                          <a:pt x="29" y="3"/>
                        </a:cubicBezTo>
                        <a:cubicBezTo>
                          <a:pt x="28" y="4"/>
                          <a:pt x="28" y="5"/>
                          <a:pt x="27" y="6"/>
                        </a:cubicBezTo>
                        <a:cubicBezTo>
                          <a:pt x="27" y="6"/>
                          <a:pt x="27" y="6"/>
                          <a:pt x="27" y="6"/>
                        </a:cubicBezTo>
                        <a:cubicBezTo>
                          <a:pt x="28" y="5"/>
                          <a:pt x="30" y="3"/>
                          <a:pt x="31" y="2"/>
                        </a:cubicBezTo>
                        <a:cubicBezTo>
                          <a:pt x="31" y="1"/>
                          <a:pt x="31" y="1"/>
                          <a:pt x="32" y="1"/>
                        </a:cubicBezTo>
                        <a:cubicBezTo>
                          <a:pt x="32" y="1"/>
                          <a:pt x="32" y="0"/>
                          <a:pt x="33" y="0"/>
                        </a:cubicBezTo>
                        <a:cubicBezTo>
                          <a:pt x="33" y="0"/>
                          <a:pt x="33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2"/>
                          <a:pt x="31" y="2"/>
                          <a:pt x="31" y="3"/>
                        </a:cubicBezTo>
                        <a:cubicBezTo>
                          <a:pt x="30" y="3"/>
                          <a:pt x="30" y="4"/>
                          <a:pt x="29" y="5"/>
                        </a:cubicBezTo>
                        <a:cubicBezTo>
                          <a:pt x="29" y="6"/>
                          <a:pt x="29" y="6"/>
                          <a:pt x="29" y="5"/>
                        </a:cubicBezTo>
                        <a:cubicBezTo>
                          <a:pt x="30" y="4"/>
                          <a:pt x="32" y="3"/>
                          <a:pt x="32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2"/>
                          <a:pt x="33" y="2"/>
                        </a:cubicBezTo>
                        <a:cubicBezTo>
                          <a:pt x="32" y="3"/>
                          <a:pt x="31" y="4"/>
                          <a:pt x="31" y="5"/>
                        </a:cubicBezTo>
                        <a:cubicBezTo>
                          <a:pt x="31" y="5"/>
                          <a:pt x="31" y="5"/>
                          <a:pt x="31" y="5"/>
                        </a:cubicBezTo>
                        <a:cubicBezTo>
                          <a:pt x="31" y="5"/>
                          <a:pt x="32" y="4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3" y="3"/>
                          <a:pt x="33" y="3"/>
                        </a:cubicBezTo>
                        <a:cubicBezTo>
                          <a:pt x="33" y="3"/>
                          <a:pt x="33" y="3"/>
                          <a:pt x="34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4" y="3"/>
                          <a:pt x="33" y="4"/>
                          <a:pt x="33" y="5"/>
                        </a:cubicBezTo>
                        <a:cubicBezTo>
                          <a:pt x="33" y="5"/>
                          <a:pt x="33" y="5"/>
                          <a:pt x="33" y="6"/>
                        </a:cubicBezTo>
                        <a:cubicBezTo>
                          <a:pt x="33" y="6"/>
                          <a:pt x="33" y="6"/>
                          <a:pt x="33" y="6"/>
                        </a:cubicBezTo>
                        <a:cubicBezTo>
                          <a:pt x="33" y="5"/>
                          <a:pt x="33" y="5"/>
                          <a:pt x="33" y="5"/>
                        </a:cubicBezTo>
                        <a:cubicBezTo>
                          <a:pt x="33" y="4"/>
                          <a:pt x="33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3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3"/>
                        </a:cubicBezTo>
                        <a:cubicBezTo>
                          <a:pt x="34" y="3"/>
                          <a:pt x="34" y="3"/>
                          <a:pt x="34" y="3"/>
                        </a:cubicBezTo>
                        <a:cubicBezTo>
                          <a:pt x="34" y="4"/>
                          <a:pt x="33" y="4"/>
                          <a:pt x="33" y="4"/>
                        </a:cubicBezTo>
                        <a:cubicBezTo>
                          <a:pt x="33" y="4"/>
                          <a:pt x="34" y="3"/>
                          <a:pt x="34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3" y="3"/>
                          <a:pt x="32" y="3"/>
                          <a:pt x="32" y="4"/>
                        </a:cubicBezTo>
                        <a:cubicBezTo>
                          <a:pt x="33" y="3"/>
                          <a:pt x="33" y="2"/>
                          <a:pt x="33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1"/>
                          <a:pt x="32" y="1"/>
                        </a:cubicBezTo>
                        <a:cubicBezTo>
                          <a:pt x="33" y="1"/>
                          <a:pt x="33" y="0"/>
                          <a:pt x="33" y="0"/>
                        </a:cubicBezTo>
                        <a:cubicBezTo>
                          <a:pt x="33" y="0"/>
                          <a:pt x="33" y="0"/>
                          <a:pt x="33" y="0"/>
                        </a:cubicBezTo>
                        <a:cubicBezTo>
                          <a:pt x="32" y="0"/>
                          <a:pt x="31" y="1"/>
                          <a:pt x="31" y="1"/>
                        </a:cubicBezTo>
                        <a:cubicBezTo>
                          <a:pt x="31" y="1"/>
                          <a:pt x="31" y="0"/>
                          <a:pt x="31" y="0"/>
                        </a:cubicBezTo>
                        <a:cubicBezTo>
                          <a:pt x="31" y="0"/>
                          <a:pt x="31" y="0"/>
                          <a:pt x="31" y="0"/>
                        </a:cubicBezTo>
                        <a:cubicBezTo>
                          <a:pt x="30" y="0"/>
                          <a:pt x="29" y="1"/>
                          <a:pt x="29" y="2"/>
                        </a:cubicBezTo>
                        <a:cubicBezTo>
                          <a:pt x="29" y="1"/>
                          <a:pt x="29" y="1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1"/>
                          <a:pt x="29" y="1"/>
                          <a:pt x="28" y="1"/>
                        </a:cubicBezTo>
                        <a:cubicBezTo>
                          <a:pt x="28" y="1"/>
                          <a:pt x="29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2" name="Freeform 500"/>
                  <p:cNvSpPr>
                    <a:spLocks noEditPoints="1"/>
                  </p:cNvSpPr>
                  <p:nvPr/>
                </p:nvSpPr>
                <p:spPr bwMode="auto">
                  <a:xfrm>
                    <a:off x="823913" y="2454276"/>
                    <a:ext cx="6350" cy="9525"/>
                  </a:xfrm>
                  <a:custGeom>
                    <a:avLst/>
                    <a:gdLst>
                      <a:gd name="T0" fmla="*/ 5 w 6"/>
                      <a:gd name="T1" fmla="*/ 6 h 9"/>
                      <a:gd name="T2" fmla="*/ 5 w 6"/>
                      <a:gd name="T3" fmla="*/ 6 h 9"/>
                      <a:gd name="T4" fmla="*/ 1 w 6"/>
                      <a:gd name="T5" fmla="*/ 7 h 9"/>
                      <a:gd name="T6" fmla="*/ 1 w 6"/>
                      <a:gd name="T7" fmla="*/ 7 h 9"/>
                      <a:gd name="T8" fmla="*/ 3 w 6"/>
                      <a:gd name="T9" fmla="*/ 8 h 9"/>
                      <a:gd name="T10" fmla="*/ 3 w 6"/>
                      <a:gd name="T11" fmla="*/ 8 h 9"/>
                      <a:gd name="T12" fmla="*/ 4 w 6"/>
                      <a:gd name="T13" fmla="*/ 8 h 9"/>
                      <a:gd name="T14" fmla="*/ 3 w 6"/>
                      <a:gd name="T15" fmla="*/ 7 h 9"/>
                      <a:gd name="T16" fmla="*/ 3 w 6"/>
                      <a:gd name="T17" fmla="*/ 7 h 9"/>
                      <a:gd name="T18" fmla="*/ 0 w 6"/>
                      <a:gd name="T19" fmla="*/ 6 h 9"/>
                      <a:gd name="T20" fmla="*/ 6 w 6"/>
                      <a:gd name="T21" fmla="*/ 4 h 9"/>
                      <a:gd name="T22" fmla="*/ 6 w 6"/>
                      <a:gd name="T23" fmla="*/ 4 h 9"/>
                      <a:gd name="T24" fmla="*/ 5 w 6"/>
                      <a:gd name="T25" fmla="*/ 6 h 9"/>
                      <a:gd name="T26" fmla="*/ 5 w 6"/>
                      <a:gd name="T27" fmla="*/ 6 h 9"/>
                      <a:gd name="T28" fmla="*/ 5 w 6"/>
                      <a:gd name="T29" fmla="*/ 6 h 9"/>
                      <a:gd name="T30" fmla="*/ 2 w 6"/>
                      <a:gd name="T31" fmla="*/ 0 h 9"/>
                      <a:gd name="T32" fmla="*/ 0 w 6"/>
                      <a:gd name="T33" fmla="*/ 6 h 9"/>
                      <a:gd name="T34" fmla="*/ 2 w 6"/>
                      <a:gd name="T35" fmla="*/ 3 h 9"/>
                      <a:gd name="T36" fmla="*/ 1 w 6"/>
                      <a:gd name="T37" fmla="*/ 9 h 9"/>
                      <a:gd name="T38" fmla="*/ 3 w 6"/>
                      <a:gd name="T39" fmla="*/ 6 h 9"/>
                      <a:gd name="T40" fmla="*/ 3 w 6"/>
                      <a:gd name="T41" fmla="*/ 9 h 9"/>
                      <a:gd name="T42" fmla="*/ 4 w 6"/>
                      <a:gd name="T43" fmla="*/ 9 h 9"/>
                      <a:gd name="T44" fmla="*/ 4 w 6"/>
                      <a:gd name="T45" fmla="*/ 8 h 9"/>
                      <a:gd name="T46" fmla="*/ 6 w 6"/>
                      <a:gd name="T47" fmla="*/ 3 h 9"/>
                      <a:gd name="T48" fmla="*/ 5 w 6"/>
                      <a:gd name="T49" fmla="*/ 6 h 9"/>
                      <a:gd name="T50" fmla="*/ 3 w 6"/>
                      <a:gd name="T51" fmla="*/ 9 h 9"/>
                      <a:gd name="T52" fmla="*/ 3 w 6"/>
                      <a:gd name="T53" fmla="*/ 8 h 9"/>
                      <a:gd name="T54" fmla="*/ 3 w 6"/>
                      <a:gd name="T55" fmla="*/ 8 h 9"/>
                      <a:gd name="T56" fmla="*/ 3 w 6"/>
                      <a:gd name="T57" fmla="*/ 8 h 9"/>
                      <a:gd name="T58" fmla="*/ 3 w 6"/>
                      <a:gd name="T59" fmla="*/ 6 h 9"/>
                      <a:gd name="T60" fmla="*/ 3 w 6"/>
                      <a:gd name="T61" fmla="*/ 6 h 9"/>
                      <a:gd name="T62" fmla="*/ 4 w 6"/>
                      <a:gd name="T63" fmla="*/ 4 h 9"/>
                      <a:gd name="T64" fmla="*/ 2 w 6"/>
                      <a:gd name="T65" fmla="*/ 8 h 9"/>
                      <a:gd name="T66" fmla="*/ 1 w 6"/>
                      <a:gd name="T67" fmla="*/ 8 h 9"/>
                      <a:gd name="T68" fmla="*/ 1 w 6"/>
                      <a:gd name="T69" fmla="*/ 7 h 9"/>
                      <a:gd name="T70" fmla="*/ 1 w 6"/>
                      <a:gd name="T71" fmla="*/ 7 h 9"/>
                      <a:gd name="T72" fmla="*/ 2 w 6"/>
                      <a:gd name="T73" fmla="*/ 5 h 9"/>
                      <a:gd name="T74" fmla="*/ 3 w 6"/>
                      <a:gd name="T75" fmla="*/ 2 h 9"/>
                      <a:gd name="T76" fmla="*/ 0 w 6"/>
                      <a:gd name="T77" fmla="*/ 6 h 9"/>
                      <a:gd name="T78" fmla="*/ 0 w 6"/>
                      <a:gd name="T79" fmla="*/ 5 h 9"/>
                      <a:gd name="T80" fmla="*/ 1 w 6"/>
                      <a:gd name="T81" fmla="*/ 2 h 9"/>
                      <a:gd name="T82" fmla="*/ 2 w 6"/>
                      <a:gd name="T83" fmla="*/ 0 h 9"/>
                      <a:gd name="T84" fmla="*/ 2 w 6"/>
                      <a:gd name="T85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6" h="9">
                        <a:moveTo>
                          <a:pt x="5" y="6"/>
                        </a:move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moveTo>
                          <a:pt x="1" y="7"/>
                        </a:move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moveTo>
                          <a:pt x="3" y="8"/>
                        </a:move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moveTo>
                          <a:pt x="4" y="8"/>
                        </a:moveTo>
                        <a:cubicBezTo>
                          <a:pt x="4" y="8"/>
                          <a:pt x="4" y="8"/>
                          <a:pt x="4" y="8"/>
                        </a:cubicBezTo>
                        <a:cubicBezTo>
                          <a:pt x="4" y="8"/>
                          <a:pt x="4" y="8"/>
                          <a:pt x="4" y="8"/>
                        </a:cubicBezTo>
                        <a:moveTo>
                          <a:pt x="3" y="7"/>
                        </a:moveTo>
                        <a:cubicBezTo>
                          <a:pt x="3" y="7"/>
                          <a:pt x="3" y="7"/>
                          <a:pt x="3" y="7"/>
                        </a:cubicBezTo>
                        <a:cubicBezTo>
                          <a:pt x="3" y="7"/>
                          <a:pt x="3" y="7"/>
                          <a:pt x="3" y="7"/>
                        </a:cubicBezTo>
                        <a:moveTo>
                          <a:pt x="0" y="6"/>
                        </a:move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moveTo>
                          <a:pt x="6" y="4"/>
                        </a:move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5" y="5"/>
                          <a:pt x="5" y="5"/>
                          <a:pt x="4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5"/>
                          <a:pt x="5" y="4"/>
                          <a:pt x="6" y="4"/>
                        </a:cubicBezTo>
                        <a:moveTo>
                          <a:pt x="2" y="0"/>
                        </a:moveTo>
                        <a:cubicBezTo>
                          <a:pt x="1" y="1"/>
                          <a:pt x="1" y="2"/>
                          <a:pt x="0" y="3"/>
                        </a:cubicBezTo>
                        <a:cubicBezTo>
                          <a:pt x="0" y="4"/>
                          <a:pt x="0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1" y="5"/>
                          <a:pt x="2" y="4"/>
                          <a:pt x="2" y="3"/>
                        </a:cubicBezTo>
                        <a:cubicBezTo>
                          <a:pt x="2" y="4"/>
                          <a:pt x="2" y="5"/>
                          <a:pt x="1" y="6"/>
                        </a:cubicBezTo>
                        <a:cubicBezTo>
                          <a:pt x="1" y="7"/>
                          <a:pt x="0" y="8"/>
                          <a:pt x="1" y="9"/>
                        </a:cubicBezTo>
                        <a:cubicBezTo>
                          <a:pt x="1" y="9"/>
                          <a:pt x="1" y="9"/>
                          <a:pt x="1" y="9"/>
                        </a:cubicBezTo>
                        <a:cubicBezTo>
                          <a:pt x="2" y="8"/>
                          <a:pt x="2" y="7"/>
                          <a:pt x="3" y="6"/>
                        </a:cubicBezTo>
                        <a:cubicBezTo>
                          <a:pt x="3" y="7"/>
                          <a:pt x="2" y="8"/>
                          <a:pt x="3" y="9"/>
                        </a:cubicBezTo>
                        <a:cubicBezTo>
                          <a:pt x="3" y="9"/>
                          <a:pt x="3" y="9"/>
                          <a:pt x="3" y="9"/>
                        </a:cubicBezTo>
                        <a:cubicBezTo>
                          <a:pt x="3" y="8"/>
                          <a:pt x="4" y="7"/>
                          <a:pt x="4" y="7"/>
                        </a:cubicBezTo>
                        <a:cubicBezTo>
                          <a:pt x="4" y="7"/>
                          <a:pt x="4" y="8"/>
                          <a:pt x="4" y="9"/>
                        </a:cubicBezTo>
                        <a:cubicBezTo>
                          <a:pt x="4" y="9"/>
                          <a:pt x="4" y="9"/>
                          <a:pt x="4" y="9"/>
                        </a:cubicBezTo>
                        <a:cubicBezTo>
                          <a:pt x="4" y="8"/>
                          <a:pt x="4" y="8"/>
                          <a:pt x="4" y="8"/>
                        </a:cubicBezTo>
                        <a:cubicBezTo>
                          <a:pt x="4" y="7"/>
                          <a:pt x="4" y="7"/>
                          <a:pt x="4" y="7"/>
                        </a:cubicBez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6" y="3"/>
                          <a:pt x="6" y="3"/>
                          <a:pt x="6" y="3"/>
                        </a:cubicBezTo>
                        <a:cubicBezTo>
                          <a:pt x="6" y="4"/>
                          <a:pt x="5" y="5"/>
                          <a:pt x="5" y="6"/>
                        </a:cubicBezTo>
                        <a:cubicBezTo>
                          <a:pt x="4" y="6"/>
                          <a:pt x="4" y="6"/>
                          <a:pt x="4" y="6"/>
                        </a:cubicBezTo>
                        <a:cubicBezTo>
                          <a:pt x="4" y="7"/>
                          <a:pt x="3" y="8"/>
                          <a:pt x="3" y="9"/>
                        </a:cubicBezTo>
                        <a:cubicBezTo>
                          <a:pt x="3" y="9"/>
                          <a:pt x="3" y="9"/>
                          <a:pt x="3" y="9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7"/>
                        </a:cubicBezTo>
                        <a:cubicBezTo>
                          <a:pt x="3" y="7"/>
                          <a:pt x="3" y="6"/>
                          <a:pt x="3" y="6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4" y="5"/>
                          <a:pt x="4" y="5"/>
                          <a:pt x="4" y="4"/>
                        </a:cubicBezTo>
                        <a:cubicBezTo>
                          <a:pt x="4" y="4"/>
                          <a:pt x="4" y="4"/>
                          <a:pt x="4" y="4"/>
                        </a:cubicBezTo>
                        <a:cubicBezTo>
                          <a:pt x="4" y="4"/>
                          <a:pt x="3" y="5"/>
                          <a:pt x="3" y="6"/>
                        </a:cubicBezTo>
                        <a:cubicBezTo>
                          <a:pt x="3" y="6"/>
                          <a:pt x="2" y="7"/>
                          <a:pt x="2" y="8"/>
                        </a:cubicBezTo>
                        <a:cubicBezTo>
                          <a:pt x="1" y="8"/>
                          <a:pt x="1" y="8"/>
                          <a:pt x="1" y="9"/>
                        </a:cubicBezTo>
                        <a:cubicBezTo>
                          <a:pt x="1" y="9"/>
                          <a:pt x="1" y="8"/>
                          <a:pt x="1" y="8"/>
                        </a:cubicBezTo>
                        <a:cubicBezTo>
                          <a:pt x="1" y="8"/>
                          <a:pt x="1" y="8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6"/>
                          <a:pt x="1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4"/>
                          <a:pt x="2" y="3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2" y="4"/>
                          <a:pt x="1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0" y="6"/>
                          <a:pt x="0" y="5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ubicBezTo>
                          <a:pt x="0" y="4"/>
                          <a:pt x="0" y="3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3" name="Freeform 501"/>
                  <p:cNvSpPr>
                    <a:spLocks noEditPoints="1"/>
                  </p:cNvSpPr>
                  <p:nvPr/>
                </p:nvSpPr>
                <p:spPr bwMode="auto">
                  <a:xfrm>
                    <a:off x="822325" y="2454276"/>
                    <a:ext cx="34925" cy="31750"/>
                  </a:xfrm>
                  <a:custGeom>
                    <a:avLst/>
                    <a:gdLst>
                      <a:gd name="T0" fmla="*/ 25 w 34"/>
                      <a:gd name="T1" fmla="*/ 13 h 31"/>
                      <a:gd name="T2" fmla="*/ 25 w 34"/>
                      <a:gd name="T3" fmla="*/ 18 h 31"/>
                      <a:gd name="T4" fmla="*/ 16 w 34"/>
                      <a:gd name="T5" fmla="*/ 21 h 31"/>
                      <a:gd name="T6" fmla="*/ 11 w 34"/>
                      <a:gd name="T7" fmla="*/ 25 h 31"/>
                      <a:gd name="T8" fmla="*/ 4 w 34"/>
                      <a:gd name="T9" fmla="*/ 26 h 31"/>
                      <a:gd name="T10" fmla="*/ 5 w 34"/>
                      <a:gd name="T11" fmla="*/ 27 h 31"/>
                      <a:gd name="T12" fmla="*/ 2 w 34"/>
                      <a:gd name="T13" fmla="*/ 30 h 31"/>
                      <a:gd name="T14" fmla="*/ 4 w 34"/>
                      <a:gd name="T15" fmla="*/ 29 h 31"/>
                      <a:gd name="T16" fmla="*/ 1 w 34"/>
                      <a:gd name="T17" fmla="*/ 27 h 31"/>
                      <a:gd name="T18" fmla="*/ 31 w 34"/>
                      <a:gd name="T19" fmla="*/ 26 h 31"/>
                      <a:gd name="T20" fmla="*/ 1 w 34"/>
                      <a:gd name="T21" fmla="*/ 27 h 31"/>
                      <a:gd name="T22" fmla="*/ 6 w 34"/>
                      <a:gd name="T23" fmla="*/ 26 h 31"/>
                      <a:gd name="T24" fmla="*/ 4 w 34"/>
                      <a:gd name="T25" fmla="*/ 26 h 31"/>
                      <a:gd name="T26" fmla="*/ 11 w 34"/>
                      <a:gd name="T27" fmla="*/ 27 h 31"/>
                      <a:gd name="T28" fmla="*/ 5 w 34"/>
                      <a:gd name="T29" fmla="*/ 30 h 31"/>
                      <a:gd name="T30" fmla="*/ 3 w 34"/>
                      <a:gd name="T31" fmla="*/ 25 h 31"/>
                      <a:gd name="T32" fmla="*/ 18 w 34"/>
                      <a:gd name="T33" fmla="*/ 27 h 31"/>
                      <a:gd name="T34" fmla="*/ 13 w 34"/>
                      <a:gd name="T35" fmla="*/ 26 h 31"/>
                      <a:gd name="T36" fmla="*/ 30 w 34"/>
                      <a:gd name="T37" fmla="*/ 24 h 31"/>
                      <a:gd name="T38" fmla="*/ 15 w 34"/>
                      <a:gd name="T39" fmla="*/ 27 h 31"/>
                      <a:gd name="T40" fmla="*/ 13 w 34"/>
                      <a:gd name="T41" fmla="*/ 25 h 31"/>
                      <a:gd name="T42" fmla="*/ 13 w 34"/>
                      <a:gd name="T43" fmla="*/ 24 h 31"/>
                      <a:gd name="T44" fmla="*/ 17 w 34"/>
                      <a:gd name="T45" fmla="*/ 21 h 31"/>
                      <a:gd name="T46" fmla="*/ 13 w 34"/>
                      <a:gd name="T47" fmla="*/ 27 h 31"/>
                      <a:gd name="T48" fmla="*/ 17 w 34"/>
                      <a:gd name="T49" fmla="*/ 21 h 31"/>
                      <a:gd name="T50" fmla="*/ 18 w 34"/>
                      <a:gd name="T51" fmla="*/ 21 h 31"/>
                      <a:gd name="T52" fmla="*/ 16 w 34"/>
                      <a:gd name="T53" fmla="*/ 27 h 31"/>
                      <a:gd name="T54" fmla="*/ 19 w 34"/>
                      <a:gd name="T55" fmla="*/ 23 h 31"/>
                      <a:gd name="T56" fmla="*/ 19 w 34"/>
                      <a:gd name="T57" fmla="*/ 24 h 31"/>
                      <a:gd name="T58" fmla="*/ 27 w 34"/>
                      <a:gd name="T59" fmla="*/ 18 h 31"/>
                      <a:gd name="T60" fmla="*/ 21 w 34"/>
                      <a:gd name="T61" fmla="*/ 16 h 31"/>
                      <a:gd name="T62" fmla="*/ 18 w 34"/>
                      <a:gd name="T63" fmla="*/ 21 h 31"/>
                      <a:gd name="T64" fmla="*/ 23 w 34"/>
                      <a:gd name="T65" fmla="*/ 13 h 31"/>
                      <a:gd name="T66" fmla="*/ 24 w 34"/>
                      <a:gd name="T67" fmla="*/ 13 h 31"/>
                      <a:gd name="T68" fmla="*/ 14 w 34"/>
                      <a:gd name="T69" fmla="*/ 9 h 31"/>
                      <a:gd name="T70" fmla="*/ 8 w 34"/>
                      <a:gd name="T71" fmla="*/ 11 h 31"/>
                      <a:gd name="T72" fmla="*/ 12 w 34"/>
                      <a:gd name="T73" fmla="*/ 1 h 31"/>
                      <a:gd name="T74" fmla="*/ 9 w 34"/>
                      <a:gd name="T75" fmla="*/ 10 h 31"/>
                      <a:gd name="T76" fmla="*/ 9 w 34"/>
                      <a:gd name="T77" fmla="*/ 12 h 31"/>
                      <a:gd name="T78" fmla="*/ 14 w 34"/>
                      <a:gd name="T79" fmla="*/ 9 h 31"/>
                      <a:gd name="T80" fmla="*/ 15 w 34"/>
                      <a:gd name="T81" fmla="*/ 15 h 31"/>
                      <a:gd name="T82" fmla="*/ 16 w 34"/>
                      <a:gd name="T83" fmla="*/ 18 h 31"/>
                      <a:gd name="T84" fmla="*/ 20 w 34"/>
                      <a:gd name="T85" fmla="*/ 16 h 31"/>
                      <a:gd name="T86" fmla="*/ 19 w 34"/>
                      <a:gd name="T87" fmla="*/ 21 h 31"/>
                      <a:gd name="T88" fmla="*/ 11 w 34"/>
                      <a:gd name="T89" fmla="*/ 24 h 31"/>
                      <a:gd name="T90" fmla="*/ 3 w 34"/>
                      <a:gd name="T91" fmla="*/ 27 h 31"/>
                      <a:gd name="T92" fmla="*/ 0 w 34"/>
                      <a:gd name="T93" fmla="*/ 28 h 31"/>
                      <a:gd name="T94" fmla="*/ 5 w 34"/>
                      <a:gd name="T95" fmla="*/ 27 h 31"/>
                      <a:gd name="T96" fmla="*/ 6 w 34"/>
                      <a:gd name="T97" fmla="*/ 31 h 31"/>
                      <a:gd name="T98" fmla="*/ 10 w 34"/>
                      <a:gd name="T99" fmla="*/ 31 h 31"/>
                      <a:gd name="T100" fmla="*/ 15 w 34"/>
                      <a:gd name="T101" fmla="*/ 31 h 31"/>
                      <a:gd name="T102" fmla="*/ 23 w 34"/>
                      <a:gd name="T103" fmla="*/ 18 h 31"/>
                      <a:gd name="T104" fmla="*/ 19 w 34"/>
                      <a:gd name="T105" fmla="*/ 29 h 31"/>
                      <a:gd name="T106" fmla="*/ 23 w 34"/>
                      <a:gd name="T107" fmla="*/ 26 h 31"/>
                      <a:gd name="T108" fmla="*/ 29 w 34"/>
                      <a:gd name="T109" fmla="*/ 22 h 31"/>
                      <a:gd name="T110" fmla="*/ 32 w 34"/>
                      <a:gd name="T111" fmla="*/ 24 h 31"/>
                      <a:gd name="T112" fmla="*/ 33 w 34"/>
                      <a:gd name="T113" fmla="*/ 24 h 31"/>
                      <a:gd name="T114" fmla="*/ 31 w 34"/>
                      <a:gd name="T115" fmla="*/ 15 h 31"/>
                      <a:gd name="T116" fmla="*/ 23 w 34"/>
                      <a:gd name="T117" fmla="*/ 17 h 31"/>
                      <a:gd name="T118" fmla="*/ 18 w 34"/>
                      <a:gd name="T119" fmla="*/ 14 h 31"/>
                      <a:gd name="T120" fmla="*/ 12 w 34"/>
                      <a:gd name="T121" fmla="*/ 9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34" h="31">
                        <a:moveTo>
                          <a:pt x="11" y="1"/>
                        </a:move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moveTo>
                          <a:pt x="10" y="10"/>
                        </a:move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moveTo>
                          <a:pt x="12" y="10"/>
                        </a:move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moveTo>
                          <a:pt x="25" y="13"/>
                        </a:move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moveTo>
                          <a:pt x="20" y="13"/>
                        </a:move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moveTo>
                          <a:pt x="22" y="15"/>
                        </a:moveTo>
                        <a:cubicBezTo>
                          <a:pt x="22" y="15"/>
                          <a:pt x="22" y="15"/>
                          <a:pt x="22" y="15"/>
                        </a:cubicBezTo>
                        <a:cubicBezTo>
                          <a:pt x="22" y="15"/>
                          <a:pt x="22" y="15"/>
                          <a:pt x="22" y="15"/>
                        </a:cubicBezTo>
                        <a:moveTo>
                          <a:pt x="24" y="17"/>
                        </a:move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moveTo>
                          <a:pt x="25" y="18"/>
                        </a:moveTo>
                        <a:cubicBezTo>
                          <a:pt x="25" y="18"/>
                          <a:pt x="25" y="18"/>
                          <a:pt x="25" y="18"/>
                        </a:cubicBezTo>
                        <a:cubicBezTo>
                          <a:pt x="25" y="18"/>
                          <a:pt x="25" y="18"/>
                          <a:pt x="25" y="18"/>
                        </a:cubicBezTo>
                        <a:moveTo>
                          <a:pt x="21" y="18"/>
                        </a:move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moveTo>
                          <a:pt x="18" y="19"/>
                        </a:move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moveTo>
                          <a:pt x="17" y="21"/>
                        </a:move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moveTo>
                          <a:pt x="16" y="21"/>
                        </a:move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moveTo>
                          <a:pt x="29" y="22"/>
                        </a:moveTo>
                        <a:cubicBezTo>
                          <a:pt x="29" y="22"/>
                          <a:pt x="29" y="22"/>
                          <a:pt x="29" y="22"/>
                        </a:cubicBezTo>
                        <a:cubicBezTo>
                          <a:pt x="29" y="22"/>
                          <a:pt x="29" y="22"/>
                          <a:pt x="29" y="22"/>
                        </a:cubicBezTo>
                        <a:moveTo>
                          <a:pt x="2" y="25"/>
                        </a:move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moveTo>
                          <a:pt x="5" y="25"/>
                        </a:move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moveTo>
                          <a:pt x="11" y="25"/>
                        </a:move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moveTo>
                          <a:pt x="8" y="25"/>
                        </a:move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moveTo>
                          <a:pt x="3" y="25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moveTo>
                          <a:pt x="4" y="26"/>
                        </a:move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moveTo>
                          <a:pt x="13" y="27"/>
                        </a:move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moveTo>
                          <a:pt x="18" y="27"/>
                        </a:move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moveTo>
                          <a:pt x="14" y="27"/>
                        </a:move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moveTo>
                          <a:pt x="5" y="27"/>
                        </a:move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moveTo>
                          <a:pt x="3" y="27"/>
                        </a:moveTo>
                        <a:cubicBezTo>
                          <a:pt x="3" y="27"/>
                          <a:pt x="3" y="27"/>
                          <a:pt x="3" y="27"/>
                        </a:cubicBezTo>
                        <a:cubicBezTo>
                          <a:pt x="3" y="27"/>
                          <a:pt x="3" y="27"/>
                          <a:pt x="3" y="27"/>
                        </a:cubicBezTo>
                        <a:moveTo>
                          <a:pt x="8" y="28"/>
                        </a:move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moveTo>
                          <a:pt x="4" y="29"/>
                        </a:moveTo>
                        <a:cubicBezTo>
                          <a:pt x="4" y="29"/>
                          <a:pt x="4" y="29"/>
                          <a:pt x="4" y="29"/>
                        </a:cubicBezTo>
                        <a:cubicBezTo>
                          <a:pt x="4" y="29"/>
                          <a:pt x="4" y="29"/>
                          <a:pt x="4" y="29"/>
                        </a:cubicBezTo>
                        <a:moveTo>
                          <a:pt x="2" y="30"/>
                        </a:move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moveTo>
                          <a:pt x="10" y="30"/>
                        </a:move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moveTo>
                          <a:pt x="12" y="29"/>
                        </a:moveTo>
                        <a:cubicBezTo>
                          <a:pt x="11" y="29"/>
                          <a:pt x="11" y="30"/>
                          <a:pt x="10" y="31"/>
                        </a:cubicBezTo>
                        <a:cubicBezTo>
                          <a:pt x="10" y="30"/>
                          <a:pt x="11" y="30"/>
                          <a:pt x="11" y="29"/>
                        </a:cubicBezTo>
                        <a:cubicBezTo>
                          <a:pt x="11" y="29"/>
                          <a:pt x="11" y="29"/>
                          <a:pt x="12" y="29"/>
                        </a:cubicBezTo>
                        <a:moveTo>
                          <a:pt x="5" y="28"/>
                        </a:moveTo>
                        <a:cubicBezTo>
                          <a:pt x="5" y="29"/>
                          <a:pt x="4" y="29"/>
                          <a:pt x="4" y="30"/>
                        </a:cubicBezTo>
                        <a:cubicBezTo>
                          <a:pt x="4" y="30"/>
                          <a:pt x="4" y="30"/>
                          <a:pt x="4" y="29"/>
                        </a:cubicBezTo>
                        <a:cubicBezTo>
                          <a:pt x="4" y="29"/>
                          <a:pt x="4" y="29"/>
                          <a:pt x="4" y="29"/>
                        </a:cubicBezTo>
                        <a:cubicBezTo>
                          <a:pt x="5" y="29"/>
                          <a:pt x="5" y="28"/>
                          <a:pt x="5" y="28"/>
                        </a:cubicBezTo>
                        <a:moveTo>
                          <a:pt x="15" y="27"/>
                        </a:moveTo>
                        <a:cubicBezTo>
                          <a:pt x="15" y="28"/>
                          <a:pt x="14" y="29"/>
                          <a:pt x="14" y="30"/>
                        </a:cubicBezTo>
                        <a:cubicBezTo>
                          <a:pt x="14" y="29"/>
                          <a:pt x="15" y="28"/>
                          <a:pt x="15" y="27"/>
                        </a:cubicBezTo>
                        <a:cubicBezTo>
                          <a:pt x="15" y="27"/>
                          <a:pt x="15" y="27"/>
                          <a:pt x="15" y="27"/>
                        </a:cubicBezTo>
                        <a:moveTo>
                          <a:pt x="10" y="27"/>
                        </a:moveTo>
                        <a:cubicBezTo>
                          <a:pt x="10" y="28"/>
                          <a:pt x="10" y="29"/>
                          <a:pt x="9" y="30"/>
                        </a:cubicBezTo>
                        <a:cubicBezTo>
                          <a:pt x="10" y="29"/>
                          <a:pt x="10" y="28"/>
                          <a:pt x="10" y="27"/>
                        </a:cubicBezTo>
                        <a:moveTo>
                          <a:pt x="1" y="26"/>
                        </a:moveTo>
                        <a:cubicBezTo>
                          <a:pt x="1" y="26"/>
                          <a:pt x="1" y="27"/>
                          <a:pt x="1" y="27"/>
                        </a:cubicBezTo>
                        <a:cubicBezTo>
                          <a:pt x="1" y="27"/>
                          <a:pt x="0" y="28"/>
                          <a:pt x="0" y="28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0" y="27"/>
                          <a:pt x="1" y="27"/>
                        </a:cubicBezTo>
                        <a:cubicBezTo>
                          <a:pt x="1" y="27"/>
                          <a:pt x="1" y="26"/>
                          <a:pt x="1" y="26"/>
                        </a:cubicBezTo>
                        <a:moveTo>
                          <a:pt x="6" y="26"/>
                        </a:move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7"/>
                          <a:pt x="6" y="27"/>
                        </a:cubicBezTo>
                        <a:cubicBezTo>
                          <a:pt x="6" y="27"/>
                          <a:pt x="6" y="27"/>
                          <a:pt x="6" y="27"/>
                        </a:cubicBezTo>
                        <a:cubicBezTo>
                          <a:pt x="6" y="27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moveTo>
                          <a:pt x="6" y="26"/>
                        </a:move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moveTo>
                          <a:pt x="31" y="26"/>
                        </a:moveTo>
                        <a:cubicBezTo>
                          <a:pt x="31" y="26"/>
                          <a:pt x="31" y="26"/>
                          <a:pt x="31" y="26"/>
                        </a:cubicBezTo>
                        <a:cubicBezTo>
                          <a:pt x="31" y="26"/>
                          <a:pt x="31" y="26"/>
                          <a:pt x="31" y="26"/>
                        </a:cubicBezTo>
                        <a:moveTo>
                          <a:pt x="3" y="26"/>
                        </a:moveTo>
                        <a:cubicBezTo>
                          <a:pt x="3" y="26"/>
                          <a:pt x="3" y="27"/>
                          <a:pt x="3" y="27"/>
                        </a:cubicBezTo>
                        <a:cubicBezTo>
                          <a:pt x="3" y="27"/>
                          <a:pt x="3" y="27"/>
                          <a:pt x="3" y="27"/>
                        </a:cubicBezTo>
                        <a:cubicBezTo>
                          <a:pt x="3" y="28"/>
                          <a:pt x="3" y="28"/>
                          <a:pt x="2" y="28"/>
                        </a:cubicBezTo>
                        <a:cubicBezTo>
                          <a:pt x="2" y="29"/>
                          <a:pt x="2" y="29"/>
                          <a:pt x="2" y="29"/>
                        </a:cubicBezTo>
                        <a:cubicBezTo>
                          <a:pt x="2" y="29"/>
                          <a:pt x="2" y="28"/>
                          <a:pt x="2" y="28"/>
                        </a:cubicBezTo>
                        <a:cubicBezTo>
                          <a:pt x="2" y="28"/>
                          <a:pt x="2" y="28"/>
                          <a:pt x="2" y="28"/>
                        </a:cubicBezTo>
                        <a:cubicBezTo>
                          <a:pt x="2" y="27"/>
                          <a:pt x="3" y="26"/>
                          <a:pt x="3" y="26"/>
                        </a:cubicBezTo>
                        <a:moveTo>
                          <a:pt x="1" y="26"/>
                        </a:moveTo>
                        <a:cubicBezTo>
                          <a:pt x="1" y="26"/>
                          <a:pt x="1" y="26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moveTo>
                          <a:pt x="3" y="25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moveTo>
                          <a:pt x="2" y="25"/>
                        </a:move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moveTo>
                          <a:pt x="6" y="25"/>
                        </a:moveTo>
                        <a:cubicBezTo>
                          <a:pt x="6" y="25"/>
                          <a:pt x="6" y="25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5" y="27"/>
                          <a:pt x="3" y="29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29"/>
                        </a:cubicBezTo>
                        <a:cubicBezTo>
                          <a:pt x="2" y="29"/>
                          <a:pt x="2" y="29"/>
                          <a:pt x="3" y="29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3" y="28"/>
                          <a:pt x="3" y="27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6" y="25"/>
                          <a:pt x="6" y="25"/>
                        </a:cubicBezTo>
                        <a:moveTo>
                          <a:pt x="11" y="25"/>
                        </a:move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6"/>
                          <a:pt x="11" y="27"/>
                        </a:cubicBezTo>
                        <a:cubicBezTo>
                          <a:pt x="10" y="28"/>
                          <a:pt x="9" y="29"/>
                          <a:pt x="9" y="30"/>
                        </a:cubicBezTo>
                        <a:cubicBezTo>
                          <a:pt x="9" y="30"/>
                          <a:pt x="9" y="30"/>
                          <a:pt x="9" y="29"/>
                        </a:cubicBezTo>
                        <a:cubicBezTo>
                          <a:pt x="9" y="29"/>
                          <a:pt x="9" y="29"/>
                          <a:pt x="9" y="29"/>
                        </a:cubicBezTo>
                        <a:cubicBezTo>
                          <a:pt x="9" y="29"/>
                          <a:pt x="9" y="28"/>
                          <a:pt x="10" y="28"/>
                        </a:cubicBezTo>
                        <a:cubicBezTo>
                          <a:pt x="10" y="28"/>
                          <a:pt x="10" y="28"/>
                          <a:pt x="10" y="28"/>
                        </a:cubicBezTo>
                        <a:cubicBezTo>
                          <a:pt x="10" y="27"/>
                          <a:pt x="11" y="26"/>
                          <a:pt x="11" y="25"/>
                        </a:cubicBezTo>
                        <a:moveTo>
                          <a:pt x="8" y="24"/>
                        </a:moveTo>
                        <a:cubicBezTo>
                          <a:pt x="8" y="25"/>
                          <a:pt x="8" y="25"/>
                          <a:pt x="8" y="26"/>
                        </a:cubicBezTo>
                        <a:cubicBezTo>
                          <a:pt x="8" y="26"/>
                          <a:pt x="8" y="26"/>
                          <a:pt x="8" y="26"/>
                        </a:cubicBezTo>
                        <a:cubicBezTo>
                          <a:pt x="8" y="27"/>
                          <a:pt x="8" y="28"/>
                          <a:pt x="7" y="29"/>
                        </a:cubicBezTo>
                        <a:cubicBezTo>
                          <a:pt x="7" y="30"/>
                          <a:pt x="6" y="30"/>
                          <a:pt x="6" y="31"/>
                        </a:cubicBezTo>
                        <a:cubicBezTo>
                          <a:pt x="5" y="31"/>
                          <a:pt x="5" y="31"/>
                          <a:pt x="5" y="31"/>
                        </a:cubicBezTo>
                        <a:cubicBezTo>
                          <a:pt x="5" y="31"/>
                          <a:pt x="5" y="30"/>
                          <a:pt x="5" y="30"/>
                        </a:cubicBezTo>
                        <a:cubicBezTo>
                          <a:pt x="5" y="30"/>
                          <a:pt x="5" y="30"/>
                          <a:pt x="5" y="30"/>
                        </a:cubicBezTo>
                        <a:cubicBezTo>
                          <a:pt x="5" y="29"/>
                          <a:pt x="6" y="28"/>
                          <a:pt x="6" y="27"/>
                        </a:cubicBezTo>
                        <a:cubicBezTo>
                          <a:pt x="6" y="27"/>
                          <a:pt x="6" y="27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7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4"/>
                        </a:cubicBezTo>
                        <a:moveTo>
                          <a:pt x="3" y="24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2" y="26"/>
                          <a:pt x="2" y="27"/>
                          <a:pt x="1" y="27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1" y="28"/>
                          <a:pt x="1" y="27"/>
                          <a:pt x="1" y="27"/>
                        </a:cubicBezTo>
                        <a:cubicBezTo>
                          <a:pt x="1" y="27"/>
                          <a:pt x="1" y="26"/>
                          <a:pt x="1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3" y="24"/>
                        </a:cubicBezTo>
                        <a:moveTo>
                          <a:pt x="19" y="24"/>
                        </a:moveTo>
                        <a:cubicBezTo>
                          <a:pt x="18" y="25"/>
                          <a:pt x="18" y="26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6"/>
                        </a:cubicBezTo>
                        <a:cubicBezTo>
                          <a:pt x="18" y="28"/>
                          <a:pt x="17" y="29"/>
                          <a:pt x="17" y="30"/>
                        </a:cubicBezTo>
                        <a:cubicBezTo>
                          <a:pt x="17" y="29"/>
                          <a:pt x="18" y="27"/>
                          <a:pt x="18" y="26"/>
                        </a:cubicBezTo>
                        <a:cubicBezTo>
                          <a:pt x="18" y="26"/>
                          <a:pt x="18" y="26"/>
                          <a:pt x="18" y="26"/>
                        </a:cubicBezTo>
                        <a:cubicBezTo>
                          <a:pt x="18" y="25"/>
                          <a:pt x="19" y="25"/>
                          <a:pt x="19" y="24"/>
                        </a:cubicBezTo>
                        <a:moveTo>
                          <a:pt x="2" y="24"/>
                        </a:moveTo>
                        <a:cubicBezTo>
                          <a:pt x="2" y="24"/>
                          <a:pt x="2" y="25"/>
                          <a:pt x="2" y="25"/>
                        </a:cubicBezTo>
                        <a:cubicBezTo>
                          <a:pt x="1" y="25"/>
                          <a:pt x="1" y="25"/>
                          <a:pt x="1" y="25"/>
                        </a:cubicBezTo>
                        <a:cubicBezTo>
                          <a:pt x="1" y="25"/>
                          <a:pt x="1" y="26"/>
                          <a:pt x="1" y="26"/>
                        </a:cubicBezTo>
                        <a:cubicBezTo>
                          <a:pt x="1" y="25"/>
                          <a:pt x="1" y="25"/>
                          <a:pt x="2" y="24"/>
                        </a:cubicBezTo>
                        <a:moveTo>
                          <a:pt x="14" y="24"/>
                        </a:moveTo>
                        <a:cubicBezTo>
                          <a:pt x="14" y="25"/>
                          <a:pt x="13" y="25"/>
                          <a:pt x="13" y="26"/>
                        </a:cubicBezTo>
                        <a:cubicBezTo>
                          <a:pt x="13" y="26"/>
                          <a:pt x="13" y="26"/>
                          <a:pt x="13" y="26"/>
                        </a:cubicBezTo>
                        <a:cubicBezTo>
                          <a:pt x="13" y="27"/>
                          <a:pt x="12" y="28"/>
                          <a:pt x="12" y="28"/>
                        </a:cubicBezTo>
                        <a:cubicBezTo>
                          <a:pt x="12" y="29"/>
                          <a:pt x="11" y="29"/>
                          <a:pt x="11" y="29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2" y="27"/>
                          <a:pt x="13" y="26"/>
                          <a:pt x="14" y="24"/>
                        </a:cubicBezTo>
                        <a:moveTo>
                          <a:pt x="18" y="24"/>
                        </a:moveTo>
                        <a:cubicBezTo>
                          <a:pt x="17" y="26"/>
                          <a:pt x="16" y="27"/>
                          <a:pt x="16" y="29"/>
                        </a:cubicBezTo>
                        <a:cubicBezTo>
                          <a:pt x="16" y="28"/>
                          <a:pt x="16" y="27"/>
                          <a:pt x="17" y="26"/>
                        </a:cubicBezTo>
                        <a:cubicBezTo>
                          <a:pt x="17" y="26"/>
                          <a:pt x="17" y="26"/>
                          <a:pt x="17" y="26"/>
                        </a:cubicBezTo>
                        <a:cubicBezTo>
                          <a:pt x="17" y="26"/>
                          <a:pt x="17" y="26"/>
                          <a:pt x="17" y="25"/>
                        </a:cubicBezTo>
                        <a:cubicBezTo>
                          <a:pt x="17" y="25"/>
                          <a:pt x="18" y="25"/>
                          <a:pt x="18" y="24"/>
                        </a:cubicBezTo>
                        <a:moveTo>
                          <a:pt x="30" y="24"/>
                        </a:moveTo>
                        <a:cubicBezTo>
                          <a:pt x="29" y="25"/>
                          <a:pt x="29" y="27"/>
                          <a:pt x="28" y="28"/>
                        </a:cubicBezTo>
                        <a:cubicBezTo>
                          <a:pt x="28" y="27"/>
                          <a:pt x="29" y="25"/>
                          <a:pt x="30" y="24"/>
                        </a:cubicBezTo>
                        <a:moveTo>
                          <a:pt x="11" y="24"/>
                        </a:move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0" y="26"/>
                          <a:pt x="9" y="27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9"/>
                          <a:pt x="7" y="29"/>
                        </a:cubicBezTo>
                        <a:cubicBezTo>
                          <a:pt x="8" y="28"/>
                          <a:pt x="9" y="27"/>
                          <a:pt x="10" y="26"/>
                        </a:cubicBezTo>
                        <a:cubicBezTo>
                          <a:pt x="10" y="25"/>
                          <a:pt x="11" y="24"/>
                          <a:pt x="11" y="24"/>
                        </a:cubicBezTo>
                        <a:moveTo>
                          <a:pt x="17" y="24"/>
                        </a:moveTo>
                        <a:cubicBezTo>
                          <a:pt x="17" y="24"/>
                          <a:pt x="16" y="25"/>
                          <a:pt x="16" y="25"/>
                        </a:cubicBezTo>
                        <a:cubicBezTo>
                          <a:pt x="16" y="25"/>
                          <a:pt x="16" y="25"/>
                          <a:pt x="16" y="25"/>
                        </a:cubicBezTo>
                        <a:cubicBezTo>
                          <a:pt x="16" y="26"/>
                          <a:pt x="16" y="26"/>
                          <a:pt x="15" y="27"/>
                        </a:cubicBezTo>
                        <a:cubicBezTo>
                          <a:pt x="15" y="27"/>
                          <a:pt x="15" y="27"/>
                          <a:pt x="15" y="27"/>
                        </a:cubicBezTo>
                        <a:cubicBezTo>
                          <a:pt x="16" y="26"/>
                          <a:pt x="16" y="25"/>
                          <a:pt x="17" y="24"/>
                        </a:cubicBezTo>
                        <a:moveTo>
                          <a:pt x="30" y="24"/>
                        </a:moveTo>
                        <a:cubicBezTo>
                          <a:pt x="30" y="24"/>
                          <a:pt x="30" y="24"/>
                          <a:pt x="30" y="24"/>
                        </a:cubicBezTo>
                        <a:cubicBezTo>
                          <a:pt x="30" y="24"/>
                          <a:pt x="30" y="24"/>
                          <a:pt x="30" y="24"/>
                        </a:cubicBezTo>
                        <a:moveTo>
                          <a:pt x="22" y="24"/>
                        </a:moveTo>
                        <a:cubicBezTo>
                          <a:pt x="22" y="24"/>
                          <a:pt x="22" y="24"/>
                          <a:pt x="21" y="25"/>
                        </a:cubicBezTo>
                        <a:cubicBezTo>
                          <a:pt x="21" y="26"/>
                          <a:pt x="20" y="27"/>
                          <a:pt x="19" y="29"/>
                        </a:cubicBezTo>
                        <a:cubicBezTo>
                          <a:pt x="20" y="28"/>
                          <a:pt x="20" y="27"/>
                          <a:pt x="20" y="27"/>
                        </a:cubicBezTo>
                        <a:cubicBezTo>
                          <a:pt x="20" y="27"/>
                          <a:pt x="20" y="27"/>
                          <a:pt x="20" y="27"/>
                        </a:cubicBezTo>
                        <a:cubicBezTo>
                          <a:pt x="21" y="26"/>
                          <a:pt x="21" y="25"/>
                          <a:pt x="22" y="24"/>
                        </a:cubicBezTo>
                        <a:moveTo>
                          <a:pt x="14" y="23"/>
                        </a:moveTo>
                        <a:cubicBezTo>
                          <a:pt x="14" y="24"/>
                          <a:pt x="14" y="24"/>
                          <a:pt x="14" y="24"/>
                        </a:cubicBezTo>
                        <a:cubicBezTo>
                          <a:pt x="14" y="24"/>
                          <a:pt x="13" y="25"/>
                          <a:pt x="13" y="25"/>
                        </a:cubicBezTo>
                        <a:cubicBezTo>
                          <a:pt x="12" y="26"/>
                          <a:pt x="12" y="27"/>
                          <a:pt x="11" y="28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9" y="30"/>
                          <a:pt x="9" y="31"/>
                          <a:pt x="9" y="31"/>
                        </a:cubicBezTo>
                        <a:cubicBezTo>
                          <a:pt x="9" y="31"/>
                          <a:pt x="9" y="30"/>
                          <a:pt x="9" y="30"/>
                        </a:cubicBezTo>
                        <a:cubicBezTo>
                          <a:pt x="9" y="29"/>
                          <a:pt x="10" y="28"/>
                          <a:pt x="10" y="27"/>
                        </a:cubicBezTo>
                        <a:cubicBezTo>
                          <a:pt x="11" y="27"/>
                          <a:pt x="11" y="27"/>
                          <a:pt x="11" y="27"/>
                        </a:cubicBezTo>
                        <a:cubicBezTo>
                          <a:pt x="11" y="26"/>
                          <a:pt x="11" y="26"/>
                          <a:pt x="12" y="25"/>
                        </a:cubicBezTo>
                        <a:cubicBezTo>
                          <a:pt x="12" y="25"/>
                          <a:pt x="13" y="24"/>
                          <a:pt x="13" y="24"/>
                        </a:cubicBezTo>
                        <a:cubicBezTo>
                          <a:pt x="13" y="24"/>
                          <a:pt x="13" y="24"/>
                          <a:pt x="13" y="24"/>
                        </a:cubicBezTo>
                        <a:cubicBezTo>
                          <a:pt x="13" y="24"/>
                          <a:pt x="14" y="24"/>
                          <a:pt x="14" y="23"/>
                        </a:cubicBezTo>
                        <a:moveTo>
                          <a:pt x="21" y="22"/>
                        </a:moveTo>
                        <a:cubicBezTo>
                          <a:pt x="20" y="23"/>
                          <a:pt x="20" y="24"/>
                          <a:pt x="19" y="25"/>
                        </a:cubicBezTo>
                        <a:cubicBezTo>
                          <a:pt x="20" y="24"/>
                          <a:pt x="20" y="23"/>
                          <a:pt x="21" y="22"/>
                        </a:cubicBezTo>
                        <a:moveTo>
                          <a:pt x="30" y="21"/>
                        </a:moveTo>
                        <a:cubicBezTo>
                          <a:pt x="30" y="21"/>
                          <a:pt x="30" y="22"/>
                          <a:pt x="29" y="22"/>
                        </a:cubicBezTo>
                        <a:cubicBezTo>
                          <a:pt x="29" y="22"/>
                          <a:pt x="29" y="22"/>
                          <a:pt x="29" y="22"/>
                        </a:cubicBezTo>
                        <a:cubicBezTo>
                          <a:pt x="29" y="24"/>
                          <a:pt x="28" y="26"/>
                          <a:pt x="26" y="27"/>
                        </a:cubicBezTo>
                        <a:cubicBezTo>
                          <a:pt x="26" y="27"/>
                          <a:pt x="27" y="26"/>
                          <a:pt x="27" y="26"/>
                        </a:cubicBezTo>
                        <a:cubicBezTo>
                          <a:pt x="27" y="26"/>
                          <a:pt x="27" y="26"/>
                          <a:pt x="27" y="26"/>
                        </a:cubicBezTo>
                        <a:cubicBezTo>
                          <a:pt x="28" y="24"/>
                          <a:pt x="29" y="23"/>
                          <a:pt x="30" y="21"/>
                        </a:cubicBezTo>
                        <a:moveTo>
                          <a:pt x="17" y="21"/>
                        </a:move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2"/>
                          <a:pt x="17" y="23"/>
                          <a:pt x="17" y="23"/>
                        </a:cubicBezTo>
                        <a:cubicBezTo>
                          <a:pt x="16" y="25"/>
                          <a:pt x="15" y="26"/>
                          <a:pt x="15" y="27"/>
                        </a:cubicBezTo>
                        <a:cubicBezTo>
                          <a:pt x="15" y="27"/>
                          <a:pt x="15" y="28"/>
                          <a:pt x="14" y="28"/>
                        </a:cubicBezTo>
                        <a:cubicBezTo>
                          <a:pt x="14" y="28"/>
                          <a:pt x="14" y="28"/>
                          <a:pt x="14" y="28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6"/>
                          <a:pt x="15" y="26"/>
                          <a:pt x="15" y="26"/>
                        </a:cubicBezTo>
                        <a:cubicBezTo>
                          <a:pt x="15" y="26"/>
                          <a:pt x="15" y="26"/>
                          <a:pt x="15" y="26"/>
                        </a:cubicBezTo>
                        <a:cubicBezTo>
                          <a:pt x="15" y="25"/>
                          <a:pt x="16" y="23"/>
                          <a:pt x="17" y="22"/>
                        </a:cubicBezTo>
                        <a:cubicBezTo>
                          <a:pt x="17" y="22"/>
                          <a:pt x="17" y="22"/>
                          <a:pt x="17" y="22"/>
                        </a:cubicBezTo>
                        <a:cubicBezTo>
                          <a:pt x="16" y="24"/>
                          <a:pt x="14" y="25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2" y="28"/>
                          <a:pt x="12" y="28"/>
                        </a:cubicBezTo>
                        <a:cubicBezTo>
                          <a:pt x="13" y="27"/>
                          <a:pt x="14" y="25"/>
                          <a:pt x="14" y="24"/>
                        </a:cubicBezTo>
                        <a:cubicBezTo>
                          <a:pt x="14" y="24"/>
                          <a:pt x="14" y="23"/>
                          <a:pt x="15" y="23"/>
                        </a:cubicBezTo>
                        <a:cubicBezTo>
                          <a:pt x="15" y="22"/>
                          <a:pt x="16" y="22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moveTo>
                          <a:pt x="28" y="21"/>
                        </a:moveTo>
                        <a:cubicBezTo>
                          <a:pt x="27" y="23"/>
                          <a:pt x="26" y="26"/>
                          <a:pt x="25" y="28"/>
                        </a:cubicBezTo>
                        <a:cubicBezTo>
                          <a:pt x="25" y="27"/>
                          <a:pt x="25" y="27"/>
                          <a:pt x="25" y="26"/>
                        </a:cubicBezTo>
                        <a:cubicBezTo>
                          <a:pt x="25" y="26"/>
                          <a:pt x="25" y="26"/>
                          <a:pt x="25" y="26"/>
                        </a:cubicBezTo>
                        <a:cubicBezTo>
                          <a:pt x="26" y="24"/>
                          <a:pt x="27" y="23"/>
                          <a:pt x="28" y="21"/>
                        </a:cubicBezTo>
                        <a:moveTo>
                          <a:pt x="18" y="21"/>
                        </a:moveTo>
                        <a:cubicBezTo>
                          <a:pt x="18" y="21"/>
                          <a:pt x="18" y="21"/>
                          <a:pt x="18" y="22"/>
                        </a:cubicBezTo>
                        <a:cubicBezTo>
                          <a:pt x="18" y="22"/>
                          <a:pt x="18" y="22"/>
                          <a:pt x="18" y="22"/>
                        </a:cubicBezTo>
                        <a:cubicBezTo>
                          <a:pt x="18" y="22"/>
                          <a:pt x="18" y="22"/>
                          <a:pt x="18" y="22"/>
                        </a:cubicBezTo>
                        <a:cubicBezTo>
                          <a:pt x="18" y="22"/>
                          <a:pt x="18" y="22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moveTo>
                          <a:pt x="20" y="20"/>
                        </a:moveTo>
                        <a:cubicBezTo>
                          <a:pt x="20" y="21"/>
                          <a:pt x="19" y="22"/>
                          <a:pt x="19" y="22"/>
                        </a:cubicBezTo>
                        <a:cubicBezTo>
                          <a:pt x="19" y="22"/>
                          <a:pt x="19" y="22"/>
                          <a:pt x="19" y="22"/>
                        </a:cubicBezTo>
                        <a:cubicBezTo>
                          <a:pt x="19" y="23"/>
                          <a:pt x="19" y="23"/>
                          <a:pt x="18" y="24"/>
                        </a:cubicBezTo>
                        <a:cubicBezTo>
                          <a:pt x="18" y="24"/>
                          <a:pt x="18" y="24"/>
                          <a:pt x="18" y="24"/>
                        </a:cubicBezTo>
                        <a:cubicBezTo>
                          <a:pt x="18" y="24"/>
                          <a:pt x="18" y="24"/>
                          <a:pt x="18" y="24"/>
                        </a:cubicBezTo>
                        <a:cubicBezTo>
                          <a:pt x="18" y="24"/>
                          <a:pt x="18" y="25"/>
                          <a:pt x="17" y="25"/>
                        </a:cubicBezTo>
                        <a:cubicBezTo>
                          <a:pt x="18" y="23"/>
                          <a:pt x="19" y="22"/>
                          <a:pt x="20" y="20"/>
                        </a:cubicBezTo>
                        <a:moveTo>
                          <a:pt x="20" y="20"/>
                        </a:moveTo>
                        <a:cubicBezTo>
                          <a:pt x="20" y="20"/>
                          <a:pt x="20" y="20"/>
                          <a:pt x="20" y="20"/>
                        </a:cubicBezTo>
                        <a:cubicBezTo>
                          <a:pt x="19" y="21"/>
                          <a:pt x="19" y="22"/>
                          <a:pt x="18" y="23"/>
                        </a:cubicBezTo>
                        <a:cubicBezTo>
                          <a:pt x="18" y="24"/>
                          <a:pt x="17" y="25"/>
                          <a:pt x="17" y="25"/>
                        </a:cubicBezTo>
                        <a:cubicBezTo>
                          <a:pt x="17" y="26"/>
                          <a:pt x="16" y="26"/>
                          <a:pt x="16" y="27"/>
                        </a:cubicBezTo>
                        <a:cubicBezTo>
                          <a:pt x="16" y="26"/>
                          <a:pt x="16" y="26"/>
                          <a:pt x="16" y="26"/>
                        </a:cubicBezTo>
                        <a:cubicBezTo>
                          <a:pt x="16" y="25"/>
                          <a:pt x="17" y="24"/>
                          <a:pt x="17" y="24"/>
                        </a:cubicBezTo>
                        <a:cubicBezTo>
                          <a:pt x="17" y="23"/>
                          <a:pt x="18" y="22"/>
                          <a:pt x="19" y="21"/>
                        </a:cubicBezTo>
                        <a:cubicBezTo>
                          <a:pt x="19" y="21"/>
                          <a:pt x="19" y="21"/>
                          <a:pt x="19" y="21"/>
                        </a:cubicBezTo>
                        <a:cubicBezTo>
                          <a:pt x="19" y="21"/>
                          <a:pt x="20" y="20"/>
                          <a:pt x="20" y="20"/>
                        </a:cubicBezTo>
                        <a:moveTo>
                          <a:pt x="27" y="19"/>
                        </a:moveTo>
                        <a:cubicBezTo>
                          <a:pt x="26" y="23"/>
                          <a:pt x="24" y="26"/>
                          <a:pt x="22" y="30"/>
                        </a:cubicBezTo>
                        <a:cubicBezTo>
                          <a:pt x="22" y="28"/>
                          <a:pt x="23" y="27"/>
                          <a:pt x="23" y="26"/>
                        </a:cubicBezTo>
                        <a:cubicBezTo>
                          <a:pt x="23" y="26"/>
                          <a:pt x="23" y="26"/>
                          <a:pt x="23" y="26"/>
                        </a:cubicBezTo>
                        <a:cubicBezTo>
                          <a:pt x="24" y="23"/>
                          <a:pt x="26" y="21"/>
                          <a:pt x="27" y="19"/>
                        </a:cubicBezTo>
                        <a:moveTo>
                          <a:pt x="21" y="18"/>
                        </a:moveTo>
                        <a:cubicBezTo>
                          <a:pt x="21" y="19"/>
                          <a:pt x="21" y="20"/>
                          <a:pt x="21" y="20"/>
                        </a:cubicBezTo>
                        <a:cubicBezTo>
                          <a:pt x="21" y="20"/>
                          <a:pt x="21" y="20"/>
                          <a:pt x="21" y="20"/>
                        </a:cubicBezTo>
                        <a:cubicBezTo>
                          <a:pt x="20" y="21"/>
                          <a:pt x="19" y="22"/>
                          <a:pt x="19" y="23"/>
                        </a:cubicBezTo>
                        <a:cubicBezTo>
                          <a:pt x="19" y="22"/>
                          <a:pt x="20" y="21"/>
                          <a:pt x="20" y="20"/>
                        </a:cubicBezTo>
                        <a:cubicBezTo>
                          <a:pt x="20" y="20"/>
                          <a:pt x="21" y="19"/>
                          <a:pt x="21" y="18"/>
                        </a:cubicBezTo>
                        <a:moveTo>
                          <a:pt x="22" y="18"/>
                        </a:moveTo>
                        <a:cubicBezTo>
                          <a:pt x="22" y="19"/>
                          <a:pt x="22" y="19"/>
                          <a:pt x="22" y="19"/>
                        </a:cubicBezTo>
                        <a:cubicBezTo>
                          <a:pt x="22" y="19"/>
                          <a:pt x="22" y="20"/>
                          <a:pt x="22" y="20"/>
                        </a:cubicBezTo>
                        <a:cubicBezTo>
                          <a:pt x="21" y="22"/>
                          <a:pt x="20" y="24"/>
                          <a:pt x="19" y="26"/>
                        </a:cubicBezTo>
                        <a:cubicBezTo>
                          <a:pt x="19" y="26"/>
                          <a:pt x="18" y="26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6"/>
                          <a:pt x="19" y="25"/>
                          <a:pt x="19" y="24"/>
                        </a:cubicBezTo>
                        <a:cubicBezTo>
                          <a:pt x="19" y="24"/>
                          <a:pt x="19" y="24"/>
                          <a:pt x="19" y="24"/>
                        </a:cubicBezTo>
                        <a:cubicBezTo>
                          <a:pt x="20" y="22"/>
                          <a:pt x="21" y="20"/>
                          <a:pt x="22" y="18"/>
                        </a:cubicBezTo>
                        <a:moveTo>
                          <a:pt x="22" y="18"/>
                        </a:moveTo>
                        <a:cubicBezTo>
                          <a:pt x="22" y="18"/>
                          <a:pt x="22" y="18"/>
                          <a:pt x="22" y="18"/>
                        </a:cubicBezTo>
                        <a:cubicBezTo>
                          <a:pt x="22" y="18"/>
                          <a:pt x="22" y="18"/>
                          <a:pt x="22" y="18"/>
                        </a:cubicBezTo>
                        <a:cubicBezTo>
                          <a:pt x="22" y="18"/>
                          <a:pt x="21" y="19"/>
                          <a:pt x="21" y="20"/>
                        </a:cubicBezTo>
                        <a:cubicBezTo>
                          <a:pt x="21" y="19"/>
                          <a:pt x="21" y="19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2" y="18"/>
                          <a:pt x="22" y="18"/>
                          <a:pt x="22" y="18"/>
                        </a:cubicBezTo>
                        <a:moveTo>
                          <a:pt x="28" y="17"/>
                        </a:moveTo>
                        <a:cubicBezTo>
                          <a:pt x="27" y="17"/>
                          <a:pt x="27" y="17"/>
                          <a:pt x="27" y="18"/>
                        </a:cubicBezTo>
                        <a:cubicBezTo>
                          <a:pt x="27" y="18"/>
                          <a:pt x="27" y="18"/>
                          <a:pt x="27" y="18"/>
                        </a:cubicBezTo>
                        <a:cubicBezTo>
                          <a:pt x="25" y="21"/>
                          <a:pt x="23" y="25"/>
                          <a:pt x="21" y="29"/>
                        </a:cubicBezTo>
                        <a:cubicBezTo>
                          <a:pt x="21" y="28"/>
                          <a:pt x="22" y="27"/>
                          <a:pt x="22" y="26"/>
                        </a:cubicBezTo>
                        <a:cubicBezTo>
                          <a:pt x="22" y="26"/>
                          <a:pt x="22" y="26"/>
                          <a:pt x="22" y="26"/>
                        </a:cubicBezTo>
                        <a:cubicBezTo>
                          <a:pt x="24" y="23"/>
                          <a:pt x="25" y="20"/>
                          <a:pt x="28" y="17"/>
                        </a:cubicBezTo>
                        <a:moveTo>
                          <a:pt x="24" y="16"/>
                        </a:moveTo>
                        <a:cubicBezTo>
                          <a:pt x="23" y="17"/>
                          <a:pt x="23" y="17"/>
                          <a:pt x="23" y="18"/>
                        </a:cubicBezTo>
                        <a:cubicBezTo>
                          <a:pt x="22" y="19"/>
                          <a:pt x="22" y="19"/>
                          <a:pt x="21" y="20"/>
                        </a:cubicBezTo>
                        <a:cubicBezTo>
                          <a:pt x="21" y="21"/>
                          <a:pt x="20" y="21"/>
                          <a:pt x="20" y="22"/>
                        </a:cubicBezTo>
                        <a:cubicBezTo>
                          <a:pt x="21" y="20"/>
                          <a:pt x="22" y="19"/>
                          <a:pt x="22" y="17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moveTo>
                          <a:pt x="21" y="16"/>
                        </a:moveTo>
                        <a:cubicBezTo>
                          <a:pt x="20" y="17"/>
                          <a:pt x="19" y="18"/>
                          <a:pt x="19" y="20"/>
                        </a:cubicBezTo>
                        <a:cubicBezTo>
                          <a:pt x="19" y="18"/>
                          <a:pt x="20" y="17"/>
                          <a:pt x="21" y="16"/>
                        </a:cubicBezTo>
                        <a:moveTo>
                          <a:pt x="20" y="15"/>
                        </a:moveTo>
                        <a:cubicBezTo>
                          <a:pt x="19" y="17"/>
                          <a:pt x="18" y="18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8"/>
                          <a:pt x="19" y="16"/>
                          <a:pt x="20" y="15"/>
                        </a:cubicBezTo>
                        <a:moveTo>
                          <a:pt x="20" y="15"/>
                        </a:move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moveTo>
                          <a:pt x="23" y="14"/>
                        </a:moveTo>
                        <a:cubicBezTo>
                          <a:pt x="22" y="16"/>
                          <a:pt x="21" y="18"/>
                          <a:pt x="19" y="20"/>
                        </a:cubicBezTo>
                        <a:cubicBezTo>
                          <a:pt x="19" y="21"/>
                          <a:pt x="19" y="21"/>
                          <a:pt x="19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0"/>
                        </a:cubicBezTo>
                        <a:cubicBezTo>
                          <a:pt x="19" y="19"/>
                          <a:pt x="21" y="17"/>
                          <a:pt x="21" y="15"/>
                        </a:cubicBezTo>
                        <a:cubicBezTo>
                          <a:pt x="21" y="15"/>
                          <a:pt x="21" y="15"/>
                          <a:pt x="21" y="15"/>
                        </a:cubicBezTo>
                        <a:cubicBezTo>
                          <a:pt x="22" y="15"/>
                          <a:pt x="22" y="14"/>
                          <a:pt x="23" y="14"/>
                        </a:cubicBezTo>
                        <a:moveTo>
                          <a:pt x="24" y="13"/>
                        </a:moveTo>
                        <a:cubicBezTo>
                          <a:pt x="23" y="14"/>
                          <a:pt x="23" y="16"/>
                          <a:pt x="22" y="17"/>
                        </a:cubicBezTo>
                        <a:cubicBezTo>
                          <a:pt x="22" y="18"/>
                          <a:pt x="22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9"/>
                          <a:pt x="20" y="19"/>
                          <a:pt x="19" y="20"/>
                        </a:cubicBezTo>
                        <a:cubicBezTo>
                          <a:pt x="21" y="18"/>
                          <a:pt x="22" y="16"/>
                          <a:pt x="23" y="14"/>
                        </a:cubicBezTo>
                        <a:cubicBezTo>
                          <a:pt x="23" y="13"/>
                          <a:pt x="24" y="13"/>
                          <a:pt x="24" y="13"/>
                        </a:cubicBezTo>
                        <a:moveTo>
                          <a:pt x="24" y="12"/>
                        </a:moveTo>
                        <a:cubicBezTo>
                          <a:pt x="24" y="12"/>
                          <a:pt x="24" y="12"/>
                          <a:pt x="24" y="13"/>
                        </a:cubicBezTo>
                        <a:cubicBezTo>
                          <a:pt x="24" y="13"/>
                          <a:pt x="23" y="13"/>
                          <a:pt x="23" y="13"/>
                        </a:cubicBezTo>
                        <a:cubicBezTo>
                          <a:pt x="24" y="13"/>
                          <a:pt x="24" y="13"/>
                          <a:pt x="24" y="12"/>
                        </a:cubicBezTo>
                        <a:moveTo>
                          <a:pt x="25" y="12"/>
                        </a:moveTo>
                        <a:cubicBezTo>
                          <a:pt x="25" y="12"/>
                          <a:pt x="25" y="12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4"/>
                          <a:pt x="24" y="15"/>
                        </a:cubicBezTo>
                        <a:cubicBezTo>
                          <a:pt x="24" y="15"/>
                          <a:pt x="24" y="15"/>
                          <a:pt x="24" y="15"/>
                        </a:cubicBezTo>
                        <a:cubicBezTo>
                          <a:pt x="24" y="16"/>
                          <a:pt x="23" y="17"/>
                          <a:pt x="23" y="18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cubicBezTo>
                          <a:pt x="24" y="16"/>
                          <a:pt x="24" y="16"/>
                          <a:pt x="24" y="16"/>
                        </a:cubicBezTo>
                        <a:cubicBezTo>
                          <a:pt x="23" y="16"/>
                          <a:pt x="23" y="17"/>
                          <a:pt x="22" y="17"/>
                        </a:cubicBezTo>
                        <a:cubicBezTo>
                          <a:pt x="23" y="16"/>
                          <a:pt x="24" y="14"/>
                          <a:pt x="24" y="13"/>
                        </a:cubicBezTo>
                        <a:cubicBezTo>
                          <a:pt x="24" y="12"/>
                          <a:pt x="25" y="12"/>
                          <a:pt x="25" y="12"/>
                        </a:cubicBezTo>
                        <a:moveTo>
                          <a:pt x="15" y="12"/>
                        </a:moveTo>
                        <a:cubicBezTo>
                          <a:pt x="15" y="12"/>
                          <a:pt x="15" y="12"/>
                          <a:pt x="15" y="12"/>
                        </a:cubicBezTo>
                        <a:cubicBezTo>
                          <a:pt x="15" y="12"/>
                          <a:pt x="15" y="12"/>
                          <a:pt x="15" y="12"/>
                        </a:cubicBezTo>
                        <a:moveTo>
                          <a:pt x="9" y="10"/>
                        </a:moveTo>
                        <a:cubicBezTo>
                          <a:pt x="8" y="11"/>
                          <a:pt x="8" y="12"/>
                          <a:pt x="8" y="12"/>
                        </a:cubicBezTo>
                        <a:cubicBezTo>
                          <a:pt x="8" y="12"/>
                          <a:pt x="8" y="12"/>
                          <a:pt x="8" y="12"/>
                        </a:cubicBezTo>
                        <a:cubicBezTo>
                          <a:pt x="8" y="11"/>
                          <a:pt x="8" y="11"/>
                          <a:pt x="9" y="10"/>
                        </a:cubicBezTo>
                        <a:moveTo>
                          <a:pt x="8" y="10"/>
                        </a:move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moveTo>
                          <a:pt x="14" y="9"/>
                        </a:moveTo>
                        <a:cubicBezTo>
                          <a:pt x="14" y="9"/>
                          <a:pt x="14" y="9"/>
                          <a:pt x="14" y="9"/>
                        </a:cubicBezTo>
                        <a:cubicBezTo>
                          <a:pt x="14" y="9"/>
                          <a:pt x="14" y="9"/>
                          <a:pt x="14" y="9"/>
                        </a:cubicBezTo>
                        <a:moveTo>
                          <a:pt x="11" y="4"/>
                        </a:moveTo>
                        <a:cubicBezTo>
                          <a:pt x="11" y="4"/>
                          <a:pt x="11" y="5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0" y="6"/>
                          <a:pt x="10" y="7"/>
                          <a:pt x="10" y="7"/>
                        </a:cubicBezTo>
                        <a:cubicBezTo>
                          <a:pt x="9" y="8"/>
                          <a:pt x="8" y="9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9"/>
                          <a:pt x="8" y="8"/>
                          <a:pt x="8" y="8"/>
                        </a:cubicBezTo>
                        <a:cubicBezTo>
                          <a:pt x="8" y="8"/>
                          <a:pt x="8" y="8"/>
                          <a:pt x="8" y="8"/>
                        </a:cubicBezTo>
                        <a:cubicBezTo>
                          <a:pt x="9" y="6"/>
                          <a:pt x="10" y="5"/>
                          <a:pt x="11" y="4"/>
                        </a:cubicBezTo>
                        <a:moveTo>
                          <a:pt x="12" y="0"/>
                        </a:moveTo>
                        <a:cubicBezTo>
                          <a:pt x="11" y="1"/>
                          <a:pt x="9" y="3"/>
                          <a:pt x="8" y="5"/>
                        </a:cubicBezTo>
                        <a:cubicBezTo>
                          <a:pt x="8" y="7"/>
                          <a:pt x="7" y="9"/>
                          <a:pt x="7" y="11"/>
                        </a:cubicBezTo>
                        <a:cubicBezTo>
                          <a:pt x="7" y="12"/>
                          <a:pt x="8" y="12"/>
                          <a:pt x="8" y="11"/>
                        </a:cubicBezTo>
                        <a:cubicBezTo>
                          <a:pt x="8" y="11"/>
                          <a:pt x="7" y="11"/>
                          <a:pt x="7" y="11"/>
                        </a:cubicBezTo>
                        <a:cubicBezTo>
                          <a:pt x="7" y="11"/>
                          <a:pt x="7" y="11"/>
                          <a:pt x="7" y="11"/>
                        </a:cubicBezTo>
                        <a:cubicBezTo>
                          <a:pt x="7" y="10"/>
                          <a:pt x="7" y="10"/>
                          <a:pt x="7" y="9"/>
                        </a:cubicBezTo>
                        <a:cubicBezTo>
                          <a:pt x="7" y="9"/>
                          <a:pt x="7" y="9"/>
                          <a:pt x="7" y="9"/>
                        </a:cubicBezTo>
                        <a:cubicBezTo>
                          <a:pt x="8" y="8"/>
                          <a:pt x="8" y="7"/>
                          <a:pt x="8" y="6"/>
                        </a:cubicBezTo>
                        <a:cubicBezTo>
                          <a:pt x="8" y="6"/>
                          <a:pt x="8" y="6"/>
                          <a:pt x="8" y="6"/>
                        </a:cubicBezTo>
                        <a:cubicBezTo>
                          <a:pt x="9" y="4"/>
                          <a:pt x="10" y="3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2" y="1"/>
                          <a:pt x="12" y="0"/>
                          <a:pt x="12" y="0"/>
                        </a:cubicBezTo>
                        <a:cubicBezTo>
                          <a:pt x="13" y="0"/>
                          <a:pt x="13" y="1"/>
                          <a:pt x="12" y="1"/>
                        </a:cubicBezTo>
                        <a:cubicBezTo>
                          <a:pt x="12" y="1"/>
                          <a:pt x="12" y="1"/>
                          <a:pt x="12" y="1"/>
                        </a:cubicBezTo>
                        <a:cubicBezTo>
                          <a:pt x="12" y="2"/>
                          <a:pt x="12" y="3"/>
                          <a:pt x="12" y="3"/>
                        </a:cubicBezTo>
                        <a:cubicBezTo>
                          <a:pt x="12" y="3"/>
                          <a:pt x="12" y="3"/>
                          <a:pt x="12" y="3"/>
                        </a:cubicBezTo>
                        <a:cubicBezTo>
                          <a:pt x="11" y="4"/>
                          <a:pt x="11" y="4"/>
                          <a:pt x="11" y="5"/>
                        </a:cubicBezTo>
                        <a:cubicBezTo>
                          <a:pt x="11" y="5"/>
                          <a:pt x="11" y="4"/>
                          <a:pt x="11" y="4"/>
                        </a:cubicBezTo>
                        <a:cubicBezTo>
                          <a:pt x="11" y="4"/>
                          <a:pt x="11" y="4"/>
                          <a:pt x="11" y="4"/>
                        </a:cubicBezTo>
                        <a:cubicBezTo>
                          <a:pt x="10" y="5"/>
                          <a:pt x="9" y="6"/>
                          <a:pt x="9" y="7"/>
                        </a:cubicBezTo>
                        <a:cubicBezTo>
                          <a:pt x="8" y="8"/>
                          <a:pt x="8" y="9"/>
                          <a:pt x="8" y="11"/>
                        </a:cubicBezTo>
                        <a:cubicBezTo>
                          <a:pt x="8" y="11"/>
                          <a:pt x="8" y="11"/>
                          <a:pt x="8" y="11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9" y="8"/>
                          <a:pt x="10" y="7"/>
                          <a:pt x="11" y="6"/>
                        </a:cubicBezTo>
                        <a:cubicBezTo>
                          <a:pt x="10" y="6"/>
                          <a:pt x="10" y="7"/>
                          <a:pt x="10" y="8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9" y="9"/>
                          <a:pt x="9" y="9"/>
                          <a:pt x="9" y="10"/>
                        </a:cubicBezTo>
                        <a:cubicBezTo>
                          <a:pt x="8" y="11"/>
                          <a:pt x="8" y="12"/>
                          <a:pt x="7" y="13"/>
                        </a:cubicBezTo>
                        <a:cubicBezTo>
                          <a:pt x="7" y="13"/>
                          <a:pt x="8" y="13"/>
                          <a:pt x="8" y="13"/>
                        </a:cubicBezTo>
                        <a:cubicBezTo>
                          <a:pt x="8" y="13"/>
                          <a:pt x="8" y="12"/>
                          <a:pt x="8" y="12"/>
                        </a:cubicBezTo>
                        <a:cubicBezTo>
                          <a:pt x="8" y="12"/>
                          <a:pt x="8" y="12"/>
                          <a:pt x="8" y="12"/>
                        </a:cubicBezTo>
                        <a:cubicBezTo>
                          <a:pt x="8" y="11"/>
                          <a:pt x="9" y="10"/>
                          <a:pt x="9" y="10"/>
                        </a:cubicBezTo>
                        <a:cubicBezTo>
                          <a:pt x="9" y="9"/>
                          <a:pt x="10" y="9"/>
                          <a:pt x="10" y="8"/>
                        </a:cubicBezTo>
                        <a:cubicBezTo>
                          <a:pt x="10" y="9"/>
                          <a:pt x="10" y="9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1"/>
                          <a:pt x="9" y="12"/>
                          <a:pt x="9" y="13"/>
                        </a:cubicBezTo>
                        <a:cubicBezTo>
                          <a:pt x="9" y="13"/>
                          <a:pt x="9" y="13"/>
                          <a:pt x="9" y="13"/>
                        </a:cubicBezTo>
                        <a:cubicBezTo>
                          <a:pt x="9" y="13"/>
                          <a:pt x="9" y="13"/>
                          <a:pt x="9" y="12"/>
                        </a:cubicBezTo>
                        <a:cubicBezTo>
                          <a:pt x="9" y="12"/>
                          <a:pt x="9" y="12"/>
                          <a:pt x="9" y="12"/>
                        </a:cubicBezTo>
                        <a:cubicBezTo>
                          <a:pt x="10" y="12"/>
                          <a:pt x="10" y="11"/>
                          <a:pt x="11" y="10"/>
                        </a:cubicBezTo>
                        <a:cubicBezTo>
                          <a:pt x="11" y="10"/>
                          <a:pt x="11" y="10"/>
                          <a:pt x="12" y="9"/>
                        </a:cubicBezTo>
                        <a:cubicBezTo>
                          <a:pt x="12" y="9"/>
                          <a:pt x="12" y="9"/>
                          <a:pt x="12" y="9"/>
                        </a:cubicBezTo>
                        <a:cubicBezTo>
                          <a:pt x="12" y="9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1"/>
                          <a:pt x="12" y="12"/>
                          <a:pt x="11" y="13"/>
                        </a:cubicBezTo>
                        <a:cubicBezTo>
                          <a:pt x="11" y="13"/>
                          <a:pt x="11" y="13"/>
                          <a:pt x="11" y="13"/>
                        </a:cubicBezTo>
                        <a:cubicBezTo>
                          <a:pt x="11" y="14"/>
                          <a:pt x="11" y="14"/>
                          <a:pt x="11" y="14"/>
                        </a:cubicBezTo>
                        <a:cubicBezTo>
                          <a:pt x="11" y="14"/>
                          <a:pt x="11" y="14"/>
                          <a:pt x="11" y="14"/>
                        </a:cubicBezTo>
                        <a:cubicBezTo>
                          <a:pt x="12" y="12"/>
                          <a:pt x="13" y="11"/>
                          <a:pt x="14" y="9"/>
                        </a:cubicBezTo>
                        <a:cubicBezTo>
                          <a:pt x="14" y="9"/>
                          <a:pt x="14" y="9"/>
                          <a:pt x="14" y="9"/>
                        </a:cubicBezTo>
                        <a:cubicBezTo>
                          <a:pt x="15" y="10"/>
                          <a:pt x="15" y="10"/>
                          <a:pt x="14" y="11"/>
                        </a:cubicBezTo>
                        <a:cubicBezTo>
                          <a:pt x="14" y="11"/>
                          <a:pt x="14" y="11"/>
                          <a:pt x="14" y="11"/>
                        </a:cubicBezTo>
                        <a:cubicBezTo>
                          <a:pt x="14" y="12"/>
                          <a:pt x="13" y="14"/>
                          <a:pt x="13" y="16"/>
                        </a:cubicBezTo>
                        <a:cubicBezTo>
                          <a:pt x="13" y="16"/>
                          <a:pt x="13" y="16"/>
                          <a:pt x="13" y="16"/>
                        </a:cubicBezTo>
                        <a:cubicBezTo>
                          <a:pt x="13" y="15"/>
                          <a:pt x="13" y="14"/>
                          <a:pt x="14" y="14"/>
                        </a:cubicBezTo>
                        <a:cubicBezTo>
                          <a:pt x="14" y="14"/>
                          <a:pt x="14" y="14"/>
                          <a:pt x="14" y="14"/>
                        </a:cubicBezTo>
                        <a:cubicBezTo>
                          <a:pt x="14" y="13"/>
                          <a:pt x="14" y="12"/>
                          <a:pt x="15" y="12"/>
                        </a:cubicBezTo>
                        <a:cubicBezTo>
                          <a:pt x="15" y="11"/>
                          <a:pt x="16" y="11"/>
                          <a:pt x="16" y="11"/>
                        </a:cubicBezTo>
                        <a:cubicBezTo>
                          <a:pt x="16" y="11"/>
                          <a:pt x="16" y="11"/>
                          <a:pt x="16" y="11"/>
                        </a:cubicBezTo>
                        <a:cubicBezTo>
                          <a:pt x="16" y="11"/>
                          <a:pt x="16" y="11"/>
                          <a:pt x="16" y="11"/>
                        </a:cubicBezTo>
                        <a:cubicBezTo>
                          <a:pt x="16" y="11"/>
                          <a:pt x="16" y="12"/>
                          <a:pt x="16" y="13"/>
                        </a:cubicBezTo>
                        <a:cubicBezTo>
                          <a:pt x="16" y="13"/>
                          <a:pt x="16" y="13"/>
                          <a:pt x="16" y="13"/>
                        </a:cubicBezTo>
                        <a:cubicBezTo>
                          <a:pt x="16" y="14"/>
                          <a:pt x="16" y="14"/>
                          <a:pt x="15" y="15"/>
                        </a:cubicBezTo>
                        <a:cubicBezTo>
                          <a:pt x="15" y="16"/>
                          <a:pt x="15" y="16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6"/>
                          <a:pt x="15" y="16"/>
                          <a:pt x="16" y="15"/>
                        </a:cubicBezTo>
                        <a:cubicBezTo>
                          <a:pt x="16" y="14"/>
                          <a:pt x="17" y="13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8" y="13"/>
                          <a:pt x="18" y="13"/>
                          <a:pt x="18" y="13"/>
                        </a:cubicBezTo>
                        <a:cubicBezTo>
                          <a:pt x="18" y="13"/>
                          <a:pt x="18" y="13"/>
                          <a:pt x="18" y="13"/>
                        </a:cubicBezTo>
                        <a:cubicBezTo>
                          <a:pt x="18" y="14"/>
                          <a:pt x="17" y="15"/>
                          <a:pt x="17" y="16"/>
                        </a:cubicBezTo>
                        <a:cubicBezTo>
                          <a:pt x="17" y="16"/>
                          <a:pt x="17" y="16"/>
                          <a:pt x="17" y="16"/>
                        </a:cubicBezTo>
                        <a:cubicBezTo>
                          <a:pt x="17" y="16"/>
                          <a:pt x="16" y="17"/>
                          <a:pt x="16" y="18"/>
                        </a:cubicBezTo>
                        <a:cubicBezTo>
                          <a:pt x="16" y="18"/>
                          <a:pt x="16" y="18"/>
                          <a:pt x="16" y="18"/>
                        </a:cubicBezTo>
                        <a:cubicBezTo>
                          <a:pt x="17" y="17"/>
                          <a:pt x="18" y="15"/>
                          <a:pt x="18" y="14"/>
                        </a:cubicBezTo>
                        <a:cubicBezTo>
                          <a:pt x="19" y="14"/>
                          <a:pt x="19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1" y="14"/>
                          <a:pt x="20" y="14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6"/>
                        </a:cubicBezTo>
                        <a:cubicBezTo>
                          <a:pt x="19" y="17"/>
                          <a:pt x="18" y="18"/>
                          <a:pt x="17" y="19"/>
                        </a:cubicBezTo>
                        <a:cubicBezTo>
                          <a:pt x="17" y="19"/>
                          <a:pt x="17" y="19"/>
                          <a:pt x="17" y="19"/>
                        </a:cubicBezTo>
                        <a:cubicBezTo>
                          <a:pt x="18" y="18"/>
                          <a:pt x="19" y="17"/>
                          <a:pt x="20" y="16"/>
                        </a:cubicBezTo>
                        <a:cubicBezTo>
                          <a:pt x="20" y="16"/>
                          <a:pt x="20" y="15"/>
                          <a:pt x="20" y="15"/>
                        </a:cubicBezTo>
                        <a:cubicBezTo>
                          <a:pt x="21" y="14"/>
                          <a:pt x="21" y="14"/>
                          <a:pt x="22" y="13"/>
                        </a:cubicBezTo>
                        <a:cubicBezTo>
                          <a:pt x="22" y="14"/>
                          <a:pt x="22" y="14"/>
                          <a:pt x="22" y="15"/>
                        </a:cubicBezTo>
                        <a:cubicBezTo>
                          <a:pt x="22" y="15"/>
                          <a:pt x="22" y="15"/>
                          <a:pt x="22" y="15"/>
                        </a:cubicBezTo>
                        <a:cubicBezTo>
                          <a:pt x="22" y="15"/>
                          <a:pt x="21" y="15"/>
                          <a:pt x="21" y="15"/>
                        </a:cubicBezTo>
                        <a:cubicBezTo>
                          <a:pt x="21" y="16"/>
                          <a:pt x="21" y="16"/>
                          <a:pt x="21" y="16"/>
                        </a:cubicBezTo>
                        <a:cubicBezTo>
                          <a:pt x="20" y="17"/>
                          <a:pt x="19" y="19"/>
                          <a:pt x="18" y="20"/>
                        </a:cubicBezTo>
                        <a:cubicBezTo>
                          <a:pt x="18" y="21"/>
                          <a:pt x="18" y="21"/>
                          <a:pt x="17" y="22"/>
                        </a:cubicBezTo>
                        <a:cubicBezTo>
                          <a:pt x="17" y="22"/>
                          <a:pt x="17" y="22"/>
                          <a:pt x="17" y="22"/>
                        </a:cubicBezTo>
                        <a:cubicBezTo>
                          <a:pt x="18" y="22"/>
                          <a:pt x="18" y="22"/>
                          <a:pt x="18" y="21"/>
                        </a:cubicBezTo>
                        <a:cubicBezTo>
                          <a:pt x="18" y="21"/>
                          <a:pt x="19" y="21"/>
                          <a:pt x="19" y="21"/>
                        </a:cubicBezTo>
                        <a:cubicBezTo>
                          <a:pt x="19" y="20"/>
                          <a:pt x="20" y="19"/>
                          <a:pt x="21" y="19"/>
                        </a:cubicBezTo>
                        <a:cubicBezTo>
                          <a:pt x="21" y="19"/>
                          <a:pt x="20" y="19"/>
                          <a:pt x="20" y="20"/>
                        </a:cubicBezTo>
                        <a:cubicBezTo>
                          <a:pt x="20" y="20"/>
                          <a:pt x="20" y="20"/>
                          <a:pt x="20" y="20"/>
                        </a:cubicBezTo>
                        <a:cubicBezTo>
                          <a:pt x="20" y="20"/>
                          <a:pt x="20" y="19"/>
                          <a:pt x="20" y="20"/>
                        </a:cubicBezTo>
                        <a:cubicBezTo>
                          <a:pt x="19" y="21"/>
                          <a:pt x="18" y="22"/>
                          <a:pt x="17" y="23"/>
                        </a:cubicBezTo>
                        <a:cubicBezTo>
                          <a:pt x="17" y="22"/>
                          <a:pt x="18" y="22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7" y="21"/>
                          <a:pt x="16" y="21"/>
                          <a:pt x="16" y="22"/>
                        </a:cubicBezTo>
                        <a:cubicBezTo>
                          <a:pt x="15" y="22"/>
                          <a:pt x="14" y="23"/>
                          <a:pt x="14" y="24"/>
                        </a:cubicBezTo>
                        <a:cubicBezTo>
                          <a:pt x="14" y="24"/>
                          <a:pt x="14" y="24"/>
                          <a:pt x="14" y="23"/>
                        </a:cubicBezTo>
                        <a:cubicBezTo>
                          <a:pt x="14" y="23"/>
                          <a:pt x="14" y="23"/>
                          <a:pt x="14" y="23"/>
                        </a:cubicBezTo>
                        <a:cubicBezTo>
                          <a:pt x="13" y="24"/>
                          <a:pt x="12" y="25"/>
                          <a:pt x="11" y="26"/>
                        </a:cubicBezTo>
                        <a:cubicBezTo>
                          <a:pt x="11" y="26"/>
                          <a:pt x="11" y="25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9" y="25"/>
                          <a:pt x="8" y="27"/>
                          <a:pt x="7" y="29"/>
                        </a:cubicBezTo>
                        <a:cubicBezTo>
                          <a:pt x="7" y="29"/>
                          <a:pt x="7" y="29"/>
                          <a:pt x="7" y="29"/>
                        </a:cubicBezTo>
                        <a:cubicBezTo>
                          <a:pt x="8" y="28"/>
                          <a:pt x="9" y="26"/>
                          <a:pt x="9" y="24"/>
                        </a:cubicBezTo>
                        <a:cubicBezTo>
                          <a:pt x="9" y="24"/>
                          <a:pt x="8" y="24"/>
                          <a:pt x="8" y="24"/>
                        </a:cubicBezTo>
                        <a:cubicBezTo>
                          <a:pt x="7" y="25"/>
                          <a:pt x="7" y="26"/>
                          <a:pt x="6" y="27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5"/>
                          <a:pt x="6" y="25"/>
                          <a:pt x="6" y="25"/>
                        </a:cubicBezTo>
                        <a:cubicBezTo>
                          <a:pt x="6" y="24"/>
                          <a:pt x="6" y="24"/>
                          <a:pt x="6" y="24"/>
                        </a:cubicBezTo>
                        <a:cubicBezTo>
                          <a:pt x="5" y="25"/>
                          <a:pt x="4" y="26"/>
                          <a:pt x="3" y="27"/>
                        </a:cubicBezTo>
                        <a:cubicBezTo>
                          <a:pt x="3" y="27"/>
                          <a:pt x="3" y="28"/>
                          <a:pt x="3" y="28"/>
                        </a:cubicBezTo>
                        <a:cubicBezTo>
                          <a:pt x="3" y="27"/>
                          <a:pt x="3" y="26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4"/>
                        </a:cubicBezTo>
                        <a:cubicBezTo>
                          <a:pt x="3" y="24"/>
                          <a:pt x="3" y="24"/>
                          <a:pt x="3" y="24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4"/>
                          <a:pt x="2" y="24"/>
                        </a:cubicBezTo>
                        <a:cubicBezTo>
                          <a:pt x="2" y="24"/>
                          <a:pt x="2" y="24"/>
                          <a:pt x="2" y="24"/>
                        </a:cubicBezTo>
                        <a:cubicBezTo>
                          <a:pt x="1" y="25"/>
                          <a:pt x="1" y="25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0" y="27"/>
                          <a:pt x="0" y="27"/>
                          <a:pt x="0" y="28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1" y="28"/>
                          <a:pt x="1" y="27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2" y="27"/>
                          <a:pt x="2" y="26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2" y="27"/>
                          <a:pt x="2" y="28"/>
                          <a:pt x="2" y="29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1"/>
                          <a:pt x="2" y="31"/>
                          <a:pt x="2" y="31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3" y="29"/>
                          <a:pt x="4" y="28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6"/>
                          <a:pt x="6" y="26"/>
                        </a:cubicBezTo>
                        <a:cubicBezTo>
                          <a:pt x="6" y="26"/>
                          <a:pt x="5" y="27"/>
                          <a:pt x="5" y="27"/>
                        </a:cubicBezTo>
                        <a:cubicBezTo>
                          <a:pt x="4" y="28"/>
                          <a:pt x="4" y="30"/>
                          <a:pt x="3" y="31"/>
                        </a:cubicBezTo>
                        <a:cubicBezTo>
                          <a:pt x="3" y="31"/>
                          <a:pt x="3" y="31"/>
                          <a:pt x="3" y="31"/>
                        </a:cubicBezTo>
                        <a:cubicBezTo>
                          <a:pt x="4" y="31"/>
                          <a:pt x="4" y="31"/>
                          <a:pt x="4" y="31"/>
                        </a:cubicBezTo>
                        <a:cubicBezTo>
                          <a:pt x="4" y="30"/>
                          <a:pt x="5" y="28"/>
                          <a:pt x="5" y="27"/>
                        </a:cubicBezTo>
                        <a:cubicBezTo>
                          <a:pt x="6" y="27"/>
                          <a:pt x="6" y="27"/>
                          <a:pt x="6" y="27"/>
                        </a:cubicBezTo>
                        <a:cubicBezTo>
                          <a:pt x="6" y="28"/>
                          <a:pt x="5" y="28"/>
                          <a:pt x="5" y="29"/>
                        </a:cubicBezTo>
                        <a:cubicBezTo>
                          <a:pt x="5" y="30"/>
                          <a:pt x="5" y="30"/>
                          <a:pt x="5" y="31"/>
                        </a:cubicBezTo>
                        <a:cubicBezTo>
                          <a:pt x="5" y="31"/>
                          <a:pt x="5" y="31"/>
                          <a:pt x="5" y="31"/>
                        </a:cubicBezTo>
                        <a:cubicBezTo>
                          <a:pt x="6" y="31"/>
                          <a:pt x="6" y="30"/>
                          <a:pt x="7" y="30"/>
                        </a:cubicBezTo>
                        <a:cubicBezTo>
                          <a:pt x="7" y="30"/>
                          <a:pt x="7" y="30"/>
                          <a:pt x="6" y="31"/>
                        </a:cubicBezTo>
                        <a:cubicBezTo>
                          <a:pt x="6" y="31"/>
                          <a:pt x="7" y="31"/>
                          <a:pt x="7" y="31"/>
                        </a:cubicBezTo>
                        <a:cubicBezTo>
                          <a:pt x="7" y="31"/>
                          <a:pt x="7" y="30"/>
                          <a:pt x="7" y="30"/>
                        </a:cubicBezTo>
                        <a:cubicBezTo>
                          <a:pt x="7" y="30"/>
                          <a:pt x="7" y="30"/>
                          <a:pt x="7" y="30"/>
                        </a:cubicBezTo>
                        <a:cubicBezTo>
                          <a:pt x="7" y="30"/>
                          <a:pt x="7" y="29"/>
                          <a:pt x="7" y="29"/>
                        </a:cubicBezTo>
                        <a:cubicBezTo>
                          <a:pt x="9" y="28"/>
                          <a:pt x="10" y="26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0" y="26"/>
                          <a:pt x="9" y="28"/>
                          <a:pt x="9" y="30"/>
                        </a:cubicBezTo>
                        <a:cubicBezTo>
                          <a:pt x="9" y="30"/>
                          <a:pt x="8" y="31"/>
                          <a:pt x="8" y="31"/>
                        </a:cubicBezTo>
                        <a:cubicBezTo>
                          <a:pt x="8" y="31"/>
                          <a:pt x="8" y="31"/>
                          <a:pt x="8" y="31"/>
                        </a:cubicBezTo>
                        <a:cubicBezTo>
                          <a:pt x="8" y="31"/>
                          <a:pt x="9" y="31"/>
                          <a:pt x="9" y="30"/>
                        </a:cubicBezTo>
                        <a:cubicBezTo>
                          <a:pt x="9" y="30"/>
                          <a:pt x="9" y="31"/>
                          <a:pt x="9" y="31"/>
                        </a:cubicBezTo>
                        <a:cubicBezTo>
                          <a:pt x="9" y="31"/>
                          <a:pt x="9" y="31"/>
                          <a:pt x="9" y="31"/>
                        </a:cubicBezTo>
                        <a:cubicBezTo>
                          <a:pt x="10" y="30"/>
                          <a:pt x="10" y="30"/>
                          <a:pt x="11" y="29"/>
                        </a:cubicBezTo>
                        <a:cubicBezTo>
                          <a:pt x="10" y="30"/>
                          <a:pt x="10" y="31"/>
                          <a:pt x="10" y="31"/>
                        </a:cubicBezTo>
                        <a:cubicBezTo>
                          <a:pt x="10" y="31"/>
                          <a:pt x="10" y="31"/>
                          <a:pt x="10" y="31"/>
                        </a:cubicBezTo>
                        <a:cubicBezTo>
                          <a:pt x="11" y="30"/>
                          <a:pt x="11" y="29"/>
                          <a:pt x="12" y="28"/>
                        </a:cubicBezTo>
                        <a:cubicBezTo>
                          <a:pt x="14" y="27"/>
                          <a:pt x="15" y="25"/>
                          <a:pt x="16" y="23"/>
                        </a:cubicBezTo>
                        <a:cubicBezTo>
                          <a:pt x="16" y="24"/>
                          <a:pt x="15" y="24"/>
                          <a:pt x="15" y="25"/>
                        </a:cubicBezTo>
                        <a:cubicBezTo>
                          <a:pt x="14" y="26"/>
                          <a:pt x="14" y="27"/>
                          <a:pt x="14" y="28"/>
                        </a:cubicBezTo>
                        <a:cubicBezTo>
                          <a:pt x="14" y="28"/>
                          <a:pt x="14" y="28"/>
                          <a:pt x="14" y="28"/>
                        </a:cubicBezTo>
                        <a:cubicBezTo>
                          <a:pt x="14" y="28"/>
                          <a:pt x="15" y="28"/>
                          <a:pt x="15" y="28"/>
                        </a:cubicBezTo>
                        <a:cubicBezTo>
                          <a:pt x="14" y="29"/>
                          <a:pt x="14" y="30"/>
                          <a:pt x="13" y="31"/>
                        </a:cubicBezTo>
                        <a:cubicBezTo>
                          <a:pt x="13" y="31"/>
                          <a:pt x="13" y="31"/>
                          <a:pt x="13" y="31"/>
                        </a:cubicBezTo>
                        <a:cubicBezTo>
                          <a:pt x="14" y="30"/>
                          <a:pt x="15" y="28"/>
                          <a:pt x="15" y="27"/>
                        </a:cubicBezTo>
                        <a:cubicBezTo>
                          <a:pt x="16" y="27"/>
                          <a:pt x="16" y="26"/>
                          <a:pt x="17" y="26"/>
                        </a:cubicBezTo>
                        <a:cubicBezTo>
                          <a:pt x="16" y="27"/>
                          <a:pt x="15" y="29"/>
                          <a:pt x="15" y="30"/>
                        </a:cubicBezTo>
                        <a:cubicBezTo>
                          <a:pt x="15" y="31"/>
                          <a:pt x="15" y="31"/>
                          <a:pt x="14" y="31"/>
                        </a:cubicBezTo>
                        <a:cubicBezTo>
                          <a:pt x="14" y="31"/>
                          <a:pt x="15" y="31"/>
                          <a:pt x="15" y="31"/>
                        </a:cubicBezTo>
                        <a:cubicBezTo>
                          <a:pt x="15" y="31"/>
                          <a:pt x="15" y="31"/>
                          <a:pt x="15" y="30"/>
                        </a:cubicBezTo>
                        <a:cubicBezTo>
                          <a:pt x="15" y="30"/>
                          <a:pt x="15" y="30"/>
                          <a:pt x="15" y="30"/>
                        </a:cubicBezTo>
                        <a:cubicBezTo>
                          <a:pt x="15" y="30"/>
                          <a:pt x="15" y="30"/>
                          <a:pt x="15" y="30"/>
                        </a:cubicBezTo>
                        <a:cubicBezTo>
                          <a:pt x="16" y="28"/>
                          <a:pt x="17" y="26"/>
                          <a:pt x="18" y="24"/>
                        </a:cubicBezTo>
                        <a:cubicBezTo>
                          <a:pt x="19" y="24"/>
                          <a:pt x="19" y="24"/>
                          <a:pt x="19" y="23"/>
                        </a:cubicBezTo>
                        <a:cubicBezTo>
                          <a:pt x="19" y="23"/>
                          <a:pt x="20" y="22"/>
                          <a:pt x="20" y="21"/>
                        </a:cubicBezTo>
                        <a:cubicBezTo>
                          <a:pt x="19" y="24"/>
                          <a:pt x="17" y="27"/>
                          <a:pt x="16" y="30"/>
                        </a:cubicBezTo>
                        <a:cubicBezTo>
                          <a:pt x="16" y="30"/>
                          <a:pt x="16" y="31"/>
                          <a:pt x="16" y="30"/>
                        </a:cubicBezTo>
                        <a:cubicBezTo>
                          <a:pt x="17" y="29"/>
                          <a:pt x="18" y="27"/>
                          <a:pt x="19" y="26"/>
                        </a:cubicBezTo>
                        <a:cubicBezTo>
                          <a:pt x="20" y="24"/>
                          <a:pt x="21" y="22"/>
                          <a:pt x="21" y="21"/>
                        </a:cubicBezTo>
                        <a:cubicBezTo>
                          <a:pt x="21" y="21"/>
                          <a:pt x="21" y="21"/>
                          <a:pt x="21" y="21"/>
                        </a:cubicBezTo>
                        <a:cubicBezTo>
                          <a:pt x="22" y="20"/>
                          <a:pt x="22" y="20"/>
                          <a:pt x="22" y="20"/>
                        </a:cubicBezTo>
                        <a:cubicBezTo>
                          <a:pt x="22" y="20"/>
                          <a:pt x="22" y="19"/>
                          <a:pt x="22" y="19"/>
                        </a:cubicBezTo>
                        <a:cubicBezTo>
                          <a:pt x="22" y="19"/>
                          <a:pt x="22" y="19"/>
                          <a:pt x="23" y="18"/>
                        </a:cubicBezTo>
                        <a:cubicBezTo>
                          <a:pt x="23" y="18"/>
                          <a:pt x="23" y="18"/>
                          <a:pt x="23" y="18"/>
                        </a:cubicBezTo>
                        <a:cubicBezTo>
                          <a:pt x="23" y="17"/>
                          <a:pt x="23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5" y="16"/>
                          <a:pt x="25" y="15"/>
                          <a:pt x="26" y="14"/>
                        </a:cubicBezTo>
                        <a:cubicBezTo>
                          <a:pt x="26" y="15"/>
                          <a:pt x="26" y="16"/>
                          <a:pt x="25" y="18"/>
                        </a:cubicBezTo>
                        <a:cubicBezTo>
                          <a:pt x="25" y="18"/>
                          <a:pt x="25" y="18"/>
                          <a:pt x="25" y="18"/>
                        </a:cubicBezTo>
                        <a:cubicBezTo>
                          <a:pt x="25" y="18"/>
                          <a:pt x="24" y="19"/>
                          <a:pt x="24" y="20"/>
                        </a:cubicBezTo>
                        <a:cubicBezTo>
                          <a:pt x="24" y="20"/>
                          <a:pt x="24" y="20"/>
                          <a:pt x="24" y="20"/>
                        </a:cubicBezTo>
                        <a:cubicBezTo>
                          <a:pt x="23" y="21"/>
                          <a:pt x="23" y="21"/>
                          <a:pt x="23" y="22"/>
                        </a:cubicBezTo>
                        <a:cubicBezTo>
                          <a:pt x="21" y="24"/>
                          <a:pt x="20" y="27"/>
                          <a:pt x="19" y="29"/>
                        </a:cubicBezTo>
                        <a:cubicBezTo>
                          <a:pt x="19" y="29"/>
                          <a:pt x="19" y="29"/>
                          <a:pt x="19" y="29"/>
                        </a:cubicBezTo>
                        <a:cubicBezTo>
                          <a:pt x="20" y="27"/>
                          <a:pt x="21" y="25"/>
                          <a:pt x="23" y="22"/>
                        </a:cubicBezTo>
                        <a:cubicBezTo>
                          <a:pt x="23" y="21"/>
                          <a:pt x="24" y="20"/>
                          <a:pt x="24" y="19"/>
                        </a:cubicBezTo>
                        <a:cubicBezTo>
                          <a:pt x="26" y="17"/>
                          <a:pt x="27" y="16"/>
                          <a:pt x="29" y="14"/>
                        </a:cubicBezTo>
                        <a:cubicBezTo>
                          <a:pt x="28" y="15"/>
                          <a:pt x="28" y="16"/>
                          <a:pt x="28" y="17"/>
                        </a:cubicBezTo>
                        <a:cubicBezTo>
                          <a:pt x="25" y="20"/>
                          <a:pt x="22" y="25"/>
                          <a:pt x="21" y="29"/>
                        </a:cubicBezTo>
                        <a:cubicBezTo>
                          <a:pt x="21" y="29"/>
                          <a:pt x="21" y="29"/>
                          <a:pt x="21" y="29"/>
                        </a:cubicBezTo>
                        <a:cubicBezTo>
                          <a:pt x="22" y="27"/>
                          <a:pt x="24" y="24"/>
                          <a:pt x="25" y="21"/>
                        </a:cubicBezTo>
                        <a:cubicBezTo>
                          <a:pt x="26" y="20"/>
                          <a:pt x="27" y="18"/>
                          <a:pt x="28" y="17"/>
                        </a:cubicBezTo>
                        <a:cubicBezTo>
                          <a:pt x="28" y="16"/>
                          <a:pt x="29" y="16"/>
                          <a:pt x="29" y="15"/>
                        </a:cubicBezTo>
                        <a:cubicBezTo>
                          <a:pt x="29" y="16"/>
                          <a:pt x="28" y="17"/>
                          <a:pt x="28" y="18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8" y="18"/>
                          <a:pt x="28" y="18"/>
                          <a:pt x="27" y="18"/>
                        </a:cubicBezTo>
                        <a:cubicBezTo>
                          <a:pt x="27" y="20"/>
                          <a:pt x="26" y="21"/>
                          <a:pt x="25" y="22"/>
                        </a:cubicBezTo>
                        <a:cubicBezTo>
                          <a:pt x="24" y="23"/>
                          <a:pt x="24" y="24"/>
                          <a:pt x="23" y="26"/>
                        </a:cubicBezTo>
                        <a:cubicBezTo>
                          <a:pt x="22" y="27"/>
                          <a:pt x="22" y="29"/>
                          <a:pt x="22" y="30"/>
                        </a:cubicBezTo>
                        <a:cubicBezTo>
                          <a:pt x="22" y="30"/>
                          <a:pt x="22" y="30"/>
                          <a:pt x="22" y="30"/>
                        </a:cubicBezTo>
                        <a:cubicBezTo>
                          <a:pt x="24" y="26"/>
                          <a:pt x="26" y="22"/>
                          <a:pt x="28" y="19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9" y="17"/>
                          <a:pt x="30" y="16"/>
                          <a:pt x="31" y="15"/>
                        </a:cubicBezTo>
                        <a:cubicBezTo>
                          <a:pt x="31" y="16"/>
                          <a:pt x="30" y="17"/>
                          <a:pt x="30" y="18"/>
                        </a:cubicBezTo>
                        <a:cubicBezTo>
                          <a:pt x="30" y="18"/>
                          <a:pt x="30" y="18"/>
                          <a:pt x="30" y="18"/>
                        </a:cubicBezTo>
                        <a:cubicBezTo>
                          <a:pt x="30" y="18"/>
                          <a:pt x="29" y="19"/>
                          <a:pt x="29" y="20"/>
                        </a:cubicBezTo>
                        <a:cubicBezTo>
                          <a:pt x="27" y="23"/>
                          <a:pt x="25" y="25"/>
                          <a:pt x="24" y="28"/>
                        </a:cubicBezTo>
                        <a:cubicBezTo>
                          <a:pt x="24" y="28"/>
                          <a:pt x="24" y="28"/>
                          <a:pt x="24" y="28"/>
                        </a:cubicBezTo>
                        <a:cubicBezTo>
                          <a:pt x="26" y="26"/>
                          <a:pt x="27" y="23"/>
                          <a:pt x="29" y="20"/>
                        </a:cubicBezTo>
                        <a:cubicBezTo>
                          <a:pt x="30" y="19"/>
                          <a:pt x="31" y="18"/>
                          <a:pt x="31" y="17"/>
                        </a:cubicBezTo>
                        <a:cubicBezTo>
                          <a:pt x="31" y="18"/>
                          <a:pt x="30" y="20"/>
                          <a:pt x="30" y="21"/>
                        </a:cubicBezTo>
                        <a:cubicBezTo>
                          <a:pt x="30" y="21"/>
                          <a:pt x="29" y="22"/>
                          <a:pt x="29" y="22"/>
                        </a:cubicBezTo>
                        <a:cubicBezTo>
                          <a:pt x="28" y="24"/>
                          <a:pt x="27" y="26"/>
                          <a:pt x="26" y="28"/>
                        </a:cubicBezTo>
                        <a:cubicBezTo>
                          <a:pt x="26" y="28"/>
                          <a:pt x="26" y="28"/>
                          <a:pt x="26" y="28"/>
                        </a:cubicBezTo>
                        <a:cubicBezTo>
                          <a:pt x="27" y="26"/>
                          <a:pt x="28" y="24"/>
                          <a:pt x="29" y="22"/>
                        </a:cubicBezTo>
                        <a:cubicBezTo>
                          <a:pt x="30" y="22"/>
                          <a:pt x="30" y="21"/>
                          <a:pt x="30" y="21"/>
                        </a:cubicBezTo>
                        <a:cubicBezTo>
                          <a:pt x="31" y="20"/>
                          <a:pt x="31" y="19"/>
                          <a:pt x="32" y="19"/>
                        </a:cubicBezTo>
                        <a:cubicBezTo>
                          <a:pt x="32" y="19"/>
                          <a:pt x="32" y="19"/>
                          <a:pt x="32" y="19"/>
                        </a:cubicBezTo>
                        <a:cubicBezTo>
                          <a:pt x="32" y="18"/>
                          <a:pt x="32" y="18"/>
                          <a:pt x="33" y="18"/>
                        </a:cubicBezTo>
                        <a:cubicBezTo>
                          <a:pt x="32" y="20"/>
                          <a:pt x="31" y="22"/>
                          <a:pt x="30" y="24"/>
                        </a:cubicBezTo>
                        <a:cubicBezTo>
                          <a:pt x="29" y="25"/>
                          <a:pt x="28" y="27"/>
                          <a:pt x="28" y="28"/>
                        </a:cubicBezTo>
                        <a:cubicBezTo>
                          <a:pt x="28" y="28"/>
                          <a:pt x="28" y="28"/>
                          <a:pt x="28" y="28"/>
                        </a:cubicBezTo>
                        <a:cubicBezTo>
                          <a:pt x="29" y="27"/>
                          <a:pt x="30" y="25"/>
                          <a:pt x="30" y="24"/>
                        </a:cubicBezTo>
                        <a:cubicBezTo>
                          <a:pt x="31" y="23"/>
                          <a:pt x="32" y="22"/>
                          <a:pt x="32" y="21"/>
                        </a:cubicBezTo>
                        <a:cubicBezTo>
                          <a:pt x="33" y="21"/>
                          <a:pt x="33" y="20"/>
                          <a:pt x="33" y="20"/>
                        </a:cubicBezTo>
                        <a:cubicBezTo>
                          <a:pt x="33" y="21"/>
                          <a:pt x="32" y="23"/>
                          <a:pt x="32" y="24"/>
                        </a:cubicBezTo>
                        <a:cubicBezTo>
                          <a:pt x="32" y="24"/>
                          <a:pt x="32" y="24"/>
                          <a:pt x="32" y="24"/>
                        </a:cubicBezTo>
                        <a:cubicBezTo>
                          <a:pt x="32" y="24"/>
                          <a:pt x="32" y="24"/>
                          <a:pt x="32" y="24"/>
                        </a:cubicBezTo>
                        <a:cubicBezTo>
                          <a:pt x="31" y="25"/>
                          <a:pt x="30" y="26"/>
                          <a:pt x="30" y="28"/>
                        </a:cubicBezTo>
                        <a:cubicBezTo>
                          <a:pt x="30" y="28"/>
                          <a:pt x="30" y="28"/>
                          <a:pt x="30" y="28"/>
                        </a:cubicBezTo>
                        <a:cubicBezTo>
                          <a:pt x="31" y="27"/>
                          <a:pt x="31" y="26"/>
                          <a:pt x="32" y="24"/>
                        </a:cubicBezTo>
                        <a:cubicBezTo>
                          <a:pt x="32" y="24"/>
                          <a:pt x="33" y="23"/>
                          <a:pt x="34" y="22"/>
                        </a:cubicBezTo>
                        <a:cubicBezTo>
                          <a:pt x="34" y="22"/>
                          <a:pt x="34" y="22"/>
                          <a:pt x="34" y="21"/>
                        </a:cubicBezTo>
                        <a:cubicBezTo>
                          <a:pt x="34" y="22"/>
                          <a:pt x="34" y="22"/>
                          <a:pt x="33" y="23"/>
                        </a:cubicBezTo>
                        <a:cubicBezTo>
                          <a:pt x="33" y="24"/>
                          <a:pt x="32" y="26"/>
                          <a:pt x="31" y="27"/>
                        </a:cubicBezTo>
                        <a:cubicBezTo>
                          <a:pt x="31" y="26"/>
                          <a:pt x="32" y="26"/>
                          <a:pt x="32" y="26"/>
                        </a:cubicBezTo>
                        <a:cubicBezTo>
                          <a:pt x="32" y="26"/>
                          <a:pt x="32" y="26"/>
                          <a:pt x="32" y="26"/>
                        </a:cubicBezTo>
                        <a:cubicBezTo>
                          <a:pt x="31" y="26"/>
                          <a:pt x="31" y="27"/>
                          <a:pt x="31" y="27"/>
                        </a:cubicBezTo>
                        <a:cubicBezTo>
                          <a:pt x="31" y="27"/>
                          <a:pt x="31" y="27"/>
                          <a:pt x="31" y="27"/>
                        </a:cubicBezTo>
                        <a:cubicBezTo>
                          <a:pt x="31" y="26"/>
                          <a:pt x="32" y="25"/>
                          <a:pt x="33" y="24"/>
                        </a:cubicBezTo>
                        <a:cubicBezTo>
                          <a:pt x="33" y="23"/>
                          <a:pt x="34" y="22"/>
                          <a:pt x="34" y="21"/>
                        </a:cubicBezTo>
                        <a:cubicBezTo>
                          <a:pt x="34" y="21"/>
                          <a:pt x="34" y="21"/>
                          <a:pt x="34" y="21"/>
                        </a:cubicBezTo>
                        <a:cubicBezTo>
                          <a:pt x="33" y="22"/>
                          <a:pt x="33" y="23"/>
                          <a:pt x="32" y="24"/>
                        </a:cubicBezTo>
                        <a:cubicBezTo>
                          <a:pt x="33" y="22"/>
                          <a:pt x="33" y="21"/>
                          <a:pt x="33" y="20"/>
                        </a:cubicBezTo>
                        <a:cubicBezTo>
                          <a:pt x="33" y="20"/>
                          <a:pt x="33" y="20"/>
                          <a:pt x="33" y="20"/>
                        </a:cubicBezTo>
                        <a:cubicBezTo>
                          <a:pt x="32" y="21"/>
                          <a:pt x="31" y="22"/>
                          <a:pt x="31" y="23"/>
                        </a:cubicBezTo>
                        <a:cubicBezTo>
                          <a:pt x="31" y="21"/>
                          <a:pt x="32" y="19"/>
                          <a:pt x="33" y="17"/>
                        </a:cubicBezTo>
                        <a:cubicBezTo>
                          <a:pt x="33" y="17"/>
                          <a:pt x="33" y="17"/>
                          <a:pt x="33" y="17"/>
                        </a:cubicBezTo>
                        <a:cubicBezTo>
                          <a:pt x="32" y="18"/>
                          <a:pt x="31" y="19"/>
                          <a:pt x="30" y="21"/>
                        </a:cubicBezTo>
                        <a:cubicBezTo>
                          <a:pt x="31" y="19"/>
                          <a:pt x="31" y="18"/>
                          <a:pt x="31" y="16"/>
                        </a:cubicBezTo>
                        <a:cubicBezTo>
                          <a:pt x="31" y="16"/>
                          <a:pt x="31" y="16"/>
                          <a:pt x="31" y="16"/>
                        </a:cubicBezTo>
                        <a:cubicBezTo>
                          <a:pt x="31" y="18"/>
                          <a:pt x="30" y="19"/>
                          <a:pt x="29" y="20"/>
                        </a:cubicBezTo>
                        <a:cubicBezTo>
                          <a:pt x="30" y="18"/>
                          <a:pt x="31" y="16"/>
                          <a:pt x="31" y="15"/>
                        </a:cubicBezTo>
                        <a:cubicBezTo>
                          <a:pt x="31" y="15"/>
                          <a:pt x="31" y="15"/>
                          <a:pt x="31" y="15"/>
                        </a:cubicBezTo>
                        <a:cubicBezTo>
                          <a:pt x="30" y="16"/>
                          <a:pt x="29" y="17"/>
                          <a:pt x="28" y="18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8" y="17"/>
                          <a:pt x="29" y="16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8" y="16"/>
                          <a:pt x="28" y="16"/>
                        </a:cubicBezTo>
                        <a:cubicBezTo>
                          <a:pt x="28" y="15"/>
                          <a:pt x="29" y="14"/>
                          <a:pt x="29" y="13"/>
                        </a:cubicBezTo>
                        <a:cubicBezTo>
                          <a:pt x="29" y="13"/>
                          <a:pt x="29" y="13"/>
                          <a:pt x="29" y="13"/>
                        </a:cubicBezTo>
                        <a:cubicBezTo>
                          <a:pt x="28" y="15"/>
                          <a:pt x="26" y="17"/>
                          <a:pt x="25" y="19"/>
                        </a:cubicBezTo>
                        <a:cubicBezTo>
                          <a:pt x="25" y="17"/>
                          <a:pt x="26" y="16"/>
                          <a:pt x="26" y="14"/>
                        </a:cubicBezTo>
                        <a:cubicBezTo>
                          <a:pt x="26" y="14"/>
                          <a:pt x="26" y="14"/>
                          <a:pt x="26" y="14"/>
                        </a:cubicBezTo>
                        <a:cubicBezTo>
                          <a:pt x="25" y="15"/>
                          <a:pt x="24" y="16"/>
                          <a:pt x="23" y="17"/>
                        </a:cubicBezTo>
                        <a:cubicBezTo>
                          <a:pt x="23" y="17"/>
                          <a:pt x="24" y="16"/>
                          <a:pt x="24" y="16"/>
                        </a:cubicBezTo>
                        <a:cubicBezTo>
                          <a:pt x="25" y="15"/>
                          <a:pt x="25" y="13"/>
                          <a:pt x="25" y="12"/>
                        </a:cubicBezTo>
                        <a:cubicBezTo>
                          <a:pt x="25" y="12"/>
                          <a:pt x="25" y="12"/>
                          <a:pt x="25" y="12"/>
                        </a:cubicBezTo>
                        <a:cubicBezTo>
                          <a:pt x="25" y="12"/>
                          <a:pt x="24" y="12"/>
                          <a:pt x="24" y="13"/>
                        </a:cubicBezTo>
                        <a:cubicBezTo>
                          <a:pt x="24" y="12"/>
                          <a:pt x="24" y="12"/>
                          <a:pt x="24" y="12"/>
                        </a:cubicBezTo>
                        <a:cubicBezTo>
                          <a:pt x="24" y="12"/>
                          <a:pt x="24" y="12"/>
                          <a:pt x="24" y="12"/>
                        </a:cubicBezTo>
                        <a:cubicBezTo>
                          <a:pt x="24" y="12"/>
                          <a:pt x="23" y="13"/>
                          <a:pt x="23" y="13"/>
                        </a:cubicBezTo>
                        <a:cubicBezTo>
                          <a:pt x="23" y="14"/>
                          <a:pt x="22" y="15"/>
                          <a:pt x="22" y="15"/>
                        </a:cubicBezTo>
                        <a:cubicBezTo>
                          <a:pt x="22" y="14"/>
                          <a:pt x="22" y="14"/>
                          <a:pt x="22" y="13"/>
                        </a:cubicBezTo>
                        <a:cubicBezTo>
                          <a:pt x="22" y="13"/>
                          <a:pt x="22" y="13"/>
                          <a:pt x="22" y="13"/>
                        </a:cubicBezTo>
                        <a:cubicBezTo>
                          <a:pt x="22" y="13"/>
                          <a:pt x="21" y="14"/>
                          <a:pt x="20" y="15"/>
                        </a:cubicBezTo>
                        <a:cubicBezTo>
                          <a:pt x="20" y="14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0" y="13"/>
                          <a:pt x="19" y="14"/>
                          <a:pt x="18" y="14"/>
                        </a:cubicBezTo>
                        <a:cubicBezTo>
                          <a:pt x="18" y="15"/>
                          <a:pt x="17" y="16"/>
                          <a:pt x="17" y="17"/>
                        </a:cubicBezTo>
                        <a:cubicBezTo>
                          <a:pt x="17" y="16"/>
                          <a:pt x="17" y="15"/>
                          <a:pt x="18" y="15"/>
                        </a:cubicBezTo>
                        <a:cubicBezTo>
                          <a:pt x="18" y="14"/>
                          <a:pt x="18" y="13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7" y="13"/>
                          <a:pt x="16" y="14"/>
                          <a:pt x="16" y="15"/>
                        </a:cubicBezTo>
                        <a:cubicBezTo>
                          <a:pt x="16" y="14"/>
                          <a:pt x="16" y="14"/>
                          <a:pt x="16" y="14"/>
                        </a:cubicBezTo>
                        <a:cubicBezTo>
                          <a:pt x="16" y="13"/>
                          <a:pt x="16" y="12"/>
                          <a:pt x="16" y="10"/>
                        </a:cubicBezTo>
                        <a:cubicBezTo>
                          <a:pt x="16" y="10"/>
                          <a:pt x="16" y="10"/>
                          <a:pt x="16" y="10"/>
                        </a:cubicBezTo>
                        <a:cubicBezTo>
                          <a:pt x="15" y="11"/>
                          <a:pt x="14" y="12"/>
                          <a:pt x="14" y="13"/>
                        </a:cubicBezTo>
                        <a:cubicBezTo>
                          <a:pt x="14" y="12"/>
                          <a:pt x="15" y="10"/>
                          <a:pt x="15" y="9"/>
                        </a:cubicBezTo>
                        <a:cubicBezTo>
                          <a:pt x="15" y="9"/>
                          <a:pt x="14" y="9"/>
                          <a:pt x="14" y="9"/>
                        </a:cubicBezTo>
                        <a:cubicBezTo>
                          <a:pt x="13" y="10"/>
                          <a:pt x="12" y="12"/>
                          <a:pt x="11" y="13"/>
                        </a:cubicBezTo>
                        <a:cubicBezTo>
                          <a:pt x="12" y="12"/>
                          <a:pt x="12" y="10"/>
                          <a:pt x="12" y="9"/>
                        </a:cubicBezTo>
                        <a:cubicBezTo>
                          <a:pt x="12" y="9"/>
                          <a:pt x="12" y="9"/>
                          <a:pt x="12" y="9"/>
                        </a:cubicBezTo>
                        <a:cubicBezTo>
                          <a:pt x="11" y="9"/>
                          <a:pt x="11" y="10"/>
                          <a:pt x="10" y="11"/>
                        </a:cubicBezTo>
                        <a:cubicBezTo>
                          <a:pt x="10" y="11"/>
                          <a:pt x="10" y="12"/>
                          <a:pt x="9" y="12"/>
                        </a:cubicBezTo>
                        <a:cubicBezTo>
                          <a:pt x="10" y="12"/>
                          <a:pt x="10" y="11"/>
                          <a:pt x="10" y="11"/>
                        </a:cubicBezTo>
                        <a:cubicBezTo>
                          <a:pt x="10" y="10"/>
                          <a:pt x="10" y="9"/>
                          <a:pt x="10" y="8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10" y="9"/>
                          <a:pt x="10" y="9"/>
                          <a:pt x="9" y="9"/>
                        </a:cubicBezTo>
                        <a:cubicBezTo>
                          <a:pt x="10" y="8"/>
                          <a:pt x="11" y="7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2" y="3"/>
                          <a:pt x="13" y="1"/>
                          <a:pt x="13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12" y="0"/>
                          <a:pt x="12" y="0"/>
                          <a:pt x="1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</p:grpSp>
          </p:grpSp>
        </p:grpSp>
      </p:grpSp>
      <p:grpSp>
        <p:nvGrpSpPr>
          <p:cNvPr id="515" name="组合 514"/>
          <p:cNvGrpSpPr/>
          <p:nvPr/>
        </p:nvGrpSpPr>
        <p:grpSpPr>
          <a:xfrm>
            <a:off x="1408339" y="3834662"/>
            <a:ext cx="6047164" cy="662169"/>
            <a:chOff x="1216025" y="2955926"/>
            <a:chExt cx="1971675" cy="215900"/>
          </a:xfrm>
        </p:grpSpPr>
        <p:sp>
          <p:nvSpPr>
            <p:cNvPr id="516" name="Line 502"/>
            <p:cNvSpPr>
              <a:spLocks noChangeShapeType="1"/>
            </p:cNvSpPr>
            <p:nvPr/>
          </p:nvSpPr>
          <p:spPr bwMode="auto">
            <a:xfrm>
              <a:off x="3187700" y="3074988"/>
              <a:ext cx="0" cy="96838"/>
            </a:xfrm>
            <a:prstGeom prst="line">
              <a:avLst/>
            </a:prstGeom>
            <a:noFill/>
            <a:ln w="7938" cap="flat">
              <a:solidFill>
                <a:srgbClr val="3E3A39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7" name="Freeform 503"/>
            <p:cNvSpPr/>
            <p:nvPr/>
          </p:nvSpPr>
          <p:spPr bwMode="auto">
            <a:xfrm>
              <a:off x="1216025" y="2955926"/>
              <a:ext cx="1971675" cy="119063"/>
            </a:xfrm>
            <a:custGeom>
              <a:avLst/>
              <a:gdLst>
                <a:gd name="T0" fmla="*/ 0 w 1861"/>
                <a:gd name="T1" fmla="*/ 0 h 112"/>
                <a:gd name="T2" fmla="*/ 0 w 1861"/>
                <a:gd name="T3" fmla="*/ 60 h 112"/>
                <a:gd name="T4" fmla="*/ 29 w 1861"/>
                <a:gd name="T5" fmla="*/ 86 h 112"/>
                <a:gd name="T6" fmla="*/ 29 w 1861"/>
                <a:gd name="T7" fmla="*/ 86 h 112"/>
                <a:gd name="T8" fmla="*/ 1835 w 1861"/>
                <a:gd name="T9" fmla="*/ 86 h 112"/>
                <a:gd name="T10" fmla="*/ 1861 w 1861"/>
                <a:gd name="T11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61" h="112">
                  <a:moveTo>
                    <a:pt x="0" y="0"/>
                  </a:moveTo>
                  <a:cubicBezTo>
                    <a:pt x="0" y="60"/>
                    <a:pt x="0" y="60"/>
                    <a:pt x="0" y="60"/>
                  </a:cubicBezTo>
                  <a:cubicBezTo>
                    <a:pt x="0" y="74"/>
                    <a:pt x="13" y="86"/>
                    <a:pt x="29" y="86"/>
                  </a:cubicBezTo>
                  <a:cubicBezTo>
                    <a:pt x="29" y="86"/>
                    <a:pt x="29" y="86"/>
                    <a:pt x="29" y="86"/>
                  </a:cubicBezTo>
                  <a:cubicBezTo>
                    <a:pt x="1835" y="86"/>
                    <a:pt x="1835" y="86"/>
                    <a:pt x="1835" y="86"/>
                  </a:cubicBezTo>
                  <a:cubicBezTo>
                    <a:pt x="1849" y="86"/>
                    <a:pt x="1861" y="97"/>
                    <a:pt x="1861" y="112"/>
                  </a:cubicBezTo>
                </a:path>
              </a:pathLst>
            </a:custGeom>
            <a:noFill/>
            <a:ln w="7938" cap="flat">
              <a:solidFill>
                <a:srgbClr val="3E3A39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18" name="组合 517"/>
          <p:cNvGrpSpPr/>
          <p:nvPr/>
        </p:nvGrpSpPr>
        <p:grpSpPr>
          <a:xfrm>
            <a:off x="7327132" y="4397126"/>
            <a:ext cx="258329" cy="403355"/>
            <a:chOff x="3141663" y="3136901"/>
            <a:chExt cx="90488" cy="141288"/>
          </a:xfrm>
        </p:grpSpPr>
        <p:sp>
          <p:nvSpPr>
            <p:cNvPr id="519" name="Freeform 504"/>
            <p:cNvSpPr/>
            <p:nvPr/>
          </p:nvSpPr>
          <p:spPr bwMode="auto">
            <a:xfrm>
              <a:off x="3141663" y="3136901"/>
              <a:ext cx="90488" cy="141288"/>
            </a:xfrm>
            <a:custGeom>
              <a:avLst/>
              <a:gdLst>
                <a:gd name="T0" fmla="*/ 86 w 86"/>
                <a:gd name="T1" fmla="*/ 46 h 134"/>
                <a:gd name="T2" fmla="*/ 86 w 86"/>
                <a:gd name="T3" fmla="*/ 69 h 134"/>
                <a:gd name="T4" fmla="*/ 86 w 86"/>
                <a:gd name="T5" fmla="*/ 92 h 134"/>
                <a:gd name="T6" fmla="*/ 43 w 86"/>
                <a:gd name="T7" fmla="*/ 134 h 134"/>
                <a:gd name="T8" fmla="*/ 0 w 86"/>
                <a:gd name="T9" fmla="*/ 92 h 134"/>
                <a:gd name="T10" fmla="*/ 0 w 86"/>
                <a:gd name="T11" fmla="*/ 69 h 134"/>
                <a:gd name="T12" fmla="*/ 0 w 86"/>
                <a:gd name="T13" fmla="*/ 46 h 134"/>
                <a:gd name="T14" fmla="*/ 12 w 86"/>
                <a:gd name="T15" fmla="*/ 13 h 134"/>
                <a:gd name="T16" fmla="*/ 43 w 86"/>
                <a:gd name="T17" fmla="*/ 0 h 134"/>
                <a:gd name="T18" fmla="*/ 74 w 86"/>
                <a:gd name="T19" fmla="*/ 13 h 134"/>
                <a:gd name="T20" fmla="*/ 86 w 86"/>
                <a:gd name="T21" fmla="*/ 46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6" h="134">
                  <a:moveTo>
                    <a:pt x="86" y="46"/>
                  </a:moveTo>
                  <a:cubicBezTo>
                    <a:pt x="86" y="53"/>
                    <a:pt x="86" y="61"/>
                    <a:pt x="86" y="69"/>
                  </a:cubicBezTo>
                  <a:cubicBezTo>
                    <a:pt x="86" y="76"/>
                    <a:pt x="86" y="84"/>
                    <a:pt x="86" y="92"/>
                  </a:cubicBezTo>
                  <a:cubicBezTo>
                    <a:pt x="86" y="121"/>
                    <a:pt x="64" y="134"/>
                    <a:pt x="43" y="134"/>
                  </a:cubicBezTo>
                  <a:cubicBezTo>
                    <a:pt x="22" y="134"/>
                    <a:pt x="0" y="121"/>
                    <a:pt x="0" y="92"/>
                  </a:cubicBezTo>
                  <a:cubicBezTo>
                    <a:pt x="0" y="84"/>
                    <a:pt x="0" y="76"/>
                    <a:pt x="0" y="69"/>
                  </a:cubicBezTo>
                  <a:cubicBezTo>
                    <a:pt x="0" y="61"/>
                    <a:pt x="0" y="53"/>
                    <a:pt x="0" y="46"/>
                  </a:cubicBezTo>
                  <a:cubicBezTo>
                    <a:pt x="0" y="33"/>
                    <a:pt x="5" y="21"/>
                    <a:pt x="12" y="13"/>
                  </a:cubicBezTo>
                  <a:cubicBezTo>
                    <a:pt x="20" y="5"/>
                    <a:pt x="31" y="0"/>
                    <a:pt x="43" y="0"/>
                  </a:cubicBezTo>
                  <a:cubicBezTo>
                    <a:pt x="55" y="0"/>
                    <a:pt x="66" y="5"/>
                    <a:pt x="74" y="13"/>
                  </a:cubicBezTo>
                  <a:cubicBezTo>
                    <a:pt x="81" y="21"/>
                    <a:pt x="86" y="33"/>
                    <a:pt x="86" y="46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0" name="Freeform 505"/>
            <p:cNvSpPr/>
            <p:nvPr/>
          </p:nvSpPr>
          <p:spPr bwMode="auto">
            <a:xfrm>
              <a:off x="3148013" y="3144838"/>
              <a:ext cx="77788" cy="127000"/>
            </a:xfrm>
            <a:custGeom>
              <a:avLst/>
              <a:gdLst>
                <a:gd name="T0" fmla="*/ 73 w 73"/>
                <a:gd name="T1" fmla="*/ 38 h 121"/>
                <a:gd name="T2" fmla="*/ 73 w 73"/>
                <a:gd name="T3" fmla="*/ 61 h 121"/>
                <a:gd name="T4" fmla="*/ 73 w 73"/>
                <a:gd name="T5" fmla="*/ 84 h 121"/>
                <a:gd name="T6" fmla="*/ 37 w 73"/>
                <a:gd name="T7" fmla="*/ 121 h 121"/>
                <a:gd name="T8" fmla="*/ 0 w 73"/>
                <a:gd name="T9" fmla="*/ 84 h 121"/>
                <a:gd name="T10" fmla="*/ 0 w 73"/>
                <a:gd name="T11" fmla="*/ 61 h 121"/>
                <a:gd name="T12" fmla="*/ 0 w 73"/>
                <a:gd name="T13" fmla="*/ 38 h 121"/>
                <a:gd name="T14" fmla="*/ 10 w 73"/>
                <a:gd name="T15" fmla="*/ 11 h 121"/>
                <a:gd name="T16" fmla="*/ 32 w 73"/>
                <a:gd name="T17" fmla="*/ 0 h 121"/>
                <a:gd name="T18" fmla="*/ 35 w 73"/>
                <a:gd name="T19" fmla="*/ 3 h 121"/>
                <a:gd name="T20" fmla="*/ 35 w 73"/>
                <a:gd name="T21" fmla="*/ 23 h 121"/>
                <a:gd name="T22" fmla="*/ 31 w 73"/>
                <a:gd name="T23" fmla="*/ 31 h 121"/>
                <a:gd name="T24" fmla="*/ 28 w 73"/>
                <a:gd name="T25" fmla="*/ 37 h 121"/>
                <a:gd name="T26" fmla="*/ 28 w 73"/>
                <a:gd name="T27" fmla="*/ 51 h 121"/>
                <a:gd name="T28" fmla="*/ 45 w 73"/>
                <a:gd name="T29" fmla="*/ 51 h 121"/>
                <a:gd name="T30" fmla="*/ 45 w 73"/>
                <a:gd name="T31" fmla="*/ 37 h 121"/>
                <a:gd name="T32" fmla="*/ 42 w 73"/>
                <a:gd name="T33" fmla="*/ 30 h 121"/>
                <a:gd name="T34" fmla="*/ 39 w 73"/>
                <a:gd name="T35" fmla="*/ 24 h 121"/>
                <a:gd name="T36" fmla="*/ 39 w 73"/>
                <a:gd name="T37" fmla="*/ 4 h 121"/>
                <a:gd name="T38" fmla="*/ 42 w 73"/>
                <a:gd name="T39" fmla="*/ 0 h 121"/>
                <a:gd name="T40" fmla="*/ 64 w 73"/>
                <a:gd name="T41" fmla="*/ 11 h 121"/>
                <a:gd name="T42" fmla="*/ 73 w 73"/>
                <a:gd name="T43" fmla="*/ 38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3" h="121">
                  <a:moveTo>
                    <a:pt x="73" y="38"/>
                  </a:moveTo>
                  <a:cubicBezTo>
                    <a:pt x="73" y="46"/>
                    <a:pt x="73" y="54"/>
                    <a:pt x="73" y="61"/>
                  </a:cubicBezTo>
                  <a:cubicBezTo>
                    <a:pt x="73" y="69"/>
                    <a:pt x="73" y="77"/>
                    <a:pt x="73" y="84"/>
                  </a:cubicBezTo>
                  <a:cubicBezTo>
                    <a:pt x="73" y="109"/>
                    <a:pt x="55" y="121"/>
                    <a:pt x="37" y="121"/>
                  </a:cubicBezTo>
                  <a:cubicBezTo>
                    <a:pt x="19" y="121"/>
                    <a:pt x="0" y="109"/>
                    <a:pt x="0" y="84"/>
                  </a:cubicBezTo>
                  <a:cubicBezTo>
                    <a:pt x="0" y="77"/>
                    <a:pt x="0" y="69"/>
                    <a:pt x="0" y="61"/>
                  </a:cubicBezTo>
                  <a:cubicBezTo>
                    <a:pt x="0" y="54"/>
                    <a:pt x="0" y="46"/>
                    <a:pt x="0" y="38"/>
                  </a:cubicBezTo>
                  <a:cubicBezTo>
                    <a:pt x="0" y="27"/>
                    <a:pt x="4" y="18"/>
                    <a:pt x="10" y="11"/>
                  </a:cubicBezTo>
                  <a:cubicBezTo>
                    <a:pt x="16" y="5"/>
                    <a:pt x="23" y="1"/>
                    <a:pt x="32" y="0"/>
                  </a:cubicBezTo>
                  <a:cubicBezTo>
                    <a:pt x="35" y="0"/>
                    <a:pt x="35" y="0"/>
                    <a:pt x="35" y="3"/>
                  </a:cubicBezTo>
                  <a:cubicBezTo>
                    <a:pt x="35" y="10"/>
                    <a:pt x="35" y="17"/>
                    <a:pt x="35" y="23"/>
                  </a:cubicBezTo>
                  <a:cubicBezTo>
                    <a:pt x="35" y="27"/>
                    <a:pt x="35" y="28"/>
                    <a:pt x="31" y="31"/>
                  </a:cubicBezTo>
                  <a:cubicBezTo>
                    <a:pt x="29" y="32"/>
                    <a:pt x="28" y="35"/>
                    <a:pt x="28" y="37"/>
                  </a:cubicBezTo>
                  <a:cubicBezTo>
                    <a:pt x="28" y="42"/>
                    <a:pt x="28" y="46"/>
                    <a:pt x="28" y="51"/>
                  </a:cubicBezTo>
                  <a:cubicBezTo>
                    <a:pt x="28" y="63"/>
                    <a:pt x="45" y="63"/>
                    <a:pt x="45" y="51"/>
                  </a:cubicBezTo>
                  <a:cubicBezTo>
                    <a:pt x="45" y="46"/>
                    <a:pt x="45" y="42"/>
                    <a:pt x="45" y="37"/>
                  </a:cubicBezTo>
                  <a:cubicBezTo>
                    <a:pt x="45" y="34"/>
                    <a:pt x="44" y="32"/>
                    <a:pt x="42" y="30"/>
                  </a:cubicBezTo>
                  <a:cubicBezTo>
                    <a:pt x="39" y="28"/>
                    <a:pt x="39" y="27"/>
                    <a:pt x="39" y="24"/>
                  </a:cubicBezTo>
                  <a:cubicBezTo>
                    <a:pt x="39" y="17"/>
                    <a:pt x="39" y="10"/>
                    <a:pt x="39" y="4"/>
                  </a:cubicBezTo>
                  <a:cubicBezTo>
                    <a:pt x="39" y="0"/>
                    <a:pt x="39" y="0"/>
                    <a:pt x="42" y="0"/>
                  </a:cubicBezTo>
                  <a:cubicBezTo>
                    <a:pt x="50" y="1"/>
                    <a:pt x="58" y="5"/>
                    <a:pt x="64" y="11"/>
                  </a:cubicBezTo>
                  <a:cubicBezTo>
                    <a:pt x="70" y="18"/>
                    <a:pt x="73" y="27"/>
                    <a:pt x="73" y="38"/>
                  </a:cubicBezTo>
                  <a:close/>
                </a:path>
              </a:pathLst>
            </a:custGeom>
            <a:solidFill>
              <a:srgbClr val="F0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1" name="Freeform 506"/>
            <p:cNvSpPr/>
            <p:nvPr/>
          </p:nvSpPr>
          <p:spPr bwMode="auto">
            <a:xfrm>
              <a:off x="3181350" y="3176588"/>
              <a:ext cx="11113" cy="28575"/>
            </a:xfrm>
            <a:custGeom>
              <a:avLst/>
              <a:gdLst>
                <a:gd name="T0" fmla="*/ 10 w 10"/>
                <a:gd name="T1" fmla="*/ 7 h 28"/>
                <a:gd name="T2" fmla="*/ 10 w 10"/>
                <a:gd name="T3" fmla="*/ 21 h 28"/>
                <a:gd name="T4" fmla="*/ 0 w 10"/>
                <a:gd name="T5" fmla="*/ 21 h 28"/>
                <a:gd name="T6" fmla="*/ 0 w 10"/>
                <a:gd name="T7" fmla="*/ 7 h 28"/>
                <a:gd name="T8" fmla="*/ 10 w 10"/>
                <a:gd name="T9" fmla="*/ 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8">
                  <a:moveTo>
                    <a:pt x="10" y="7"/>
                  </a:moveTo>
                  <a:cubicBezTo>
                    <a:pt x="10" y="12"/>
                    <a:pt x="10" y="16"/>
                    <a:pt x="10" y="21"/>
                  </a:cubicBezTo>
                  <a:cubicBezTo>
                    <a:pt x="10" y="28"/>
                    <a:pt x="0" y="28"/>
                    <a:pt x="0" y="21"/>
                  </a:cubicBezTo>
                  <a:cubicBezTo>
                    <a:pt x="0" y="16"/>
                    <a:pt x="0" y="12"/>
                    <a:pt x="0" y="7"/>
                  </a:cubicBezTo>
                  <a:cubicBezTo>
                    <a:pt x="0" y="0"/>
                    <a:pt x="10" y="0"/>
                    <a:pt x="10" y="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522" name="矩形 521"/>
          <p:cNvSpPr/>
          <p:nvPr/>
        </p:nvSpPr>
        <p:spPr>
          <a:xfrm>
            <a:off x="2548699" y="3115475"/>
            <a:ext cx="482840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做技术人的指路明灯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职场生涯的精神导师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 advClick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1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250"/>
                                        <p:tgtEl>
                                          <p:spTgt spid="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40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699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5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250" fill="hold"/>
                                        <p:tgtEl>
                                          <p:spTgt spid="5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50" fill="hold"/>
                                        <p:tgtEl>
                                          <p:spTgt spid="5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52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5"/>
          <p:cNvSpPr/>
          <p:nvPr/>
        </p:nvSpPr>
        <p:spPr bwMode="auto">
          <a:xfrm>
            <a:off x="1655676" y="1240396"/>
            <a:ext cx="1644431" cy="1867696"/>
          </a:xfrm>
          <a:custGeom>
            <a:avLst/>
            <a:gdLst>
              <a:gd name="T0" fmla="*/ 6935 w 12812"/>
              <a:gd name="T1" fmla="*/ 195 h 14572"/>
              <a:gd name="T2" fmla="*/ 9609 w 12812"/>
              <a:gd name="T3" fmla="*/ 1739 h 14572"/>
              <a:gd name="T4" fmla="*/ 12283 w 12812"/>
              <a:gd name="T5" fmla="*/ 3282 h 14572"/>
              <a:gd name="T6" fmla="*/ 12812 w 12812"/>
              <a:gd name="T7" fmla="*/ 4199 h 14572"/>
              <a:gd name="T8" fmla="*/ 12812 w 12812"/>
              <a:gd name="T9" fmla="*/ 7286 h 14572"/>
              <a:gd name="T10" fmla="*/ 12812 w 12812"/>
              <a:gd name="T11" fmla="*/ 10374 h 14572"/>
              <a:gd name="T12" fmla="*/ 12283 w 12812"/>
              <a:gd name="T13" fmla="*/ 11290 h 14572"/>
              <a:gd name="T14" fmla="*/ 9609 w 12812"/>
              <a:gd name="T15" fmla="*/ 12834 h 14572"/>
              <a:gd name="T16" fmla="*/ 6935 w 12812"/>
              <a:gd name="T17" fmla="*/ 14378 h 14572"/>
              <a:gd name="T18" fmla="*/ 5877 w 12812"/>
              <a:gd name="T19" fmla="*/ 14378 h 14572"/>
              <a:gd name="T20" fmla="*/ 3203 w 12812"/>
              <a:gd name="T21" fmla="*/ 12834 h 14572"/>
              <a:gd name="T22" fmla="*/ 529 w 12812"/>
              <a:gd name="T23" fmla="*/ 11290 h 14572"/>
              <a:gd name="T24" fmla="*/ 0 w 12812"/>
              <a:gd name="T25" fmla="*/ 10374 h 14572"/>
              <a:gd name="T26" fmla="*/ 0 w 12812"/>
              <a:gd name="T27" fmla="*/ 7286 h 14572"/>
              <a:gd name="T28" fmla="*/ 0 w 12812"/>
              <a:gd name="T29" fmla="*/ 4199 h 14572"/>
              <a:gd name="T30" fmla="*/ 529 w 12812"/>
              <a:gd name="T31" fmla="*/ 3282 h 14572"/>
              <a:gd name="T32" fmla="*/ 3203 w 12812"/>
              <a:gd name="T33" fmla="*/ 1739 h 14572"/>
              <a:gd name="T34" fmla="*/ 5877 w 12812"/>
              <a:gd name="T35" fmla="*/ 195 h 14572"/>
              <a:gd name="T36" fmla="*/ 6935 w 12812"/>
              <a:gd name="T37" fmla="*/ 195 h 14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812" h="14572">
                <a:moveTo>
                  <a:pt x="6935" y="195"/>
                </a:moveTo>
                <a:lnTo>
                  <a:pt x="9609" y="1739"/>
                </a:lnTo>
                <a:lnTo>
                  <a:pt x="12283" y="3282"/>
                </a:lnTo>
                <a:cubicBezTo>
                  <a:pt x="12620" y="3477"/>
                  <a:pt x="12812" y="3810"/>
                  <a:pt x="12812" y="4199"/>
                </a:cubicBezTo>
                <a:lnTo>
                  <a:pt x="12812" y="7286"/>
                </a:lnTo>
                <a:lnTo>
                  <a:pt x="12812" y="10374"/>
                </a:lnTo>
                <a:cubicBezTo>
                  <a:pt x="12812" y="10763"/>
                  <a:pt x="12620" y="11096"/>
                  <a:pt x="12283" y="11290"/>
                </a:cubicBezTo>
                <a:lnTo>
                  <a:pt x="9609" y="12834"/>
                </a:lnTo>
                <a:lnTo>
                  <a:pt x="6935" y="14378"/>
                </a:lnTo>
                <a:cubicBezTo>
                  <a:pt x="6599" y="14572"/>
                  <a:pt x="6213" y="14572"/>
                  <a:pt x="5877" y="14378"/>
                </a:cubicBezTo>
                <a:lnTo>
                  <a:pt x="3203" y="12834"/>
                </a:lnTo>
                <a:lnTo>
                  <a:pt x="529" y="11290"/>
                </a:lnTo>
                <a:cubicBezTo>
                  <a:pt x="193" y="11096"/>
                  <a:pt x="0" y="10763"/>
                  <a:pt x="0" y="10374"/>
                </a:cubicBezTo>
                <a:lnTo>
                  <a:pt x="0" y="7286"/>
                </a:lnTo>
                <a:lnTo>
                  <a:pt x="0" y="4199"/>
                </a:lnTo>
                <a:cubicBezTo>
                  <a:pt x="0" y="3810"/>
                  <a:pt x="193" y="3477"/>
                  <a:pt x="529" y="3282"/>
                </a:cubicBezTo>
                <a:lnTo>
                  <a:pt x="3203" y="1739"/>
                </a:lnTo>
                <a:lnTo>
                  <a:pt x="5877" y="195"/>
                </a:lnTo>
                <a:cubicBezTo>
                  <a:pt x="6213" y="0"/>
                  <a:pt x="6599" y="0"/>
                  <a:pt x="6935" y="195"/>
                </a:cubicBezTo>
                <a:close/>
              </a:path>
            </a:pathLst>
          </a:cu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4493642" y="1600435"/>
            <a:ext cx="2977358" cy="375920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CN" altLang="en-US" sz="2000" b="1" kern="100" dirty="0">
                <a:solidFill>
                  <a:srgbClr val="F08C00"/>
                </a:solidFill>
                <a:latin typeface="方正兰亭超细黑简体" panose="03000509000000000000" pitchFamily="2" charset="-122"/>
                <a:ea typeface="方正兰亭超细黑简体" panose="03000509000000000000" pitchFamily="2" charset="-122"/>
                <a:cs typeface="Times New Roman" panose="02020603050405020304" pitchFamily="18" charset="0"/>
              </a:rPr>
              <a:t>运行时数据区</a:t>
            </a:r>
            <a:endParaRPr lang="zh-CN" altLang="en-US" sz="2000" b="1" kern="100" dirty="0">
              <a:solidFill>
                <a:srgbClr val="F08C00"/>
              </a:solidFill>
              <a:latin typeface="方正兰亭超细黑简体" panose="03000509000000000000" pitchFamily="2" charset="-122"/>
              <a:ea typeface="方正兰亭超细黑简体" panose="03000509000000000000" pitchFamily="2" charset="-122"/>
              <a:cs typeface="Times New Roman" panose="02020603050405020304" pitchFamily="18" charset="0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4493642" y="1975917"/>
            <a:ext cx="3960440" cy="375920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CN" altLang="en-US" sz="2000" b="1" kern="100" dirty="0">
                <a:solidFill>
                  <a:srgbClr val="F08C00"/>
                </a:solidFill>
                <a:latin typeface="方正兰亭超细黑简体" panose="03000509000000000000" pitchFamily="2" charset="-122"/>
                <a:ea typeface="方正兰亭超细黑简体" panose="03000509000000000000" pitchFamily="2" charset="-122"/>
                <a:cs typeface="Times New Roman" panose="02020603050405020304" pitchFamily="18" charset="0"/>
              </a:rPr>
              <a:t>内存模型</a:t>
            </a:r>
            <a:endParaRPr lang="zh-CN" altLang="en-US" sz="2000" b="1" kern="100" dirty="0">
              <a:solidFill>
                <a:srgbClr val="F08C00"/>
              </a:solidFill>
              <a:latin typeface="方正兰亭超细黑简体" panose="03000509000000000000" pitchFamily="2" charset="-122"/>
              <a:ea typeface="方正兰亭超细黑简体" panose="03000509000000000000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Freeform 5"/>
          <p:cNvSpPr/>
          <p:nvPr/>
        </p:nvSpPr>
        <p:spPr bwMode="auto">
          <a:xfrm>
            <a:off x="1403648" y="1600436"/>
            <a:ext cx="1770860" cy="2011290"/>
          </a:xfrm>
          <a:custGeom>
            <a:avLst/>
            <a:gdLst>
              <a:gd name="T0" fmla="*/ 6935 w 12812"/>
              <a:gd name="T1" fmla="*/ 195 h 14572"/>
              <a:gd name="T2" fmla="*/ 9609 w 12812"/>
              <a:gd name="T3" fmla="*/ 1739 h 14572"/>
              <a:gd name="T4" fmla="*/ 12283 w 12812"/>
              <a:gd name="T5" fmla="*/ 3282 h 14572"/>
              <a:gd name="T6" fmla="*/ 12812 w 12812"/>
              <a:gd name="T7" fmla="*/ 4199 h 14572"/>
              <a:gd name="T8" fmla="*/ 12812 w 12812"/>
              <a:gd name="T9" fmla="*/ 7286 h 14572"/>
              <a:gd name="T10" fmla="*/ 12812 w 12812"/>
              <a:gd name="T11" fmla="*/ 10374 h 14572"/>
              <a:gd name="T12" fmla="*/ 12283 w 12812"/>
              <a:gd name="T13" fmla="*/ 11290 h 14572"/>
              <a:gd name="T14" fmla="*/ 9609 w 12812"/>
              <a:gd name="T15" fmla="*/ 12834 h 14572"/>
              <a:gd name="T16" fmla="*/ 6935 w 12812"/>
              <a:gd name="T17" fmla="*/ 14378 h 14572"/>
              <a:gd name="T18" fmla="*/ 5877 w 12812"/>
              <a:gd name="T19" fmla="*/ 14378 h 14572"/>
              <a:gd name="T20" fmla="*/ 3203 w 12812"/>
              <a:gd name="T21" fmla="*/ 12834 h 14572"/>
              <a:gd name="T22" fmla="*/ 529 w 12812"/>
              <a:gd name="T23" fmla="*/ 11290 h 14572"/>
              <a:gd name="T24" fmla="*/ 0 w 12812"/>
              <a:gd name="T25" fmla="*/ 10374 h 14572"/>
              <a:gd name="T26" fmla="*/ 0 w 12812"/>
              <a:gd name="T27" fmla="*/ 7286 h 14572"/>
              <a:gd name="T28" fmla="*/ 0 w 12812"/>
              <a:gd name="T29" fmla="*/ 4199 h 14572"/>
              <a:gd name="T30" fmla="*/ 529 w 12812"/>
              <a:gd name="T31" fmla="*/ 3282 h 14572"/>
              <a:gd name="T32" fmla="*/ 3203 w 12812"/>
              <a:gd name="T33" fmla="*/ 1739 h 14572"/>
              <a:gd name="T34" fmla="*/ 5877 w 12812"/>
              <a:gd name="T35" fmla="*/ 195 h 14572"/>
              <a:gd name="T36" fmla="*/ 6935 w 12812"/>
              <a:gd name="T37" fmla="*/ 195 h 14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812" h="14572">
                <a:moveTo>
                  <a:pt x="6935" y="195"/>
                </a:moveTo>
                <a:lnTo>
                  <a:pt x="9609" y="1739"/>
                </a:lnTo>
                <a:lnTo>
                  <a:pt x="12283" y="3282"/>
                </a:lnTo>
                <a:cubicBezTo>
                  <a:pt x="12620" y="3477"/>
                  <a:pt x="12812" y="3810"/>
                  <a:pt x="12812" y="4199"/>
                </a:cubicBezTo>
                <a:lnTo>
                  <a:pt x="12812" y="7286"/>
                </a:lnTo>
                <a:lnTo>
                  <a:pt x="12812" y="10374"/>
                </a:lnTo>
                <a:cubicBezTo>
                  <a:pt x="12812" y="10763"/>
                  <a:pt x="12620" y="11096"/>
                  <a:pt x="12283" y="11290"/>
                </a:cubicBezTo>
                <a:lnTo>
                  <a:pt x="9609" y="12834"/>
                </a:lnTo>
                <a:lnTo>
                  <a:pt x="6935" y="14378"/>
                </a:lnTo>
                <a:cubicBezTo>
                  <a:pt x="6599" y="14572"/>
                  <a:pt x="6213" y="14572"/>
                  <a:pt x="5877" y="14378"/>
                </a:cubicBezTo>
                <a:lnTo>
                  <a:pt x="3203" y="12834"/>
                </a:lnTo>
                <a:lnTo>
                  <a:pt x="529" y="11290"/>
                </a:lnTo>
                <a:cubicBezTo>
                  <a:pt x="193" y="11096"/>
                  <a:pt x="0" y="10763"/>
                  <a:pt x="0" y="10374"/>
                </a:cubicBezTo>
                <a:lnTo>
                  <a:pt x="0" y="7286"/>
                </a:lnTo>
                <a:lnTo>
                  <a:pt x="0" y="4199"/>
                </a:lnTo>
                <a:cubicBezTo>
                  <a:pt x="0" y="3810"/>
                  <a:pt x="193" y="3477"/>
                  <a:pt x="529" y="3282"/>
                </a:cubicBezTo>
                <a:lnTo>
                  <a:pt x="3203" y="1739"/>
                </a:lnTo>
                <a:lnTo>
                  <a:pt x="5877" y="195"/>
                </a:lnTo>
                <a:cubicBezTo>
                  <a:pt x="6213" y="0"/>
                  <a:pt x="6599" y="0"/>
                  <a:pt x="6935" y="195"/>
                </a:cubicBezTo>
                <a:close/>
              </a:path>
            </a:pathLst>
          </a:custGeom>
          <a:solidFill>
            <a:srgbClr val="F08C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45" name="TextBox 59"/>
          <p:cNvSpPr txBox="1">
            <a:spLocks noChangeArrowheads="1"/>
          </p:cNvSpPr>
          <p:nvPr/>
        </p:nvSpPr>
        <p:spPr bwMode="auto">
          <a:xfrm flipH="1">
            <a:off x="1432433" y="2191554"/>
            <a:ext cx="1663403" cy="761747"/>
          </a:xfrm>
          <a:prstGeom prst="rect">
            <a:avLst/>
          </a:prstGeom>
          <a:noFill/>
          <a:ln>
            <a:noFill/>
          </a:ln>
        </p:spPr>
        <p:txBody>
          <a:bodyPr wrap="square" lIns="68580" tIns="34290" rIns="68580" bIns="3429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zh-CN" altLang="en-US" sz="2700" b="1" kern="0" dirty="0">
                <a:solidFill>
                  <a:schemeClr val="bg1"/>
                </a:solidFill>
                <a:latin typeface="方正兰亭超细黑简体" panose="03000509000000000000" pitchFamily="2" charset="-122"/>
                <a:ea typeface="方正兰亭超细黑简体" panose="03000509000000000000" pitchFamily="2" charset="-122"/>
              </a:rPr>
              <a:t>目录</a:t>
            </a:r>
            <a:endParaRPr lang="en-US" altLang="zh-CN" sz="2700" b="1" kern="0" dirty="0">
              <a:solidFill>
                <a:schemeClr val="bg1"/>
              </a:solidFill>
              <a:latin typeface="方正兰亭超细黑简体" panose="03000509000000000000" pitchFamily="2" charset="-122"/>
              <a:ea typeface="方正兰亭超细黑简体" panose="03000509000000000000" pitchFamily="2" charset="-122"/>
            </a:endParaRPr>
          </a:p>
          <a:p>
            <a:pPr algn="ctr"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方正兰亭超细黑简体" panose="03000509000000000000" pitchFamily="2" charset="-122"/>
                <a:ea typeface="方正兰亭超细黑简体" panose="03000509000000000000" pitchFamily="2" charset="-122"/>
              </a:rPr>
              <a:t>CONTENTS</a:t>
            </a:r>
            <a:endParaRPr lang="en-US" altLang="ko-KR" b="1" kern="0" dirty="0">
              <a:solidFill>
                <a:schemeClr val="bg1"/>
              </a:solidFill>
              <a:latin typeface="方正兰亭超细黑简体" panose="03000509000000000000" pitchFamily="2" charset="-122"/>
              <a:ea typeface="方正兰亭超细黑简体" panose="03000509000000000000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493642" y="2351837"/>
            <a:ext cx="3960440" cy="375920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p>
            <a:pPr>
              <a:defRPr/>
            </a:pPr>
            <a:r>
              <a:rPr lang="zh-CN" altLang="en-US" sz="2000" b="1" kern="100" dirty="0">
                <a:solidFill>
                  <a:srgbClr val="F08C00"/>
                </a:solidFill>
                <a:latin typeface="方正兰亭超细黑简体" panose="03000509000000000000" pitchFamily="2" charset="-122"/>
                <a:ea typeface="方正兰亭超细黑简体" panose="03000509000000000000" pitchFamily="2" charset="-122"/>
                <a:cs typeface="Times New Roman" panose="02020603050405020304" pitchFamily="18" charset="0"/>
              </a:rPr>
              <a:t>垃圾收集器</a:t>
            </a:r>
            <a:endParaRPr lang="zh-CN" altLang="en-US" sz="2000" b="1" kern="100" dirty="0">
              <a:solidFill>
                <a:srgbClr val="F08C00"/>
              </a:solidFill>
              <a:latin typeface="方正兰亭超细黑简体" panose="03000509000000000000" pitchFamily="2" charset="-122"/>
              <a:ea typeface="方正兰亭超细黑简体" panose="03000509000000000000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493642" y="1240390"/>
            <a:ext cx="2977358" cy="68389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p>
            <a:pPr>
              <a:defRPr/>
            </a:pPr>
            <a:r>
              <a:rPr lang="zh-CN" altLang="en-US" sz="2000" b="1" kern="100" dirty="0">
                <a:solidFill>
                  <a:srgbClr val="F08C00"/>
                </a:solidFill>
                <a:latin typeface="方正兰亭超细黑简体" panose="03000509000000000000" pitchFamily="2" charset="-122"/>
                <a:ea typeface="方正兰亭超细黑简体" panose="03000509000000000000" pitchFamily="2" charset="-122"/>
                <a:cs typeface="Times New Roman" panose="02020603050405020304" pitchFamily="18" charset="0"/>
              </a:rPr>
              <a:t>什么是</a:t>
            </a:r>
            <a:r>
              <a:rPr lang="en-US" altLang="zh-CN" sz="2000" b="1" kern="100" dirty="0">
                <a:solidFill>
                  <a:srgbClr val="F08C00"/>
                </a:solidFill>
                <a:latin typeface="方正兰亭超细黑简体" panose="03000509000000000000" pitchFamily="2" charset="-122"/>
                <a:ea typeface="方正兰亭超细黑简体" panose="03000509000000000000" pitchFamily="2" charset="-122"/>
                <a:cs typeface="Times New Roman" panose="02020603050405020304" pitchFamily="18" charset="0"/>
              </a:rPr>
              <a:t>JVM</a:t>
            </a:r>
            <a:r>
              <a:rPr lang="zh-CN" altLang="en-US" sz="2000" b="1" kern="100" dirty="0">
                <a:solidFill>
                  <a:srgbClr val="F08C00"/>
                </a:solidFill>
                <a:latin typeface="方正兰亭超细黑简体" panose="03000509000000000000" pitchFamily="2" charset="-122"/>
                <a:ea typeface="方正兰亭超细黑简体" panose="03000509000000000000" pitchFamily="2" charset="-122"/>
                <a:cs typeface="Times New Roman" panose="02020603050405020304" pitchFamily="18" charset="0"/>
              </a:rPr>
              <a:t>？</a:t>
            </a:r>
            <a:endParaRPr lang="zh-CN" altLang="en-US" sz="2000" b="1" kern="100" dirty="0">
              <a:solidFill>
                <a:srgbClr val="F08C00"/>
              </a:solidFill>
              <a:latin typeface="方正兰亭超细黑简体" panose="03000509000000000000" pitchFamily="2" charset="-122"/>
              <a:ea typeface="方正兰亭超细黑简体" panose="03000509000000000000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000" b="1" kern="100" dirty="0">
              <a:solidFill>
                <a:srgbClr val="F08C00"/>
              </a:solidFill>
              <a:latin typeface="方正兰亭超细黑简体" panose="03000509000000000000" pitchFamily="2" charset="-122"/>
              <a:ea typeface="方正兰亭超细黑简体" panose="03000509000000000000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1" dur="250" fill="hold"/>
                                        <p:tgtEl>
                                          <p:spTgt spid="15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decel="10000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3" dur="250" fill="hold"/>
                                        <p:tgtEl>
                                          <p:spTgt spid="15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mp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21" dur="250" fill="hold"/>
                                        <p:tgtEl>
                                          <p:spTgt spid="13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6" presetClass="emph" presetSubtype="0" decel="10000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23" dur="250" fill="hold"/>
                                        <p:tgtEl>
                                          <p:spTgt spid="13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mph" presetSubtype="0" decel="1000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30" dur="250" fill="hold"/>
                                        <p:tgtEl>
                                          <p:spTgt spid="45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6" presetClass="emph" presetSubtype="0" decel="10000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32" dur="250" fill="hold"/>
                                        <p:tgtEl>
                                          <p:spTgt spid="45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49"/>
                            </p:stCondLst>
                            <p:childTnLst>
                              <p:par>
                                <p:cTn id="40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179"/>
                            </p:stCondLst>
                            <p:childTnLst>
                              <p:par>
                                <p:cTn id="46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319"/>
                            </p:stCondLst>
                            <p:childTnLst>
                              <p:par>
                                <p:cTn id="52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3" grpId="2" animBg="1"/>
      <p:bldP spid="50" grpId="0"/>
      <p:bldP spid="51" grpId="0"/>
      <p:bldP spid="15" grpId="0" animBg="1"/>
      <p:bldP spid="15" grpId="1" animBg="1"/>
      <p:bldP spid="15" grpId="2" animBg="1"/>
      <p:bldP spid="45" grpId="0"/>
      <p:bldP spid="45" grpId="1"/>
      <p:bldP spid="45" grpId="2"/>
      <p:bldP spid="2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2"/>
          <p:cNvSpPr txBox="1">
            <a:spLocks noChangeArrowheads="1"/>
          </p:cNvSpPr>
          <p:nvPr/>
        </p:nvSpPr>
        <p:spPr bwMode="auto">
          <a:xfrm>
            <a:off x="2764943" y="3511173"/>
            <a:ext cx="4064705" cy="499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/>
            <a:r>
              <a:rPr lang="zh-CN" sz="2800" b="1" kern="100" dirty="0">
                <a:solidFill>
                  <a:srgbClr val="F08C00"/>
                </a:solidFill>
                <a:latin typeface="方正兰亭超细黑简体" panose="03000509000000000000" pitchFamily="2" charset="-122"/>
                <a:ea typeface="方正兰亭超细黑简体" panose="03000509000000000000" pitchFamily="2" charset="-122"/>
                <a:cs typeface="Times New Roman" panose="02020603050405020304" pitchFamily="18" charset="0"/>
              </a:rPr>
              <a:t>什么是</a:t>
            </a:r>
            <a:r>
              <a:rPr lang="en-US" altLang="zh-CN" sz="2800" b="1" kern="100" dirty="0">
                <a:solidFill>
                  <a:srgbClr val="F08C00"/>
                </a:solidFill>
                <a:latin typeface="方正兰亭超细黑简体" panose="03000509000000000000" pitchFamily="2" charset="-122"/>
                <a:ea typeface="方正兰亭超细黑简体" panose="03000509000000000000" pitchFamily="2" charset="-122"/>
                <a:cs typeface="Times New Roman" panose="02020603050405020304" pitchFamily="18" charset="0"/>
              </a:rPr>
              <a:t>JVM </a:t>
            </a:r>
            <a:r>
              <a:rPr lang="zh-CN" altLang="en-US" sz="2800" b="1" kern="100" dirty="0">
                <a:solidFill>
                  <a:srgbClr val="F08C00"/>
                </a:solidFill>
                <a:latin typeface="方正兰亭超细黑简体" panose="03000509000000000000" pitchFamily="2" charset="-122"/>
                <a:ea typeface="方正兰亭超细黑简体" panose="03000509000000000000" pitchFamily="2" charset="-122"/>
                <a:cs typeface="Times New Roman" panose="02020603050405020304" pitchFamily="18" charset="0"/>
              </a:rPr>
              <a:t>？</a:t>
            </a:r>
            <a:endParaRPr lang="zh-CN" altLang="en-US" sz="2800" b="1" kern="100" dirty="0">
              <a:solidFill>
                <a:srgbClr val="F08C00"/>
              </a:solidFill>
              <a:latin typeface="方正兰亭超细黑简体" panose="03000509000000000000" pitchFamily="2" charset="-122"/>
              <a:ea typeface="方正兰亭超细黑简体" panose="03000509000000000000" pitchFamily="2" charset="-122"/>
              <a:cs typeface="Times New Roman" panose="02020603050405020304" pitchFamily="18" charset="0"/>
            </a:endParaRPr>
          </a:p>
        </p:txBody>
      </p:sp>
      <p:sp>
        <p:nvSpPr>
          <p:cNvPr id="26" name="文本框 12"/>
          <p:cNvSpPr txBox="1">
            <a:spLocks noChangeArrowheads="1"/>
          </p:cNvSpPr>
          <p:nvPr/>
        </p:nvSpPr>
        <p:spPr bwMode="auto">
          <a:xfrm>
            <a:off x="4911658" y="2255823"/>
            <a:ext cx="1007297" cy="1453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/>
            <a:r>
              <a:rPr lang="en-US" altLang="zh-CN" sz="9000" dirty="0">
                <a:solidFill>
                  <a:schemeClr val="tx1">
                    <a:lumMod val="50000"/>
                    <a:lumOff val="50000"/>
                  </a:schemeClr>
                </a:solidFill>
                <a:latin typeface="AgencyFB" panose="02000806040000020003" pitchFamily="2" charset="0"/>
                <a:ea typeface="微软雅黑" panose="020B0503020204020204" pitchFamily="34" charset="-122"/>
              </a:rPr>
              <a:t>0</a:t>
            </a:r>
            <a:endParaRPr lang="en-US" altLang="zh-CN" sz="9000" dirty="0">
              <a:solidFill>
                <a:schemeClr val="tx1">
                  <a:lumMod val="50000"/>
                  <a:lumOff val="50000"/>
                </a:schemeClr>
              </a:solidFill>
              <a:latin typeface="AgencyFB" panose="02000806040000020003" pitchFamily="2" charset="0"/>
              <a:ea typeface="微软雅黑" panose="020B0503020204020204" pitchFamily="34" charset="-122"/>
            </a:endParaRPr>
          </a:p>
        </p:txBody>
      </p:sp>
      <p:sp>
        <p:nvSpPr>
          <p:cNvPr id="16" name="文本框 14"/>
          <p:cNvSpPr txBox="1">
            <a:spLocks noChangeArrowheads="1"/>
          </p:cNvSpPr>
          <p:nvPr/>
        </p:nvSpPr>
        <p:spPr bwMode="auto">
          <a:xfrm>
            <a:off x="3959932" y="2680556"/>
            <a:ext cx="1378848" cy="283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 eaLnBrk="1" hangingPunct="1"/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32" r="49845" b="47264"/>
          <a:stretch>
            <a:fillRect/>
          </a:stretch>
        </p:blipFill>
        <p:spPr>
          <a:xfrm flipH="1">
            <a:off x="2159732" y="0"/>
            <a:ext cx="2088232" cy="3040091"/>
          </a:xfrm>
          <a:prstGeom prst="rect">
            <a:avLst/>
          </a:prstGeom>
        </p:spPr>
      </p:pic>
      <p:sp>
        <p:nvSpPr>
          <p:cNvPr id="10" name="PA_半闭框 7"/>
          <p:cNvSpPr/>
          <p:nvPr>
            <p:custDataLst>
              <p:tags r:id="rId2"/>
            </p:custDataLst>
          </p:nvPr>
        </p:nvSpPr>
        <p:spPr>
          <a:xfrm flipH="1">
            <a:off x="4463987" y="2320516"/>
            <a:ext cx="1296144" cy="720080"/>
          </a:xfrm>
          <a:prstGeom prst="halfFrame">
            <a:avLst>
              <a:gd name="adj1" fmla="val 889"/>
              <a:gd name="adj2" fmla="val 1333"/>
            </a:avLst>
          </a:prstGeom>
          <a:solidFill>
            <a:srgbClr val="656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6" presetClass="emph" presetSubtype="0" decel="10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6" presetClass="emph" presetSubtype="0" decel="10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.34896 -4.07407E-6 " pathEditMode="relative" rAng="0" ptsTypes="AA">
                                      <p:cBhvr>
                                        <p:cTn id="34" dur="10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500"/>
                            </p:stCondLst>
                            <p:childTnLst>
                              <p:par>
                                <p:cTn id="3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26" grpId="0"/>
      <p:bldP spid="26" grpId="1"/>
      <p:bldP spid="26" grpId="2"/>
      <p:bldP spid="16" grpId="0"/>
      <p:bldP spid="10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2"/>
          <p:cNvSpPr txBox="1">
            <a:spLocks noChangeArrowheads="1"/>
          </p:cNvSpPr>
          <p:nvPr/>
        </p:nvSpPr>
        <p:spPr bwMode="auto">
          <a:xfrm>
            <a:off x="2764943" y="3511173"/>
            <a:ext cx="4064705" cy="499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/>
            <a:r>
              <a:rPr lang="zh-CN" sz="2800" b="1" kern="100" dirty="0">
                <a:solidFill>
                  <a:srgbClr val="F08C00"/>
                </a:solidFill>
                <a:latin typeface="方正兰亭超细黑简体" panose="03000509000000000000" pitchFamily="2" charset="-122"/>
                <a:ea typeface="方正兰亭超细黑简体" panose="03000509000000000000" pitchFamily="2" charset="-122"/>
                <a:cs typeface="Times New Roman" panose="02020603050405020304" pitchFamily="18" charset="0"/>
              </a:rPr>
              <a:t>运行时数据区</a:t>
            </a:r>
            <a:endParaRPr lang="zh-CN" sz="2800" b="1" kern="100" dirty="0">
              <a:solidFill>
                <a:srgbClr val="F08C00"/>
              </a:solidFill>
              <a:latin typeface="方正兰亭超细黑简体" panose="03000509000000000000" pitchFamily="2" charset="-122"/>
              <a:ea typeface="方正兰亭超细黑简体" panose="03000509000000000000" pitchFamily="2" charset="-122"/>
              <a:cs typeface="Times New Roman" panose="02020603050405020304" pitchFamily="18" charset="0"/>
            </a:endParaRPr>
          </a:p>
        </p:txBody>
      </p:sp>
      <p:sp>
        <p:nvSpPr>
          <p:cNvPr id="26" name="文本框 12"/>
          <p:cNvSpPr txBox="1">
            <a:spLocks noChangeArrowheads="1"/>
          </p:cNvSpPr>
          <p:nvPr/>
        </p:nvSpPr>
        <p:spPr bwMode="auto">
          <a:xfrm>
            <a:off x="4824028" y="2270428"/>
            <a:ext cx="1007297" cy="1454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/>
            <a:r>
              <a:rPr lang="en-US" altLang="zh-CN" sz="9000" dirty="0">
                <a:solidFill>
                  <a:schemeClr val="tx1">
                    <a:lumMod val="50000"/>
                    <a:lumOff val="50000"/>
                  </a:schemeClr>
                </a:solidFill>
                <a:latin typeface="AgencyFB" panose="02000806040000020003" pitchFamily="2" charset="0"/>
                <a:ea typeface="微软雅黑" panose="020B0503020204020204" pitchFamily="34" charset="-122"/>
              </a:rPr>
              <a:t>1</a:t>
            </a:r>
            <a:endParaRPr lang="zh-CN" altLang="en-US" sz="9000" dirty="0">
              <a:solidFill>
                <a:schemeClr val="tx1">
                  <a:lumMod val="50000"/>
                  <a:lumOff val="50000"/>
                </a:schemeClr>
              </a:solidFill>
              <a:latin typeface="AgencyFB" panose="02000806040000020003" pitchFamily="2" charset="0"/>
              <a:ea typeface="微软雅黑" panose="020B0503020204020204" pitchFamily="34" charset="-122"/>
            </a:endParaRPr>
          </a:p>
        </p:txBody>
      </p:sp>
      <p:sp>
        <p:nvSpPr>
          <p:cNvPr id="16" name="文本框 14"/>
          <p:cNvSpPr txBox="1">
            <a:spLocks noChangeArrowheads="1"/>
          </p:cNvSpPr>
          <p:nvPr/>
        </p:nvSpPr>
        <p:spPr bwMode="auto">
          <a:xfrm>
            <a:off x="3959932" y="2680556"/>
            <a:ext cx="1378848" cy="28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 eaLnBrk="1" hangingPunct="1"/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ONE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32" r="49845" b="47264"/>
          <a:stretch>
            <a:fillRect/>
          </a:stretch>
        </p:blipFill>
        <p:spPr>
          <a:xfrm flipH="1">
            <a:off x="2159732" y="0"/>
            <a:ext cx="2088232" cy="3040091"/>
          </a:xfrm>
          <a:prstGeom prst="rect">
            <a:avLst/>
          </a:prstGeom>
        </p:spPr>
      </p:pic>
      <p:sp>
        <p:nvSpPr>
          <p:cNvPr id="10" name="PA_半闭框 7"/>
          <p:cNvSpPr/>
          <p:nvPr>
            <p:custDataLst>
              <p:tags r:id="rId2"/>
            </p:custDataLst>
          </p:nvPr>
        </p:nvSpPr>
        <p:spPr>
          <a:xfrm flipH="1">
            <a:off x="4463987" y="2320516"/>
            <a:ext cx="1296144" cy="720080"/>
          </a:xfrm>
          <a:prstGeom prst="halfFrame">
            <a:avLst>
              <a:gd name="adj1" fmla="val 889"/>
              <a:gd name="adj2" fmla="val 1333"/>
            </a:avLst>
          </a:prstGeom>
          <a:solidFill>
            <a:srgbClr val="656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6" presetClass="emph" presetSubtype="0" decel="10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6" presetClass="emph" presetSubtype="0" decel="10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.34896 -4.07407E-6 " pathEditMode="relative" rAng="0" ptsTypes="AA">
                                      <p:cBhvr>
                                        <p:cTn id="34" dur="10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500"/>
                            </p:stCondLst>
                            <p:childTnLst>
                              <p:par>
                                <p:cTn id="3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26" grpId="0"/>
      <p:bldP spid="26" grpId="1"/>
      <p:bldP spid="26" grpId="2"/>
      <p:bldP spid="16" grpId="0"/>
      <p:bldP spid="10" grpId="0" bldLvl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ltGray">
          <a:xfrm>
            <a:off x="252662" y="240956"/>
            <a:ext cx="5380685" cy="4423922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1"/>
          <a:srcRect r="6391" b="-3"/>
          <a:stretch>
            <a:fillRect/>
          </a:stretch>
        </p:blipFill>
        <p:spPr>
          <a:xfrm>
            <a:off x="5872163" y="2122348"/>
            <a:ext cx="3031807" cy="2542530"/>
          </a:xfrm>
          <a:prstGeom prst="rect">
            <a:avLst/>
          </a:prstGeom>
        </p:spPr>
      </p:pic>
      <p:pic>
        <p:nvPicPr>
          <p:cNvPr id="4" name="图片 3" descr="图片包含 人员, 男士, 球状, 室内&#10;&#10;已生成高可信度的说明"/>
          <p:cNvPicPr>
            <a:picLocks noChangeAspect="1"/>
          </p:cNvPicPr>
          <p:nvPr/>
        </p:nvPicPr>
        <p:blipFill rotWithShape="1">
          <a:blip r:embed="rId2"/>
          <a:srcRect t="3338" r="6" b="18100"/>
          <a:stretch>
            <a:fillRect/>
          </a:stretch>
        </p:blipFill>
        <p:spPr>
          <a:xfrm>
            <a:off x="5872163" y="230252"/>
            <a:ext cx="3031807" cy="1715029"/>
          </a:xfrm>
          <a:prstGeom prst="rect">
            <a:avLst/>
          </a:prstGeom>
        </p:spPr>
      </p:pic>
      <p:pic>
        <p:nvPicPr>
          <p:cNvPr id="5" name="pasted-image.tiff" descr="pasted-image.tif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5395" y="4703445"/>
            <a:ext cx="1440180" cy="292100"/>
          </a:xfrm>
          <a:prstGeom prst="rect">
            <a:avLst/>
          </a:prstGeom>
          <a:ln w="88900">
            <a:miter lim="4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6137" y="480345"/>
            <a:ext cx="4653738" cy="1009043"/>
          </a:xfrm>
        </p:spPr>
        <p:txBody>
          <a:bodyPr>
            <a:normAutofit/>
          </a:bodyPr>
          <a:lstStyle/>
          <a:p>
            <a:r>
              <a:rPr lang="en-US" altLang="zh-CN" sz="3000"/>
              <a:t>JVM</a:t>
            </a:r>
            <a:r>
              <a:rPr lang="zh-CN" altLang="en-US" sz="3000"/>
              <a:t>运行时数据区</a:t>
            </a:r>
            <a:endParaRPr lang="zh-CN" altLang="en-US" sz="30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6136" y="1591812"/>
            <a:ext cx="4653738" cy="2721027"/>
          </a:xfrm>
        </p:spPr>
        <p:txBody>
          <a:bodyPr>
            <a:normAutofit/>
          </a:bodyPr>
          <a:lstStyle/>
          <a:p>
            <a:r>
              <a:rPr lang="zh-CN" altLang="en-US" sz="1800" dirty="0"/>
              <a:t>是什么？</a:t>
            </a:r>
            <a:endParaRPr lang="en-US" altLang="zh-CN" sz="1800" dirty="0"/>
          </a:p>
          <a:p>
            <a:r>
              <a:rPr lang="zh-CN" altLang="en-US" sz="1800" dirty="0"/>
              <a:t>学了有啥用？</a:t>
            </a:r>
            <a:endParaRPr lang="en-US" altLang="zh-CN" sz="1800" dirty="0"/>
          </a:p>
          <a:p>
            <a:r>
              <a:rPr lang="zh-CN" altLang="en-US" sz="1800" dirty="0"/>
              <a:t>怎么学？</a:t>
            </a:r>
            <a:endParaRPr lang="zh-CN" altLang="en-US" sz="1800" dirty="0"/>
          </a:p>
        </p:txBody>
      </p:sp>
    </p:spTree>
  </p:cSld>
  <p:clrMapOvr>
    <a:masterClrMapping/>
  </p:clrMapOvr>
  <p:transition spd="med" advClick="0" advTm="0"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Rectangle 103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white">
          <a:xfrm>
            <a:off x="1270" y="0"/>
            <a:ext cx="9144000" cy="51450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9" name="Rectangle 7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ltGray">
          <a:xfrm>
            <a:off x="283551" y="3476232"/>
            <a:ext cx="8579094" cy="138361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Connector 80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1657350" y="4305346"/>
            <a:ext cx="582930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3049266" y="358422"/>
            <a:ext cx="0" cy="2744047"/>
          </a:xfrm>
          <a:prstGeom prst="line">
            <a:avLst/>
          </a:prstGeom>
          <a:ln w="101600" cmpd="dbl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https://timgsa.baidu.com/timg?image&amp;quality=80&amp;size=b9999_10000&amp;sec=1504079099258&amp;di=0c56ff79b2121f7db8260c3fa75a1747&amp;imgtype=0&amp;src=http%3A%2F%2Fi.dimg.cc%2F8d%2F13%2F45%2Fe8%2Fae%2F59%2F7e%2Fc1%2Fcb%2Fc0%2Fc4%2F4a%2Fd6%2F3e%2F47%2F80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8817" y="461536"/>
            <a:ext cx="2569206" cy="2421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timgsa.baidu.com/timg?image&amp;quality=80&amp;size=b9999_10000&amp;sec=1504079164554&amp;di=653b1ac3c1a145e7fa5e831fd6c4d431&amp;imgtype=0&amp;src=http%3A%2F%2Fd.ifengimg.com%2Fw128%2Fp1.ifengimg.com%2Fifengiclient%2Fipic%2F20161012%2Fdefault_8218_90a9de28c52cc78018c6d61468108865_w540_h304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0" y="947461"/>
            <a:ext cx="2574993" cy="144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5" name="Straight Connector 84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6097263" y="358422"/>
            <a:ext cx="0" cy="2744047"/>
          </a:xfrm>
          <a:prstGeom prst="line">
            <a:avLst/>
          </a:prstGeom>
          <a:ln w="101600" cmpd="dbl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2" name="Picture 8" descr="https://timgsa.baidu.com/timg?image&amp;quality=80&amp;size=b9999_10000&amp;sec=1504079108811&amp;di=0ee997f52ae3a29ebab0e2c97504c233&amp;imgtype=0&amp;src=http%3A%2F%2Fpic.58pic.com%2F58pic%2F13%2F65%2F08%2F21u58PICVNC_1024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0901" y="230465"/>
            <a:ext cx="1094690" cy="2999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653" y="3568579"/>
            <a:ext cx="8354891" cy="698051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CN" sz="4100" dirty="0">
                <a:solidFill>
                  <a:schemeClr val="bg1"/>
                </a:solidFill>
              </a:rPr>
              <a:t>What? </a:t>
            </a:r>
            <a:r>
              <a:rPr lang="zh-CN" altLang="en-US" sz="4100" dirty="0">
                <a:solidFill>
                  <a:schemeClr val="bg1"/>
                </a:solidFill>
              </a:rPr>
              <a:t>运行时数据区是什么鬼</a:t>
            </a:r>
            <a:endParaRPr lang="en-US" altLang="zh-CN" sz="4100" dirty="0">
              <a:solidFill>
                <a:schemeClr val="bg1"/>
              </a:solidFill>
            </a:endParaRPr>
          </a:p>
        </p:txBody>
      </p:sp>
      <p:pic>
        <p:nvPicPr>
          <p:cNvPr id="4" name="pasted-image.tiff" descr="pasted-image.tif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7106" y="8377"/>
            <a:ext cx="1440180" cy="292100"/>
          </a:xfrm>
          <a:prstGeom prst="rect">
            <a:avLst/>
          </a:prstGeom>
          <a:ln w="88900">
            <a:miter lim="400000"/>
            <a:headEnd/>
            <a:tailEnd/>
          </a:ln>
        </p:spPr>
      </p:pic>
    </p:spTree>
  </p:cSld>
  <p:clrMapOvr>
    <a:masterClrMapping/>
  </p:clrMapOvr>
  <p:transition spd="med" advClick="0" advTm="0"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white">
          <a:xfrm>
            <a:off x="0" y="0"/>
            <a:ext cx="9144000" cy="51450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4" name="内容占位符 3" descr="图片包含 人员, 红色, 户外, 掌握&#10;&#10;已生成高可信度的说明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060402" y="369543"/>
            <a:ext cx="4525086" cy="4411959"/>
          </a:xfrm>
          <a:prstGeom prst="rect">
            <a:avLst/>
          </a:prstGeom>
        </p:spPr>
      </p:pic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ltGray">
          <a:xfrm>
            <a:off x="252663" y="240957"/>
            <a:ext cx="3249230" cy="463609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893344" y="2933605"/>
            <a:ext cx="1940093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5677" y="686011"/>
            <a:ext cx="2743200" cy="216635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sz="3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学了有什么用？</a:t>
            </a:r>
            <a:endParaRPr lang="zh-CN" altLang="en-US" sz="36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pasted-image.tiff" descr="pasted-image.tif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7106" y="8377"/>
            <a:ext cx="1440180" cy="292100"/>
          </a:xfrm>
          <a:prstGeom prst="rect">
            <a:avLst/>
          </a:prstGeom>
          <a:ln w="88900">
            <a:miter lim="400000"/>
            <a:headEnd/>
            <a:tailEnd/>
          </a:ln>
        </p:spPr>
      </p:pic>
    </p:spTree>
  </p:cSld>
  <p:clrMapOvr>
    <a:masterClrMapping/>
  </p:clrMapOvr>
  <p:transition spd="med" advClick="0" advTm="0"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white">
          <a:xfrm>
            <a:off x="0" y="0"/>
            <a:ext cx="9144000" cy="51450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8" name="图片 7" descr="图片包含 人员, 运动, 竞技运动, 播放器&#10;&#10;已生成极高可信度的说明"/>
          <p:cNvPicPr>
            <a:picLocks noChangeAspect="1"/>
          </p:cNvPicPr>
          <p:nvPr/>
        </p:nvPicPr>
        <p:blipFill rotWithShape="1">
          <a:blip r:embed="rId1"/>
          <a:srcRect l="13686" r="438" b="2"/>
          <a:stretch>
            <a:fillRect/>
          </a:stretch>
        </p:blipFill>
        <p:spPr>
          <a:xfrm>
            <a:off x="3825854" y="482748"/>
            <a:ext cx="4599790" cy="4177843"/>
          </a:xfrm>
          <a:prstGeom prst="rect">
            <a:avLst/>
          </a:prstGeom>
        </p:spPr>
      </p:pic>
      <p:sp>
        <p:nvSpPr>
          <p:cNvPr id="18" name="Down Arrow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6200000">
            <a:off x="600075" y="1118852"/>
            <a:ext cx="2500311" cy="2625137"/>
          </a:xfrm>
          <a:prstGeom prst="downArrow">
            <a:avLst>
              <a:gd name="adj1" fmla="val 100000"/>
              <a:gd name="adj2" fmla="val 15788"/>
            </a:avLst>
          </a:prstGeom>
          <a:solidFill>
            <a:schemeClr val="tx1">
              <a:lumMod val="85000"/>
              <a:lumOff val="1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1525" y="1475904"/>
            <a:ext cx="1971675" cy="1911033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sz="27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怎么学？</a:t>
            </a:r>
            <a:endParaRPr lang="zh-CN" altLang="en-US" sz="27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asted-image.tiff" descr="pasted-image.tif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5395" y="4703445"/>
            <a:ext cx="1440180" cy="292100"/>
          </a:xfrm>
          <a:prstGeom prst="rect">
            <a:avLst/>
          </a:prstGeom>
          <a:ln w="88900">
            <a:miter lim="400000"/>
            <a:headEnd/>
            <a:tailEnd/>
          </a:ln>
        </p:spPr>
      </p:pic>
    </p:spTree>
  </p:cSld>
  <p:clrMapOvr>
    <a:masterClrMapping/>
  </p:clrMapOvr>
  <p:transition spd="med" advClick="0" advTm="0"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2"/>
          <p:cNvSpPr txBox="1">
            <a:spLocks noChangeArrowheads="1"/>
          </p:cNvSpPr>
          <p:nvPr/>
        </p:nvSpPr>
        <p:spPr bwMode="auto">
          <a:xfrm>
            <a:off x="4528400" y="3502175"/>
            <a:ext cx="5308717" cy="499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>
              <a:defRPr/>
            </a:pPr>
            <a:r>
              <a:rPr lang="zh-CN" altLang="en-US" sz="2800" b="1" kern="100" dirty="0">
                <a:solidFill>
                  <a:srgbClr val="F08C00"/>
                </a:solidFill>
                <a:latin typeface="方正兰亭超细黑简体" panose="03000509000000000000" pitchFamily="2" charset="-122"/>
                <a:ea typeface="方正兰亭超细黑简体" panose="03000509000000000000" pitchFamily="2" charset="-122"/>
                <a:cs typeface="Times New Roman" panose="02020603050405020304" pitchFamily="18" charset="0"/>
                <a:sym typeface="+mn-ea"/>
              </a:rPr>
              <a:t>内存模型</a:t>
            </a:r>
            <a:endParaRPr lang="zh-CN" altLang="en-US" sz="2800" b="1" dirty="0">
              <a:solidFill>
                <a:srgbClr val="093B5C"/>
              </a:solidFill>
              <a:latin typeface="方正兰亭超细黑简体" panose="03000509000000000000" pitchFamily="2" charset="-122"/>
              <a:ea typeface="方正兰亭超细黑简体" panose="03000509000000000000" pitchFamily="2" charset="-122"/>
            </a:endParaRPr>
          </a:p>
        </p:txBody>
      </p:sp>
      <p:sp>
        <p:nvSpPr>
          <p:cNvPr id="26" name="文本框 12"/>
          <p:cNvSpPr txBox="1">
            <a:spLocks noChangeArrowheads="1"/>
          </p:cNvSpPr>
          <p:nvPr/>
        </p:nvSpPr>
        <p:spPr bwMode="auto">
          <a:xfrm>
            <a:off x="4942138" y="2238678"/>
            <a:ext cx="1007297" cy="1453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/>
            <a:r>
              <a:rPr lang="en-US" altLang="zh-CN" sz="9000" dirty="0">
                <a:solidFill>
                  <a:schemeClr val="tx1">
                    <a:lumMod val="50000"/>
                    <a:lumOff val="50000"/>
                  </a:schemeClr>
                </a:solidFill>
                <a:latin typeface="AgencyFB" panose="02000806040000020003" pitchFamily="2" charset="0"/>
                <a:ea typeface="微软雅黑" panose="020B0503020204020204" pitchFamily="34" charset="-122"/>
              </a:rPr>
              <a:t>2</a:t>
            </a:r>
            <a:endParaRPr lang="zh-CN" altLang="en-US" sz="9000" dirty="0">
              <a:solidFill>
                <a:schemeClr val="tx1">
                  <a:lumMod val="50000"/>
                  <a:lumOff val="50000"/>
                </a:schemeClr>
              </a:solidFill>
              <a:latin typeface="AgencyFB" panose="02000806040000020003" pitchFamily="2" charset="0"/>
              <a:ea typeface="微软雅黑" panose="020B0503020204020204" pitchFamily="34" charset="-122"/>
            </a:endParaRPr>
          </a:p>
        </p:txBody>
      </p:sp>
      <p:sp>
        <p:nvSpPr>
          <p:cNvPr id="16" name="文本框 14"/>
          <p:cNvSpPr txBox="1">
            <a:spLocks noChangeArrowheads="1"/>
          </p:cNvSpPr>
          <p:nvPr/>
        </p:nvSpPr>
        <p:spPr bwMode="auto">
          <a:xfrm>
            <a:off x="3959932" y="2680556"/>
            <a:ext cx="1378848" cy="283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 eaLnBrk="1" hangingPunct="1"/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TWO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32" r="49845" b="47264"/>
          <a:stretch>
            <a:fillRect/>
          </a:stretch>
        </p:blipFill>
        <p:spPr>
          <a:xfrm flipH="1">
            <a:off x="2159732" y="0"/>
            <a:ext cx="2088232" cy="3040091"/>
          </a:xfrm>
          <a:prstGeom prst="rect">
            <a:avLst/>
          </a:prstGeom>
        </p:spPr>
      </p:pic>
      <p:sp>
        <p:nvSpPr>
          <p:cNvPr id="10" name="PA_半闭框 7"/>
          <p:cNvSpPr/>
          <p:nvPr>
            <p:custDataLst>
              <p:tags r:id="rId2"/>
            </p:custDataLst>
          </p:nvPr>
        </p:nvSpPr>
        <p:spPr>
          <a:xfrm flipH="1">
            <a:off x="4463987" y="2320516"/>
            <a:ext cx="1296144" cy="720080"/>
          </a:xfrm>
          <a:prstGeom prst="halfFrame">
            <a:avLst>
              <a:gd name="adj1" fmla="val 889"/>
              <a:gd name="adj2" fmla="val 1333"/>
            </a:avLst>
          </a:prstGeom>
          <a:solidFill>
            <a:srgbClr val="656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6" presetClass="emph" presetSubtype="0" decel="10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6" presetClass="emph" presetSubtype="0" decel="10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.34896 -4.07407E-6 " pathEditMode="relative" rAng="0" ptsTypes="AA">
                                      <p:cBhvr>
                                        <p:cTn id="34" dur="10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500"/>
                            </p:stCondLst>
                            <p:childTnLst>
                              <p:par>
                                <p:cTn id="3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26" grpId="0"/>
      <p:bldP spid="26" grpId="1"/>
      <p:bldP spid="26" grpId="2"/>
      <p:bldP spid="16" grpId="0"/>
      <p:bldP spid="10" grpId="0" animBg="1" autoUpdateAnimBg="0"/>
    </p:bldLst>
  </p:timing>
</p:sld>
</file>

<file path=ppt/tags/tag1.xml><?xml version="1.0" encoding="utf-8"?>
<p:tagLst xmlns:p="http://schemas.openxmlformats.org/presentationml/2006/main">
  <p:tag name="PA" val="v3.0.1"/>
</p:tagLst>
</file>

<file path=ppt/tags/tag2.xml><?xml version="1.0" encoding="utf-8"?>
<p:tagLst xmlns:p="http://schemas.openxmlformats.org/presentationml/2006/main">
  <p:tag name="PA" val="v3.0.1"/>
</p:tagLst>
</file>

<file path=ppt/tags/tag3.xml><?xml version="1.0" encoding="utf-8"?>
<p:tagLst xmlns:p="http://schemas.openxmlformats.org/presentationml/2006/main">
  <p:tag name="PA" val="v3.0.1"/>
</p:tagLst>
</file>

<file path=ppt/tags/tag4.xml><?xml version="1.0" encoding="utf-8"?>
<p:tagLst xmlns:p="http://schemas.openxmlformats.org/presentationml/2006/main">
  <p:tag name="PA" val="v3.0.1"/>
</p:tagLst>
</file>

<file path=ppt/theme/theme1.xml><?xml version="1.0" encoding="utf-8"?>
<a:theme xmlns:a="http://schemas.openxmlformats.org/drawingml/2006/main" name="Office 主题">
  <a:themeElements>
    <a:clrScheme name="自定义 54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85251"/>
      </a:accent1>
      <a:accent2>
        <a:srgbClr val="EEE895"/>
      </a:accent2>
      <a:accent3>
        <a:srgbClr val="585251"/>
      </a:accent3>
      <a:accent4>
        <a:srgbClr val="EEE895"/>
      </a:accent4>
      <a:accent5>
        <a:srgbClr val="585251"/>
      </a:accent5>
      <a:accent6>
        <a:srgbClr val="EEE89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342</Words>
  <Application>WPS 演示</Application>
  <PresentationFormat>自定义</PresentationFormat>
  <Paragraphs>75</Paragraphs>
  <Slides>12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6" baseType="lpstr">
      <vt:lpstr>Arial</vt:lpstr>
      <vt:lpstr>宋体</vt:lpstr>
      <vt:lpstr>Wingdings</vt:lpstr>
      <vt:lpstr>微软雅黑</vt:lpstr>
      <vt:lpstr>Impact</vt:lpstr>
      <vt:lpstr>方正兰亭超细黑简体</vt:lpstr>
      <vt:lpstr>Times New Roman</vt:lpstr>
      <vt:lpstr>方正正黑简体</vt:lpstr>
      <vt:lpstr>AgencyFB</vt:lpstr>
      <vt:lpstr>Calibri</vt:lpstr>
      <vt:lpstr>Arial Unicode MS</vt:lpstr>
      <vt:lpstr>Kozuka Mincho Pro B</vt:lpstr>
      <vt:lpstr>黑体</vt:lpstr>
      <vt:lpstr>Office 主题</vt:lpstr>
      <vt:lpstr>PowerPoint 演示文稿</vt:lpstr>
      <vt:lpstr>PowerPoint 演示文稿</vt:lpstr>
      <vt:lpstr>PowerPoint 演示文稿</vt:lpstr>
      <vt:lpstr>PowerPoint 演示文稿</vt:lpstr>
      <vt:lpstr>JVM运行时数据区</vt:lpstr>
      <vt:lpstr>What? 运行时数据区是什么鬼</vt:lpstr>
      <vt:lpstr>学了有什么用？</vt:lpstr>
      <vt:lpstr>怎么学？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James</cp:lastModifiedBy>
  <cp:revision>565</cp:revision>
  <dcterms:created xsi:type="dcterms:W3CDTF">2017-06-09T15:26:00Z</dcterms:created>
  <dcterms:modified xsi:type="dcterms:W3CDTF">2018-01-10T14:34:23Z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2052-10.1.0.6929</vt:lpwstr>
  </property>
</Properties>
</file>