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0cHQnD4WA8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Andrew Wells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Email: wellsa15@unlv.nevada.edu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223071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&amp; Gyroscopic Graphs</a:t>
            </a:r>
            <a:endParaRPr lang="en-US" dirty="0"/>
          </a:p>
        </p:txBody>
      </p:sp>
      <p:pic>
        <p:nvPicPr>
          <p:cNvPr id="4" name="Content Placeholder 3" descr="Acc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772" y="914400"/>
            <a:ext cx="2355379" cy="5029200"/>
          </a:xfrm>
        </p:spPr>
      </p:pic>
      <p:pic>
        <p:nvPicPr>
          <p:cNvPr id="5" name="Picture 4" descr="Gy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23" y="914400"/>
            <a:ext cx="2530653" cy="50292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ES8266 to Thingspeak.com using </a:t>
            </a:r>
            <a:r>
              <a:rPr lang="en-US" dirty="0" err="1" smtClean="0"/>
              <a:t>wifi</a:t>
            </a:r>
            <a:r>
              <a:rPr lang="en-US" dirty="0" smtClean="0"/>
              <a:t> connection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MPU-6050 to ATmega328p using </a:t>
            </a:r>
            <a:r>
              <a:rPr lang="en-US" dirty="0" smtClean="0"/>
              <a:t>I2C interface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ATmega328p to ESP8266 using UART and AT commands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Connected ESP8266 to Thingspeak.com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Connected MPU-6050 to ATmega328p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Connected ATmega328p to ESP8266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 descr="Final_s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499" y="914400"/>
            <a:ext cx="7235890" cy="5029200"/>
          </a:xfrm>
        </p:spPr>
      </p:pic>
    </p:spTree>
    <p:extLst>
      <p:ext uri="{BB962C8B-B14F-4D97-AF65-F5344CB8AC3E}">
        <p14:creationId xmlns:p14="http://schemas.microsoft.com/office/powerpoint/2010/main" xmlns="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AVR: ATmega328p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Sensor: </a:t>
            </a:r>
            <a:r>
              <a:rPr lang="en-US" dirty="0" smtClean="0"/>
              <a:t>MPU-6050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IOT connection: ESP8266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</a:t>
            </a:r>
            <a:r>
              <a:rPr lang="en-US" dirty="0" smtClean="0"/>
              <a:t>– MPU6050 using I2C – Address (0x$$)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ESP8266 using UART with AT-commands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ESP8266 – Thingspeak.com using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IO</a:t>
            </a:r>
            <a:r>
              <a:rPr lang="en-US" b="1" u="sng" dirty="0" smtClean="0"/>
              <a:t>T 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Thingspeak.com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516220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Variables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Enable global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UART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I2C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MPU6050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Data Collection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Read Acceleration and Gyroscopic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Calculate values from raw data and Convert to Strings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OIT/Visualization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Transmit to ESP8266 over UART</a:t>
            </a:r>
          </a:p>
          <a:p>
            <a:pPr marL="457200" indent="-457200">
              <a:buAutoNum type="arabicPeriod"/>
            </a:pPr>
            <a:r>
              <a:rPr lang="en-US" dirty="0" smtClean="0"/>
              <a:t>Transmit to </a:t>
            </a:r>
            <a:r>
              <a:rPr lang="en-US" dirty="0" smtClean="0"/>
              <a:t>Thingspeak.com over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5170" y="914400"/>
            <a:ext cx="448254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Code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6614" y="914400"/>
            <a:ext cx="76196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056" y="914400"/>
            <a:ext cx="56567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Link: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youtu.be/0cHQnD4WA8E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cceleration_Multi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8" y="1762298"/>
            <a:ext cx="3971779" cy="3067478"/>
          </a:xfrm>
          <a:prstGeom prst="rect">
            <a:avLst/>
          </a:prstGeom>
        </p:spPr>
      </p:pic>
      <p:pic>
        <p:nvPicPr>
          <p:cNvPr id="5" name="Picture 4" descr="Gyro_Multip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934" y="1695613"/>
            <a:ext cx="4318115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36</TotalTime>
  <Words>151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Initialization Code</vt:lpstr>
      <vt:lpstr>Data Collection Code</vt:lpstr>
      <vt:lpstr>Transmit Code</vt:lpstr>
      <vt:lpstr>DEMO SNAPSHOT/VIDEO</vt:lpstr>
      <vt:lpstr>Acceleration &amp; Gyroscopic Graphs</vt:lpstr>
    </vt:vector>
  </TitlesOfParts>
  <Company>University of Nevada Las Vegas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Andrew Wells</cp:lastModifiedBy>
  <cp:revision>7</cp:revision>
  <dcterms:created xsi:type="dcterms:W3CDTF">2015-05-11T03:56:13Z</dcterms:created>
  <dcterms:modified xsi:type="dcterms:W3CDTF">2016-05-10T20:40:31Z</dcterms:modified>
</cp:coreProperties>
</file>