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6" r:id="rId3"/>
    <p:sldId id="298" r:id="rId4"/>
    <p:sldId id="267" r:id="rId5"/>
    <p:sldId id="304" r:id="rId6"/>
    <p:sldId id="269" r:id="rId7"/>
    <p:sldId id="270" r:id="rId8"/>
    <p:sldId id="263" r:id="rId9"/>
    <p:sldId id="273" r:id="rId10"/>
    <p:sldId id="275" r:id="rId11"/>
    <p:sldId id="279" r:id="rId12"/>
    <p:sldId id="286" r:id="rId13"/>
    <p:sldId id="292" r:id="rId14"/>
    <p:sldId id="297" r:id="rId15"/>
    <p:sldId id="305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C2A"/>
    <a:srgbClr val="0C1B2E"/>
    <a:srgbClr val="CC3300"/>
    <a:srgbClr val="D49059"/>
    <a:srgbClr val="F6F194"/>
    <a:srgbClr val="CCFF66"/>
    <a:srgbClr val="FF99FF"/>
    <a:srgbClr val="339933"/>
    <a:srgbClr val="CC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2998" autoAdjust="0"/>
  </p:normalViewPr>
  <p:slideViewPr>
    <p:cSldViewPr>
      <p:cViewPr varScale="1">
        <p:scale>
          <a:sx n="142" d="100"/>
          <a:sy n="142" d="100"/>
        </p:scale>
        <p:origin x="-74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241BF-4056-4A85-B3A3-3F9B4EDB8D0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AC575-BC8A-457E-9C15-DEAE06E6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2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107504" y="5699"/>
            <a:ext cx="4896544" cy="1248315"/>
          </a:xfrm>
          <a:prstGeom prst="triangle">
            <a:avLst>
              <a:gd name="adj" fmla="val 89104"/>
            </a:avLst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7956376" y="938897"/>
            <a:ext cx="139852" cy="192246"/>
          </a:xfrm>
          <a:prstGeom prst="triangle">
            <a:avLst>
              <a:gd name="adj" fmla="val 25783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20607685">
            <a:off x="6728281" y="1926180"/>
            <a:ext cx="1864566" cy="749095"/>
          </a:xfrm>
          <a:prstGeom prst="triangle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8196" y="1131143"/>
            <a:ext cx="1936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A83C2A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3600" dirty="0" smtClean="0">
                <a:solidFill>
                  <a:srgbClr val="A83C2A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3600" dirty="0">
              <a:solidFill>
                <a:srgbClr val="A83C2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534696" y="3147814"/>
            <a:ext cx="241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A83C2A"/>
                </a:solidFill>
                <a:latin typeface="微软雅黑" pitchFamily="34" charset="-122"/>
                <a:ea typeface="微软雅黑" pitchFamily="34" charset="-122"/>
              </a:rPr>
              <a:t>主讲：</a:t>
            </a:r>
            <a:r>
              <a:rPr lang="en-US" altLang="zh-CN" sz="2800" dirty="0" smtClean="0">
                <a:solidFill>
                  <a:srgbClr val="A83C2A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2800" dirty="0">
              <a:solidFill>
                <a:srgbClr val="A83C2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5353" y="1909501"/>
            <a:ext cx="3262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60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的标题</a:t>
            </a:r>
            <a:endParaRPr lang="zh-CN" altLang="en-US" sz="6000" dirty="0">
              <a:solidFill>
                <a:srgbClr val="A83C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6588224" y="261534"/>
            <a:ext cx="707091" cy="446624"/>
          </a:xfrm>
          <a:prstGeom prst="triangle">
            <a:avLst>
              <a:gd name="adj" fmla="val 25783"/>
            </a:avLst>
          </a:prstGeom>
          <a:solidFill>
            <a:srgbClr val="A83C2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7812360" y="245709"/>
            <a:ext cx="898965" cy="148040"/>
          </a:xfrm>
          <a:prstGeom prst="triangle">
            <a:avLst>
              <a:gd name="adj" fmla="val 25783"/>
            </a:avLst>
          </a:prstGeom>
          <a:solidFill>
            <a:srgbClr val="D4905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10800000">
            <a:off x="5514350" y="123478"/>
            <a:ext cx="211860" cy="171818"/>
          </a:xfrm>
          <a:prstGeom prst="triangle">
            <a:avLst>
              <a:gd name="adj" fmla="val 25783"/>
            </a:avLst>
          </a:prstGeom>
          <a:solidFill>
            <a:srgbClr val="CC33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2865353" y="831415"/>
            <a:ext cx="266322" cy="140900"/>
          </a:xfrm>
          <a:prstGeom prst="triangle">
            <a:avLst>
              <a:gd name="adj" fmla="val 25783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4104223" y="555837"/>
            <a:ext cx="258674" cy="74019"/>
          </a:xfrm>
          <a:prstGeom prst="triangle">
            <a:avLst>
              <a:gd name="adj" fmla="val 25783"/>
            </a:avLst>
          </a:prstGeom>
          <a:solidFill>
            <a:srgbClr val="A83C2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 flipV="1">
            <a:off x="1259632" y="1231155"/>
            <a:ext cx="186665" cy="45719"/>
          </a:xfrm>
          <a:prstGeom prst="triangle">
            <a:avLst>
              <a:gd name="adj" fmla="val 25783"/>
            </a:avLst>
          </a:prstGeom>
          <a:solidFill>
            <a:srgbClr val="A83C2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9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-0.00617 C -0.02448 -0.01389 -0.05555 0.07747 -0.08125 0.19753 C -0.10851 0.32222 -0.11962 0.42685 -0.10764 0.43704 C -0.09462 0.44537 -0.10607 0.55123 -0.13298 0.675 C -0.15903 0.79537 -0.19028 0.88858 -0.20295 0.8787 " pathEditMode="relative" rAng="6660000" ptsTypes="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7" y="442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1 -0.00957 C -0.03854 -0.00864 -0.04115 0.08179 -0.04861 0.19074 C -0.05643 0.30247 -0.06615 0.39105 -0.07101 0.39012 C -0.0757 0.38919 -0.08559 0.47777 -0.09341 0.58981 C -0.10087 0.69876 -0.1033 0.78919 -0.09861 0.79012 " pathEditMode="relative" rAng="5820000" ptsTypes="AAA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99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031 C -0.00868 0.00031 -0.01025 0.11389 -0.00608 0.25216 C -0.00191 0.39476 0.00625 0.50803 0.01198 0.50741 C 0.01788 0.50679 0.02534 0.61976 0.02951 0.76266 C 0.03368 0.90062 0.03281 1.01513 0.02691 1.01574 " pathEditMode="relative" rAng="5220000" ptsTypes="AAA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5080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62 C -0.02309 -0.01049 -0.05989 0.09661 -0.07968 0.23827 C -0.10017 0.38395 -0.09652 0.50957 -0.071 0.52068 C -0.04496 0.53241 -0.04236 0.65679 -0.06284 0.80278 C -0.08264 0.94445 -0.11875 1.05247 -0.14392 1.04136 " pathEditMode="relative" rAng="6240000" ptsTypes="AA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9" y="520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4.19753E-6 C -0.02934 4.19753E-6 -0.0349 0.11111 -0.0349 0.24629 C -0.0349 0.38549 -0.02934 0.49691 -0.02222 0.49691 C -0.01493 0.49691 -0.00955 0.60802 -0.00955 0.74722 C -0.00955 0.8824 -0.01493 0.99382 -0.02222 0.99382 " pathEditMode="relative" rAng="5400000" ptsTypes="AAA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6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17284E-7 C -0.03507 -0.01698 -0.07344 0.04414 -0.08715 0.13518 C -0.10122 0.22747 -0.08542 0.31728 -0.05017 0.33333 C -0.01476 0.34938 0.00104 0.43827 -0.0132 0.53148 C -0.02691 0.62253 -0.06511 0.68364 -0.10052 0.66667 " pathEditMode="relative" rAng="6300000" ptsTypes="AAA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3330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4.5679E-6 C -0.01771 -4.5679E-6 -0.0349 0.10525 -0.0349 0.23365 C -0.0349 0.36575 -0.01771 0.4713 0.00434 0.4713 C 0.02656 0.4713 0.04357 0.57655 0.04357 0.70865 C 0.04357 0.83704 0.02656 0.9426 0.00434 0.9426 " pathEditMode="relative" rAng="5400000" ptsTypes="AAA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13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7 C -0.01389 -0.00185 -0.03142 0.10895 -0.03958 0.24661 C -0.04774 0.38704 -0.04357 0.50185 -0.02986 0.50586 C -0.01597 0.50833 -0.01163 0.62284 -0.02014 0.76296 C -0.0283 0.90123 -0.04548 1.01265 -0.05972 1.01019 " pathEditMode="relative" rAng="5760000" ptsTypes="AAA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5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五边形 23"/>
          <p:cNvSpPr/>
          <p:nvPr/>
        </p:nvSpPr>
        <p:spPr>
          <a:xfrm rot="10800000">
            <a:off x="3347864" y="1854067"/>
            <a:ext cx="5796136" cy="3289431"/>
          </a:xfrm>
          <a:prstGeom prst="homePlate">
            <a:avLst/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0" y="1897257"/>
            <a:ext cx="5868144" cy="3246243"/>
          </a:xfrm>
          <a:prstGeom prst="homePlate">
            <a:avLst>
              <a:gd name="adj" fmla="val 49575"/>
            </a:avLst>
          </a:prstGeom>
          <a:solidFill>
            <a:srgbClr val="0C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直角三角形 24"/>
          <p:cNvSpPr/>
          <p:nvPr/>
        </p:nvSpPr>
        <p:spPr>
          <a:xfrm rot="2707387">
            <a:off x="3721300" y="2608907"/>
            <a:ext cx="1838907" cy="1817992"/>
          </a:xfrm>
          <a:prstGeom prst="rtTriangle">
            <a:avLst/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5574" y="2931790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A83C2A"/>
                </a:solidFill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solidFill>
                  <a:srgbClr val="A83C2A"/>
                </a:solidFill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solidFill>
                  <a:srgbClr val="A83C2A"/>
                </a:solidFill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solidFill>
                  <a:srgbClr val="A83C2A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A83C2A"/>
                </a:solidFill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solidFill>
                  <a:srgbClr val="A83C2A"/>
                </a:solidFill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solidFill>
                  <a:srgbClr val="A83C2A"/>
                </a:solidFill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solidFill>
                  <a:srgbClr val="A83C2A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A83C2A"/>
                </a:solidFill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solidFill>
                  <a:srgbClr val="A83C2A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A83C2A"/>
                </a:solidFill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solidFill>
                  <a:srgbClr val="A83C2A"/>
                </a:solidFill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solidFill>
                <a:srgbClr val="A83C2A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5294" y="2760118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C1B2E"/>
                </a:solidFill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solidFill>
                  <a:srgbClr val="0C1B2E"/>
                </a:solidFill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solidFill>
                  <a:srgbClr val="0C1B2E"/>
                </a:solidFill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solidFill>
                  <a:srgbClr val="0C1B2E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0C1B2E"/>
                </a:solidFill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solidFill>
                  <a:srgbClr val="0C1B2E"/>
                </a:solidFill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solidFill>
                  <a:srgbClr val="0C1B2E"/>
                </a:solidFill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solidFill>
                  <a:srgbClr val="0C1B2E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0C1B2E"/>
                </a:solidFill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solidFill>
                  <a:srgbClr val="0C1B2E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0C1B2E"/>
                </a:solidFill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solidFill>
                  <a:srgbClr val="0C1B2E"/>
                </a:solidFill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solidFill>
                <a:srgbClr val="0C1B2E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1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20073" y="1275606"/>
            <a:ext cx="2651727" cy="4168257"/>
            <a:chOff x="603252" y="1297478"/>
            <a:chExt cx="2651727" cy="4168257"/>
          </a:xfrm>
        </p:grpSpPr>
        <p:grpSp>
          <p:nvGrpSpPr>
            <p:cNvPr id="27" name="组合 26"/>
            <p:cNvGrpSpPr/>
            <p:nvPr/>
          </p:nvGrpSpPr>
          <p:grpSpPr>
            <a:xfrm>
              <a:off x="603252" y="1297478"/>
              <a:ext cx="2651727" cy="4168257"/>
              <a:chOff x="603252" y="1297478"/>
              <a:chExt cx="2651727" cy="4168257"/>
            </a:xfrm>
          </p:grpSpPr>
          <p:sp>
            <p:nvSpPr>
              <p:cNvPr id="20" name="下箭头 19"/>
              <p:cNvSpPr/>
              <p:nvPr/>
            </p:nvSpPr>
            <p:spPr>
              <a:xfrm rot="13072203">
                <a:off x="1614626" y="1297478"/>
                <a:ext cx="1640353" cy="4024226"/>
              </a:xfrm>
              <a:prstGeom prst="downArrow">
                <a:avLst>
                  <a:gd name="adj1" fmla="val 50000"/>
                  <a:gd name="adj2" fmla="val 80493"/>
                </a:avLst>
              </a:prstGeom>
              <a:solidFill>
                <a:srgbClr val="0C1B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7655497">
                <a:off x="698789" y="4726535"/>
                <a:ext cx="643663" cy="834738"/>
              </a:xfrm>
              <a:prstGeom prst="rtTriangle">
                <a:avLst/>
              </a:prstGeom>
              <a:solidFill>
                <a:srgbClr val="0C1B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下箭头 21"/>
            <p:cNvSpPr/>
            <p:nvPr/>
          </p:nvSpPr>
          <p:spPr>
            <a:xfrm rot="12918220">
              <a:off x="2012977" y="3400997"/>
              <a:ext cx="850348" cy="1678167"/>
            </a:xfrm>
            <a:prstGeom prst="downArrow">
              <a:avLst>
                <a:gd name="adj1" fmla="val 45768"/>
                <a:gd name="adj2" fmla="val 1062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856079" y="3538462"/>
              <a:ext cx="1232786" cy="1786158"/>
              <a:chOff x="1976673" y="3533614"/>
              <a:chExt cx="1232786" cy="1786158"/>
            </a:xfrm>
            <a:solidFill>
              <a:srgbClr val="A83C2A"/>
            </a:solidFill>
          </p:grpSpPr>
          <p:sp>
            <p:nvSpPr>
              <p:cNvPr id="24" name="下箭头 23"/>
              <p:cNvSpPr/>
              <p:nvPr/>
            </p:nvSpPr>
            <p:spPr>
              <a:xfrm rot="13061981">
                <a:off x="2359111" y="3533614"/>
                <a:ext cx="850348" cy="1678167"/>
              </a:xfrm>
              <a:prstGeom prst="downArrow">
                <a:avLst>
                  <a:gd name="adj1" fmla="val 45768"/>
                  <a:gd name="adj2" fmla="val 1062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rot="7706124">
                <a:off x="2002271" y="4967656"/>
                <a:ext cx="326518" cy="377713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3903299" y="1707654"/>
            <a:ext cx="3745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微软雅黑" panose="020B0503020204020204" pitchFamily="34" charset="-122"/>
              </a:rPr>
              <a:t>你的文字你的文字你的文字你的文字你的文字你的文字你的文字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你的文字你的文字你的文字你的文字你的文字你的文字你的文字</a:t>
            </a:r>
          </a:p>
        </p:txBody>
      </p:sp>
    </p:spTree>
    <p:extLst>
      <p:ext uri="{BB962C8B-B14F-4D97-AF65-F5344CB8AC3E}">
        <p14:creationId xmlns:p14="http://schemas.microsoft.com/office/powerpoint/2010/main" val="422100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剪去对角的矩形 12"/>
          <p:cNvSpPr/>
          <p:nvPr/>
        </p:nvSpPr>
        <p:spPr>
          <a:xfrm>
            <a:off x="3188039" y="1723472"/>
            <a:ext cx="1307645" cy="947769"/>
          </a:xfrm>
          <a:prstGeom prst="snip2DiagRect">
            <a:avLst/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剪去对角的矩形 14"/>
          <p:cNvSpPr/>
          <p:nvPr/>
        </p:nvSpPr>
        <p:spPr>
          <a:xfrm rot="5400000">
            <a:off x="4527091" y="1273285"/>
            <a:ext cx="1427760" cy="1368152"/>
          </a:xfrm>
          <a:prstGeom prst="snip2DiagRect">
            <a:avLst/>
          </a:prstGeom>
          <a:solidFill>
            <a:srgbClr val="0C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剪去对角的矩形 17"/>
          <p:cNvSpPr/>
          <p:nvPr/>
        </p:nvSpPr>
        <p:spPr>
          <a:xfrm rot="5400000">
            <a:off x="3186816" y="2459673"/>
            <a:ext cx="1098816" cy="1573615"/>
          </a:xfrm>
          <a:prstGeom prst="snip2DiagRect">
            <a:avLst/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4561439" y="2695227"/>
            <a:ext cx="1378713" cy="1316683"/>
          </a:xfrm>
          <a:prstGeom prst="snip2DiagRect">
            <a:avLst/>
          </a:prstGeom>
          <a:solidFill>
            <a:srgbClr val="0C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660" y="1335949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28184" y="1264931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5200" y="327324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13061" y="2966630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0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9952910">
            <a:off x="864898" y="2259975"/>
            <a:ext cx="26323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400050" algn="l"/>
              </a:tabLst>
            </a:pPr>
            <a:r>
              <a:rPr lang="zh-CN" altLang="en-US" sz="2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</a:t>
            </a:r>
            <a:r>
              <a:rPr lang="zh-CN" altLang="en-US" sz="26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的文字</a:t>
            </a:r>
            <a:endParaRPr lang="zh-CN" altLang="zh-CN" sz="2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 rot="20024159">
            <a:off x="3668155" y="2137075"/>
            <a:ext cx="25232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00050" algn="l"/>
              </a:tabLst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zh-CN" altLang="en-US" sz="2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你的文字</a:t>
            </a:r>
            <a:endParaRPr lang="zh-CN" altLang="zh-CN" sz="2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942693">
            <a:off x="6599398" y="2058754"/>
            <a:ext cx="18261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  <a:tabLst>
                <a:tab pos="400050" algn="l"/>
              </a:tabLst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zh-CN" altLang="en-US" sz="2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你的文字</a:t>
            </a:r>
            <a:endParaRPr lang="zh-CN" altLang="zh-CN" sz="2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69360" y="1436840"/>
            <a:ext cx="1226418" cy="2055220"/>
            <a:chOff x="1406282" y="1720999"/>
            <a:chExt cx="1226418" cy="2055220"/>
          </a:xfrm>
        </p:grpSpPr>
        <p:grpSp>
          <p:nvGrpSpPr>
            <p:cNvPr id="27" name="组合 26"/>
            <p:cNvGrpSpPr/>
            <p:nvPr/>
          </p:nvGrpSpPr>
          <p:grpSpPr>
            <a:xfrm rot="1483623">
              <a:off x="1406282" y="1720999"/>
              <a:ext cx="1226418" cy="2055220"/>
              <a:chOff x="3547635" y="1368329"/>
              <a:chExt cx="1226418" cy="205522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3547635" y="1368329"/>
                <a:ext cx="1226418" cy="2055220"/>
                <a:chOff x="3561606" y="1419622"/>
                <a:chExt cx="1226418" cy="2055220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3923928" y="1419622"/>
                  <a:ext cx="576064" cy="576064"/>
                </a:xfrm>
                <a:prstGeom prst="ellipse">
                  <a:avLst/>
                </a:prstGeom>
                <a:solidFill>
                  <a:srgbClr val="0C1B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3608697" y="1995685"/>
                  <a:ext cx="825169" cy="1061796"/>
                </a:xfrm>
                <a:prstGeom prst="line">
                  <a:avLst/>
                </a:prstGeom>
                <a:ln w="19050">
                  <a:solidFill>
                    <a:srgbClr val="A83C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4" idx="0"/>
                </p:cNvCxnSpPr>
                <p:nvPr/>
              </p:nvCxnSpPr>
              <p:spPr>
                <a:xfrm flipH="1">
                  <a:off x="3842657" y="1668330"/>
                  <a:ext cx="199236" cy="236670"/>
                </a:xfrm>
                <a:prstGeom prst="line">
                  <a:avLst/>
                </a:prstGeom>
                <a:ln w="19050">
                  <a:solidFill>
                    <a:srgbClr val="A83C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弧形 21"/>
                <p:cNvSpPr/>
                <p:nvPr/>
              </p:nvSpPr>
              <p:spPr>
                <a:xfrm rot="2260552">
                  <a:off x="3561606" y="2927283"/>
                  <a:ext cx="516113" cy="547559"/>
                </a:xfrm>
                <a:prstGeom prst="arc">
                  <a:avLst>
                    <a:gd name="adj1" fmla="val 1320450"/>
                    <a:gd name="adj2" fmla="val 10965560"/>
                  </a:avLst>
                </a:prstGeom>
                <a:ln w="19050">
                  <a:solidFill>
                    <a:srgbClr val="A83C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3942276" y="2391107"/>
                  <a:ext cx="845748" cy="1032442"/>
                </a:xfrm>
                <a:prstGeom prst="line">
                  <a:avLst/>
                </a:prstGeom>
                <a:ln w="19050">
                  <a:solidFill>
                    <a:srgbClr val="A83C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弧形 13"/>
              <p:cNvSpPr/>
              <p:nvPr/>
            </p:nvSpPr>
            <p:spPr>
              <a:xfrm rot="12429606">
                <a:off x="3939933" y="1540057"/>
                <a:ext cx="516113" cy="547559"/>
              </a:xfrm>
              <a:prstGeom prst="arc">
                <a:avLst>
                  <a:gd name="adj1" fmla="val 1320450"/>
                  <a:gd name="adj2" fmla="val 10965560"/>
                </a:avLst>
              </a:prstGeom>
              <a:ln w="19050">
                <a:solidFill>
                  <a:srgbClr val="A83C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等腰三角形 36"/>
            <p:cNvSpPr/>
            <p:nvPr/>
          </p:nvSpPr>
          <p:spPr>
            <a:xfrm>
              <a:off x="2221490" y="2003328"/>
              <a:ext cx="266718" cy="191700"/>
            </a:xfrm>
            <a:prstGeom prst="triangle">
              <a:avLst/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081094" y="1288591"/>
            <a:ext cx="1226418" cy="2055220"/>
            <a:chOff x="4195368" y="1572750"/>
            <a:chExt cx="1226418" cy="2055220"/>
          </a:xfrm>
        </p:grpSpPr>
        <p:grpSp>
          <p:nvGrpSpPr>
            <p:cNvPr id="30" name="组合 29"/>
            <p:cNvGrpSpPr/>
            <p:nvPr/>
          </p:nvGrpSpPr>
          <p:grpSpPr>
            <a:xfrm rot="1483623">
              <a:off x="4195368" y="1572750"/>
              <a:ext cx="1226418" cy="2055220"/>
              <a:chOff x="3561606" y="1419622"/>
              <a:chExt cx="1226418" cy="2055220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923928" y="1419622"/>
                <a:ext cx="576064" cy="576064"/>
              </a:xfrm>
              <a:prstGeom prst="ellipse">
                <a:avLst/>
              </a:prstGeom>
              <a:solidFill>
                <a:srgbClr val="A8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flipH="1">
                <a:off x="3608697" y="1995685"/>
                <a:ext cx="825169" cy="1061796"/>
              </a:xfrm>
              <a:prstGeom prst="line">
                <a:avLst/>
              </a:prstGeom>
              <a:ln w="19050">
                <a:solidFill>
                  <a:srgbClr val="0C1B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31" idx="0"/>
              </p:cNvCxnSpPr>
              <p:nvPr/>
            </p:nvCxnSpPr>
            <p:spPr>
              <a:xfrm flipH="1">
                <a:off x="3842657" y="1668330"/>
                <a:ext cx="199236" cy="236670"/>
              </a:xfrm>
              <a:prstGeom prst="line">
                <a:avLst/>
              </a:prstGeom>
              <a:ln w="19050">
                <a:solidFill>
                  <a:srgbClr val="0C1B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弧形 34"/>
              <p:cNvSpPr/>
              <p:nvPr/>
            </p:nvSpPr>
            <p:spPr>
              <a:xfrm rot="2260552">
                <a:off x="3561606" y="2927283"/>
                <a:ext cx="516113" cy="547559"/>
              </a:xfrm>
              <a:prstGeom prst="arc">
                <a:avLst>
                  <a:gd name="adj1" fmla="val 1320450"/>
                  <a:gd name="adj2" fmla="val 10965560"/>
                </a:avLst>
              </a:prstGeom>
              <a:ln w="19050">
                <a:solidFill>
                  <a:srgbClr val="0C1B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 flipH="1">
                <a:off x="3942276" y="2391107"/>
                <a:ext cx="845748" cy="1032442"/>
              </a:xfrm>
              <a:prstGeom prst="line">
                <a:avLst/>
              </a:prstGeom>
              <a:ln w="19050">
                <a:solidFill>
                  <a:srgbClr val="0C1B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弧形 30"/>
            <p:cNvSpPr/>
            <p:nvPr/>
          </p:nvSpPr>
          <p:spPr>
            <a:xfrm rot="13913229">
              <a:off x="4827751" y="1813388"/>
              <a:ext cx="516113" cy="547559"/>
            </a:xfrm>
            <a:prstGeom prst="arc">
              <a:avLst>
                <a:gd name="adj1" fmla="val 1320450"/>
                <a:gd name="adj2" fmla="val 10965560"/>
              </a:avLst>
            </a:prstGeom>
            <a:ln w="19050">
              <a:solidFill>
                <a:srgbClr val="0C1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5018320" y="1871130"/>
              <a:ext cx="266718" cy="191700"/>
            </a:xfrm>
            <a:prstGeom prst="triangle">
              <a:avLst/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47528" y="1162717"/>
            <a:ext cx="1226418" cy="2055220"/>
            <a:chOff x="1406282" y="1720999"/>
            <a:chExt cx="1226418" cy="2055220"/>
          </a:xfrm>
        </p:grpSpPr>
        <p:grpSp>
          <p:nvGrpSpPr>
            <p:cNvPr id="41" name="组合 40"/>
            <p:cNvGrpSpPr/>
            <p:nvPr/>
          </p:nvGrpSpPr>
          <p:grpSpPr>
            <a:xfrm rot="1483623">
              <a:off x="1406282" y="1720999"/>
              <a:ext cx="1226418" cy="2055220"/>
              <a:chOff x="3547635" y="1368329"/>
              <a:chExt cx="1226418" cy="205522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547635" y="1368329"/>
                <a:ext cx="1226418" cy="2055220"/>
                <a:chOff x="3561606" y="1419622"/>
                <a:chExt cx="1226418" cy="2055220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3923928" y="1419622"/>
                  <a:ext cx="576064" cy="576064"/>
                </a:xfrm>
                <a:prstGeom prst="ellipse">
                  <a:avLst/>
                </a:prstGeom>
                <a:solidFill>
                  <a:srgbClr val="0C1B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6" name="直接连接符 45"/>
                <p:cNvCxnSpPr/>
                <p:nvPr/>
              </p:nvCxnSpPr>
              <p:spPr>
                <a:xfrm flipH="1">
                  <a:off x="3608697" y="1995685"/>
                  <a:ext cx="825169" cy="1061796"/>
                </a:xfrm>
                <a:prstGeom prst="line">
                  <a:avLst/>
                </a:prstGeom>
                <a:ln w="19050">
                  <a:solidFill>
                    <a:srgbClr val="A83C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44" idx="0"/>
                </p:cNvCxnSpPr>
                <p:nvPr/>
              </p:nvCxnSpPr>
              <p:spPr>
                <a:xfrm flipH="1">
                  <a:off x="3842657" y="1668330"/>
                  <a:ext cx="199236" cy="236670"/>
                </a:xfrm>
                <a:prstGeom prst="line">
                  <a:avLst/>
                </a:prstGeom>
                <a:ln w="19050">
                  <a:solidFill>
                    <a:srgbClr val="A83C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弧形 47"/>
                <p:cNvSpPr/>
                <p:nvPr/>
              </p:nvSpPr>
              <p:spPr>
                <a:xfrm rot="2260552">
                  <a:off x="3561606" y="2927283"/>
                  <a:ext cx="516113" cy="547559"/>
                </a:xfrm>
                <a:prstGeom prst="arc">
                  <a:avLst>
                    <a:gd name="adj1" fmla="val 1320450"/>
                    <a:gd name="adj2" fmla="val 10965560"/>
                  </a:avLst>
                </a:prstGeom>
                <a:ln w="19050">
                  <a:solidFill>
                    <a:srgbClr val="A83C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49" name="直接连接符 48"/>
                <p:cNvCxnSpPr/>
                <p:nvPr/>
              </p:nvCxnSpPr>
              <p:spPr>
                <a:xfrm flipH="1">
                  <a:off x="3942276" y="2391107"/>
                  <a:ext cx="845748" cy="1032442"/>
                </a:xfrm>
                <a:prstGeom prst="line">
                  <a:avLst/>
                </a:prstGeom>
                <a:ln w="19050">
                  <a:solidFill>
                    <a:srgbClr val="A83C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弧形 43"/>
              <p:cNvSpPr/>
              <p:nvPr/>
            </p:nvSpPr>
            <p:spPr>
              <a:xfrm rot="12429606">
                <a:off x="3939933" y="1540057"/>
                <a:ext cx="516113" cy="547559"/>
              </a:xfrm>
              <a:prstGeom prst="arc">
                <a:avLst>
                  <a:gd name="adj1" fmla="val 1320450"/>
                  <a:gd name="adj2" fmla="val 10965560"/>
                </a:avLst>
              </a:prstGeom>
              <a:ln w="19050">
                <a:solidFill>
                  <a:srgbClr val="A83C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等腰三角形 41"/>
            <p:cNvSpPr/>
            <p:nvPr/>
          </p:nvSpPr>
          <p:spPr>
            <a:xfrm>
              <a:off x="2221490" y="2003328"/>
              <a:ext cx="266718" cy="191700"/>
            </a:xfrm>
            <a:prstGeom prst="triangle">
              <a:avLst/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15816" y="2139702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A83C2A"/>
                </a:solidFill>
                <a:ea typeface="微软雅黑" panose="020B0503020204020204" pitchFamily="34" charset="-122"/>
              </a:rPr>
              <a:t>感谢您的倾听</a:t>
            </a:r>
            <a:endParaRPr lang="zh-CN" altLang="en-US" sz="4400" dirty="0">
              <a:solidFill>
                <a:srgbClr val="A83C2A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2339752" y="2186737"/>
            <a:ext cx="139852" cy="192246"/>
          </a:xfrm>
          <a:prstGeom prst="triangle">
            <a:avLst>
              <a:gd name="adj" fmla="val 25783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20607685">
            <a:off x="6118175" y="2436626"/>
            <a:ext cx="1864566" cy="749095"/>
          </a:xfrm>
          <a:prstGeom prst="triangle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6108153" y="1346274"/>
            <a:ext cx="707091" cy="446624"/>
          </a:xfrm>
          <a:prstGeom prst="triangle">
            <a:avLst>
              <a:gd name="adj" fmla="val 25783"/>
            </a:avLst>
          </a:prstGeom>
          <a:solidFill>
            <a:srgbClr val="A83C2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2297565" y="3579862"/>
            <a:ext cx="898965" cy="148040"/>
          </a:xfrm>
          <a:prstGeom prst="triangle">
            <a:avLst>
              <a:gd name="adj" fmla="val 25783"/>
            </a:avLst>
          </a:prstGeom>
          <a:solidFill>
            <a:srgbClr val="D4905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7524328" y="4515966"/>
            <a:ext cx="211860" cy="171818"/>
          </a:xfrm>
          <a:prstGeom prst="triangle">
            <a:avLst>
              <a:gd name="adj" fmla="val 25783"/>
            </a:avLst>
          </a:prstGeom>
          <a:solidFill>
            <a:srgbClr val="CC33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2865353" y="831415"/>
            <a:ext cx="266322" cy="140900"/>
          </a:xfrm>
          <a:prstGeom prst="triangle">
            <a:avLst>
              <a:gd name="adj" fmla="val 25783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10800000">
            <a:off x="4592527" y="3280156"/>
            <a:ext cx="258674" cy="74019"/>
          </a:xfrm>
          <a:prstGeom prst="triangle">
            <a:avLst>
              <a:gd name="adj" fmla="val 25783"/>
            </a:avLst>
          </a:prstGeom>
          <a:solidFill>
            <a:srgbClr val="A83C2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 flipV="1">
            <a:off x="1259632" y="1231155"/>
            <a:ext cx="186665" cy="45719"/>
          </a:xfrm>
          <a:prstGeom prst="triangle">
            <a:avLst>
              <a:gd name="adj" fmla="val 25783"/>
            </a:avLst>
          </a:prstGeom>
          <a:solidFill>
            <a:srgbClr val="A83C2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98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-0.00617 C -0.02448 -0.01389 -0.05555 0.07747 -0.08125 0.19753 C -0.10851 0.32222 -0.11962 0.42685 -0.10764 0.43704 C -0.09462 0.44537 -0.10607 0.55123 -0.13298 0.675 C -0.15903 0.79537 -0.19028 0.88858 -0.20295 0.8787 " pathEditMode="relative" rAng="6660000" ptsTypes="AAA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7" y="442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1 -0.00957 C -0.03854 -0.00864 -0.04115 0.08179 -0.04861 0.19074 C -0.05643 0.30247 -0.06615 0.39105 -0.07101 0.39012 C -0.0757 0.38919 -0.08559 0.47777 -0.09341 0.58981 C -0.10087 0.69876 -0.1033 0.78919 -0.09861 0.79012 " pathEditMode="relative" rAng="5820000" ptsTypes="A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99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061 C -0.00885 -3.08642E-6 -0.01042 0.11358 -0.00625 0.25185 C -0.00208 0.39445 0.00608 0.50772 0.01181 0.5071 C 0.01771 0.50648 0.02517 0.61945 0.02934 0.76204 C 0.03351 0.90031 0.03264 1.01482 0.02674 1.01544 " pathEditMode="relative" rAng="5220000" ptsTypes="AAA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5080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62 C -0.0231 -0.01049 -0.0599 0.09661 -0.07968 0.23827 C -0.10018 0.38395 -0.09652 0.50957 -0.071 0.52068 C -0.04497 0.53241 -0.04237 0.65679 -0.06285 0.80278 C -0.08263 0.94445 -0.11875 1.05247 -0.14393 1.04136 " pathEditMode="relative" rAng="6240000" ptsTypes="AAA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9" y="520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1.7284E-6 C -0.02934 1.7284E-6 -0.0349 0.11111 -0.0349 0.24629 C -0.0349 0.38549 -0.02934 0.49691 -0.02222 0.49691 C -0.01493 0.49691 -0.00955 0.60802 -0.00955 0.74722 C -0.00955 0.88241 -0.01493 0.99383 -0.02222 0.99383 " pathEditMode="relative" rAng="5400000" ptsTypes="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6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061 C -0.03507 -0.01759 -0.07327 0.04352 -0.08698 0.13457 C -0.10122 0.22686 -0.08542 0.31667 -0.05 0.33272 C -0.01476 0.34846 0.00104 0.43766 -0.0132 0.53087 C -0.02691 0.62161 -0.06511 0.68272 -0.10052 0.66605 " pathEditMode="relative" rAng="6300000" ptsTypes="AAA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3330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2.83951E-6 C -0.01771 2.83951E-6 -0.03489 0.10524 -0.03489 0.23364 C -0.03489 0.36574 -0.01771 0.47129 0.00434 0.47129 C 0.02656 0.47129 0.04358 0.57654 0.04358 0.70864 C 0.04358 0.83703 0.02656 0.94259 0.00434 0.94259 " pathEditMode="relative" rAng="5400000" ptsTypes="AAA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13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31 C -0.01372 -0.00186 -0.03125 0.10864 -0.03941 0.24598 C -0.04757 0.38672 -0.04341 0.50123 -0.02969 0.50555 C -0.0158 0.50802 -0.01146 0.62222 -0.01997 0.76234 C -0.02813 0.90092 -0.04514 1.01203 -0.05955 1.00956 " pathEditMode="relative" rAng="5760000" ptsTypes="AAA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5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100" spc="15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09" y="2998882"/>
            <a:ext cx="2571429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54773" y="1707654"/>
            <a:ext cx="5518987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一、你的文字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4301" y="2490411"/>
            <a:ext cx="5519460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二、你的文字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8283" y="3275822"/>
            <a:ext cx="5525477" cy="584775"/>
          </a:xfrm>
          <a:prstGeom prst="rect">
            <a:avLst/>
          </a:prstGeom>
          <a:solidFill>
            <a:srgbClr val="0C1B2E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三、你的文字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梯形 1"/>
          <p:cNvSpPr/>
          <p:nvPr/>
        </p:nvSpPr>
        <p:spPr>
          <a:xfrm rot="10800000">
            <a:off x="3563888" y="0"/>
            <a:ext cx="2090862" cy="987574"/>
          </a:xfrm>
          <a:prstGeom prst="trapezoid">
            <a:avLst/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5321" y="1706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95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338209" y="1300940"/>
            <a:ext cx="5598443" cy="914400"/>
            <a:chOff x="467544" y="1231025"/>
            <a:chExt cx="5238403" cy="914400"/>
          </a:xfrm>
        </p:grpSpPr>
        <p:sp>
          <p:nvSpPr>
            <p:cNvPr id="27" name="圆角矩形 26"/>
            <p:cNvSpPr/>
            <p:nvPr/>
          </p:nvSpPr>
          <p:spPr>
            <a:xfrm>
              <a:off x="539552" y="1231025"/>
              <a:ext cx="5094386" cy="914400"/>
            </a:xfrm>
            <a:prstGeom prst="roundRect">
              <a:avLst>
                <a:gd name="adj" fmla="val 33721"/>
              </a:avLst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7544" y="1420460"/>
              <a:ext cx="5238403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8000" indent="-252000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首先，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文字文字文字文字文字</a:t>
              </a:r>
              <a:endPara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051720" y="2367801"/>
            <a:ext cx="5357950" cy="914400"/>
            <a:chOff x="2195736" y="2346897"/>
            <a:chExt cx="5094386" cy="914400"/>
          </a:xfrm>
        </p:grpSpPr>
        <p:sp>
          <p:nvSpPr>
            <p:cNvPr id="89" name="圆角矩形 88"/>
            <p:cNvSpPr/>
            <p:nvPr/>
          </p:nvSpPr>
          <p:spPr>
            <a:xfrm>
              <a:off x="2195736" y="2346897"/>
              <a:ext cx="5094386" cy="914400"/>
            </a:xfrm>
            <a:prstGeom prst="roundRect">
              <a:avLst>
                <a:gd name="adj" fmla="val 33721"/>
              </a:avLst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296983" y="2550800"/>
              <a:ext cx="4464496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8000" indent="-252000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然后，</a:t>
              </a: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文字文字文字文字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文字</a:t>
              </a:r>
              <a:r>
                <a:rPr lang="zh-CN" altLang="zh-CN" sz="24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483768" y="3466826"/>
            <a:ext cx="5454426" cy="914400"/>
            <a:chOff x="3563888" y="3352034"/>
            <a:chExt cx="5094386" cy="914400"/>
          </a:xfrm>
        </p:grpSpPr>
        <p:sp>
          <p:nvSpPr>
            <p:cNvPr id="90" name="圆角矩形 89"/>
            <p:cNvSpPr/>
            <p:nvPr/>
          </p:nvSpPr>
          <p:spPr>
            <a:xfrm>
              <a:off x="3563888" y="3352034"/>
              <a:ext cx="5094386" cy="914400"/>
            </a:xfrm>
            <a:prstGeom prst="roundRect">
              <a:avLst>
                <a:gd name="adj" fmla="val 33721"/>
              </a:avLst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765653" y="3560255"/>
              <a:ext cx="4213679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8000" indent="-252000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最后，文字</a:t>
              </a:r>
              <a:r>
                <a:rPr lang="zh-CN" altLang="en-US" sz="2400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文字文字文字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文字。</a:t>
              </a:r>
              <a:endParaRPr lang="zh-CN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下箭头 47"/>
          <p:cNvSpPr/>
          <p:nvPr/>
        </p:nvSpPr>
        <p:spPr>
          <a:xfrm>
            <a:off x="6464683" y="1896541"/>
            <a:ext cx="832700" cy="798560"/>
          </a:xfrm>
          <a:prstGeom prst="downArrow">
            <a:avLst/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4" name="下箭头 93"/>
          <p:cNvSpPr/>
          <p:nvPr/>
        </p:nvSpPr>
        <p:spPr>
          <a:xfrm>
            <a:off x="6993320" y="3088738"/>
            <a:ext cx="832700" cy="798560"/>
          </a:xfrm>
          <a:prstGeom prst="downArrow">
            <a:avLst/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83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0" y="0"/>
            <a:ext cx="6416668" cy="5158113"/>
            <a:chOff x="23540" y="0"/>
            <a:chExt cx="5484564" cy="5143500"/>
          </a:xfrm>
          <a:solidFill>
            <a:srgbClr val="0C1B2E"/>
          </a:solidFill>
        </p:grpSpPr>
        <p:sp>
          <p:nvSpPr>
            <p:cNvPr id="21" name="矩形 20"/>
            <p:cNvSpPr/>
            <p:nvPr/>
          </p:nvSpPr>
          <p:spPr>
            <a:xfrm>
              <a:off x="23540" y="0"/>
              <a:ext cx="1979712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>
              <a:off x="1979712" y="0"/>
              <a:ext cx="3528392" cy="51435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490716" y="1495868"/>
            <a:ext cx="4022861" cy="3031132"/>
            <a:chOff x="5407251" y="947123"/>
            <a:chExt cx="2448272" cy="2034971"/>
          </a:xfrm>
          <a:blipFill>
            <a:blip r:embed="rId2"/>
            <a:stretch>
              <a:fillRect/>
            </a:stretch>
          </a:blipFill>
        </p:grpSpPr>
        <p:grpSp>
          <p:nvGrpSpPr>
            <p:cNvPr id="29" name="组合 28"/>
            <p:cNvGrpSpPr/>
            <p:nvPr/>
          </p:nvGrpSpPr>
          <p:grpSpPr>
            <a:xfrm>
              <a:off x="5407251" y="947123"/>
              <a:ext cx="2448272" cy="1719565"/>
              <a:chOff x="2937520" y="915566"/>
              <a:chExt cx="1828800" cy="921407"/>
            </a:xfrm>
            <a:grpFill/>
          </p:grpSpPr>
          <p:sp>
            <p:nvSpPr>
              <p:cNvPr id="27" name="直角三角形 26"/>
              <p:cNvSpPr/>
              <p:nvPr/>
            </p:nvSpPr>
            <p:spPr>
              <a:xfrm>
                <a:off x="3851920" y="915566"/>
                <a:ext cx="914400" cy="92140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10800000">
                <a:off x="2937520" y="915566"/>
                <a:ext cx="914400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580112" y="2211710"/>
              <a:ext cx="1080120" cy="770384"/>
              <a:chOff x="2937520" y="915566"/>
              <a:chExt cx="1828800" cy="914400"/>
            </a:xfrm>
            <a:grpFill/>
          </p:grpSpPr>
          <p:sp>
            <p:nvSpPr>
              <p:cNvPr id="35" name="直角三角形 34"/>
              <p:cNvSpPr/>
              <p:nvPr/>
            </p:nvSpPr>
            <p:spPr>
              <a:xfrm>
                <a:off x="3851920" y="915566"/>
                <a:ext cx="914400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直角三角形 35"/>
              <p:cNvSpPr/>
              <p:nvPr/>
            </p:nvSpPr>
            <p:spPr>
              <a:xfrm rot="10800000">
                <a:off x="2937520" y="915566"/>
                <a:ext cx="914400" cy="9144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3806880" y="1566464"/>
            <a:ext cx="5491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A83C2A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4800" b="1" dirty="0" smtClean="0">
                <a:solidFill>
                  <a:srgbClr val="0C1B2E"/>
                </a:solidFill>
                <a:latin typeface="微软雅黑" pitchFamily="34" charset="-122"/>
                <a:ea typeface="微软雅黑" pitchFamily="34" charset="-122"/>
              </a:rPr>
              <a:t>输</a:t>
            </a:r>
            <a:r>
              <a:rPr lang="zh-CN" altLang="en-US" sz="4800" b="1" dirty="0" smtClean="0">
                <a:solidFill>
                  <a:srgbClr val="A83C2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sz="4800" b="1" dirty="0" smtClean="0">
                <a:solidFill>
                  <a:srgbClr val="0C1B2E"/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zh-CN" altLang="en-US" sz="4800" b="1" dirty="0" smtClean="0">
                <a:solidFill>
                  <a:srgbClr val="A83C2A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4800" b="1" dirty="0" smtClean="0">
                <a:solidFill>
                  <a:srgbClr val="0C1B2E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en-US" sz="4800" b="1" dirty="0" smtClean="0">
                <a:solidFill>
                  <a:srgbClr val="A83C2A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7200" b="1" dirty="0" smtClean="0">
                <a:solidFill>
                  <a:srgbClr val="A83C2A"/>
                </a:solidFill>
                <a:latin typeface="微软雅黑" pitchFamily="34" charset="-122"/>
                <a:ea typeface="微软雅黑" pitchFamily="34" charset="-122"/>
              </a:rPr>
              <a:t>哦</a:t>
            </a:r>
            <a:endParaRPr lang="zh-CN" altLang="zh-CN" sz="6000" b="1" dirty="0">
              <a:solidFill>
                <a:srgbClr val="A83C2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7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3683" y="2341152"/>
            <a:ext cx="6919950" cy="461665"/>
          </a:xfrm>
          <a:prstGeom prst="rect">
            <a:avLst/>
          </a:prstGeom>
          <a:solidFill>
            <a:srgbClr val="0C1B2E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的文字敲进去了吗？</a:t>
            </a:r>
            <a:endParaRPr lang="zh-CN" altLang="zh-CN" sz="2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40352" y="1491865"/>
            <a:ext cx="1293250" cy="2074350"/>
            <a:chOff x="6444208" y="1563638"/>
            <a:chExt cx="1293250" cy="2074350"/>
          </a:xfrm>
        </p:grpSpPr>
        <p:sp>
          <p:nvSpPr>
            <p:cNvPr id="8" name="矩形 7"/>
            <p:cNvSpPr/>
            <p:nvPr/>
          </p:nvSpPr>
          <p:spPr>
            <a:xfrm>
              <a:off x="6660232" y="1563638"/>
              <a:ext cx="648072" cy="504056"/>
            </a:xfrm>
            <a:prstGeom prst="rect">
              <a:avLst/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302551" y="1563638"/>
              <a:ext cx="434907" cy="864096"/>
              <a:chOff x="5148064" y="1419622"/>
              <a:chExt cx="434907" cy="864096"/>
            </a:xfrm>
          </p:grpSpPr>
          <p:sp>
            <p:nvSpPr>
              <p:cNvPr id="16" name="直角三角形 15"/>
              <p:cNvSpPr/>
              <p:nvPr/>
            </p:nvSpPr>
            <p:spPr>
              <a:xfrm>
                <a:off x="5148064" y="1419622"/>
                <a:ext cx="432048" cy="504056"/>
              </a:xfrm>
              <a:prstGeom prst="rtTriangle">
                <a:avLst/>
              </a:prstGeom>
              <a:solidFill>
                <a:srgbClr val="A8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150923" y="1923678"/>
                <a:ext cx="432048" cy="360040"/>
              </a:xfrm>
              <a:prstGeom prst="rect">
                <a:avLst/>
              </a:prstGeom>
              <a:solidFill>
                <a:srgbClr val="A8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5400000">
              <a:off x="7087954" y="2211712"/>
              <a:ext cx="432051" cy="864096"/>
              <a:chOff x="5148064" y="1419622"/>
              <a:chExt cx="432051" cy="864096"/>
            </a:xfrm>
            <a:solidFill>
              <a:srgbClr val="0C1B2E"/>
            </a:solidFill>
          </p:grpSpPr>
          <p:sp>
            <p:nvSpPr>
              <p:cNvPr id="14" name="直角三角形 13"/>
              <p:cNvSpPr/>
              <p:nvPr/>
            </p:nvSpPr>
            <p:spPr>
              <a:xfrm>
                <a:off x="5148064" y="1419622"/>
                <a:ext cx="432048" cy="504056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148064" y="1923678"/>
                <a:ext cx="432051" cy="360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直角三角形 10"/>
            <p:cNvSpPr/>
            <p:nvPr/>
          </p:nvSpPr>
          <p:spPr>
            <a:xfrm rot="16200000">
              <a:off x="6444208" y="2427734"/>
              <a:ext cx="432049" cy="432049"/>
            </a:xfrm>
            <a:prstGeom prst="rtTriangle">
              <a:avLst/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0800000">
              <a:off x="6444208" y="2859783"/>
              <a:ext cx="432048" cy="360040"/>
            </a:xfrm>
            <a:prstGeom prst="rect">
              <a:avLst/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9403552">
              <a:off x="6619902" y="3155636"/>
              <a:ext cx="504056" cy="482352"/>
            </a:xfrm>
            <a:prstGeom prst="rect">
              <a:avLst/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03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07506" y="0"/>
            <a:ext cx="9251506" cy="5143500"/>
            <a:chOff x="-107506" y="0"/>
            <a:chExt cx="9251506" cy="51435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0"/>
              <a:ext cx="9144000" cy="5143500"/>
              <a:chOff x="0" y="0"/>
              <a:chExt cx="9144000" cy="5143500"/>
            </a:xfrm>
            <a:solidFill>
              <a:srgbClr val="0C1B2E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0" y="3219823"/>
                <a:ext cx="9144000" cy="1923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rot="16200000">
                <a:off x="2962089" y="-2962089"/>
                <a:ext cx="3219822" cy="9144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平行四边形 23"/>
            <p:cNvSpPr/>
            <p:nvPr/>
          </p:nvSpPr>
          <p:spPr>
            <a:xfrm rot="20416978">
              <a:off x="1176354" y="1628401"/>
              <a:ext cx="5404839" cy="342695"/>
            </a:xfrm>
            <a:prstGeom prst="parallelogram">
              <a:avLst>
                <a:gd name="adj" fmla="val 40105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 rot="20416978">
              <a:off x="-107506" y="3393599"/>
              <a:ext cx="3980323" cy="748801"/>
            </a:xfrm>
            <a:prstGeom prst="parallelogram">
              <a:avLst>
                <a:gd name="adj" fmla="val 40105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rot="20416978">
              <a:off x="1519041" y="1765165"/>
              <a:ext cx="2405463" cy="146931"/>
            </a:xfrm>
            <a:prstGeom prst="parallelogram">
              <a:avLst>
                <a:gd name="adj" fmla="val 40105"/>
              </a:avLst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 rot="20416978">
              <a:off x="1239967" y="1823652"/>
              <a:ext cx="1816850" cy="71501"/>
            </a:xfrm>
            <a:prstGeom prst="parallelogram">
              <a:avLst>
                <a:gd name="adj" fmla="val 40105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 rot="20416978">
              <a:off x="4886426" y="818005"/>
              <a:ext cx="2395484" cy="145885"/>
            </a:xfrm>
            <a:prstGeom prst="parallelogram">
              <a:avLst>
                <a:gd name="adj" fmla="val 40105"/>
              </a:avLst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 rot="20416978">
              <a:off x="4190251" y="824419"/>
              <a:ext cx="2342042" cy="148565"/>
            </a:xfrm>
            <a:prstGeom prst="parallelogram">
              <a:avLst>
                <a:gd name="adj" fmla="val 40105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 rot="20416978" flipV="1">
              <a:off x="2349278" y="2660785"/>
              <a:ext cx="1046987" cy="45719"/>
            </a:xfrm>
            <a:prstGeom prst="parallelogram">
              <a:avLst>
                <a:gd name="adj" fmla="val 40105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 rot="20416978">
              <a:off x="75780" y="4621647"/>
              <a:ext cx="1816850" cy="160712"/>
            </a:xfrm>
            <a:prstGeom prst="parallelogram">
              <a:avLst>
                <a:gd name="adj" fmla="val 40105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 rot="20416978">
              <a:off x="1250970" y="4671522"/>
              <a:ext cx="1115653" cy="45719"/>
            </a:xfrm>
            <a:prstGeom prst="parallelogram">
              <a:avLst>
                <a:gd name="adj" fmla="val 40105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4" name="平行四边形 33"/>
            <p:cNvSpPr/>
            <p:nvPr/>
          </p:nvSpPr>
          <p:spPr>
            <a:xfrm rot="20416978">
              <a:off x="1597635" y="3073994"/>
              <a:ext cx="1816850" cy="71501"/>
            </a:xfrm>
            <a:prstGeom prst="parallelogram">
              <a:avLst>
                <a:gd name="adj" fmla="val 40105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 rot="20416978">
              <a:off x="1629897" y="2615602"/>
              <a:ext cx="1816850" cy="71501"/>
            </a:xfrm>
            <a:prstGeom prst="parallelogram">
              <a:avLst>
                <a:gd name="adj" fmla="val 40105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55469" y="270426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A83C2A"/>
                </a:solidFill>
                <a:ea typeface="微软雅黑" panose="020B0503020204020204" pitchFamily="34" charset="-122"/>
              </a:rPr>
              <a:t>写下你醒目的标题</a:t>
            </a:r>
            <a:endParaRPr lang="zh-CN" altLang="en-US" sz="3200" dirty="0">
              <a:solidFill>
                <a:srgbClr val="A83C2A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7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186232" y="1029597"/>
            <a:ext cx="2736305" cy="4046664"/>
            <a:chOff x="6105213" y="1029597"/>
            <a:chExt cx="2736305" cy="4046664"/>
          </a:xfrm>
        </p:grpSpPr>
        <p:sp>
          <p:nvSpPr>
            <p:cNvPr id="57" name="流程图: 可选过程 56"/>
            <p:cNvSpPr/>
            <p:nvPr/>
          </p:nvSpPr>
          <p:spPr>
            <a:xfrm rot="5400000">
              <a:off x="7006447" y="558900"/>
              <a:ext cx="914400" cy="2160240"/>
            </a:xfrm>
            <a:prstGeom prst="flowChartAlternateProcess">
              <a:avLst/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105213" y="1527895"/>
              <a:ext cx="2736305" cy="3548366"/>
            </a:xfrm>
            <a:prstGeom prst="rect">
              <a:avLst/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弦形 57"/>
            <p:cNvSpPr/>
            <p:nvPr/>
          </p:nvSpPr>
          <p:spPr>
            <a:xfrm rot="16200000">
              <a:off x="7006447" y="1029597"/>
              <a:ext cx="914400" cy="914400"/>
            </a:xfrm>
            <a:prstGeom prst="chord">
              <a:avLst>
                <a:gd name="adj1" fmla="val 5369289"/>
                <a:gd name="adj2" fmla="val 16200000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2905" y="1040935"/>
            <a:ext cx="2782751" cy="4035463"/>
            <a:chOff x="325083" y="1041314"/>
            <a:chExt cx="2782751" cy="4035463"/>
          </a:xfrm>
        </p:grpSpPr>
        <p:sp>
          <p:nvSpPr>
            <p:cNvPr id="60" name="流程图: 可选过程 59"/>
            <p:cNvSpPr/>
            <p:nvPr/>
          </p:nvSpPr>
          <p:spPr>
            <a:xfrm rot="5400000">
              <a:off x="1230859" y="514292"/>
              <a:ext cx="914400" cy="2160240"/>
            </a:xfrm>
            <a:prstGeom prst="flowChartAlternateProcess">
              <a:avLst/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25083" y="1515259"/>
              <a:ext cx="2782751" cy="3561518"/>
              <a:chOff x="3125902" y="2142787"/>
              <a:chExt cx="2567451" cy="326195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125902" y="2142787"/>
                <a:ext cx="2567451" cy="3261951"/>
              </a:xfrm>
              <a:prstGeom prst="rect">
                <a:avLst/>
              </a:prstGeom>
              <a:solidFill>
                <a:srgbClr val="0C1B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13335" y="3048297"/>
                <a:ext cx="2340179" cy="1775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zh-CN" altLang="zh-CN" sz="2400" kern="100" dirty="0" smtClean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zh-CN" altLang="en-US" sz="2400" kern="100" dirty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你的</a:t>
                </a:r>
                <a:r>
                  <a:rPr lang="zh-CN" altLang="en-US" sz="2400" kern="100" dirty="0" smtClean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文字</a:t>
                </a:r>
                <a:r>
                  <a:rPr lang="zh-CN" altLang="en-US" sz="2400" kern="100" dirty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你的</a:t>
                </a:r>
                <a:r>
                  <a:rPr lang="zh-CN" altLang="en-US" sz="2400" kern="100" dirty="0" smtClean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文字你</a:t>
                </a:r>
                <a:r>
                  <a:rPr lang="zh-CN" altLang="en-US" sz="2400" kern="100" dirty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 smtClean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文字你</a:t>
                </a:r>
                <a:r>
                  <a:rPr lang="zh-CN" altLang="en-US" sz="2400" kern="100" dirty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 smtClean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文字你</a:t>
                </a:r>
                <a:r>
                  <a:rPr lang="zh-CN" altLang="en-US" sz="2400" kern="100" dirty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 smtClean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文字你</a:t>
                </a:r>
                <a:r>
                  <a:rPr lang="zh-CN" altLang="en-US" sz="2400" kern="100" dirty="0">
                    <a:solidFill>
                      <a:srgbClr val="A83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的文字</a:t>
                </a:r>
                <a:endParaRPr lang="zh-CN" altLang="zh-CN" sz="2400" kern="100" dirty="0">
                  <a:solidFill>
                    <a:srgbClr val="A83C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66700" algn="just"/>
                <a:endParaRPr lang="zh-CN" altLang="zh-CN" sz="2400" kern="100" dirty="0">
                  <a:solidFill>
                    <a:srgbClr val="A83C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弦形 60"/>
            <p:cNvSpPr/>
            <p:nvPr/>
          </p:nvSpPr>
          <p:spPr>
            <a:xfrm rot="16200000">
              <a:off x="1270624" y="1041314"/>
              <a:ext cx="914400" cy="914400"/>
            </a:xfrm>
            <a:prstGeom prst="chord">
              <a:avLst>
                <a:gd name="adj1" fmla="val 5369289"/>
                <a:gd name="adj2" fmla="val 16200000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43678" y="1059412"/>
            <a:ext cx="2800194" cy="4016849"/>
            <a:chOff x="3198016" y="1055903"/>
            <a:chExt cx="2800194" cy="4016849"/>
          </a:xfrm>
        </p:grpSpPr>
        <p:sp>
          <p:nvSpPr>
            <p:cNvPr id="62" name="流程图: 可选过程 61"/>
            <p:cNvSpPr/>
            <p:nvPr/>
          </p:nvSpPr>
          <p:spPr>
            <a:xfrm rot="5400000">
              <a:off x="4140913" y="514292"/>
              <a:ext cx="914400" cy="2160240"/>
            </a:xfrm>
            <a:prstGeom prst="flowChartAlternateProcess">
              <a:avLst/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98016" y="1527895"/>
              <a:ext cx="2800194" cy="3544857"/>
            </a:xfrm>
            <a:prstGeom prst="rect">
              <a:avLst/>
            </a:prstGeom>
            <a:solidFill>
              <a:srgbClr val="0C1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弦形 62"/>
            <p:cNvSpPr/>
            <p:nvPr/>
          </p:nvSpPr>
          <p:spPr>
            <a:xfrm rot="16200000">
              <a:off x="4140913" y="1055903"/>
              <a:ext cx="914400" cy="914400"/>
            </a:xfrm>
            <a:prstGeom prst="chord">
              <a:avLst>
                <a:gd name="adj1" fmla="val 5369289"/>
                <a:gd name="adj2" fmla="val 16200000"/>
              </a:avLst>
            </a:prstGeom>
            <a:solidFill>
              <a:srgbClr val="A8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418642" y="2445804"/>
            <a:ext cx="2536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的文字</a:t>
            </a:r>
            <a:endParaRPr lang="zh-CN" altLang="zh-CN" sz="2400" kern="100" dirty="0">
              <a:solidFill>
                <a:srgbClr val="A83C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2400" kern="100" dirty="0">
              <a:solidFill>
                <a:srgbClr val="A83C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6455" y="2399682"/>
            <a:ext cx="2536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你的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100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文字你</a:t>
            </a:r>
            <a:r>
              <a:rPr lang="zh-CN" altLang="en-US" sz="2400" kern="100" dirty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的文字</a:t>
            </a:r>
            <a:endParaRPr lang="zh-CN" altLang="zh-CN" sz="2400" kern="100" dirty="0">
              <a:solidFill>
                <a:srgbClr val="A83C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2400" kern="100" dirty="0">
              <a:solidFill>
                <a:srgbClr val="A83C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7504" y="1203598"/>
            <a:ext cx="8928992" cy="3384376"/>
          </a:xfrm>
          <a:prstGeom prst="rect">
            <a:avLst/>
          </a:prstGeom>
          <a:noFill/>
          <a:ln w="34925">
            <a:solidFill>
              <a:srgbClr val="0C1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9672" y="782219"/>
            <a:ext cx="1656184" cy="842758"/>
          </a:xfrm>
          <a:prstGeom prst="rect">
            <a:avLst/>
          </a:prstGeom>
          <a:solidFill>
            <a:srgbClr val="0C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A83C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zh-CN" altLang="en-US" sz="2800" b="1" dirty="0">
              <a:solidFill>
                <a:srgbClr val="A83C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7784" y="2283718"/>
            <a:ext cx="485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A83C2A"/>
                </a:solidFill>
                <a:ea typeface="微软雅黑" panose="020B0503020204020204" pitchFamily="34" charset="-122"/>
              </a:rPr>
              <a:t>举个</a:t>
            </a:r>
            <a:r>
              <a:rPr lang="zh-CN" altLang="en-US" sz="4000" dirty="0" smtClean="0">
                <a:solidFill>
                  <a:srgbClr val="A83C2A"/>
                </a:solidFill>
                <a:ea typeface="微软雅黑" panose="020B0503020204020204" pitchFamily="34" charset="-122"/>
              </a:rPr>
              <a:t>例子怎么样？</a:t>
            </a:r>
            <a:endParaRPr lang="zh-CN" altLang="en-US" sz="4000" dirty="0">
              <a:solidFill>
                <a:srgbClr val="A83C2A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74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2759765" y="2118656"/>
            <a:ext cx="1060704" cy="914400"/>
          </a:xfrm>
          <a:prstGeom prst="triangle">
            <a:avLst/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4332230" y="2118656"/>
            <a:ext cx="1060704" cy="914400"/>
          </a:xfrm>
          <a:prstGeom prst="triangle">
            <a:avLst/>
          </a:prstGeom>
          <a:solidFill>
            <a:srgbClr val="A83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10800000">
            <a:off x="5282569" y="2137429"/>
            <a:ext cx="1060704" cy="914400"/>
          </a:xfrm>
          <a:prstGeom prst="triangle">
            <a:avLst/>
          </a:prstGeom>
          <a:solidFill>
            <a:srgbClr val="0C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0800000">
            <a:off x="3488994" y="2111405"/>
            <a:ext cx="1060704" cy="914400"/>
          </a:xfrm>
          <a:prstGeom prst="triangle">
            <a:avLst/>
          </a:prstGeom>
          <a:solidFill>
            <a:srgbClr val="0C1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>
            <a:stCxn id="3" idx="0"/>
          </p:cNvCxnSpPr>
          <p:nvPr/>
        </p:nvCxnSpPr>
        <p:spPr>
          <a:xfrm flipH="1" flipV="1">
            <a:off x="3275856" y="1491630"/>
            <a:ext cx="14261" cy="627026"/>
          </a:xfrm>
          <a:prstGeom prst="line">
            <a:avLst/>
          </a:prstGeom>
          <a:ln>
            <a:solidFill>
              <a:srgbClr val="0C1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812991" y="2997653"/>
            <a:ext cx="14261" cy="627026"/>
          </a:xfrm>
          <a:prstGeom prst="line">
            <a:avLst/>
          </a:prstGeom>
          <a:ln>
            <a:solidFill>
              <a:srgbClr val="0C1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855451" y="1510402"/>
            <a:ext cx="14261" cy="627026"/>
          </a:xfrm>
          <a:prstGeom prst="line">
            <a:avLst/>
          </a:prstGeom>
          <a:ln>
            <a:solidFill>
              <a:srgbClr val="0C1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005085" y="3010833"/>
            <a:ext cx="14261" cy="627026"/>
          </a:xfrm>
          <a:prstGeom prst="line">
            <a:avLst/>
          </a:prstGeom>
          <a:ln>
            <a:solidFill>
              <a:srgbClr val="0C1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544778" y="378549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16016" y="369250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12921" y="3640451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03748" y="3624679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你的文字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</a:t>
            </a:r>
            <a:r>
              <a:rPr lang="zh-CN" altLang="en-US" dirty="0">
                <a:ea typeface="微软雅黑" panose="020B0503020204020204" pitchFamily="34" charset="-122"/>
              </a:rPr>
              <a:t>你的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ea typeface="微软雅黑" panose="020B0503020204020204" pitchFamily="34" charset="-122"/>
              </a:rPr>
              <a:t>文字你</a:t>
            </a:r>
            <a:r>
              <a:rPr lang="zh-CN" altLang="en-US" dirty="0">
                <a:ea typeface="微软雅黑" panose="020B0503020204020204" pitchFamily="34" charset="-122"/>
              </a:rPr>
              <a:t>的文字</a:t>
            </a: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5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417</Words>
  <Application>Microsoft Office PowerPoint</Application>
  <PresentationFormat>全屏显示(16:9)</PresentationFormat>
  <Paragraphs>39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2015-12-06T01:02:03Z</dcterms:created>
  <dcterms:modified xsi:type="dcterms:W3CDTF">2017-08-12T05:51:25Z</dcterms:modified>
</cp:coreProperties>
</file>