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1"/>
  </p:sldMasterIdLst>
  <p:notesMasterIdLst>
    <p:notesMasterId r:id="rId29"/>
  </p:notesMasterIdLst>
  <p:handoutMasterIdLst>
    <p:handoutMasterId r:id="rId30"/>
  </p:handoutMasterIdLst>
  <p:sldIdLst>
    <p:sldId id="6261" r:id="rId2"/>
    <p:sldId id="7073" r:id="rId3"/>
    <p:sldId id="7069" r:id="rId4"/>
    <p:sldId id="7046" r:id="rId5"/>
    <p:sldId id="7055" r:id="rId6"/>
    <p:sldId id="7059" r:id="rId7"/>
    <p:sldId id="7064" r:id="rId8"/>
    <p:sldId id="7067" r:id="rId9"/>
    <p:sldId id="7070" r:id="rId10"/>
    <p:sldId id="7062" r:id="rId11"/>
    <p:sldId id="7063" r:id="rId12"/>
    <p:sldId id="7065" r:id="rId13"/>
    <p:sldId id="7066" r:id="rId14"/>
    <p:sldId id="7068" r:id="rId15"/>
    <p:sldId id="7071" r:id="rId16"/>
    <p:sldId id="7048" r:id="rId17"/>
    <p:sldId id="7047" r:id="rId18"/>
    <p:sldId id="7049" r:id="rId19"/>
    <p:sldId id="7051" r:id="rId20"/>
    <p:sldId id="7052" r:id="rId21"/>
    <p:sldId id="7072" r:id="rId22"/>
    <p:sldId id="7057" r:id="rId23"/>
    <p:sldId id="7058" r:id="rId24"/>
    <p:sldId id="7060" r:id="rId25"/>
    <p:sldId id="7061" r:id="rId26"/>
    <p:sldId id="7044" r:id="rId27"/>
    <p:sldId id="7074" r:id="rId28"/>
  </p:sldIdLst>
  <p:sldSz cx="12858750" cy="7232650"/>
  <p:notesSz cx="6858000" cy="9144000"/>
  <p:custDataLst>
    <p:tags r:id="rId3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2A25"/>
    <a:srgbClr val="000000"/>
    <a:srgbClr val="0C6AC7"/>
    <a:srgbClr val="4BC1DD"/>
    <a:srgbClr val="CA8F45"/>
    <a:srgbClr val="FFFFFF"/>
    <a:srgbClr val="DD1D7C"/>
    <a:srgbClr val="909E25"/>
    <a:srgbClr val="F099AB"/>
    <a:srgbClr val="24AD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35" autoAdjust="0"/>
    <p:restoredTop sz="95394" autoAdjust="0"/>
  </p:normalViewPr>
  <p:slideViewPr>
    <p:cSldViewPr>
      <p:cViewPr varScale="1">
        <p:scale>
          <a:sx n="103" d="100"/>
          <a:sy n="103" d="100"/>
        </p:scale>
        <p:origin x="-690" y="-102"/>
      </p:cViewPr>
      <p:guideLst>
        <p:guide orient="horz" pos="328"/>
        <p:guide orient="horz" pos="4183"/>
        <p:guide pos="4050"/>
        <p:guide pos="557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28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2017/8/10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B7FA29-E3F8-4667-8A96-8EB7A1B77917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535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994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003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428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661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78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777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560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808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332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956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110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316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7965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1113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9047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8117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1215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B7FA29-E3F8-4667-8A96-8EB7A1B77917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6615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3724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505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046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357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127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640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281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641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407" y="2246811"/>
            <a:ext cx="10929938" cy="15503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813" y="4098502"/>
            <a:ext cx="9001125" cy="1848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2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3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6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99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2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384D8-9F17-4372-A23A-924F96CB64E3}" type="datetimeFigureOut">
              <a:rPr lang="zh-CN" altLang="en-US"/>
              <a:pPr>
                <a:defRPr/>
              </a:pPr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0A286-8FF2-4EC5-AF8A-818446FED1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170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DD89832E-26A6-4465-8181-DF230988BFFD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58A5B2D7-6EFD-446D-831A-7B28045A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02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42938" y="6703596"/>
            <a:ext cx="3000375" cy="385072"/>
          </a:xfrm>
          <a:prstGeom prst="rect">
            <a:avLst/>
          </a:prstGeom>
        </p:spPr>
        <p:txBody>
          <a:bodyPr/>
          <a:lstStyle/>
          <a:p>
            <a:fld id="{3B085A59-86F2-4C02-8690-E4DB74BCA7EF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393407" y="6703596"/>
            <a:ext cx="4071937" cy="38507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15438" y="6703596"/>
            <a:ext cx="3000375" cy="385072"/>
          </a:xfrm>
          <a:prstGeom prst="rect">
            <a:avLst/>
          </a:prstGeom>
        </p:spPr>
        <p:txBody>
          <a:bodyPr/>
          <a:lstStyle/>
          <a:p>
            <a:fld id="{1987E667-AB9D-401A-9E25-1A5C32FE2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238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C9470541-0799-4B80-BB55-C561F12F496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66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5054203" y="1953498"/>
            <a:ext cx="6465094" cy="48237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tIns="1920240" bIns="2834640" anchor="ctr" anchorCtr="0"/>
          <a:lstStyle>
            <a:lvl1pPr algn="ctr" rtl="0">
              <a:buNone/>
              <a:defRPr sz="1687" b="0" i="0" baseline="0"/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5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24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55" r:id="rId2"/>
    <p:sldLayoutId id="2147483759" r:id="rId3"/>
    <p:sldLayoutId id="2147483760" r:id="rId4"/>
    <p:sldLayoutId id="2147483761" r:id="rId5"/>
  </p:sldLayoutIdLst>
  <p:timing>
    <p:tnLst>
      <p:par>
        <p:cTn id="1" dur="indefinite" restart="never" nodeType="tmRoot"/>
      </p:par>
    </p:tnLst>
  </p:timing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3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ptbz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72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6749" b="-2792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2209800" y="3093391"/>
            <a:ext cx="843915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8000" dirty="0">
                <a:solidFill>
                  <a:schemeClr val="accent1"/>
                </a:solidFill>
                <a:cs typeface="Arial" panose="020B0604020202020204" pitchFamily="34" charset="0"/>
              </a:rPr>
              <a:t>简约</a:t>
            </a:r>
            <a:r>
              <a:rPr lang="zh-CN" altLang="en-US" sz="8000" dirty="0" smtClean="0">
                <a:solidFill>
                  <a:schemeClr val="accent1"/>
                </a:solidFill>
                <a:cs typeface="Arial" panose="020B0604020202020204" pitchFamily="34" charset="0"/>
              </a:rPr>
              <a:t> 清新淡雅</a:t>
            </a:r>
            <a:r>
              <a:rPr lang="en-US" altLang="zh-CN" sz="8000" dirty="0" smtClean="0">
                <a:solidFill>
                  <a:schemeClr val="accent1"/>
                </a:solidFill>
                <a:cs typeface="Arial" panose="020B0604020202020204" pitchFamily="34" charset="0"/>
              </a:rPr>
              <a:t>PPT</a:t>
            </a:r>
            <a:endParaRPr lang="zh-CN" altLang="en-US" sz="80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4053111" y="4929146"/>
            <a:ext cx="2044112" cy="28814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 lIns="36000" tIns="36000" rIns="36000" bIns="3600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zh-CN" alt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汇</a:t>
            </a:r>
            <a:r>
              <a:rPr lang="zh-CN" altLang="en-US" sz="1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报人</a:t>
            </a:r>
            <a:r>
              <a:rPr lang="en-US" altLang="zh-CN" sz="1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</a:t>
            </a:r>
            <a:r>
              <a:rPr lang="zh-CN" altLang="en-US" sz="1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宝藏</a:t>
            </a:r>
            <a:r>
              <a:rPr lang="en-US" altLang="zh-CN" sz="1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PPT</a:t>
            </a:r>
            <a:endParaRPr lang="en-US" altLang="zh-CN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6717407" y="4929146"/>
            <a:ext cx="2180346" cy="28814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 lIns="36000" tIns="36000" rIns="36000" bIns="3600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Report: Ones DE design</a:t>
            </a:r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2571752" y="2824237"/>
            <a:ext cx="77152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400" smtClean="0">
                <a:solidFill>
                  <a:schemeClr val="accent2"/>
                </a:solidFill>
                <a:cs typeface="Arial" panose="020B0604020202020204" pitchFamily="34" charset="0"/>
              </a:rPr>
              <a:t>HAN FAN PURE AND FRESH QUIETLY ELEGANT PPT</a:t>
            </a:r>
            <a:endParaRPr lang="zh-CN" altLang="en-US" sz="2400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375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10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6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1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9" grpId="1"/>
      <p:bldP spid="10" grpId="0" animBg="1"/>
      <p:bldP spid="12" grpId="0" animBg="1"/>
      <p:bldP spid="14" grpId="0"/>
      <p:bldP spid="1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/>
          </p:cNvSpPr>
          <p:nvPr/>
        </p:nvSpPr>
        <p:spPr bwMode="auto">
          <a:xfrm>
            <a:off x="1316049" y="4330877"/>
            <a:ext cx="2732334" cy="1647437"/>
          </a:xfrm>
          <a:prstGeom prst="rect">
            <a:avLst/>
          </a:prstGeom>
          <a:solidFill>
            <a:schemeClr val="accent1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476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3298330" y="5221564"/>
            <a:ext cx="750053" cy="756749"/>
          </a:xfrm>
          <a:custGeom>
            <a:avLst/>
            <a:gdLst>
              <a:gd name="T0" fmla="*/ 0 w 21600"/>
              <a:gd name="T1" fmla="*/ 0 h 21600"/>
              <a:gd name="T2" fmla="*/ 1422400 w 21600"/>
              <a:gd name="T3" fmla="*/ 0 h 21600"/>
              <a:gd name="T4" fmla="*/ 1422400 w 21600"/>
              <a:gd name="T5" fmla="*/ 1435100 h 21600"/>
              <a:gd name="T6" fmla="*/ 0 w 21600"/>
              <a:gd name="T7" fmla="*/ 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sz="1476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3305028" y="3574127"/>
            <a:ext cx="2732334" cy="1647437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476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5" name="Freeform 10"/>
          <p:cNvSpPr>
            <a:spLocks/>
          </p:cNvSpPr>
          <p:nvPr/>
        </p:nvSpPr>
        <p:spPr bwMode="auto">
          <a:xfrm>
            <a:off x="5287309" y="4464815"/>
            <a:ext cx="750053" cy="756749"/>
          </a:xfrm>
          <a:custGeom>
            <a:avLst/>
            <a:gdLst>
              <a:gd name="T0" fmla="*/ 0 w 21600"/>
              <a:gd name="T1" fmla="*/ 0 h 21600"/>
              <a:gd name="T2" fmla="*/ 1422400 w 21600"/>
              <a:gd name="T3" fmla="*/ 0 h 21600"/>
              <a:gd name="T4" fmla="*/ 1422400 w 21600"/>
              <a:gd name="T5" fmla="*/ 1435100 h 21600"/>
              <a:gd name="T6" fmla="*/ 0 w 21600"/>
              <a:gd name="T7" fmla="*/ 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sz="1476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" name="Rectangle 11"/>
          <p:cNvSpPr>
            <a:spLocks/>
          </p:cNvSpPr>
          <p:nvPr/>
        </p:nvSpPr>
        <p:spPr bwMode="auto">
          <a:xfrm>
            <a:off x="5280613" y="2824075"/>
            <a:ext cx="2732334" cy="1647437"/>
          </a:xfrm>
          <a:prstGeom prst="rect">
            <a:avLst/>
          </a:prstGeom>
          <a:solidFill>
            <a:schemeClr val="accent3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476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7" name="Freeform 12"/>
          <p:cNvSpPr>
            <a:spLocks/>
          </p:cNvSpPr>
          <p:nvPr/>
        </p:nvSpPr>
        <p:spPr bwMode="auto">
          <a:xfrm>
            <a:off x="7262894" y="3701368"/>
            <a:ext cx="750053" cy="756749"/>
          </a:xfrm>
          <a:custGeom>
            <a:avLst/>
            <a:gdLst>
              <a:gd name="T0" fmla="*/ 0 w 21600"/>
              <a:gd name="T1" fmla="*/ 0 h 21600"/>
              <a:gd name="T2" fmla="*/ 1422400 w 21600"/>
              <a:gd name="T3" fmla="*/ 0 h 21600"/>
              <a:gd name="T4" fmla="*/ 1422400 w 21600"/>
              <a:gd name="T5" fmla="*/ 1435100 h 21600"/>
              <a:gd name="T6" fmla="*/ 0 w 21600"/>
              <a:gd name="T7" fmla="*/ 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sz="1476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8" name="AutoShape 13"/>
          <p:cNvSpPr>
            <a:spLocks/>
          </p:cNvSpPr>
          <p:nvPr/>
        </p:nvSpPr>
        <p:spPr bwMode="auto">
          <a:xfrm>
            <a:off x="7278201" y="1712390"/>
            <a:ext cx="3375237" cy="2350611"/>
          </a:xfrm>
          <a:prstGeom prst="rightArrow">
            <a:avLst>
              <a:gd name="adj1" fmla="val 69463"/>
              <a:gd name="adj2" fmla="val 28319"/>
            </a:avLst>
          </a:prstGeom>
          <a:solidFill>
            <a:schemeClr val="accent4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476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367315" y="4577299"/>
            <a:ext cx="1793974" cy="1138647"/>
            <a:chOff x="1366004" y="4568797"/>
            <a:chExt cx="1701046" cy="1079666"/>
          </a:xfrm>
        </p:grpSpPr>
        <p:sp>
          <p:nvSpPr>
            <p:cNvPr id="11" name="TextBox 10"/>
            <p:cNvSpPr txBox="1"/>
            <p:nvPr/>
          </p:nvSpPr>
          <p:spPr>
            <a:xfrm>
              <a:off x="1449803" y="4971408"/>
              <a:ext cx="1617247" cy="677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16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Lorem</a:t>
              </a:r>
              <a:r>
                <a:rPr lang="en-US" sz="116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16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ipsum</a:t>
              </a:r>
              <a:r>
                <a:rPr lang="en-US" sz="116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dolor sit </a:t>
              </a:r>
              <a:r>
                <a:rPr lang="en-US" sz="116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met,nsectetur</a:t>
              </a:r>
              <a:r>
                <a:rPr lang="en-US" sz="116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16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dipisc</a:t>
              </a:r>
              <a:r>
                <a:rPr lang="en-US" sz="116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16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ing</a:t>
              </a:r>
              <a:r>
                <a:rPr lang="en-US" sz="116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16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elit</a:t>
              </a:r>
              <a:r>
                <a:rPr lang="en-US" sz="116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. </a:t>
              </a:r>
              <a:r>
                <a:rPr lang="en-US" sz="116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Edimprdiet</a:t>
              </a:r>
              <a:r>
                <a:rPr lang="en-US" sz="116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16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tinci</a:t>
              </a:r>
              <a:endParaRPr lang="en-US" sz="116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endParaRPr>
            </a:p>
            <a:p>
              <a:pPr algn="just"/>
              <a:r>
                <a:rPr lang="en-US" sz="116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duntvelitlaoreet</a:t>
              </a:r>
              <a:r>
                <a:rPr lang="en-US" sz="116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16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acilisis</a:t>
              </a:r>
              <a:r>
                <a:rPr lang="en-US" sz="116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.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6004" y="4568797"/>
              <a:ext cx="1535946" cy="302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76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Clear Sans" panose="020B0503030202020304" pitchFamily="34" charset="0"/>
                  <a:sym typeface="Times New Roman" panose="02020603050405020304" pitchFamily="18" charset="0"/>
                </a:rPr>
                <a:t>Asset Allocation</a:t>
              </a:r>
              <a:endParaRPr lang="id-ID" sz="1476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" panose="020B0503030202020304" pitchFamily="34" charset="0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359344" y="3833159"/>
            <a:ext cx="1827512" cy="1138647"/>
            <a:chOff x="1366004" y="4568797"/>
            <a:chExt cx="1732847" cy="1079666"/>
          </a:xfrm>
        </p:grpSpPr>
        <p:sp>
          <p:nvSpPr>
            <p:cNvPr id="14" name="TextBox 13"/>
            <p:cNvSpPr txBox="1"/>
            <p:nvPr/>
          </p:nvSpPr>
          <p:spPr>
            <a:xfrm>
              <a:off x="1449803" y="4971408"/>
              <a:ext cx="1649048" cy="677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16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Lorem</a:t>
              </a:r>
              <a:r>
                <a:rPr lang="en-US" sz="116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16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ipsum</a:t>
              </a:r>
              <a:r>
                <a:rPr lang="en-US" sz="116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dolor sit </a:t>
              </a:r>
              <a:r>
                <a:rPr lang="en-US" sz="116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met,nsectetur</a:t>
              </a:r>
              <a:r>
                <a:rPr lang="en-US" sz="116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16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dipisc</a:t>
              </a:r>
              <a:r>
                <a:rPr lang="en-US" sz="116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16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ing</a:t>
              </a:r>
              <a:r>
                <a:rPr lang="en-US" sz="116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16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elit</a:t>
              </a:r>
              <a:r>
                <a:rPr lang="en-US" sz="116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. </a:t>
              </a:r>
              <a:r>
                <a:rPr lang="en-US" sz="116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Edimprdiet</a:t>
              </a:r>
              <a:r>
                <a:rPr lang="en-US" sz="116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16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tinci</a:t>
              </a:r>
              <a:endParaRPr lang="en-US" sz="116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endParaRPr>
            </a:p>
            <a:p>
              <a:pPr algn="just"/>
              <a:r>
                <a:rPr lang="en-US" sz="116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duntvelitlaoreet</a:t>
              </a:r>
              <a:r>
                <a:rPr lang="en-US" sz="116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16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acilisis</a:t>
              </a:r>
              <a:r>
                <a:rPr lang="en-US" sz="116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.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66004" y="4568797"/>
              <a:ext cx="1374304" cy="302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76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Clear Sans" panose="020B0503030202020304" pitchFamily="34" charset="0"/>
                  <a:sym typeface="Times New Roman" panose="02020603050405020304" pitchFamily="18" charset="0"/>
                </a:rPr>
                <a:t>Chaos Theory</a:t>
              </a:r>
              <a:endParaRPr lang="id-ID" sz="1476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" panose="020B0503030202020304" pitchFamily="34" charset="0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40224" y="3109563"/>
            <a:ext cx="1937978" cy="1138647"/>
            <a:chOff x="1366004" y="4568797"/>
            <a:chExt cx="1837591" cy="1079666"/>
          </a:xfrm>
        </p:grpSpPr>
        <p:sp>
          <p:nvSpPr>
            <p:cNvPr id="17" name="TextBox 16"/>
            <p:cNvSpPr txBox="1"/>
            <p:nvPr/>
          </p:nvSpPr>
          <p:spPr>
            <a:xfrm>
              <a:off x="1449803" y="4971408"/>
              <a:ext cx="1595042" cy="677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16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Lorem</a:t>
              </a:r>
              <a:r>
                <a:rPr lang="en-US" sz="116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16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ipsum</a:t>
              </a:r>
              <a:r>
                <a:rPr lang="en-US" sz="116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dolor sit </a:t>
              </a:r>
              <a:r>
                <a:rPr lang="en-US" sz="116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met,nsectetur</a:t>
              </a:r>
              <a:r>
                <a:rPr lang="en-US" sz="116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16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dipisc</a:t>
              </a:r>
              <a:r>
                <a:rPr lang="en-US" sz="116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16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ing</a:t>
              </a:r>
              <a:r>
                <a:rPr lang="en-US" sz="116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16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elit</a:t>
              </a:r>
              <a:r>
                <a:rPr lang="en-US" sz="116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. </a:t>
              </a:r>
              <a:r>
                <a:rPr lang="en-US" sz="116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Edimprdiet</a:t>
              </a:r>
              <a:r>
                <a:rPr lang="en-US" sz="116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16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tinci</a:t>
              </a:r>
              <a:endParaRPr lang="en-US" sz="116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endParaRPr>
            </a:p>
            <a:p>
              <a:pPr algn="just"/>
              <a:r>
                <a:rPr lang="en-US" sz="116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duntvelitlaoreet</a:t>
              </a:r>
              <a:r>
                <a:rPr lang="en-US" sz="116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16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acilisis</a:t>
              </a:r>
              <a:r>
                <a:rPr lang="en-US" sz="116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.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66004" y="4568797"/>
              <a:ext cx="1837591" cy="302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64326">
                <a:spcBef>
                  <a:spcPct val="20000"/>
                </a:spcBef>
                <a:defRPr/>
              </a:pPr>
              <a:r>
                <a:rPr lang="en-US" sz="1476" b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Qualitative Analysis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388826" y="2254721"/>
            <a:ext cx="2047456" cy="1138647"/>
            <a:chOff x="1366004" y="4568797"/>
            <a:chExt cx="1941398" cy="1079666"/>
          </a:xfrm>
        </p:grpSpPr>
        <p:sp>
          <p:nvSpPr>
            <p:cNvPr id="20" name="TextBox 19"/>
            <p:cNvSpPr txBox="1"/>
            <p:nvPr/>
          </p:nvSpPr>
          <p:spPr>
            <a:xfrm>
              <a:off x="1449803" y="4971408"/>
              <a:ext cx="1857599" cy="677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16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Lorem</a:t>
              </a:r>
              <a:r>
                <a:rPr lang="en-US" sz="116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16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ipsum</a:t>
              </a:r>
              <a:r>
                <a:rPr lang="en-US" sz="116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dolor sit </a:t>
              </a:r>
              <a:r>
                <a:rPr lang="en-US" sz="116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met,nsectetur</a:t>
              </a:r>
              <a:r>
                <a:rPr lang="en-US" sz="116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16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dipisc</a:t>
              </a:r>
              <a:r>
                <a:rPr lang="en-US" sz="116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16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ing</a:t>
              </a:r>
              <a:r>
                <a:rPr lang="en-US" sz="116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16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elit</a:t>
              </a:r>
              <a:r>
                <a:rPr lang="en-US" sz="116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. </a:t>
              </a:r>
              <a:r>
                <a:rPr lang="en-US" sz="116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Edimprdiet</a:t>
              </a:r>
              <a:r>
                <a:rPr lang="en-US" sz="116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16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tinci</a:t>
              </a:r>
              <a:endParaRPr lang="en-US" sz="116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endParaRPr>
            </a:p>
            <a:p>
              <a:pPr algn="just"/>
              <a:r>
                <a:rPr lang="en-US" sz="116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duntvelitlaoreet</a:t>
              </a:r>
              <a:r>
                <a:rPr lang="en-US" sz="116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16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acilisis</a:t>
              </a:r>
              <a:r>
                <a:rPr lang="en-US" sz="116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.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66004" y="4568797"/>
              <a:ext cx="1941398" cy="302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64326">
                <a:spcBef>
                  <a:spcPct val="20000"/>
                </a:spcBef>
                <a:defRPr/>
              </a:pPr>
              <a:r>
                <a:rPr lang="en-US" sz="1476" b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Momentum Investing</a:t>
              </a:r>
            </a:p>
          </p:txBody>
        </p:sp>
      </p:grpSp>
      <p:sp>
        <p:nvSpPr>
          <p:cNvPr id="22" name="Content Placeholder 2"/>
          <p:cNvSpPr txBox="1">
            <a:spLocks/>
          </p:cNvSpPr>
          <p:nvPr/>
        </p:nvSpPr>
        <p:spPr>
          <a:xfrm>
            <a:off x="4820637" y="366080"/>
            <a:ext cx="3217476" cy="3692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399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n-US" sz="2399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5108654" y="727938"/>
            <a:ext cx="264144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CLICK TO ADD CAPTION TEXT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08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725106" y="1770479"/>
            <a:ext cx="1705416" cy="1706939"/>
            <a:chOff x="6376412" y="1678768"/>
            <a:chExt cx="1617076" cy="1618520"/>
          </a:xfrm>
          <a:solidFill>
            <a:schemeClr val="accent3"/>
          </a:solidFill>
        </p:grpSpPr>
        <p:sp>
          <p:nvSpPr>
            <p:cNvPr id="38" name="Freeform 35"/>
            <p:cNvSpPr>
              <a:spLocks noEditPoints="1"/>
            </p:cNvSpPr>
            <p:nvPr/>
          </p:nvSpPr>
          <p:spPr bwMode="auto">
            <a:xfrm>
              <a:off x="6376412" y="1678768"/>
              <a:ext cx="1617076" cy="1618520"/>
            </a:xfrm>
            <a:custGeom>
              <a:avLst/>
              <a:gdLst>
                <a:gd name="T0" fmla="*/ 235 w 471"/>
                <a:gd name="T1" fmla="*/ 0 h 471"/>
                <a:gd name="T2" fmla="*/ 0 w 471"/>
                <a:gd name="T3" fmla="*/ 235 h 471"/>
                <a:gd name="T4" fmla="*/ 235 w 471"/>
                <a:gd name="T5" fmla="*/ 471 h 471"/>
                <a:gd name="T6" fmla="*/ 471 w 471"/>
                <a:gd name="T7" fmla="*/ 235 h 471"/>
                <a:gd name="T8" fmla="*/ 235 w 471"/>
                <a:gd name="T9" fmla="*/ 0 h 471"/>
                <a:gd name="T10" fmla="*/ 235 w 471"/>
                <a:gd name="T11" fmla="*/ 408 h 471"/>
                <a:gd name="T12" fmla="*/ 62 w 471"/>
                <a:gd name="T13" fmla="*/ 235 h 471"/>
                <a:gd name="T14" fmla="*/ 235 w 471"/>
                <a:gd name="T15" fmla="*/ 62 h 471"/>
                <a:gd name="T16" fmla="*/ 408 w 471"/>
                <a:gd name="T17" fmla="*/ 235 h 471"/>
                <a:gd name="T18" fmla="*/ 235 w 471"/>
                <a:gd name="T19" fmla="*/ 408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1" h="471">
                  <a:moveTo>
                    <a:pt x="235" y="0"/>
                  </a:moveTo>
                  <a:cubicBezTo>
                    <a:pt x="105" y="0"/>
                    <a:pt x="0" y="105"/>
                    <a:pt x="0" y="235"/>
                  </a:cubicBezTo>
                  <a:cubicBezTo>
                    <a:pt x="0" y="365"/>
                    <a:pt x="105" y="471"/>
                    <a:pt x="235" y="471"/>
                  </a:cubicBezTo>
                  <a:cubicBezTo>
                    <a:pt x="365" y="471"/>
                    <a:pt x="471" y="365"/>
                    <a:pt x="471" y="235"/>
                  </a:cubicBezTo>
                  <a:cubicBezTo>
                    <a:pt x="471" y="105"/>
                    <a:pt x="365" y="0"/>
                    <a:pt x="235" y="0"/>
                  </a:cubicBezTo>
                  <a:close/>
                  <a:moveTo>
                    <a:pt x="235" y="408"/>
                  </a:moveTo>
                  <a:cubicBezTo>
                    <a:pt x="140" y="408"/>
                    <a:pt x="62" y="331"/>
                    <a:pt x="62" y="235"/>
                  </a:cubicBezTo>
                  <a:cubicBezTo>
                    <a:pt x="62" y="140"/>
                    <a:pt x="140" y="62"/>
                    <a:pt x="235" y="62"/>
                  </a:cubicBezTo>
                  <a:cubicBezTo>
                    <a:pt x="331" y="62"/>
                    <a:pt x="408" y="140"/>
                    <a:pt x="408" y="235"/>
                  </a:cubicBezTo>
                  <a:cubicBezTo>
                    <a:pt x="408" y="331"/>
                    <a:pt x="331" y="408"/>
                    <a:pt x="235" y="40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70" name="Shape 4168"/>
            <p:cNvSpPr/>
            <p:nvPr/>
          </p:nvSpPr>
          <p:spPr>
            <a:xfrm>
              <a:off x="7101470" y="2315605"/>
              <a:ext cx="519944" cy="337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1" y="13211"/>
                  </a:moveTo>
                  <a:cubicBezTo>
                    <a:pt x="11747" y="14381"/>
                    <a:pt x="9458" y="18011"/>
                    <a:pt x="9360" y="18165"/>
                  </a:cubicBezTo>
                  <a:cubicBezTo>
                    <a:pt x="9249" y="18377"/>
                    <a:pt x="8939" y="18735"/>
                    <a:pt x="8644" y="18441"/>
                  </a:cubicBezTo>
                  <a:cubicBezTo>
                    <a:pt x="8559" y="18357"/>
                    <a:pt x="8459" y="18187"/>
                    <a:pt x="8459" y="17853"/>
                  </a:cubicBezTo>
                  <a:cubicBezTo>
                    <a:pt x="8459" y="17530"/>
                    <a:pt x="8554" y="17204"/>
                    <a:pt x="8565" y="17168"/>
                  </a:cubicBezTo>
                  <a:lnTo>
                    <a:pt x="9680" y="13369"/>
                  </a:lnTo>
                  <a:cubicBezTo>
                    <a:pt x="9471" y="13239"/>
                    <a:pt x="9111" y="13015"/>
                    <a:pt x="8832" y="12829"/>
                  </a:cubicBezTo>
                  <a:lnTo>
                    <a:pt x="8758" y="12781"/>
                  </a:lnTo>
                  <a:cubicBezTo>
                    <a:pt x="8476" y="12597"/>
                    <a:pt x="8124" y="12367"/>
                    <a:pt x="8124" y="11770"/>
                  </a:cubicBezTo>
                  <a:cubicBezTo>
                    <a:pt x="8124" y="11484"/>
                    <a:pt x="8211" y="11152"/>
                    <a:pt x="8393" y="10758"/>
                  </a:cubicBezTo>
                  <a:cubicBezTo>
                    <a:pt x="8927" y="9588"/>
                    <a:pt x="11216" y="5958"/>
                    <a:pt x="11314" y="5804"/>
                  </a:cubicBezTo>
                  <a:cubicBezTo>
                    <a:pt x="11426" y="5592"/>
                    <a:pt x="11735" y="5234"/>
                    <a:pt x="12030" y="5528"/>
                  </a:cubicBezTo>
                  <a:cubicBezTo>
                    <a:pt x="12115" y="5612"/>
                    <a:pt x="12215" y="5782"/>
                    <a:pt x="12215" y="6116"/>
                  </a:cubicBezTo>
                  <a:cubicBezTo>
                    <a:pt x="12215" y="6438"/>
                    <a:pt x="12120" y="6765"/>
                    <a:pt x="12110" y="6801"/>
                  </a:cubicBezTo>
                  <a:lnTo>
                    <a:pt x="10992" y="10600"/>
                  </a:lnTo>
                  <a:cubicBezTo>
                    <a:pt x="11203" y="10730"/>
                    <a:pt x="11563" y="10954"/>
                    <a:pt x="11842" y="11140"/>
                  </a:cubicBezTo>
                  <a:lnTo>
                    <a:pt x="11916" y="11188"/>
                  </a:lnTo>
                  <a:cubicBezTo>
                    <a:pt x="12198" y="11372"/>
                    <a:pt x="12550" y="11602"/>
                    <a:pt x="12550" y="12201"/>
                  </a:cubicBezTo>
                  <a:cubicBezTo>
                    <a:pt x="12550" y="12485"/>
                    <a:pt x="12462" y="12817"/>
                    <a:pt x="12281" y="13211"/>
                  </a:cubicBezTo>
                  <a:close/>
                  <a:moveTo>
                    <a:pt x="16430" y="6048"/>
                  </a:moveTo>
                  <a:cubicBezTo>
                    <a:pt x="16132" y="6048"/>
                    <a:pt x="15840" y="6088"/>
                    <a:pt x="15557" y="6162"/>
                  </a:cubicBezTo>
                  <a:cubicBezTo>
                    <a:pt x="14848" y="2597"/>
                    <a:pt x="12653" y="0"/>
                    <a:pt x="10054" y="0"/>
                  </a:cubicBezTo>
                  <a:cubicBezTo>
                    <a:pt x="6881" y="0"/>
                    <a:pt x="4310" y="3869"/>
                    <a:pt x="4310" y="8641"/>
                  </a:cubicBezTo>
                  <a:cubicBezTo>
                    <a:pt x="4310" y="9067"/>
                    <a:pt x="4330" y="9486"/>
                    <a:pt x="4369" y="9896"/>
                  </a:cubicBezTo>
                  <a:cubicBezTo>
                    <a:pt x="4217" y="9868"/>
                    <a:pt x="4064" y="9850"/>
                    <a:pt x="3906" y="9850"/>
                  </a:cubicBezTo>
                  <a:cubicBezTo>
                    <a:pt x="1749" y="9850"/>
                    <a:pt x="0" y="12481"/>
                    <a:pt x="0" y="15726"/>
                  </a:cubicBezTo>
                  <a:cubicBezTo>
                    <a:pt x="0" y="18969"/>
                    <a:pt x="1749" y="21600"/>
                    <a:pt x="3906" y="21600"/>
                  </a:cubicBezTo>
                  <a:lnTo>
                    <a:pt x="16430" y="21600"/>
                  </a:lnTo>
                  <a:cubicBezTo>
                    <a:pt x="19285" y="21600"/>
                    <a:pt x="21600" y="18119"/>
                    <a:pt x="21600" y="13823"/>
                  </a:cubicBezTo>
                  <a:cubicBezTo>
                    <a:pt x="21600" y="9530"/>
                    <a:pt x="19285" y="6048"/>
                    <a:pt x="16430" y="604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375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02166" y="2542123"/>
            <a:ext cx="618433" cy="407211"/>
            <a:chOff x="3672114" y="2961703"/>
            <a:chExt cx="1188615" cy="782652"/>
          </a:xfrm>
        </p:grpSpPr>
        <p:cxnSp>
          <p:nvCxnSpPr>
            <p:cNvPr id="12" name="Straight Connector 11"/>
            <p:cNvCxnSpPr/>
            <p:nvPr/>
          </p:nvCxnSpPr>
          <p:spPr>
            <a:xfrm flipH="1">
              <a:off x="4412341" y="2961703"/>
              <a:ext cx="448388" cy="77399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672114" y="3744355"/>
              <a:ext cx="740227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 flipH="1">
            <a:off x="6871813" y="3313178"/>
            <a:ext cx="1253548" cy="825408"/>
            <a:chOff x="3672114" y="2961703"/>
            <a:chExt cx="1188615" cy="782652"/>
          </a:xfrm>
        </p:grpSpPr>
        <p:cxnSp>
          <p:nvCxnSpPr>
            <p:cNvPr id="15" name="Straight Connector 14"/>
            <p:cNvCxnSpPr/>
            <p:nvPr/>
          </p:nvCxnSpPr>
          <p:spPr>
            <a:xfrm flipH="1">
              <a:off x="4412341" y="2961703"/>
              <a:ext cx="448388" cy="77399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3672114" y="3744355"/>
              <a:ext cx="740227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flipH="1">
            <a:off x="8405314" y="2542123"/>
            <a:ext cx="618433" cy="407211"/>
            <a:chOff x="3672114" y="2961703"/>
            <a:chExt cx="1188615" cy="782652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4412341" y="2961703"/>
              <a:ext cx="448388" cy="77399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672114" y="3744355"/>
              <a:ext cx="740227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9257042" y="2716659"/>
            <a:ext cx="2337191" cy="993497"/>
            <a:chOff x="9179005" y="2464956"/>
            <a:chExt cx="2216125" cy="942034"/>
          </a:xfrm>
        </p:grpSpPr>
        <p:sp>
          <p:nvSpPr>
            <p:cNvPr id="23" name="TextBox 22"/>
            <p:cNvSpPr txBox="1"/>
            <p:nvPr/>
          </p:nvSpPr>
          <p:spPr>
            <a:xfrm>
              <a:off x="9256677" y="2852871"/>
              <a:ext cx="2138453" cy="5541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Loem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ipsum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dolor sit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amet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cnsectetur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adipiscing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elit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Seddiet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tincidunt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velit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179005" y="2464956"/>
              <a:ext cx="1320097" cy="4126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87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Clear Sans" panose="020B0503030202020304" pitchFamily="34" charset="0"/>
                  <a:sym typeface="Times New Roman" panose="02020603050405020304" pitchFamily="18" charset="0"/>
                </a:rPr>
                <a:t>Improve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92127" y="2716659"/>
            <a:ext cx="2157254" cy="993497"/>
            <a:chOff x="905232" y="2464956"/>
            <a:chExt cx="2045509" cy="942034"/>
          </a:xfrm>
        </p:grpSpPr>
        <p:sp>
          <p:nvSpPr>
            <p:cNvPr id="26" name="TextBox 25"/>
            <p:cNvSpPr txBox="1"/>
            <p:nvPr/>
          </p:nvSpPr>
          <p:spPr>
            <a:xfrm>
              <a:off x="905232" y="2852871"/>
              <a:ext cx="1967465" cy="5541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Loem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ipsum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dolor sit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amet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cnsectetur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adipiscing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elit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Seddiet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tincidunt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velit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30644" y="2464956"/>
              <a:ext cx="1320097" cy="4126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687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Clear Sans" panose="020B0503030202020304" pitchFamily="34" charset="0"/>
                  <a:sym typeface="Times New Roman" panose="02020603050405020304" pitchFamily="18" charset="0"/>
                </a:rPr>
                <a:t>Measure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56247" y="3913018"/>
            <a:ext cx="2151539" cy="993497"/>
            <a:chOff x="9179005" y="2464956"/>
            <a:chExt cx="2040090" cy="942034"/>
          </a:xfrm>
        </p:grpSpPr>
        <p:sp>
          <p:nvSpPr>
            <p:cNvPr id="29" name="TextBox 28"/>
            <p:cNvSpPr txBox="1"/>
            <p:nvPr/>
          </p:nvSpPr>
          <p:spPr>
            <a:xfrm>
              <a:off x="9256677" y="2852871"/>
              <a:ext cx="1962418" cy="5541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Loem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ipsum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dolor sit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amet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cnsectetur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adipiscing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elit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Seddiet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tincidunt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velit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179005" y="2464956"/>
              <a:ext cx="1320097" cy="4126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87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Clear Sans" panose="020B0503030202020304" pitchFamily="34" charset="0"/>
                  <a:sym typeface="Times New Roman" panose="02020603050405020304" pitchFamily="18" charset="0"/>
                </a:rPr>
                <a:t>Plan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938277" y="3489722"/>
            <a:ext cx="1010045" cy="2889017"/>
            <a:chOff x="5630340" y="3308955"/>
            <a:chExt cx="957725" cy="2739366"/>
          </a:xfrm>
        </p:grpSpPr>
        <p:grpSp>
          <p:nvGrpSpPr>
            <p:cNvPr id="50" name="Group 49"/>
            <p:cNvGrpSpPr/>
            <p:nvPr/>
          </p:nvGrpSpPr>
          <p:grpSpPr>
            <a:xfrm>
              <a:off x="5630340" y="4068408"/>
              <a:ext cx="957725" cy="688825"/>
              <a:chOff x="5615826" y="4108318"/>
              <a:chExt cx="957725" cy="688825"/>
            </a:xfrm>
          </p:grpSpPr>
          <p:sp>
            <p:nvSpPr>
              <p:cNvPr id="51" name="Rectangle 9"/>
              <p:cNvSpPr>
                <a:spLocks noChangeArrowheads="1"/>
              </p:cNvSpPr>
              <p:nvPr/>
            </p:nvSpPr>
            <p:spPr bwMode="auto">
              <a:xfrm>
                <a:off x="5615826" y="4108318"/>
                <a:ext cx="957725" cy="68882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6435" tIns="48218" rIns="96435" bIns="48218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id-ID" sz="2953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2" name="Rectangle 17"/>
              <p:cNvSpPr>
                <a:spLocks noChangeArrowheads="1"/>
              </p:cNvSpPr>
              <p:nvPr/>
            </p:nvSpPr>
            <p:spPr bwMode="auto">
              <a:xfrm>
                <a:off x="6094688" y="4108318"/>
                <a:ext cx="478863" cy="68882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10000"/>
                </a:schemeClr>
              </a:solidFill>
              <a:ln>
                <a:noFill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630340" y="4819854"/>
              <a:ext cx="957725" cy="688825"/>
              <a:chOff x="5615826" y="4859764"/>
              <a:chExt cx="957725" cy="688825"/>
            </a:xfrm>
          </p:grpSpPr>
          <p:sp>
            <p:nvSpPr>
              <p:cNvPr id="54" name="Rectangle 8"/>
              <p:cNvSpPr>
                <a:spLocks noChangeArrowheads="1"/>
              </p:cNvSpPr>
              <p:nvPr/>
            </p:nvSpPr>
            <p:spPr bwMode="auto">
              <a:xfrm>
                <a:off x="5615826" y="4859764"/>
                <a:ext cx="957725" cy="6888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6435" tIns="48218" rIns="96435" bIns="48218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id-ID" sz="2953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5" name="Rectangle 18"/>
              <p:cNvSpPr>
                <a:spLocks noChangeArrowheads="1"/>
              </p:cNvSpPr>
              <p:nvPr/>
            </p:nvSpPr>
            <p:spPr bwMode="auto">
              <a:xfrm>
                <a:off x="6094688" y="4859764"/>
                <a:ext cx="478863" cy="68882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10000"/>
                </a:schemeClr>
              </a:solidFill>
              <a:ln>
                <a:noFill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5630340" y="5567616"/>
              <a:ext cx="957725" cy="480705"/>
              <a:chOff x="5615826" y="5607526"/>
              <a:chExt cx="957725" cy="480705"/>
            </a:xfrm>
          </p:grpSpPr>
          <p:sp>
            <p:nvSpPr>
              <p:cNvPr id="57" name="Freeform 7"/>
              <p:cNvSpPr>
                <a:spLocks/>
              </p:cNvSpPr>
              <p:nvPr/>
            </p:nvSpPr>
            <p:spPr bwMode="auto">
              <a:xfrm>
                <a:off x="5615826" y="5607526"/>
                <a:ext cx="957725" cy="480705"/>
              </a:xfrm>
              <a:custGeom>
                <a:avLst/>
                <a:gdLst>
                  <a:gd name="T0" fmla="*/ 260 w 520"/>
                  <a:gd name="T1" fmla="*/ 261 h 261"/>
                  <a:gd name="T2" fmla="*/ 0 w 520"/>
                  <a:gd name="T3" fmla="*/ 0 h 261"/>
                  <a:gd name="T4" fmla="*/ 520 w 520"/>
                  <a:gd name="T5" fmla="*/ 0 h 261"/>
                  <a:gd name="T6" fmla="*/ 260 w 520"/>
                  <a:gd name="T7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0" h="261">
                    <a:moveTo>
                      <a:pt x="260" y="261"/>
                    </a:moveTo>
                    <a:lnTo>
                      <a:pt x="0" y="0"/>
                    </a:lnTo>
                    <a:lnTo>
                      <a:pt x="520" y="0"/>
                    </a:lnTo>
                    <a:lnTo>
                      <a:pt x="260" y="261"/>
                    </a:lnTo>
                    <a:close/>
                  </a:path>
                </a:pathLst>
              </a:custGeom>
              <a:solidFill>
                <a:srgbClr val="ECAE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8" name="Freeform 13"/>
              <p:cNvSpPr>
                <a:spLocks/>
              </p:cNvSpPr>
              <p:nvPr/>
            </p:nvSpPr>
            <p:spPr bwMode="auto">
              <a:xfrm>
                <a:off x="5954713" y="5944571"/>
                <a:ext cx="279950" cy="143659"/>
              </a:xfrm>
              <a:custGeom>
                <a:avLst/>
                <a:gdLst>
                  <a:gd name="T0" fmla="*/ 76 w 152"/>
                  <a:gd name="T1" fmla="*/ 78 h 78"/>
                  <a:gd name="T2" fmla="*/ 152 w 152"/>
                  <a:gd name="T3" fmla="*/ 0 h 78"/>
                  <a:gd name="T4" fmla="*/ 0 w 152"/>
                  <a:gd name="T5" fmla="*/ 0 h 78"/>
                  <a:gd name="T6" fmla="*/ 0 w 152"/>
                  <a:gd name="T7" fmla="*/ 0 h 78"/>
                  <a:gd name="T8" fmla="*/ 76 w 152"/>
                  <a:gd name="T9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78">
                    <a:moveTo>
                      <a:pt x="76" y="78"/>
                    </a:moveTo>
                    <a:lnTo>
                      <a:pt x="15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76" y="78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9" name="Freeform 20"/>
              <p:cNvSpPr>
                <a:spLocks/>
              </p:cNvSpPr>
              <p:nvPr/>
            </p:nvSpPr>
            <p:spPr bwMode="auto">
              <a:xfrm>
                <a:off x="6094688" y="5607526"/>
                <a:ext cx="478863" cy="480705"/>
              </a:xfrm>
              <a:custGeom>
                <a:avLst/>
                <a:gdLst>
                  <a:gd name="T0" fmla="*/ 0 w 260"/>
                  <a:gd name="T1" fmla="*/ 261 h 261"/>
                  <a:gd name="T2" fmla="*/ 260 w 260"/>
                  <a:gd name="T3" fmla="*/ 0 h 261"/>
                  <a:gd name="T4" fmla="*/ 0 w 260"/>
                  <a:gd name="T5" fmla="*/ 0 h 261"/>
                  <a:gd name="T6" fmla="*/ 0 w 260"/>
                  <a:gd name="T7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0" h="261">
                    <a:moveTo>
                      <a:pt x="0" y="261"/>
                    </a:moveTo>
                    <a:lnTo>
                      <a:pt x="260" y="0"/>
                    </a:lnTo>
                    <a:lnTo>
                      <a:pt x="0" y="0"/>
                    </a:lnTo>
                    <a:lnTo>
                      <a:pt x="0" y="261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10000"/>
                </a:schemeClr>
              </a:solidFill>
              <a:ln>
                <a:noFill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630340" y="3308955"/>
              <a:ext cx="957725" cy="688825"/>
              <a:chOff x="5615826" y="4108318"/>
              <a:chExt cx="957725" cy="688825"/>
            </a:xfrm>
          </p:grpSpPr>
          <p:sp>
            <p:nvSpPr>
              <p:cNvPr id="61" name="Rectangle 9"/>
              <p:cNvSpPr>
                <a:spLocks noChangeArrowheads="1"/>
              </p:cNvSpPr>
              <p:nvPr/>
            </p:nvSpPr>
            <p:spPr bwMode="auto">
              <a:xfrm>
                <a:off x="5615826" y="4108318"/>
                <a:ext cx="957725" cy="6888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6435" tIns="48218" rIns="96435" bIns="48218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id-ID" sz="2953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62" name="Rectangle 17"/>
              <p:cNvSpPr>
                <a:spLocks noChangeArrowheads="1"/>
              </p:cNvSpPr>
              <p:nvPr/>
            </p:nvSpPr>
            <p:spPr bwMode="auto">
              <a:xfrm>
                <a:off x="6094688" y="4108318"/>
                <a:ext cx="478863" cy="68882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10000"/>
                </a:schemeClr>
              </a:solidFill>
              <a:ln>
                <a:noFill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4414422" y="1770479"/>
            <a:ext cx="1705416" cy="1706939"/>
            <a:chOff x="4185421" y="1678768"/>
            <a:chExt cx="1617076" cy="1618520"/>
          </a:xfrm>
          <a:solidFill>
            <a:schemeClr val="accent1"/>
          </a:solidFill>
        </p:grpSpPr>
        <p:sp>
          <p:nvSpPr>
            <p:cNvPr id="35" name="Freeform 35"/>
            <p:cNvSpPr>
              <a:spLocks noEditPoints="1"/>
            </p:cNvSpPr>
            <p:nvPr/>
          </p:nvSpPr>
          <p:spPr bwMode="auto">
            <a:xfrm>
              <a:off x="4185421" y="1678768"/>
              <a:ext cx="1617076" cy="1618520"/>
            </a:xfrm>
            <a:custGeom>
              <a:avLst/>
              <a:gdLst>
                <a:gd name="T0" fmla="*/ 235 w 471"/>
                <a:gd name="T1" fmla="*/ 0 h 471"/>
                <a:gd name="T2" fmla="*/ 0 w 471"/>
                <a:gd name="T3" fmla="*/ 235 h 471"/>
                <a:gd name="T4" fmla="*/ 235 w 471"/>
                <a:gd name="T5" fmla="*/ 471 h 471"/>
                <a:gd name="T6" fmla="*/ 471 w 471"/>
                <a:gd name="T7" fmla="*/ 235 h 471"/>
                <a:gd name="T8" fmla="*/ 235 w 471"/>
                <a:gd name="T9" fmla="*/ 0 h 471"/>
                <a:gd name="T10" fmla="*/ 235 w 471"/>
                <a:gd name="T11" fmla="*/ 408 h 471"/>
                <a:gd name="T12" fmla="*/ 62 w 471"/>
                <a:gd name="T13" fmla="*/ 235 h 471"/>
                <a:gd name="T14" fmla="*/ 235 w 471"/>
                <a:gd name="T15" fmla="*/ 62 h 471"/>
                <a:gd name="T16" fmla="*/ 408 w 471"/>
                <a:gd name="T17" fmla="*/ 235 h 471"/>
                <a:gd name="T18" fmla="*/ 235 w 471"/>
                <a:gd name="T19" fmla="*/ 408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1" h="471">
                  <a:moveTo>
                    <a:pt x="235" y="0"/>
                  </a:moveTo>
                  <a:cubicBezTo>
                    <a:pt x="105" y="0"/>
                    <a:pt x="0" y="105"/>
                    <a:pt x="0" y="235"/>
                  </a:cubicBezTo>
                  <a:cubicBezTo>
                    <a:pt x="0" y="365"/>
                    <a:pt x="105" y="471"/>
                    <a:pt x="235" y="471"/>
                  </a:cubicBezTo>
                  <a:cubicBezTo>
                    <a:pt x="365" y="471"/>
                    <a:pt x="471" y="365"/>
                    <a:pt x="471" y="235"/>
                  </a:cubicBezTo>
                  <a:cubicBezTo>
                    <a:pt x="471" y="105"/>
                    <a:pt x="365" y="0"/>
                    <a:pt x="235" y="0"/>
                  </a:cubicBezTo>
                  <a:close/>
                  <a:moveTo>
                    <a:pt x="235" y="408"/>
                  </a:moveTo>
                  <a:cubicBezTo>
                    <a:pt x="140" y="408"/>
                    <a:pt x="62" y="331"/>
                    <a:pt x="62" y="235"/>
                  </a:cubicBezTo>
                  <a:cubicBezTo>
                    <a:pt x="62" y="140"/>
                    <a:pt x="140" y="62"/>
                    <a:pt x="235" y="62"/>
                  </a:cubicBezTo>
                  <a:cubicBezTo>
                    <a:pt x="331" y="62"/>
                    <a:pt x="408" y="140"/>
                    <a:pt x="408" y="235"/>
                  </a:cubicBezTo>
                  <a:cubicBezTo>
                    <a:pt x="408" y="331"/>
                    <a:pt x="331" y="408"/>
                    <a:pt x="235" y="40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68" name="Shape 2102"/>
            <p:cNvSpPr/>
            <p:nvPr/>
          </p:nvSpPr>
          <p:spPr>
            <a:xfrm>
              <a:off x="4581544" y="2292503"/>
              <a:ext cx="535463" cy="428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43" y="10800"/>
                  </a:moveTo>
                  <a:cubicBezTo>
                    <a:pt x="17065" y="10800"/>
                    <a:pt x="16800" y="11898"/>
                    <a:pt x="16709" y="12419"/>
                  </a:cubicBezTo>
                  <a:cubicBezTo>
                    <a:pt x="16115" y="15817"/>
                    <a:pt x="13696" y="18359"/>
                    <a:pt x="10800" y="18359"/>
                  </a:cubicBezTo>
                  <a:cubicBezTo>
                    <a:pt x="9130" y="18359"/>
                    <a:pt x="7618" y="17514"/>
                    <a:pt x="6524" y="16146"/>
                  </a:cubicBezTo>
                  <a:cubicBezTo>
                    <a:pt x="6018" y="15513"/>
                    <a:pt x="5198" y="15513"/>
                    <a:pt x="4691" y="16146"/>
                  </a:cubicBezTo>
                  <a:cubicBezTo>
                    <a:pt x="4185" y="16779"/>
                    <a:pt x="4185" y="17804"/>
                    <a:pt x="4691" y="18437"/>
                  </a:cubicBezTo>
                  <a:cubicBezTo>
                    <a:pt x="6255" y="20391"/>
                    <a:pt x="8415" y="21600"/>
                    <a:pt x="10800" y="21600"/>
                  </a:cubicBezTo>
                  <a:cubicBezTo>
                    <a:pt x="14669" y="21600"/>
                    <a:pt x="17943" y="18421"/>
                    <a:pt x="19043" y="14039"/>
                  </a:cubicBezTo>
                  <a:lnTo>
                    <a:pt x="21600" y="14039"/>
                  </a:lnTo>
                  <a:lnTo>
                    <a:pt x="21600" y="10800"/>
                  </a:lnTo>
                  <a:cubicBezTo>
                    <a:pt x="21600" y="10800"/>
                    <a:pt x="18143" y="10800"/>
                    <a:pt x="18143" y="10800"/>
                  </a:cubicBezTo>
                  <a:close/>
                  <a:moveTo>
                    <a:pt x="4891" y="9180"/>
                  </a:moveTo>
                  <a:cubicBezTo>
                    <a:pt x="5484" y="5783"/>
                    <a:pt x="7904" y="3240"/>
                    <a:pt x="10800" y="3240"/>
                  </a:cubicBezTo>
                  <a:cubicBezTo>
                    <a:pt x="12470" y="3240"/>
                    <a:pt x="13982" y="4086"/>
                    <a:pt x="15076" y="5454"/>
                  </a:cubicBezTo>
                  <a:cubicBezTo>
                    <a:pt x="15582" y="6086"/>
                    <a:pt x="16404" y="6086"/>
                    <a:pt x="16909" y="5454"/>
                  </a:cubicBezTo>
                  <a:cubicBezTo>
                    <a:pt x="17415" y="4821"/>
                    <a:pt x="17415" y="3796"/>
                    <a:pt x="16909" y="3163"/>
                  </a:cubicBezTo>
                  <a:cubicBezTo>
                    <a:pt x="15346" y="1209"/>
                    <a:pt x="13186" y="0"/>
                    <a:pt x="10800" y="0"/>
                  </a:cubicBezTo>
                  <a:cubicBezTo>
                    <a:pt x="6931" y="0"/>
                    <a:pt x="3658" y="3178"/>
                    <a:pt x="2557" y="7560"/>
                  </a:cubicBezTo>
                  <a:lnTo>
                    <a:pt x="0" y="7560"/>
                  </a:lnTo>
                  <a:lnTo>
                    <a:pt x="0" y="10800"/>
                  </a:lnTo>
                  <a:lnTo>
                    <a:pt x="3457" y="10800"/>
                  </a:lnTo>
                  <a:cubicBezTo>
                    <a:pt x="4535" y="10800"/>
                    <a:pt x="4800" y="9702"/>
                    <a:pt x="4891" y="9180"/>
                  </a:cubicBezTo>
                  <a:close/>
                  <a:moveTo>
                    <a:pt x="7343" y="10800"/>
                  </a:moveTo>
                  <a:cubicBezTo>
                    <a:pt x="7343" y="13185"/>
                    <a:pt x="8891" y="15120"/>
                    <a:pt x="10800" y="15120"/>
                  </a:cubicBezTo>
                  <a:cubicBezTo>
                    <a:pt x="12709" y="15120"/>
                    <a:pt x="14255" y="13185"/>
                    <a:pt x="14255" y="10800"/>
                  </a:cubicBezTo>
                  <a:cubicBezTo>
                    <a:pt x="14255" y="8415"/>
                    <a:pt x="12709" y="6480"/>
                    <a:pt x="10800" y="6480"/>
                  </a:cubicBezTo>
                  <a:cubicBezTo>
                    <a:pt x="8891" y="6480"/>
                    <a:pt x="7343" y="8415"/>
                    <a:pt x="7343" y="108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375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566579" y="1770479"/>
            <a:ext cx="1705416" cy="1706939"/>
            <a:chOff x="5277897" y="1678768"/>
            <a:chExt cx="1617076" cy="1618520"/>
          </a:xfrm>
          <a:solidFill>
            <a:schemeClr val="accent2"/>
          </a:solidFill>
        </p:grpSpPr>
        <p:sp>
          <p:nvSpPr>
            <p:cNvPr id="32" name="Freeform 35"/>
            <p:cNvSpPr>
              <a:spLocks noEditPoints="1"/>
            </p:cNvSpPr>
            <p:nvPr/>
          </p:nvSpPr>
          <p:spPr bwMode="auto">
            <a:xfrm>
              <a:off x="5277897" y="1678768"/>
              <a:ext cx="1617076" cy="1618520"/>
            </a:xfrm>
            <a:custGeom>
              <a:avLst/>
              <a:gdLst>
                <a:gd name="T0" fmla="*/ 235 w 471"/>
                <a:gd name="T1" fmla="*/ 0 h 471"/>
                <a:gd name="T2" fmla="*/ 0 w 471"/>
                <a:gd name="T3" fmla="*/ 235 h 471"/>
                <a:gd name="T4" fmla="*/ 235 w 471"/>
                <a:gd name="T5" fmla="*/ 471 h 471"/>
                <a:gd name="T6" fmla="*/ 471 w 471"/>
                <a:gd name="T7" fmla="*/ 235 h 471"/>
                <a:gd name="T8" fmla="*/ 235 w 471"/>
                <a:gd name="T9" fmla="*/ 0 h 471"/>
                <a:gd name="T10" fmla="*/ 235 w 471"/>
                <a:gd name="T11" fmla="*/ 408 h 471"/>
                <a:gd name="T12" fmla="*/ 62 w 471"/>
                <a:gd name="T13" fmla="*/ 235 h 471"/>
                <a:gd name="T14" fmla="*/ 235 w 471"/>
                <a:gd name="T15" fmla="*/ 62 h 471"/>
                <a:gd name="T16" fmla="*/ 408 w 471"/>
                <a:gd name="T17" fmla="*/ 235 h 471"/>
                <a:gd name="T18" fmla="*/ 235 w 471"/>
                <a:gd name="T19" fmla="*/ 408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1" h="471">
                  <a:moveTo>
                    <a:pt x="235" y="0"/>
                  </a:moveTo>
                  <a:cubicBezTo>
                    <a:pt x="105" y="0"/>
                    <a:pt x="0" y="105"/>
                    <a:pt x="0" y="235"/>
                  </a:cubicBezTo>
                  <a:cubicBezTo>
                    <a:pt x="0" y="365"/>
                    <a:pt x="105" y="471"/>
                    <a:pt x="235" y="471"/>
                  </a:cubicBezTo>
                  <a:cubicBezTo>
                    <a:pt x="365" y="471"/>
                    <a:pt x="471" y="365"/>
                    <a:pt x="471" y="235"/>
                  </a:cubicBezTo>
                  <a:cubicBezTo>
                    <a:pt x="471" y="105"/>
                    <a:pt x="365" y="0"/>
                    <a:pt x="235" y="0"/>
                  </a:cubicBezTo>
                  <a:close/>
                  <a:moveTo>
                    <a:pt x="235" y="408"/>
                  </a:moveTo>
                  <a:cubicBezTo>
                    <a:pt x="140" y="408"/>
                    <a:pt x="62" y="331"/>
                    <a:pt x="62" y="235"/>
                  </a:cubicBezTo>
                  <a:cubicBezTo>
                    <a:pt x="62" y="140"/>
                    <a:pt x="140" y="62"/>
                    <a:pt x="235" y="62"/>
                  </a:cubicBezTo>
                  <a:cubicBezTo>
                    <a:pt x="331" y="62"/>
                    <a:pt x="408" y="140"/>
                    <a:pt x="408" y="235"/>
                  </a:cubicBezTo>
                  <a:cubicBezTo>
                    <a:pt x="408" y="331"/>
                    <a:pt x="331" y="408"/>
                    <a:pt x="235" y="40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69" name="Freeform 51"/>
            <p:cNvSpPr>
              <a:spLocks noEditPoints="1"/>
            </p:cNvSpPr>
            <p:nvPr/>
          </p:nvSpPr>
          <p:spPr bwMode="auto">
            <a:xfrm>
              <a:off x="5860986" y="2325610"/>
              <a:ext cx="490768" cy="405417"/>
            </a:xfrm>
            <a:custGeom>
              <a:avLst/>
              <a:gdLst>
                <a:gd name="T0" fmla="*/ 83 w 107"/>
                <a:gd name="T1" fmla="*/ 63 h 88"/>
                <a:gd name="T2" fmla="*/ 83 w 107"/>
                <a:gd name="T3" fmla="*/ 7 h 88"/>
                <a:gd name="T4" fmla="*/ 83 w 107"/>
                <a:gd name="T5" fmla="*/ 3 h 88"/>
                <a:gd name="T6" fmla="*/ 85 w 107"/>
                <a:gd name="T7" fmla="*/ 0 h 88"/>
                <a:gd name="T8" fmla="*/ 87 w 107"/>
                <a:gd name="T9" fmla="*/ 0 h 88"/>
                <a:gd name="T10" fmla="*/ 89 w 107"/>
                <a:gd name="T11" fmla="*/ 0 h 88"/>
                <a:gd name="T12" fmla="*/ 89 w 107"/>
                <a:gd name="T13" fmla="*/ 69 h 88"/>
                <a:gd name="T14" fmla="*/ 87 w 107"/>
                <a:gd name="T15" fmla="*/ 70 h 88"/>
                <a:gd name="T16" fmla="*/ 85 w 107"/>
                <a:gd name="T17" fmla="*/ 69 h 88"/>
                <a:gd name="T18" fmla="*/ 83 w 107"/>
                <a:gd name="T19" fmla="*/ 67 h 88"/>
                <a:gd name="T20" fmla="*/ 83 w 107"/>
                <a:gd name="T21" fmla="*/ 63 h 88"/>
                <a:gd name="T22" fmla="*/ 24 w 107"/>
                <a:gd name="T23" fmla="*/ 63 h 88"/>
                <a:gd name="T24" fmla="*/ 24 w 107"/>
                <a:gd name="T25" fmla="*/ 7 h 88"/>
                <a:gd name="T26" fmla="*/ 24 w 107"/>
                <a:gd name="T27" fmla="*/ 3 h 88"/>
                <a:gd name="T28" fmla="*/ 22 w 107"/>
                <a:gd name="T29" fmla="*/ 0 h 88"/>
                <a:gd name="T30" fmla="*/ 20 w 107"/>
                <a:gd name="T31" fmla="*/ 0 h 88"/>
                <a:gd name="T32" fmla="*/ 18 w 107"/>
                <a:gd name="T33" fmla="*/ 0 h 88"/>
                <a:gd name="T34" fmla="*/ 18 w 107"/>
                <a:gd name="T35" fmla="*/ 69 h 88"/>
                <a:gd name="T36" fmla="*/ 20 w 107"/>
                <a:gd name="T37" fmla="*/ 70 h 88"/>
                <a:gd name="T38" fmla="*/ 22 w 107"/>
                <a:gd name="T39" fmla="*/ 69 h 88"/>
                <a:gd name="T40" fmla="*/ 24 w 107"/>
                <a:gd name="T41" fmla="*/ 67 h 88"/>
                <a:gd name="T42" fmla="*/ 24 w 107"/>
                <a:gd name="T43" fmla="*/ 63 h 88"/>
                <a:gd name="T44" fmla="*/ 36 w 107"/>
                <a:gd name="T45" fmla="*/ 51 h 88"/>
                <a:gd name="T46" fmla="*/ 36 w 107"/>
                <a:gd name="T47" fmla="*/ 55 h 88"/>
                <a:gd name="T48" fmla="*/ 33 w 107"/>
                <a:gd name="T49" fmla="*/ 58 h 88"/>
                <a:gd name="T50" fmla="*/ 31 w 107"/>
                <a:gd name="T51" fmla="*/ 59 h 88"/>
                <a:gd name="T52" fmla="*/ 29 w 107"/>
                <a:gd name="T53" fmla="*/ 58 h 88"/>
                <a:gd name="T54" fmla="*/ 29 w 107"/>
                <a:gd name="T55" fmla="*/ 12 h 88"/>
                <a:gd name="T56" fmla="*/ 31 w 107"/>
                <a:gd name="T57" fmla="*/ 11 h 88"/>
                <a:gd name="T58" fmla="*/ 33 w 107"/>
                <a:gd name="T59" fmla="*/ 12 h 88"/>
                <a:gd name="T60" fmla="*/ 36 w 107"/>
                <a:gd name="T61" fmla="*/ 14 h 88"/>
                <a:gd name="T62" fmla="*/ 36 w 107"/>
                <a:gd name="T63" fmla="*/ 18 h 88"/>
                <a:gd name="T64" fmla="*/ 36 w 107"/>
                <a:gd name="T65" fmla="*/ 51 h 88"/>
                <a:gd name="T66" fmla="*/ 61 w 107"/>
                <a:gd name="T67" fmla="*/ 80 h 88"/>
                <a:gd name="T68" fmla="*/ 54 w 107"/>
                <a:gd name="T69" fmla="*/ 88 h 88"/>
                <a:gd name="T70" fmla="*/ 46 w 107"/>
                <a:gd name="T71" fmla="*/ 80 h 88"/>
                <a:gd name="T72" fmla="*/ 46 w 107"/>
                <a:gd name="T73" fmla="*/ 24 h 88"/>
                <a:gd name="T74" fmla="*/ 54 w 107"/>
                <a:gd name="T75" fmla="*/ 16 h 88"/>
                <a:gd name="T76" fmla="*/ 61 w 107"/>
                <a:gd name="T77" fmla="*/ 24 h 88"/>
                <a:gd name="T78" fmla="*/ 61 w 107"/>
                <a:gd name="T79" fmla="*/ 80 h 88"/>
                <a:gd name="T80" fmla="*/ 71 w 107"/>
                <a:gd name="T81" fmla="*/ 51 h 88"/>
                <a:gd name="T82" fmla="*/ 71 w 107"/>
                <a:gd name="T83" fmla="*/ 55 h 88"/>
                <a:gd name="T84" fmla="*/ 74 w 107"/>
                <a:gd name="T85" fmla="*/ 58 h 88"/>
                <a:gd name="T86" fmla="*/ 76 w 107"/>
                <a:gd name="T87" fmla="*/ 59 h 88"/>
                <a:gd name="T88" fmla="*/ 78 w 107"/>
                <a:gd name="T89" fmla="*/ 58 h 88"/>
                <a:gd name="T90" fmla="*/ 78 w 107"/>
                <a:gd name="T91" fmla="*/ 12 h 88"/>
                <a:gd name="T92" fmla="*/ 76 w 107"/>
                <a:gd name="T93" fmla="*/ 11 h 88"/>
                <a:gd name="T94" fmla="*/ 74 w 107"/>
                <a:gd name="T95" fmla="*/ 12 h 88"/>
                <a:gd name="T96" fmla="*/ 71 w 107"/>
                <a:gd name="T97" fmla="*/ 14 h 88"/>
                <a:gd name="T98" fmla="*/ 71 w 107"/>
                <a:gd name="T99" fmla="*/ 18 h 88"/>
                <a:gd name="T100" fmla="*/ 71 w 107"/>
                <a:gd name="T101" fmla="*/ 5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7" h="88">
                  <a:moveTo>
                    <a:pt x="83" y="63"/>
                  </a:moveTo>
                  <a:cubicBezTo>
                    <a:pt x="97" y="47"/>
                    <a:pt x="97" y="23"/>
                    <a:pt x="83" y="7"/>
                  </a:cubicBezTo>
                  <a:cubicBezTo>
                    <a:pt x="82" y="6"/>
                    <a:pt x="82" y="4"/>
                    <a:pt x="83" y="3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6" y="0"/>
                    <a:pt x="86" y="0"/>
                    <a:pt x="87" y="0"/>
                  </a:cubicBezTo>
                  <a:cubicBezTo>
                    <a:pt x="88" y="0"/>
                    <a:pt x="89" y="0"/>
                    <a:pt x="89" y="0"/>
                  </a:cubicBezTo>
                  <a:cubicBezTo>
                    <a:pt x="107" y="20"/>
                    <a:pt x="107" y="50"/>
                    <a:pt x="89" y="69"/>
                  </a:cubicBezTo>
                  <a:cubicBezTo>
                    <a:pt x="89" y="70"/>
                    <a:pt x="88" y="70"/>
                    <a:pt x="87" y="70"/>
                  </a:cubicBezTo>
                  <a:cubicBezTo>
                    <a:pt x="86" y="70"/>
                    <a:pt x="86" y="70"/>
                    <a:pt x="85" y="69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2" y="65"/>
                    <a:pt x="82" y="64"/>
                    <a:pt x="83" y="63"/>
                  </a:cubicBezTo>
                  <a:close/>
                  <a:moveTo>
                    <a:pt x="24" y="63"/>
                  </a:moveTo>
                  <a:cubicBezTo>
                    <a:pt x="10" y="47"/>
                    <a:pt x="10" y="23"/>
                    <a:pt x="24" y="7"/>
                  </a:cubicBezTo>
                  <a:cubicBezTo>
                    <a:pt x="25" y="6"/>
                    <a:pt x="25" y="4"/>
                    <a:pt x="24" y="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1" y="0"/>
                    <a:pt x="20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0" y="20"/>
                    <a:pt x="0" y="50"/>
                    <a:pt x="18" y="69"/>
                  </a:cubicBezTo>
                  <a:cubicBezTo>
                    <a:pt x="18" y="70"/>
                    <a:pt x="19" y="70"/>
                    <a:pt x="20" y="70"/>
                  </a:cubicBezTo>
                  <a:cubicBezTo>
                    <a:pt x="21" y="70"/>
                    <a:pt x="21" y="70"/>
                    <a:pt x="22" y="69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5" y="65"/>
                    <a:pt x="25" y="64"/>
                    <a:pt x="24" y="63"/>
                  </a:cubicBezTo>
                  <a:close/>
                  <a:moveTo>
                    <a:pt x="36" y="51"/>
                  </a:moveTo>
                  <a:cubicBezTo>
                    <a:pt x="37" y="53"/>
                    <a:pt x="37" y="54"/>
                    <a:pt x="36" y="55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32" y="59"/>
                    <a:pt x="31" y="59"/>
                  </a:cubicBezTo>
                  <a:cubicBezTo>
                    <a:pt x="30" y="58"/>
                    <a:pt x="30" y="58"/>
                    <a:pt x="29" y="58"/>
                  </a:cubicBezTo>
                  <a:cubicBezTo>
                    <a:pt x="18" y="44"/>
                    <a:pt x="18" y="25"/>
                    <a:pt x="29" y="12"/>
                  </a:cubicBezTo>
                  <a:cubicBezTo>
                    <a:pt x="30" y="11"/>
                    <a:pt x="30" y="11"/>
                    <a:pt x="31" y="11"/>
                  </a:cubicBezTo>
                  <a:cubicBezTo>
                    <a:pt x="32" y="11"/>
                    <a:pt x="33" y="11"/>
                    <a:pt x="33" y="12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7" y="15"/>
                    <a:pt x="37" y="17"/>
                    <a:pt x="36" y="18"/>
                  </a:cubicBezTo>
                  <a:cubicBezTo>
                    <a:pt x="28" y="28"/>
                    <a:pt x="28" y="42"/>
                    <a:pt x="36" y="51"/>
                  </a:cubicBezTo>
                  <a:close/>
                  <a:moveTo>
                    <a:pt x="61" y="80"/>
                  </a:moveTo>
                  <a:cubicBezTo>
                    <a:pt x="61" y="84"/>
                    <a:pt x="58" y="88"/>
                    <a:pt x="54" y="88"/>
                  </a:cubicBezTo>
                  <a:cubicBezTo>
                    <a:pt x="49" y="88"/>
                    <a:pt x="46" y="84"/>
                    <a:pt x="46" y="80"/>
                  </a:cubicBezTo>
                  <a:cubicBezTo>
                    <a:pt x="46" y="60"/>
                    <a:pt x="46" y="44"/>
                    <a:pt x="46" y="24"/>
                  </a:cubicBezTo>
                  <a:cubicBezTo>
                    <a:pt x="46" y="19"/>
                    <a:pt x="49" y="16"/>
                    <a:pt x="54" y="16"/>
                  </a:cubicBezTo>
                  <a:cubicBezTo>
                    <a:pt x="58" y="16"/>
                    <a:pt x="61" y="19"/>
                    <a:pt x="61" y="24"/>
                  </a:cubicBezTo>
                  <a:cubicBezTo>
                    <a:pt x="61" y="44"/>
                    <a:pt x="61" y="60"/>
                    <a:pt x="61" y="80"/>
                  </a:cubicBezTo>
                  <a:close/>
                  <a:moveTo>
                    <a:pt x="71" y="51"/>
                  </a:moveTo>
                  <a:cubicBezTo>
                    <a:pt x="70" y="53"/>
                    <a:pt x="70" y="54"/>
                    <a:pt x="71" y="5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5" y="59"/>
                    <a:pt x="76" y="59"/>
                  </a:cubicBezTo>
                  <a:cubicBezTo>
                    <a:pt x="77" y="58"/>
                    <a:pt x="77" y="58"/>
                    <a:pt x="78" y="58"/>
                  </a:cubicBezTo>
                  <a:cubicBezTo>
                    <a:pt x="89" y="44"/>
                    <a:pt x="89" y="25"/>
                    <a:pt x="78" y="12"/>
                  </a:cubicBezTo>
                  <a:cubicBezTo>
                    <a:pt x="77" y="11"/>
                    <a:pt x="77" y="11"/>
                    <a:pt x="76" y="11"/>
                  </a:cubicBezTo>
                  <a:cubicBezTo>
                    <a:pt x="75" y="11"/>
                    <a:pt x="74" y="11"/>
                    <a:pt x="74" y="12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0" y="15"/>
                    <a:pt x="70" y="17"/>
                    <a:pt x="71" y="18"/>
                  </a:cubicBezTo>
                  <a:cubicBezTo>
                    <a:pt x="79" y="28"/>
                    <a:pt x="79" y="42"/>
                    <a:pt x="71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43" name="Content Placeholder 2"/>
          <p:cNvSpPr txBox="1">
            <a:spLocks/>
          </p:cNvSpPr>
          <p:nvPr/>
        </p:nvSpPr>
        <p:spPr>
          <a:xfrm>
            <a:off x="4820637" y="366080"/>
            <a:ext cx="3217476" cy="3692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399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n-US" sz="2399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5108654" y="727938"/>
            <a:ext cx="264144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CLICK TO ADD CAPTION TEXT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54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2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6643819" y="2291107"/>
            <a:ext cx="4196677" cy="62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Denima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Ostebus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danaime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lovera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donWakamare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dimas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quosam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santLoirem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ipsume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koler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sit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denimaOstebus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daname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lovera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don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Wakamare</a:t>
            </a:r>
            <a:endParaRPr lang="id-ID" sz="116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Open Sans" panose="020B060603050402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643819" y="2999271"/>
            <a:ext cx="4196677" cy="62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Denima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Ostebus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danaime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lovera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donWakamare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dimas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quosam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santLoirem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ipsume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koler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sit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denimaOstebus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daname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lovera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don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Wakamare</a:t>
            </a:r>
            <a:endParaRPr lang="id-ID" sz="116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Open Sans" panose="020B060603050402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43819" y="3700954"/>
            <a:ext cx="4196677" cy="62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Denima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Ostebus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danaime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lovera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donWakamare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dimas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quosam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santLoirem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ipsume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koler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sit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denimaOstebus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daname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lovera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don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Wakamare</a:t>
            </a:r>
            <a:endParaRPr lang="id-ID" sz="116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Open Sans" panose="020B060603050402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643819" y="4395378"/>
            <a:ext cx="4196677" cy="62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Denima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Ostebus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danaime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lovera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donWakamare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dimas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quosam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santLoirem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ipsume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koler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sit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denimaOstebus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daname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lovera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don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Wakamare</a:t>
            </a:r>
            <a:endParaRPr lang="id-ID" sz="116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Open Sans" panose="020B060603050402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43819" y="5112405"/>
            <a:ext cx="4196677" cy="62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Denima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Ostebus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danaime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lovera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donWakamare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dimas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quosam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santLoirem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ipsume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koler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sit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denimaOstebus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daname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lovera</a:t>
            </a:r>
            <a:r>
              <a:rPr lang="en-US" sz="116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don </a:t>
            </a:r>
            <a:r>
              <a:rPr lang="en-US" sz="116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Wakamare</a:t>
            </a:r>
            <a:endParaRPr lang="id-ID" sz="116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Open Sans" panose="020B0606030504020204" pitchFamily="34" charset="0"/>
              <a:sym typeface="Times New Roman" panose="02020603050405020304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3" y="1501890"/>
            <a:ext cx="6417992" cy="1445127"/>
            <a:chOff x="0" y="1424092"/>
            <a:chExt cx="6085541" cy="1370270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1424092"/>
              <a:ext cx="6085541" cy="1370270"/>
              <a:chOff x="0" y="1424092"/>
              <a:chExt cx="6085541" cy="137027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0" y="1424092"/>
                <a:ext cx="6085541" cy="1370270"/>
                <a:chOff x="0" y="1424092"/>
                <a:chExt cx="6085541" cy="1370270"/>
              </a:xfrm>
            </p:grpSpPr>
            <p:sp>
              <p:nvSpPr>
                <p:cNvPr id="6" name="Freeform 5"/>
                <p:cNvSpPr>
                  <a:spLocks/>
                </p:cNvSpPr>
                <p:nvPr/>
              </p:nvSpPr>
              <p:spPr bwMode="auto">
                <a:xfrm>
                  <a:off x="956688" y="1424092"/>
                  <a:ext cx="738537" cy="1370270"/>
                </a:xfrm>
                <a:custGeom>
                  <a:avLst/>
                  <a:gdLst>
                    <a:gd name="T0" fmla="*/ 0 w 325"/>
                    <a:gd name="T1" fmla="*/ 0 h 603"/>
                    <a:gd name="T2" fmla="*/ 325 w 325"/>
                    <a:gd name="T3" fmla="*/ 316 h 603"/>
                    <a:gd name="T4" fmla="*/ 325 w 325"/>
                    <a:gd name="T5" fmla="*/ 603 h 603"/>
                    <a:gd name="T6" fmla="*/ 0 w 325"/>
                    <a:gd name="T7" fmla="*/ 397 h 603"/>
                    <a:gd name="T8" fmla="*/ 0 w 325"/>
                    <a:gd name="T9" fmla="*/ 0 h 6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5" h="603">
                      <a:moveTo>
                        <a:pt x="0" y="0"/>
                      </a:moveTo>
                      <a:lnTo>
                        <a:pt x="325" y="316"/>
                      </a:lnTo>
                      <a:lnTo>
                        <a:pt x="325" y="603"/>
                      </a:lnTo>
                      <a:lnTo>
                        <a:pt x="0" y="3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  <a:alpha val="80000"/>
                  </a:schemeClr>
                </a:solidFill>
                <a:ln>
                  <a:noFill/>
                </a:ln>
              </p:spPr>
              <p:txBody>
                <a:bodyPr vert="horz" wrap="square" lIns="128580" tIns="64290" rIns="128580" bIns="6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531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26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1424092"/>
                  <a:ext cx="956689" cy="90215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28580" tIns="64290" rIns="128580" bIns="6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531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31" name="Freeform 15"/>
                <p:cNvSpPr>
                  <a:spLocks/>
                </p:cNvSpPr>
                <p:nvPr/>
              </p:nvSpPr>
              <p:spPr bwMode="auto">
                <a:xfrm>
                  <a:off x="1695225" y="2142177"/>
                  <a:ext cx="4390316" cy="652185"/>
                </a:xfrm>
                <a:custGeom>
                  <a:avLst/>
                  <a:gdLst>
                    <a:gd name="T0" fmla="*/ 0 w 1932"/>
                    <a:gd name="T1" fmla="*/ 0 h 287"/>
                    <a:gd name="T2" fmla="*/ 1831 w 1932"/>
                    <a:gd name="T3" fmla="*/ 0 h 287"/>
                    <a:gd name="T4" fmla="*/ 1932 w 1932"/>
                    <a:gd name="T5" fmla="*/ 144 h 287"/>
                    <a:gd name="T6" fmla="*/ 1831 w 1932"/>
                    <a:gd name="T7" fmla="*/ 287 h 287"/>
                    <a:gd name="T8" fmla="*/ 0 w 1932"/>
                    <a:gd name="T9" fmla="*/ 287 h 287"/>
                    <a:gd name="T10" fmla="*/ 0 w 1932"/>
                    <a:gd name="T11" fmla="*/ 0 h 2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32" h="287">
                      <a:moveTo>
                        <a:pt x="0" y="0"/>
                      </a:moveTo>
                      <a:lnTo>
                        <a:pt x="1831" y="0"/>
                      </a:lnTo>
                      <a:lnTo>
                        <a:pt x="1932" y="144"/>
                      </a:lnTo>
                      <a:lnTo>
                        <a:pt x="1831" y="287"/>
                      </a:lnTo>
                      <a:lnTo>
                        <a:pt x="0" y="2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28580" tIns="64290" rIns="128580" bIns="6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531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2" name="Text Box 10"/>
              <p:cNvSpPr txBox="1">
                <a:spLocks noChangeArrowheads="1"/>
              </p:cNvSpPr>
              <p:nvPr/>
            </p:nvSpPr>
            <p:spPr bwMode="auto">
              <a:xfrm>
                <a:off x="234444" y="1679584"/>
                <a:ext cx="545381" cy="4308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64290" tIns="32145" rIns="64290" bIns="32145">
                <a:spAutoFit/>
              </a:bodyPr>
              <a:lstStyle/>
              <a:p>
                <a:pPr defTabSz="1530161"/>
                <a:r>
                  <a:rPr lang="en-US" sz="253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itchFamily="34" charset="0"/>
                    <a:sym typeface="Times New Roman" panose="02020603050405020304" pitchFamily="18" charset="0"/>
                  </a:rPr>
                  <a:t>01</a:t>
                </a:r>
                <a:endParaRPr lang="en-US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itchFamily="34" charset="0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866371" y="2371881"/>
              <a:ext cx="2040954" cy="2461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687" b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Clear Sans" panose="020B0503030202020304" pitchFamily="34" charset="0"/>
                  <a:sym typeface="Times New Roman" panose="02020603050405020304" pitchFamily="18" charset="0"/>
                </a:rPr>
                <a:t>Have right planning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53" y="2453324"/>
            <a:ext cx="6417992" cy="1193487"/>
            <a:chOff x="0" y="2326242"/>
            <a:chExt cx="6085541" cy="1131665"/>
          </a:xfrm>
        </p:grpSpPr>
        <p:grpSp>
          <p:nvGrpSpPr>
            <p:cNvPr id="10" name="Group 9"/>
            <p:cNvGrpSpPr/>
            <p:nvPr/>
          </p:nvGrpSpPr>
          <p:grpSpPr>
            <a:xfrm>
              <a:off x="0" y="2326242"/>
              <a:ext cx="6085541" cy="1131665"/>
              <a:chOff x="0" y="2326242"/>
              <a:chExt cx="6085541" cy="1131665"/>
            </a:xfrm>
          </p:grpSpPr>
          <p:sp>
            <p:nvSpPr>
              <p:cNvPr id="2" name="Freeform 1"/>
              <p:cNvSpPr>
                <a:spLocks/>
              </p:cNvSpPr>
              <p:nvPr/>
            </p:nvSpPr>
            <p:spPr bwMode="auto">
              <a:xfrm>
                <a:off x="956688" y="2326242"/>
                <a:ext cx="738537" cy="1131665"/>
              </a:xfrm>
              <a:custGeom>
                <a:avLst/>
                <a:gdLst>
                  <a:gd name="T0" fmla="*/ 0 w 325"/>
                  <a:gd name="T1" fmla="*/ 0 h 498"/>
                  <a:gd name="T2" fmla="*/ 325 w 325"/>
                  <a:gd name="T3" fmla="*/ 206 h 498"/>
                  <a:gd name="T4" fmla="*/ 325 w 325"/>
                  <a:gd name="T5" fmla="*/ 498 h 498"/>
                  <a:gd name="T6" fmla="*/ 0 w 325"/>
                  <a:gd name="T7" fmla="*/ 398 h 498"/>
                  <a:gd name="T8" fmla="*/ 0 w 325"/>
                  <a:gd name="T9" fmla="*/ 0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5" h="498">
                    <a:moveTo>
                      <a:pt x="0" y="0"/>
                    </a:moveTo>
                    <a:lnTo>
                      <a:pt x="325" y="206"/>
                    </a:lnTo>
                    <a:lnTo>
                      <a:pt x="325" y="498"/>
                    </a:lnTo>
                    <a:lnTo>
                      <a:pt x="0" y="3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0" y="2326243"/>
                <a:ext cx="956689" cy="90442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35" name="Freeform 16"/>
              <p:cNvSpPr>
                <a:spLocks/>
              </p:cNvSpPr>
              <p:nvPr/>
            </p:nvSpPr>
            <p:spPr bwMode="auto">
              <a:xfrm>
                <a:off x="1695225" y="2794360"/>
                <a:ext cx="4390316" cy="663547"/>
              </a:xfrm>
              <a:custGeom>
                <a:avLst/>
                <a:gdLst>
                  <a:gd name="T0" fmla="*/ 0 w 1932"/>
                  <a:gd name="T1" fmla="*/ 0 h 292"/>
                  <a:gd name="T2" fmla="*/ 1831 w 1932"/>
                  <a:gd name="T3" fmla="*/ 0 h 292"/>
                  <a:gd name="T4" fmla="*/ 1932 w 1932"/>
                  <a:gd name="T5" fmla="*/ 149 h 292"/>
                  <a:gd name="T6" fmla="*/ 1831 w 1932"/>
                  <a:gd name="T7" fmla="*/ 292 h 292"/>
                  <a:gd name="T8" fmla="*/ 0 w 1932"/>
                  <a:gd name="T9" fmla="*/ 292 h 292"/>
                  <a:gd name="T10" fmla="*/ 0 w 1932"/>
                  <a:gd name="T11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2" h="292">
                    <a:moveTo>
                      <a:pt x="0" y="0"/>
                    </a:moveTo>
                    <a:lnTo>
                      <a:pt x="1831" y="0"/>
                    </a:lnTo>
                    <a:lnTo>
                      <a:pt x="1932" y="149"/>
                    </a:lnTo>
                    <a:lnTo>
                      <a:pt x="1831" y="292"/>
                    </a:lnTo>
                    <a:lnTo>
                      <a:pt x="0" y="2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36" name="Text Box 10"/>
              <p:cNvSpPr txBox="1">
                <a:spLocks noChangeArrowheads="1"/>
              </p:cNvSpPr>
              <p:nvPr/>
            </p:nvSpPr>
            <p:spPr bwMode="auto">
              <a:xfrm>
                <a:off x="191047" y="2549783"/>
                <a:ext cx="545381" cy="4308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64290" tIns="32145" rIns="64290" bIns="32145">
                <a:spAutoFit/>
              </a:bodyPr>
              <a:lstStyle/>
              <a:p>
                <a:pPr defTabSz="1530161"/>
                <a:r>
                  <a:rPr lang="en-US" sz="253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itchFamily="34" charset="0"/>
                    <a:sym typeface="Times New Roman" panose="02020603050405020304" pitchFamily="18" charset="0"/>
                  </a:rPr>
                  <a:t>02</a:t>
                </a:r>
                <a:endParaRPr lang="en-US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itchFamily="34" charset="0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2866371" y="3006070"/>
              <a:ext cx="2040954" cy="2461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687" b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Clear Sans" panose="020B0503030202020304" pitchFamily="34" charset="0"/>
                  <a:sym typeface="Times New Roman" panose="02020603050405020304" pitchFamily="18" charset="0"/>
                </a:rPr>
                <a:t>Have right equipment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3" y="3407156"/>
            <a:ext cx="6417992" cy="951435"/>
            <a:chOff x="0" y="3230665"/>
            <a:chExt cx="6085541" cy="902151"/>
          </a:xfrm>
        </p:grpSpPr>
        <p:grpSp>
          <p:nvGrpSpPr>
            <p:cNvPr id="12" name="Group 11"/>
            <p:cNvGrpSpPr/>
            <p:nvPr/>
          </p:nvGrpSpPr>
          <p:grpSpPr>
            <a:xfrm>
              <a:off x="0" y="3230665"/>
              <a:ext cx="6085541" cy="902151"/>
              <a:chOff x="0" y="3230665"/>
              <a:chExt cx="6085541" cy="902151"/>
            </a:xfrm>
          </p:grpSpPr>
          <p:sp>
            <p:nvSpPr>
              <p:cNvPr id="4" name="Freeform 3"/>
              <p:cNvSpPr>
                <a:spLocks/>
              </p:cNvSpPr>
              <p:nvPr/>
            </p:nvSpPr>
            <p:spPr bwMode="auto">
              <a:xfrm>
                <a:off x="956688" y="3230665"/>
                <a:ext cx="738537" cy="902151"/>
              </a:xfrm>
              <a:custGeom>
                <a:avLst/>
                <a:gdLst>
                  <a:gd name="T0" fmla="*/ 0 w 325"/>
                  <a:gd name="T1" fmla="*/ 0 h 397"/>
                  <a:gd name="T2" fmla="*/ 325 w 325"/>
                  <a:gd name="T3" fmla="*/ 100 h 397"/>
                  <a:gd name="T4" fmla="*/ 325 w 325"/>
                  <a:gd name="T5" fmla="*/ 397 h 397"/>
                  <a:gd name="T6" fmla="*/ 0 w 325"/>
                  <a:gd name="T7" fmla="*/ 397 h 397"/>
                  <a:gd name="T8" fmla="*/ 0 w 325"/>
                  <a:gd name="T9" fmla="*/ 0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5" h="397">
                    <a:moveTo>
                      <a:pt x="0" y="0"/>
                    </a:moveTo>
                    <a:lnTo>
                      <a:pt x="325" y="100"/>
                    </a:lnTo>
                    <a:lnTo>
                      <a:pt x="325" y="397"/>
                    </a:lnTo>
                    <a:lnTo>
                      <a:pt x="0" y="3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0" y="3230665"/>
                <a:ext cx="956689" cy="90215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39" name="Freeform 18"/>
              <p:cNvSpPr>
                <a:spLocks/>
              </p:cNvSpPr>
              <p:nvPr/>
            </p:nvSpPr>
            <p:spPr bwMode="auto">
              <a:xfrm>
                <a:off x="1695225" y="3457906"/>
                <a:ext cx="4390316" cy="674909"/>
              </a:xfrm>
              <a:custGeom>
                <a:avLst/>
                <a:gdLst>
                  <a:gd name="T0" fmla="*/ 0 w 1932"/>
                  <a:gd name="T1" fmla="*/ 0 h 293"/>
                  <a:gd name="T2" fmla="*/ 1831 w 1932"/>
                  <a:gd name="T3" fmla="*/ 0 h 293"/>
                  <a:gd name="T4" fmla="*/ 1932 w 1932"/>
                  <a:gd name="T5" fmla="*/ 149 h 293"/>
                  <a:gd name="T6" fmla="*/ 1831 w 1932"/>
                  <a:gd name="T7" fmla="*/ 293 h 293"/>
                  <a:gd name="T8" fmla="*/ 0 w 1932"/>
                  <a:gd name="T9" fmla="*/ 293 h 293"/>
                  <a:gd name="T10" fmla="*/ 0 w 1932"/>
                  <a:gd name="T11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2" h="293">
                    <a:moveTo>
                      <a:pt x="0" y="0"/>
                    </a:moveTo>
                    <a:lnTo>
                      <a:pt x="1831" y="0"/>
                    </a:lnTo>
                    <a:lnTo>
                      <a:pt x="1932" y="149"/>
                    </a:lnTo>
                    <a:lnTo>
                      <a:pt x="1831" y="293"/>
                    </a:lnTo>
                    <a:lnTo>
                      <a:pt x="0" y="2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40" name="Text Box 10"/>
              <p:cNvSpPr txBox="1">
                <a:spLocks noChangeArrowheads="1"/>
              </p:cNvSpPr>
              <p:nvPr/>
            </p:nvSpPr>
            <p:spPr bwMode="auto">
              <a:xfrm>
                <a:off x="191046" y="3437666"/>
                <a:ext cx="545381" cy="4308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64290" tIns="32145" rIns="64290" bIns="32145">
                <a:spAutoFit/>
              </a:bodyPr>
              <a:lstStyle/>
              <a:p>
                <a:pPr defTabSz="1530161"/>
                <a:r>
                  <a:rPr lang="en-US" sz="253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itchFamily="34" charset="0"/>
                    <a:sym typeface="Times New Roman" panose="02020603050405020304" pitchFamily="18" charset="0"/>
                  </a:rPr>
                  <a:t>03</a:t>
                </a:r>
                <a:endParaRPr lang="en-US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itchFamily="34" charset="0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866371" y="3651275"/>
              <a:ext cx="2040954" cy="2461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687" b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Clear Sans" panose="020B0503030202020304" pitchFamily="34" charset="0"/>
                  <a:sym typeface="Times New Roman" panose="02020603050405020304" pitchFamily="18" charset="0"/>
                </a:rPr>
                <a:t>Employ right people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3" y="4358590"/>
            <a:ext cx="6417992" cy="941850"/>
            <a:chOff x="0" y="4132816"/>
            <a:chExt cx="6085541" cy="893062"/>
          </a:xfrm>
        </p:grpSpPr>
        <p:grpSp>
          <p:nvGrpSpPr>
            <p:cNvPr id="13" name="Group 12"/>
            <p:cNvGrpSpPr/>
            <p:nvPr/>
          </p:nvGrpSpPr>
          <p:grpSpPr>
            <a:xfrm>
              <a:off x="0" y="4132816"/>
              <a:ext cx="6085541" cy="893062"/>
              <a:chOff x="0" y="4132816"/>
              <a:chExt cx="6085541" cy="893062"/>
            </a:xfrm>
          </p:grpSpPr>
          <p:sp>
            <p:nvSpPr>
              <p:cNvPr id="5" name="Freeform 4"/>
              <p:cNvSpPr>
                <a:spLocks/>
              </p:cNvSpPr>
              <p:nvPr/>
            </p:nvSpPr>
            <p:spPr bwMode="auto">
              <a:xfrm>
                <a:off x="956688" y="4132816"/>
                <a:ext cx="738537" cy="893062"/>
              </a:xfrm>
              <a:custGeom>
                <a:avLst/>
                <a:gdLst>
                  <a:gd name="T0" fmla="*/ 0 w 325"/>
                  <a:gd name="T1" fmla="*/ 393 h 393"/>
                  <a:gd name="T2" fmla="*/ 325 w 325"/>
                  <a:gd name="T3" fmla="*/ 293 h 393"/>
                  <a:gd name="T4" fmla="*/ 325 w 325"/>
                  <a:gd name="T5" fmla="*/ 0 h 393"/>
                  <a:gd name="T6" fmla="*/ 0 w 325"/>
                  <a:gd name="T7" fmla="*/ 0 h 393"/>
                  <a:gd name="T8" fmla="*/ 0 w 325"/>
                  <a:gd name="T9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5" h="393">
                    <a:moveTo>
                      <a:pt x="0" y="393"/>
                    </a:moveTo>
                    <a:lnTo>
                      <a:pt x="325" y="293"/>
                    </a:lnTo>
                    <a:lnTo>
                      <a:pt x="325" y="0"/>
                    </a:lnTo>
                    <a:lnTo>
                      <a:pt x="0" y="0"/>
                    </a:lnTo>
                    <a:lnTo>
                      <a:pt x="0" y="393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0" y="4132816"/>
                <a:ext cx="956689" cy="89306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solidFill>
                    <a:srgbClr val="3CBD9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43" name="Freeform 19"/>
              <p:cNvSpPr>
                <a:spLocks/>
              </p:cNvSpPr>
              <p:nvPr/>
            </p:nvSpPr>
            <p:spPr bwMode="auto">
              <a:xfrm>
                <a:off x="1695225" y="4132816"/>
                <a:ext cx="4390316" cy="665071"/>
              </a:xfrm>
              <a:custGeom>
                <a:avLst/>
                <a:gdLst>
                  <a:gd name="T0" fmla="*/ 0 w 1932"/>
                  <a:gd name="T1" fmla="*/ 288 h 288"/>
                  <a:gd name="T2" fmla="*/ 1831 w 1932"/>
                  <a:gd name="T3" fmla="*/ 288 h 288"/>
                  <a:gd name="T4" fmla="*/ 1932 w 1932"/>
                  <a:gd name="T5" fmla="*/ 144 h 288"/>
                  <a:gd name="T6" fmla="*/ 1831 w 1932"/>
                  <a:gd name="T7" fmla="*/ 0 h 288"/>
                  <a:gd name="T8" fmla="*/ 0 w 1932"/>
                  <a:gd name="T9" fmla="*/ 0 h 288"/>
                  <a:gd name="T10" fmla="*/ 0 w 1932"/>
                  <a:gd name="T11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2" h="288">
                    <a:moveTo>
                      <a:pt x="0" y="288"/>
                    </a:moveTo>
                    <a:lnTo>
                      <a:pt x="1831" y="288"/>
                    </a:lnTo>
                    <a:lnTo>
                      <a:pt x="1932" y="144"/>
                    </a:lnTo>
                    <a:lnTo>
                      <a:pt x="1831" y="0"/>
                    </a:lnTo>
                    <a:lnTo>
                      <a:pt x="0" y="0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solidFill>
                    <a:srgbClr val="3CBD9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44" name="Text Box 10"/>
              <p:cNvSpPr txBox="1">
                <a:spLocks noChangeArrowheads="1"/>
              </p:cNvSpPr>
              <p:nvPr/>
            </p:nvSpPr>
            <p:spPr bwMode="auto">
              <a:xfrm>
                <a:off x="205653" y="4335294"/>
                <a:ext cx="545381" cy="4308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64290" tIns="32145" rIns="64290" bIns="32145">
                <a:spAutoFit/>
              </a:bodyPr>
              <a:lstStyle/>
              <a:p>
                <a:pPr defTabSz="1530161"/>
                <a:r>
                  <a:rPr lang="en-US" sz="253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itchFamily="34" charset="0"/>
                    <a:sym typeface="Times New Roman" panose="02020603050405020304" pitchFamily="18" charset="0"/>
                  </a:rPr>
                  <a:t>04</a:t>
                </a:r>
                <a:endParaRPr lang="en-US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itchFamily="34" charset="0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2762250" y="4337019"/>
              <a:ext cx="2298700" cy="2461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687" b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Clear Sans" panose="020B0503030202020304" pitchFamily="34" charset="0"/>
                  <a:sym typeface="Times New Roman" panose="02020603050405020304" pitchFamily="18" charset="0"/>
                </a:rPr>
                <a:t>Have a right brand name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3" y="5059998"/>
            <a:ext cx="6417992" cy="1194274"/>
            <a:chOff x="0" y="4797890"/>
            <a:chExt cx="6085541" cy="1132411"/>
          </a:xfrm>
        </p:grpSpPr>
        <p:grpSp>
          <p:nvGrpSpPr>
            <p:cNvPr id="15" name="Group 14"/>
            <p:cNvGrpSpPr/>
            <p:nvPr/>
          </p:nvGrpSpPr>
          <p:grpSpPr>
            <a:xfrm>
              <a:off x="0" y="4797890"/>
              <a:ext cx="6085541" cy="1132411"/>
              <a:chOff x="0" y="4797890"/>
              <a:chExt cx="6085541" cy="1132411"/>
            </a:xfrm>
          </p:grpSpPr>
          <p:sp>
            <p:nvSpPr>
              <p:cNvPr id="3" name="Freeform 2"/>
              <p:cNvSpPr>
                <a:spLocks/>
              </p:cNvSpPr>
              <p:nvPr/>
            </p:nvSpPr>
            <p:spPr bwMode="auto">
              <a:xfrm>
                <a:off x="956688" y="4798636"/>
                <a:ext cx="738537" cy="1131665"/>
              </a:xfrm>
              <a:custGeom>
                <a:avLst/>
                <a:gdLst>
                  <a:gd name="T0" fmla="*/ 0 w 325"/>
                  <a:gd name="T1" fmla="*/ 498 h 498"/>
                  <a:gd name="T2" fmla="*/ 325 w 325"/>
                  <a:gd name="T3" fmla="*/ 292 h 498"/>
                  <a:gd name="T4" fmla="*/ 325 w 325"/>
                  <a:gd name="T5" fmla="*/ 0 h 498"/>
                  <a:gd name="T6" fmla="*/ 0 w 325"/>
                  <a:gd name="T7" fmla="*/ 100 h 498"/>
                  <a:gd name="T8" fmla="*/ 0 w 325"/>
                  <a:gd name="T9" fmla="*/ 498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5" h="498">
                    <a:moveTo>
                      <a:pt x="0" y="498"/>
                    </a:moveTo>
                    <a:lnTo>
                      <a:pt x="325" y="292"/>
                    </a:lnTo>
                    <a:lnTo>
                      <a:pt x="325" y="0"/>
                    </a:lnTo>
                    <a:lnTo>
                      <a:pt x="0" y="100"/>
                    </a:lnTo>
                    <a:lnTo>
                      <a:pt x="0" y="498"/>
                    </a:lnTo>
                    <a:close/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0" y="5025878"/>
                <a:ext cx="956689" cy="90442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47" name="Freeform 17"/>
              <p:cNvSpPr>
                <a:spLocks/>
              </p:cNvSpPr>
              <p:nvPr/>
            </p:nvSpPr>
            <p:spPr bwMode="auto">
              <a:xfrm>
                <a:off x="1695225" y="4797890"/>
                <a:ext cx="4390316" cy="663547"/>
              </a:xfrm>
              <a:custGeom>
                <a:avLst/>
                <a:gdLst>
                  <a:gd name="T0" fmla="*/ 0 w 1932"/>
                  <a:gd name="T1" fmla="*/ 292 h 292"/>
                  <a:gd name="T2" fmla="*/ 1831 w 1932"/>
                  <a:gd name="T3" fmla="*/ 292 h 292"/>
                  <a:gd name="T4" fmla="*/ 1932 w 1932"/>
                  <a:gd name="T5" fmla="*/ 143 h 292"/>
                  <a:gd name="T6" fmla="*/ 1831 w 1932"/>
                  <a:gd name="T7" fmla="*/ 0 h 292"/>
                  <a:gd name="T8" fmla="*/ 0 w 1932"/>
                  <a:gd name="T9" fmla="*/ 0 h 292"/>
                  <a:gd name="T10" fmla="*/ 0 w 1932"/>
                  <a:gd name="T11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2" h="292">
                    <a:moveTo>
                      <a:pt x="0" y="292"/>
                    </a:moveTo>
                    <a:lnTo>
                      <a:pt x="1831" y="292"/>
                    </a:lnTo>
                    <a:lnTo>
                      <a:pt x="1932" y="143"/>
                    </a:lnTo>
                    <a:lnTo>
                      <a:pt x="1831" y="0"/>
                    </a:lnTo>
                    <a:lnTo>
                      <a:pt x="0" y="0"/>
                    </a:lnTo>
                    <a:lnTo>
                      <a:pt x="0" y="29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48" name="Text Box 10"/>
              <p:cNvSpPr txBox="1">
                <a:spLocks noChangeArrowheads="1"/>
              </p:cNvSpPr>
              <p:nvPr/>
            </p:nvSpPr>
            <p:spPr bwMode="auto">
              <a:xfrm>
                <a:off x="205652" y="5275834"/>
                <a:ext cx="545381" cy="4308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64290" tIns="32145" rIns="64290" bIns="32145">
                <a:spAutoFit/>
              </a:bodyPr>
              <a:lstStyle/>
              <a:p>
                <a:pPr defTabSz="1530161"/>
                <a:r>
                  <a:rPr lang="en-US" sz="253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itchFamily="34" charset="0"/>
                    <a:sym typeface="Times New Roman" panose="02020603050405020304" pitchFamily="18" charset="0"/>
                  </a:rPr>
                  <a:t>05</a:t>
                </a:r>
                <a:endParaRPr lang="en-US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itchFamily="34" charset="0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2866371" y="5006550"/>
              <a:ext cx="2040954" cy="2461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687" b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Clear Sans" panose="020B0503030202020304" pitchFamily="34" charset="0"/>
                  <a:sym typeface="Times New Roman" panose="02020603050405020304" pitchFamily="18" charset="0"/>
                </a:rPr>
                <a:t>Design a product well</a:t>
              </a:r>
            </a:p>
          </p:txBody>
        </p:sp>
      </p:grpSp>
      <p:sp>
        <p:nvSpPr>
          <p:cNvPr id="45" name="Content Placeholder 2"/>
          <p:cNvSpPr txBox="1">
            <a:spLocks/>
          </p:cNvSpPr>
          <p:nvPr/>
        </p:nvSpPr>
        <p:spPr>
          <a:xfrm>
            <a:off x="4820637" y="366080"/>
            <a:ext cx="3217476" cy="3692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399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n-US" sz="2399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5108654" y="727938"/>
            <a:ext cx="264144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CLICK TO ADD CAPTION TEXT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89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1602883" y="5568883"/>
            <a:ext cx="9643533" cy="641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Lorem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stebus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danaime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lovera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donWakamare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dimasa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quosam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santLoirem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ipsume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koler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sit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denimaOstebus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daname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lovera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don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yakamare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dimasa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qm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santLorem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ipsume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denimaOstebus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daname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lovera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dono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pakama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dalaman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.</a:t>
            </a:r>
            <a:endParaRPr lang="id-ID" sz="1266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72413" y="2631325"/>
            <a:ext cx="1729995" cy="1069637"/>
            <a:chOff x="2438828" y="2495023"/>
            <a:chExt cx="1640382" cy="1014230"/>
          </a:xfrm>
        </p:grpSpPr>
        <p:grpSp>
          <p:nvGrpSpPr>
            <p:cNvPr id="17" name="Group 16"/>
            <p:cNvGrpSpPr/>
            <p:nvPr/>
          </p:nvGrpSpPr>
          <p:grpSpPr>
            <a:xfrm>
              <a:off x="2444750" y="2495023"/>
              <a:ext cx="1634460" cy="1014230"/>
              <a:chOff x="1531255" y="3815962"/>
              <a:chExt cx="1634460" cy="1485148"/>
            </a:xfrm>
          </p:grpSpPr>
          <p:sp>
            <p:nvSpPr>
              <p:cNvPr id="18" name="Shape 2127"/>
              <p:cNvSpPr/>
              <p:nvPr/>
            </p:nvSpPr>
            <p:spPr>
              <a:xfrm>
                <a:off x="1531255" y="3815962"/>
                <a:ext cx="1507461" cy="12433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"/>
                    </a:moveTo>
                    <a:cubicBezTo>
                      <a:pt x="0" y="967"/>
                      <a:pt x="798" y="0"/>
                      <a:pt x="1782" y="0"/>
                    </a:cubicBezTo>
                    <a:lnTo>
                      <a:pt x="19818" y="0"/>
                    </a:lnTo>
                    <a:cubicBezTo>
                      <a:pt x="20802" y="0"/>
                      <a:pt x="21600" y="967"/>
                      <a:pt x="21600" y="2160"/>
                    </a:cubicBezTo>
                    <a:lnTo>
                      <a:pt x="21600" y="19440"/>
                    </a:lnTo>
                    <a:cubicBezTo>
                      <a:pt x="21600" y="20633"/>
                      <a:pt x="20802" y="21600"/>
                      <a:pt x="19818" y="21600"/>
                    </a:cubicBezTo>
                    <a:lnTo>
                      <a:pt x="1782" y="21600"/>
                    </a:lnTo>
                    <a:cubicBezTo>
                      <a:pt x="798" y="21600"/>
                      <a:pt x="0" y="20633"/>
                      <a:pt x="0" y="19440"/>
                    </a:cubicBezTo>
                    <a:lnTo>
                      <a:pt x="0" y="2160"/>
                    </a:lnTo>
                    <a:close/>
                  </a:path>
                </a:pathLst>
              </a:custGeom>
              <a:noFill/>
              <a:ln w="508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40181" tIns="40181" rIns="40181" bIns="40181" numCol="1" anchor="t">
                <a:noAutofit/>
              </a:bodyPr>
              <a:lstStyle/>
              <a:p>
                <a:pPr lvl="0"/>
                <a:endParaRPr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9" name="Shape 2140"/>
              <p:cNvSpPr/>
              <p:nvPr/>
            </p:nvSpPr>
            <p:spPr>
              <a:xfrm>
                <a:off x="1949587" y="4817495"/>
                <a:ext cx="1216128" cy="4836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"/>
                    </a:moveTo>
                    <a:cubicBezTo>
                      <a:pt x="0" y="967"/>
                      <a:pt x="385" y="0"/>
                      <a:pt x="859" y="0"/>
                    </a:cubicBezTo>
                    <a:lnTo>
                      <a:pt x="20741" y="0"/>
                    </a:lnTo>
                    <a:cubicBezTo>
                      <a:pt x="21215" y="0"/>
                      <a:pt x="21600" y="967"/>
                      <a:pt x="21600" y="2160"/>
                    </a:cubicBezTo>
                    <a:lnTo>
                      <a:pt x="21600" y="19440"/>
                    </a:lnTo>
                    <a:cubicBezTo>
                      <a:pt x="21600" y="20633"/>
                      <a:pt x="21215" y="21600"/>
                      <a:pt x="20741" y="21600"/>
                    </a:cubicBezTo>
                    <a:lnTo>
                      <a:pt x="859" y="21600"/>
                    </a:lnTo>
                    <a:cubicBezTo>
                      <a:pt x="385" y="21600"/>
                      <a:pt x="0" y="20633"/>
                      <a:pt x="0" y="19440"/>
                    </a:cubicBezTo>
                    <a:lnTo>
                      <a:pt x="0" y="216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181" tIns="40181" rIns="40181" bIns="40181" numCol="1" anchor="t">
                <a:noAutofit/>
              </a:bodyPr>
              <a:lstStyle/>
              <a:p>
                <a:pPr lvl="0"/>
                <a:endParaRPr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2915823" y="3139921"/>
              <a:ext cx="998923" cy="350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08.00 am</a:t>
              </a:r>
              <a:endParaRPr lang="en-US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438828" y="2693638"/>
              <a:ext cx="1526830" cy="349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93" b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Introduction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609688" y="2631325"/>
            <a:ext cx="1723751" cy="1069637"/>
            <a:chOff x="6266972" y="2495023"/>
            <a:chExt cx="1634461" cy="1014230"/>
          </a:xfrm>
        </p:grpSpPr>
        <p:grpSp>
          <p:nvGrpSpPr>
            <p:cNvPr id="23" name="Group 22"/>
            <p:cNvGrpSpPr/>
            <p:nvPr/>
          </p:nvGrpSpPr>
          <p:grpSpPr>
            <a:xfrm>
              <a:off x="6266973" y="2495023"/>
              <a:ext cx="1634460" cy="1014230"/>
              <a:chOff x="5353478" y="3815962"/>
              <a:chExt cx="1634460" cy="1485148"/>
            </a:xfrm>
          </p:grpSpPr>
          <p:sp>
            <p:nvSpPr>
              <p:cNvPr id="32" name="Shape 2121"/>
              <p:cNvSpPr/>
              <p:nvPr/>
            </p:nvSpPr>
            <p:spPr>
              <a:xfrm>
                <a:off x="5353478" y="3815962"/>
                <a:ext cx="1507461" cy="12433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"/>
                    </a:moveTo>
                    <a:cubicBezTo>
                      <a:pt x="0" y="967"/>
                      <a:pt x="798" y="0"/>
                      <a:pt x="1782" y="0"/>
                    </a:cubicBezTo>
                    <a:lnTo>
                      <a:pt x="19818" y="0"/>
                    </a:lnTo>
                    <a:cubicBezTo>
                      <a:pt x="20802" y="0"/>
                      <a:pt x="21600" y="967"/>
                      <a:pt x="21600" y="2160"/>
                    </a:cubicBezTo>
                    <a:lnTo>
                      <a:pt x="21600" y="19440"/>
                    </a:lnTo>
                    <a:cubicBezTo>
                      <a:pt x="21600" y="20633"/>
                      <a:pt x="20802" y="21600"/>
                      <a:pt x="19818" y="21600"/>
                    </a:cubicBezTo>
                    <a:lnTo>
                      <a:pt x="1782" y="21600"/>
                    </a:lnTo>
                    <a:cubicBezTo>
                      <a:pt x="798" y="21600"/>
                      <a:pt x="0" y="20633"/>
                      <a:pt x="0" y="19440"/>
                    </a:cubicBezTo>
                    <a:lnTo>
                      <a:pt x="0" y="2160"/>
                    </a:lnTo>
                    <a:close/>
                  </a:path>
                </a:pathLst>
              </a:custGeom>
              <a:noFill/>
              <a:ln w="50800" cap="flat">
                <a:solidFill>
                  <a:schemeClr val="accent3"/>
                </a:solidFill>
                <a:prstDash val="solid"/>
                <a:miter lim="400000"/>
              </a:ln>
              <a:effectLst/>
            </p:spPr>
            <p:txBody>
              <a:bodyPr wrap="square" lIns="40181" tIns="40181" rIns="40181" bIns="40181" numCol="1" anchor="t">
                <a:noAutofit/>
              </a:bodyPr>
              <a:lstStyle/>
              <a:p>
                <a:pPr lvl="0"/>
                <a:endParaRPr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33" name="Shape 2150"/>
              <p:cNvSpPr/>
              <p:nvPr/>
            </p:nvSpPr>
            <p:spPr>
              <a:xfrm>
                <a:off x="5771810" y="4817495"/>
                <a:ext cx="1216128" cy="4836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"/>
                    </a:moveTo>
                    <a:cubicBezTo>
                      <a:pt x="0" y="967"/>
                      <a:pt x="385" y="0"/>
                      <a:pt x="859" y="0"/>
                    </a:cubicBezTo>
                    <a:lnTo>
                      <a:pt x="20741" y="0"/>
                    </a:lnTo>
                    <a:cubicBezTo>
                      <a:pt x="21215" y="0"/>
                      <a:pt x="21600" y="967"/>
                      <a:pt x="21600" y="2160"/>
                    </a:cubicBezTo>
                    <a:lnTo>
                      <a:pt x="21600" y="19440"/>
                    </a:lnTo>
                    <a:cubicBezTo>
                      <a:pt x="21600" y="20633"/>
                      <a:pt x="21215" y="21600"/>
                      <a:pt x="20741" y="21600"/>
                    </a:cubicBezTo>
                    <a:lnTo>
                      <a:pt x="859" y="21600"/>
                    </a:lnTo>
                    <a:cubicBezTo>
                      <a:pt x="385" y="21600"/>
                      <a:pt x="0" y="20633"/>
                      <a:pt x="0" y="19440"/>
                    </a:cubicBezTo>
                    <a:lnTo>
                      <a:pt x="0" y="216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181" tIns="40181" rIns="40181" bIns="40181" numCol="1" anchor="t">
                <a:noAutofit/>
              </a:bodyPr>
              <a:lstStyle/>
              <a:p>
                <a:pPr lvl="0"/>
                <a:endParaRPr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6266972" y="2693638"/>
              <a:ext cx="1526830" cy="349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93" b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Work Flow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37991" y="3139921"/>
              <a:ext cx="998923" cy="350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09.00 am</a:t>
              </a:r>
              <a:endParaRPr lang="en-US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597745" y="3922307"/>
            <a:ext cx="1735693" cy="1069637"/>
            <a:chOff x="6255649" y="3719134"/>
            <a:chExt cx="1645784" cy="1014230"/>
          </a:xfrm>
        </p:grpSpPr>
        <p:grpSp>
          <p:nvGrpSpPr>
            <p:cNvPr id="40" name="Group 39"/>
            <p:cNvGrpSpPr/>
            <p:nvPr/>
          </p:nvGrpSpPr>
          <p:grpSpPr>
            <a:xfrm>
              <a:off x="6266973" y="3719134"/>
              <a:ext cx="1634460" cy="1014230"/>
              <a:chOff x="5353478" y="3815962"/>
              <a:chExt cx="1634460" cy="1485148"/>
            </a:xfrm>
          </p:grpSpPr>
          <p:sp>
            <p:nvSpPr>
              <p:cNvPr id="41" name="Shape 2121"/>
              <p:cNvSpPr/>
              <p:nvPr/>
            </p:nvSpPr>
            <p:spPr>
              <a:xfrm>
                <a:off x="5353478" y="3815962"/>
                <a:ext cx="1507461" cy="12433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"/>
                    </a:moveTo>
                    <a:cubicBezTo>
                      <a:pt x="0" y="967"/>
                      <a:pt x="798" y="0"/>
                      <a:pt x="1782" y="0"/>
                    </a:cubicBezTo>
                    <a:lnTo>
                      <a:pt x="19818" y="0"/>
                    </a:lnTo>
                    <a:cubicBezTo>
                      <a:pt x="20802" y="0"/>
                      <a:pt x="21600" y="967"/>
                      <a:pt x="21600" y="2160"/>
                    </a:cubicBezTo>
                    <a:lnTo>
                      <a:pt x="21600" y="19440"/>
                    </a:lnTo>
                    <a:cubicBezTo>
                      <a:pt x="21600" y="20633"/>
                      <a:pt x="20802" y="21600"/>
                      <a:pt x="19818" y="21600"/>
                    </a:cubicBezTo>
                    <a:lnTo>
                      <a:pt x="1782" y="21600"/>
                    </a:lnTo>
                    <a:cubicBezTo>
                      <a:pt x="798" y="21600"/>
                      <a:pt x="0" y="20633"/>
                      <a:pt x="0" y="19440"/>
                    </a:cubicBezTo>
                    <a:lnTo>
                      <a:pt x="0" y="2160"/>
                    </a:lnTo>
                    <a:close/>
                  </a:path>
                </a:pathLst>
              </a:custGeom>
              <a:noFill/>
              <a:ln w="50800" cap="flat">
                <a:solidFill>
                  <a:schemeClr val="accent6"/>
                </a:solidFill>
                <a:prstDash val="solid"/>
                <a:miter lim="400000"/>
              </a:ln>
              <a:effectLst/>
            </p:spPr>
            <p:txBody>
              <a:bodyPr wrap="square" lIns="40181" tIns="40181" rIns="40181" bIns="40181" numCol="1" anchor="t">
                <a:noAutofit/>
              </a:bodyPr>
              <a:lstStyle/>
              <a:p>
                <a:pPr lvl="0"/>
                <a:endParaRPr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42" name="Shape 2150"/>
              <p:cNvSpPr/>
              <p:nvPr/>
            </p:nvSpPr>
            <p:spPr>
              <a:xfrm>
                <a:off x="5771810" y="4817495"/>
                <a:ext cx="1216128" cy="4836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"/>
                    </a:moveTo>
                    <a:cubicBezTo>
                      <a:pt x="0" y="967"/>
                      <a:pt x="385" y="0"/>
                      <a:pt x="859" y="0"/>
                    </a:cubicBezTo>
                    <a:lnTo>
                      <a:pt x="20741" y="0"/>
                    </a:lnTo>
                    <a:cubicBezTo>
                      <a:pt x="21215" y="0"/>
                      <a:pt x="21600" y="967"/>
                      <a:pt x="21600" y="2160"/>
                    </a:cubicBezTo>
                    <a:lnTo>
                      <a:pt x="21600" y="19440"/>
                    </a:lnTo>
                    <a:cubicBezTo>
                      <a:pt x="21600" y="20633"/>
                      <a:pt x="21215" y="21600"/>
                      <a:pt x="20741" y="21600"/>
                    </a:cubicBezTo>
                    <a:lnTo>
                      <a:pt x="859" y="21600"/>
                    </a:lnTo>
                    <a:cubicBezTo>
                      <a:pt x="385" y="21600"/>
                      <a:pt x="0" y="20633"/>
                      <a:pt x="0" y="19440"/>
                    </a:cubicBezTo>
                    <a:lnTo>
                      <a:pt x="0" y="2160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181" tIns="40181" rIns="40181" bIns="40181" numCol="1" anchor="t">
                <a:noAutofit/>
              </a:bodyPr>
              <a:lstStyle/>
              <a:p>
                <a:pPr lvl="0"/>
                <a:endParaRPr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6255649" y="3876126"/>
              <a:ext cx="1526830" cy="349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93" b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Closing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737991" y="4374934"/>
              <a:ext cx="998923" cy="350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12.00 am</a:t>
              </a:r>
              <a:endParaRPr lang="en-US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592946" y="2517284"/>
            <a:ext cx="1724978" cy="1092282"/>
            <a:chOff x="4354698" y="2386889"/>
            <a:chExt cx="1635624" cy="1035702"/>
          </a:xfrm>
        </p:grpSpPr>
        <p:grpSp>
          <p:nvGrpSpPr>
            <p:cNvPr id="20" name="Group 19"/>
            <p:cNvGrpSpPr/>
            <p:nvPr/>
          </p:nvGrpSpPr>
          <p:grpSpPr>
            <a:xfrm>
              <a:off x="4355861" y="2408362"/>
              <a:ext cx="1634461" cy="1014229"/>
              <a:chOff x="3442366" y="3689063"/>
              <a:chExt cx="1634461" cy="1485146"/>
            </a:xfrm>
          </p:grpSpPr>
          <p:sp>
            <p:nvSpPr>
              <p:cNvPr id="21" name="Shape 2124"/>
              <p:cNvSpPr/>
              <p:nvPr/>
            </p:nvSpPr>
            <p:spPr>
              <a:xfrm>
                <a:off x="3442366" y="3930869"/>
                <a:ext cx="1507461" cy="12433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"/>
                    </a:moveTo>
                    <a:cubicBezTo>
                      <a:pt x="0" y="967"/>
                      <a:pt x="798" y="0"/>
                      <a:pt x="1782" y="0"/>
                    </a:cubicBezTo>
                    <a:lnTo>
                      <a:pt x="19818" y="0"/>
                    </a:lnTo>
                    <a:cubicBezTo>
                      <a:pt x="20802" y="0"/>
                      <a:pt x="21600" y="967"/>
                      <a:pt x="21600" y="2160"/>
                    </a:cubicBezTo>
                    <a:lnTo>
                      <a:pt x="21600" y="19440"/>
                    </a:lnTo>
                    <a:cubicBezTo>
                      <a:pt x="21600" y="20633"/>
                      <a:pt x="20802" y="21600"/>
                      <a:pt x="19818" y="21600"/>
                    </a:cubicBezTo>
                    <a:lnTo>
                      <a:pt x="1782" y="21600"/>
                    </a:lnTo>
                    <a:cubicBezTo>
                      <a:pt x="798" y="21600"/>
                      <a:pt x="0" y="20633"/>
                      <a:pt x="0" y="19440"/>
                    </a:cubicBezTo>
                    <a:lnTo>
                      <a:pt x="0" y="2160"/>
                    </a:lnTo>
                    <a:close/>
                  </a:path>
                </a:pathLst>
              </a:custGeom>
              <a:noFill/>
              <a:ln w="50800" cap="flat">
                <a:solidFill>
                  <a:schemeClr val="accent2"/>
                </a:solidFill>
                <a:prstDash val="solid"/>
                <a:miter lim="400000"/>
              </a:ln>
              <a:effectLst/>
            </p:spPr>
            <p:txBody>
              <a:bodyPr wrap="square" lIns="40181" tIns="40181" rIns="40181" bIns="40181" numCol="1" anchor="t">
                <a:noAutofit/>
              </a:bodyPr>
              <a:lstStyle/>
              <a:p>
                <a:pPr lvl="0"/>
                <a:endParaRPr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2" name="Shape 2146"/>
              <p:cNvSpPr/>
              <p:nvPr/>
            </p:nvSpPr>
            <p:spPr>
              <a:xfrm>
                <a:off x="3860699" y="3689063"/>
                <a:ext cx="1216128" cy="4836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"/>
                    </a:moveTo>
                    <a:cubicBezTo>
                      <a:pt x="0" y="967"/>
                      <a:pt x="385" y="0"/>
                      <a:pt x="859" y="0"/>
                    </a:cubicBezTo>
                    <a:lnTo>
                      <a:pt x="20741" y="0"/>
                    </a:lnTo>
                    <a:cubicBezTo>
                      <a:pt x="21215" y="0"/>
                      <a:pt x="21600" y="967"/>
                      <a:pt x="21600" y="2160"/>
                    </a:cubicBezTo>
                    <a:lnTo>
                      <a:pt x="21600" y="19440"/>
                    </a:lnTo>
                    <a:cubicBezTo>
                      <a:pt x="21600" y="20633"/>
                      <a:pt x="21215" y="21600"/>
                      <a:pt x="20741" y="21600"/>
                    </a:cubicBezTo>
                    <a:lnTo>
                      <a:pt x="859" y="21600"/>
                    </a:lnTo>
                    <a:cubicBezTo>
                      <a:pt x="385" y="21600"/>
                      <a:pt x="0" y="20633"/>
                      <a:pt x="0" y="19440"/>
                    </a:cubicBezTo>
                    <a:lnTo>
                      <a:pt x="0" y="216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181" tIns="40181" rIns="40181" bIns="40181" numCol="1" anchor="t">
                <a:noAutofit/>
              </a:bodyPr>
              <a:lstStyle/>
              <a:p>
                <a:pPr lvl="0"/>
                <a:endParaRPr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4354698" y="2774320"/>
              <a:ext cx="1526830" cy="610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93" b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Audit</a:t>
              </a:r>
            </a:p>
            <a:p>
              <a:pPr algn="ctr"/>
              <a:r>
                <a:rPr lang="en-US" sz="1793" b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Marketing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825744" y="2386889"/>
              <a:ext cx="998923" cy="350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08.30 am</a:t>
              </a:r>
              <a:endParaRPr lang="en-US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93124" y="2517284"/>
            <a:ext cx="1744176" cy="1103048"/>
            <a:chOff x="8147667" y="2386889"/>
            <a:chExt cx="1653828" cy="1045910"/>
          </a:xfrm>
        </p:grpSpPr>
        <p:grpSp>
          <p:nvGrpSpPr>
            <p:cNvPr id="34" name="Group 33"/>
            <p:cNvGrpSpPr/>
            <p:nvPr/>
          </p:nvGrpSpPr>
          <p:grpSpPr>
            <a:xfrm>
              <a:off x="8167036" y="2418533"/>
              <a:ext cx="1634459" cy="1014266"/>
              <a:chOff x="7253541" y="3703957"/>
              <a:chExt cx="1634459" cy="1485201"/>
            </a:xfrm>
          </p:grpSpPr>
          <p:sp>
            <p:nvSpPr>
              <p:cNvPr id="35" name="Shape 2118"/>
              <p:cNvSpPr/>
              <p:nvPr/>
            </p:nvSpPr>
            <p:spPr>
              <a:xfrm>
                <a:off x="7253541" y="3945818"/>
                <a:ext cx="1507461" cy="12433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"/>
                    </a:moveTo>
                    <a:cubicBezTo>
                      <a:pt x="0" y="967"/>
                      <a:pt x="798" y="0"/>
                      <a:pt x="1782" y="0"/>
                    </a:cubicBezTo>
                    <a:lnTo>
                      <a:pt x="19818" y="0"/>
                    </a:lnTo>
                    <a:cubicBezTo>
                      <a:pt x="20802" y="0"/>
                      <a:pt x="21600" y="967"/>
                      <a:pt x="21600" y="2160"/>
                    </a:cubicBezTo>
                    <a:lnTo>
                      <a:pt x="21600" y="19440"/>
                    </a:lnTo>
                    <a:cubicBezTo>
                      <a:pt x="21600" y="20633"/>
                      <a:pt x="20802" y="21600"/>
                      <a:pt x="19818" y="21600"/>
                    </a:cubicBezTo>
                    <a:lnTo>
                      <a:pt x="1782" y="21600"/>
                    </a:lnTo>
                    <a:cubicBezTo>
                      <a:pt x="798" y="21600"/>
                      <a:pt x="0" y="20633"/>
                      <a:pt x="0" y="19440"/>
                    </a:cubicBezTo>
                    <a:lnTo>
                      <a:pt x="0" y="2160"/>
                    </a:lnTo>
                    <a:close/>
                  </a:path>
                </a:pathLst>
              </a:custGeom>
              <a:noFill/>
              <a:ln w="50800" cap="flat">
                <a:solidFill>
                  <a:schemeClr val="accent4"/>
                </a:solidFill>
                <a:prstDash val="solid"/>
                <a:miter lim="400000"/>
              </a:ln>
              <a:effectLst/>
            </p:spPr>
            <p:txBody>
              <a:bodyPr wrap="square" lIns="40181" tIns="40181" rIns="40181" bIns="40181" numCol="1" anchor="t">
                <a:noAutofit/>
              </a:bodyPr>
              <a:lstStyle/>
              <a:p>
                <a:pPr lvl="0"/>
                <a:endParaRPr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36" name="Shape 2154"/>
              <p:cNvSpPr/>
              <p:nvPr/>
            </p:nvSpPr>
            <p:spPr>
              <a:xfrm>
                <a:off x="7671872" y="3703957"/>
                <a:ext cx="1216128" cy="4836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"/>
                    </a:moveTo>
                    <a:cubicBezTo>
                      <a:pt x="0" y="967"/>
                      <a:pt x="385" y="0"/>
                      <a:pt x="859" y="0"/>
                    </a:cubicBezTo>
                    <a:lnTo>
                      <a:pt x="20741" y="0"/>
                    </a:lnTo>
                    <a:cubicBezTo>
                      <a:pt x="21215" y="0"/>
                      <a:pt x="21600" y="967"/>
                      <a:pt x="21600" y="2160"/>
                    </a:cubicBezTo>
                    <a:lnTo>
                      <a:pt x="21600" y="19440"/>
                    </a:lnTo>
                    <a:cubicBezTo>
                      <a:pt x="21600" y="20633"/>
                      <a:pt x="21215" y="21600"/>
                      <a:pt x="20741" y="21600"/>
                    </a:cubicBezTo>
                    <a:lnTo>
                      <a:pt x="859" y="21600"/>
                    </a:lnTo>
                    <a:cubicBezTo>
                      <a:pt x="385" y="21600"/>
                      <a:pt x="0" y="20633"/>
                      <a:pt x="0" y="19440"/>
                    </a:cubicBezTo>
                    <a:lnTo>
                      <a:pt x="0" y="216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181" tIns="40181" rIns="40181" bIns="40181" numCol="1" anchor="t">
                <a:noAutofit/>
              </a:bodyPr>
              <a:lstStyle/>
              <a:p>
                <a:pPr lvl="0"/>
                <a:endParaRPr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8147667" y="2895343"/>
              <a:ext cx="1526830" cy="349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93" b="1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Infographic</a:t>
              </a:r>
              <a:endParaRPr lang="en-US" sz="1793" b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644785" y="2386889"/>
              <a:ext cx="998923" cy="350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10.00 am</a:t>
              </a:r>
              <a:endParaRPr lang="en-US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86203" y="3810508"/>
            <a:ext cx="1731721" cy="1090042"/>
            <a:chOff x="4348304" y="3613124"/>
            <a:chExt cx="1642018" cy="1033578"/>
          </a:xfrm>
        </p:grpSpPr>
        <p:grpSp>
          <p:nvGrpSpPr>
            <p:cNvPr id="37" name="Group 36"/>
            <p:cNvGrpSpPr/>
            <p:nvPr/>
          </p:nvGrpSpPr>
          <p:grpSpPr>
            <a:xfrm>
              <a:off x="4355861" y="3632473"/>
              <a:ext cx="1634461" cy="1014229"/>
              <a:chOff x="3442366" y="3689063"/>
              <a:chExt cx="1634461" cy="1485146"/>
            </a:xfrm>
          </p:grpSpPr>
          <p:sp>
            <p:nvSpPr>
              <p:cNvPr id="38" name="Shape 2124"/>
              <p:cNvSpPr/>
              <p:nvPr/>
            </p:nvSpPr>
            <p:spPr>
              <a:xfrm>
                <a:off x="3442366" y="3930869"/>
                <a:ext cx="1507461" cy="12433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"/>
                    </a:moveTo>
                    <a:cubicBezTo>
                      <a:pt x="0" y="967"/>
                      <a:pt x="798" y="0"/>
                      <a:pt x="1782" y="0"/>
                    </a:cubicBezTo>
                    <a:lnTo>
                      <a:pt x="19818" y="0"/>
                    </a:lnTo>
                    <a:cubicBezTo>
                      <a:pt x="20802" y="0"/>
                      <a:pt x="21600" y="967"/>
                      <a:pt x="21600" y="2160"/>
                    </a:cubicBezTo>
                    <a:lnTo>
                      <a:pt x="21600" y="19440"/>
                    </a:lnTo>
                    <a:cubicBezTo>
                      <a:pt x="21600" y="20633"/>
                      <a:pt x="20802" y="21600"/>
                      <a:pt x="19818" y="21600"/>
                    </a:cubicBezTo>
                    <a:lnTo>
                      <a:pt x="1782" y="21600"/>
                    </a:lnTo>
                    <a:cubicBezTo>
                      <a:pt x="798" y="21600"/>
                      <a:pt x="0" y="20633"/>
                      <a:pt x="0" y="19440"/>
                    </a:cubicBezTo>
                    <a:lnTo>
                      <a:pt x="0" y="2160"/>
                    </a:lnTo>
                    <a:close/>
                  </a:path>
                </a:pathLst>
              </a:custGeom>
              <a:noFill/>
              <a:ln w="50800" cap="flat">
                <a:solidFill>
                  <a:schemeClr val="accent5"/>
                </a:solidFill>
                <a:prstDash val="solid"/>
                <a:miter lim="400000"/>
              </a:ln>
              <a:effectLst/>
            </p:spPr>
            <p:txBody>
              <a:bodyPr wrap="square" lIns="40181" tIns="40181" rIns="40181" bIns="40181" numCol="1" anchor="t">
                <a:noAutofit/>
              </a:bodyPr>
              <a:lstStyle/>
              <a:p>
                <a:pPr lvl="0"/>
                <a:endParaRPr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39" name="Shape 2146"/>
              <p:cNvSpPr/>
              <p:nvPr/>
            </p:nvSpPr>
            <p:spPr>
              <a:xfrm>
                <a:off x="3860699" y="3689063"/>
                <a:ext cx="1216128" cy="4836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"/>
                    </a:moveTo>
                    <a:cubicBezTo>
                      <a:pt x="0" y="967"/>
                      <a:pt x="385" y="0"/>
                      <a:pt x="859" y="0"/>
                    </a:cubicBezTo>
                    <a:lnTo>
                      <a:pt x="20741" y="0"/>
                    </a:lnTo>
                    <a:cubicBezTo>
                      <a:pt x="21215" y="0"/>
                      <a:pt x="21600" y="967"/>
                      <a:pt x="21600" y="2160"/>
                    </a:cubicBezTo>
                    <a:lnTo>
                      <a:pt x="21600" y="19440"/>
                    </a:lnTo>
                    <a:cubicBezTo>
                      <a:pt x="21600" y="20633"/>
                      <a:pt x="21215" y="21600"/>
                      <a:pt x="20741" y="21600"/>
                    </a:cubicBezTo>
                    <a:lnTo>
                      <a:pt x="859" y="21600"/>
                    </a:lnTo>
                    <a:cubicBezTo>
                      <a:pt x="385" y="21600"/>
                      <a:pt x="0" y="20633"/>
                      <a:pt x="0" y="19440"/>
                    </a:cubicBezTo>
                    <a:lnTo>
                      <a:pt x="0" y="2160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181" tIns="40181" rIns="40181" bIns="40181" numCol="1" anchor="t">
                <a:noAutofit/>
              </a:bodyPr>
              <a:lstStyle/>
              <a:p>
                <a:pPr lvl="0"/>
                <a:endParaRPr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4348304" y="4131619"/>
              <a:ext cx="1526830" cy="349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93" b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Question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825744" y="3613124"/>
              <a:ext cx="998923" cy="350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11.00 am</a:t>
              </a:r>
              <a:endParaRPr lang="en-US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43" name="Content Placeholder 2"/>
          <p:cNvSpPr txBox="1">
            <a:spLocks/>
          </p:cNvSpPr>
          <p:nvPr/>
        </p:nvSpPr>
        <p:spPr>
          <a:xfrm>
            <a:off x="4820637" y="366080"/>
            <a:ext cx="3217476" cy="3692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399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n-US" sz="2399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5108654" y="727938"/>
            <a:ext cx="264144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CLICK TO ADD CAPTION TEXT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4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 rot="5400000">
            <a:off x="1081685" y="4230003"/>
            <a:ext cx="478310" cy="2233"/>
          </a:xfrm>
          <a:prstGeom prst="line">
            <a:avLst/>
          </a:prstGeom>
          <a:ln>
            <a:solidFill>
              <a:schemeClr val="accent1"/>
            </a:solidFill>
            <a:prstDash val="sysDot"/>
            <a:tailEnd type="oval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416798" y="2255815"/>
            <a:ext cx="1808085" cy="1726326"/>
            <a:chOff x="779208" y="1370952"/>
            <a:chExt cx="1285820" cy="1227677"/>
          </a:xfrm>
        </p:grpSpPr>
        <p:sp>
          <p:nvSpPr>
            <p:cNvPr id="17" name="Rounded Rectangle 16"/>
            <p:cNvSpPr/>
            <p:nvPr/>
          </p:nvSpPr>
          <p:spPr>
            <a:xfrm rot="10800000">
              <a:off x="779208" y="1370952"/>
              <a:ext cx="1285820" cy="1060533"/>
            </a:xfrm>
            <a:prstGeom prst="roundRect">
              <a:avLst>
                <a:gd name="adj" fmla="val 10000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 rot="10800000">
              <a:off x="975642" y="2247929"/>
              <a:ext cx="881895" cy="35070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60166" y="2294013"/>
              <a:ext cx="912847" cy="2318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750067">
                <a:lnSpc>
                  <a:spcPct val="90000"/>
                </a:lnSpc>
                <a:spcAft>
                  <a:spcPct val="35000"/>
                </a:spcAft>
              </a:pPr>
              <a:r>
                <a:rPr lang="id-ID" sz="1687" b="1" dirty="0">
                  <a:solidFill>
                    <a:schemeClr val="bg2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Web Design</a:t>
              </a:r>
            </a:p>
          </p:txBody>
        </p:sp>
      </p:grpSp>
      <p:sp>
        <p:nvSpPr>
          <p:cNvPr id="20" name="Freeform 101"/>
          <p:cNvSpPr>
            <a:spLocks noEditPoints="1"/>
          </p:cNvSpPr>
          <p:nvPr/>
        </p:nvSpPr>
        <p:spPr bwMode="auto">
          <a:xfrm>
            <a:off x="972602" y="2765691"/>
            <a:ext cx="696477" cy="461521"/>
          </a:xfrm>
          <a:custGeom>
            <a:avLst/>
            <a:gdLst/>
            <a:ahLst/>
            <a:cxnLst>
              <a:cxn ang="0">
                <a:pos x="77" y="43"/>
              </a:cxn>
              <a:cxn ang="0">
                <a:pos x="77" y="47"/>
              </a:cxn>
              <a:cxn ang="0">
                <a:pos x="70" y="51"/>
              </a:cxn>
              <a:cxn ang="0">
                <a:pos x="6" y="51"/>
              </a:cxn>
              <a:cxn ang="0">
                <a:pos x="0" y="47"/>
              </a:cxn>
              <a:cxn ang="0">
                <a:pos x="0" y="43"/>
              </a:cxn>
              <a:cxn ang="0">
                <a:pos x="6" y="43"/>
              </a:cxn>
              <a:cxn ang="0">
                <a:pos x="70" y="43"/>
              </a:cxn>
              <a:cxn ang="0">
                <a:pos x="77" y="43"/>
              </a:cxn>
              <a:cxn ang="0">
                <a:pos x="10" y="34"/>
              </a:cxn>
              <a:cxn ang="0">
                <a:pos x="10" y="6"/>
              </a:cxn>
              <a:cxn ang="0">
                <a:pos x="16" y="0"/>
              </a:cxn>
              <a:cxn ang="0">
                <a:pos x="60" y="0"/>
              </a:cxn>
              <a:cxn ang="0">
                <a:pos x="67" y="6"/>
              </a:cxn>
              <a:cxn ang="0">
                <a:pos x="67" y="34"/>
              </a:cxn>
              <a:cxn ang="0">
                <a:pos x="60" y="41"/>
              </a:cxn>
              <a:cxn ang="0">
                <a:pos x="16" y="41"/>
              </a:cxn>
              <a:cxn ang="0">
                <a:pos x="10" y="34"/>
              </a:cxn>
              <a:cxn ang="0">
                <a:pos x="15" y="34"/>
              </a:cxn>
              <a:cxn ang="0">
                <a:pos x="16" y="36"/>
              </a:cxn>
              <a:cxn ang="0">
                <a:pos x="60" y="36"/>
              </a:cxn>
              <a:cxn ang="0">
                <a:pos x="61" y="34"/>
              </a:cxn>
              <a:cxn ang="0">
                <a:pos x="61" y="6"/>
              </a:cxn>
              <a:cxn ang="0">
                <a:pos x="60" y="5"/>
              </a:cxn>
              <a:cxn ang="0">
                <a:pos x="16" y="5"/>
              </a:cxn>
              <a:cxn ang="0">
                <a:pos x="15" y="6"/>
              </a:cxn>
              <a:cxn ang="0">
                <a:pos x="15" y="34"/>
              </a:cxn>
              <a:cxn ang="0">
                <a:pos x="42" y="47"/>
              </a:cxn>
              <a:cxn ang="0">
                <a:pos x="42" y="46"/>
              </a:cxn>
              <a:cxn ang="0">
                <a:pos x="35" y="46"/>
              </a:cxn>
              <a:cxn ang="0">
                <a:pos x="34" y="47"/>
              </a:cxn>
              <a:cxn ang="0">
                <a:pos x="35" y="47"/>
              </a:cxn>
              <a:cxn ang="0">
                <a:pos x="42" y="47"/>
              </a:cxn>
              <a:cxn ang="0">
                <a:pos x="42" y="47"/>
              </a:cxn>
            </a:cxnLst>
            <a:rect l="0" t="0" r="r" b="b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3881" y="4574419"/>
            <a:ext cx="1753919" cy="1953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69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Web Design</a:t>
            </a:r>
          </a:p>
          <a:p>
            <a:pPr algn="ctr" defTabSz="1285829">
              <a:spcBef>
                <a:spcPct val="20000"/>
              </a:spcBef>
              <a:defRPr/>
            </a:pPr>
            <a:r>
              <a:rPr lang="en-US" sz="1406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There are many variations of Lorem Ipsum available, but the majority have suffered  There are many variations of </a:t>
            </a:r>
            <a:br>
              <a:rPr lang="en-US" sz="1406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</a:br>
            <a:r>
              <a:rPr lang="en-US" sz="1406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Ipsum available,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3682240" y="4222857"/>
            <a:ext cx="478310" cy="2233"/>
          </a:xfrm>
          <a:prstGeom prst="line">
            <a:avLst/>
          </a:prstGeom>
          <a:ln>
            <a:solidFill>
              <a:schemeClr val="accent2"/>
            </a:solidFill>
            <a:prstDash val="sysDot"/>
            <a:tailEnd type="oval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3017353" y="2251348"/>
            <a:ext cx="1808085" cy="1726326"/>
            <a:chOff x="2379408" y="1370952"/>
            <a:chExt cx="1285820" cy="1227677"/>
          </a:xfrm>
        </p:grpSpPr>
        <p:sp>
          <p:nvSpPr>
            <p:cNvPr id="22" name="Rounded Rectangle 21"/>
            <p:cNvSpPr/>
            <p:nvPr/>
          </p:nvSpPr>
          <p:spPr>
            <a:xfrm rot="10800000">
              <a:off x="2379408" y="1370952"/>
              <a:ext cx="1285820" cy="1060533"/>
            </a:xfrm>
            <a:prstGeom prst="roundRect">
              <a:avLst>
                <a:gd name="adj" fmla="val 10000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 rot="10800000">
              <a:off x="2547985" y="2247929"/>
              <a:ext cx="881895" cy="350700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44364" y="2292474"/>
              <a:ext cx="889136" cy="2349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d-ID" sz="1547" b="1" dirty="0">
                  <a:solidFill>
                    <a:schemeClr val="bg2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Presentation</a:t>
              </a:r>
            </a:p>
          </p:txBody>
        </p:sp>
      </p:grpSp>
      <p:sp>
        <p:nvSpPr>
          <p:cNvPr id="25" name="Freeform 210"/>
          <p:cNvSpPr>
            <a:spLocks noEditPoints="1"/>
          </p:cNvSpPr>
          <p:nvPr/>
        </p:nvSpPr>
        <p:spPr bwMode="auto">
          <a:xfrm>
            <a:off x="3620355" y="2761486"/>
            <a:ext cx="602081" cy="471016"/>
          </a:xfrm>
          <a:custGeom>
            <a:avLst/>
            <a:gdLst/>
            <a:ahLst/>
            <a:cxnLst>
              <a:cxn ang="0">
                <a:pos x="68" y="8"/>
              </a:cxn>
              <a:cxn ang="0">
                <a:pos x="67" y="9"/>
              </a:cxn>
              <a:cxn ang="0">
                <a:pos x="2" y="9"/>
              </a:cxn>
              <a:cxn ang="0">
                <a:pos x="0" y="8"/>
              </a:cxn>
              <a:cxn ang="0">
                <a:pos x="0" y="1"/>
              </a:cxn>
              <a:cxn ang="0">
                <a:pos x="2" y="0"/>
              </a:cxn>
              <a:cxn ang="0">
                <a:pos x="67" y="0"/>
              </a:cxn>
              <a:cxn ang="0">
                <a:pos x="68" y="1"/>
              </a:cxn>
              <a:cxn ang="0">
                <a:pos x="68" y="8"/>
              </a:cxn>
              <a:cxn ang="0">
                <a:pos x="13" y="27"/>
              </a:cxn>
              <a:cxn ang="0">
                <a:pos x="3" y="38"/>
              </a:cxn>
              <a:cxn ang="0">
                <a:pos x="2" y="38"/>
              </a:cxn>
              <a:cxn ang="0">
                <a:pos x="0" y="37"/>
              </a:cxn>
              <a:cxn ang="0">
                <a:pos x="0" y="15"/>
              </a:cxn>
              <a:cxn ang="0">
                <a:pos x="2" y="14"/>
              </a:cxn>
              <a:cxn ang="0">
                <a:pos x="3" y="14"/>
              </a:cxn>
              <a:cxn ang="0">
                <a:pos x="13" y="25"/>
              </a:cxn>
              <a:cxn ang="0">
                <a:pos x="14" y="26"/>
              </a:cxn>
              <a:cxn ang="0">
                <a:pos x="13" y="27"/>
              </a:cxn>
              <a:cxn ang="0">
                <a:pos x="68" y="52"/>
              </a:cxn>
              <a:cxn ang="0">
                <a:pos x="67" y="53"/>
              </a:cxn>
              <a:cxn ang="0">
                <a:pos x="2" y="53"/>
              </a:cxn>
              <a:cxn ang="0">
                <a:pos x="0" y="52"/>
              </a:cxn>
              <a:cxn ang="0">
                <a:pos x="0" y="44"/>
              </a:cxn>
              <a:cxn ang="0">
                <a:pos x="2" y="43"/>
              </a:cxn>
              <a:cxn ang="0">
                <a:pos x="67" y="43"/>
              </a:cxn>
              <a:cxn ang="0">
                <a:pos x="68" y="44"/>
              </a:cxn>
              <a:cxn ang="0">
                <a:pos x="68" y="52"/>
              </a:cxn>
              <a:cxn ang="0">
                <a:pos x="68" y="23"/>
              </a:cxn>
              <a:cxn ang="0">
                <a:pos x="67" y="24"/>
              </a:cxn>
              <a:cxn ang="0">
                <a:pos x="26" y="24"/>
              </a:cxn>
              <a:cxn ang="0">
                <a:pos x="25" y="23"/>
              </a:cxn>
              <a:cxn ang="0">
                <a:pos x="25" y="15"/>
              </a:cxn>
              <a:cxn ang="0">
                <a:pos x="26" y="14"/>
              </a:cxn>
              <a:cxn ang="0">
                <a:pos x="67" y="14"/>
              </a:cxn>
              <a:cxn ang="0">
                <a:pos x="68" y="15"/>
              </a:cxn>
              <a:cxn ang="0">
                <a:pos x="68" y="23"/>
              </a:cxn>
              <a:cxn ang="0">
                <a:pos x="68" y="37"/>
              </a:cxn>
              <a:cxn ang="0">
                <a:pos x="67" y="38"/>
              </a:cxn>
              <a:cxn ang="0">
                <a:pos x="26" y="38"/>
              </a:cxn>
              <a:cxn ang="0">
                <a:pos x="25" y="37"/>
              </a:cxn>
              <a:cxn ang="0">
                <a:pos x="25" y="30"/>
              </a:cxn>
              <a:cxn ang="0">
                <a:pos x="26" y="29"/>
              </a:cxn>
              <a:cxn ang="0">
                <a:pos x="67" y="29"/>
              </a:cxn>
              <a:cxn ang="0">
                <a:pos x="68" y="30"/>
              </a:cxn>
              <a:cxn ang="0">
                <a:pos x="68" y="37"/>
              </a:cxn>
            </a:cxnLst>
            <a:rect l="0" t="0" r="r" b="b"/>
            <a:pathLst>
              <a:path w="68" h="53">
                <a:moveTo>
                  <a:pt x="68" y="8"/>
                </a:moveTo>
                <a:cubicBezTo>
                  <a:pt x="68" y="9"/>
                  <a:pt x="68" y="9"/>
                  <a:pt x="67" y="9"/>
                </a:cubicBezTo>
                <a:cubicBezTo>
                  <a:pt x="2" y="9"/>
                  <a:pt x="2" y="9"/>
                  <a:pt x="2" y="9"/>
                </a:cubicBezTo>
                <a:cubicBezTo>
                  <a:pt x="1" y="9"/>
                  <a:pt x="0" y="9"/>
                  <a:pt x="0" y="8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8" y="0"/>
                  <a:pt x="68" y="0"/>
                  <a:pt x="68" y="1"/>
                </a:cubicBezTo>
                <a:lnTo>
                  <a:pt x="68" y="8"/>
                </a:lnTo>
                <a:close/>
                <a:moveTo>
                  <a:pt x="13" y="27"/>
                </a:moveTo>
                <a:cubicBezTo>
                  <a:pt x="3" y="38"/>
                  <a:pt x="3" y="38"/>
                  <a:pt x="3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1" y="38"/>
                  <a:pt x="0" y="38"/>
                  <a:pt x="0" y="37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1" y="14"/>
                  <a:pt x="2" y="14"/>
                </a:cubicBezTo>
                <a:cubicBezTo>
                  <a:pt x="2" y="14"/>
                  <a:pt x="2" y="14"/>
                  <a:pt x="3" y="14"/>
                </a:cubicBezTo>
                <a:cubicBezTo>
                  <a:pt x="13" y="25"/>
                  <a:pt x="13" y="25"/>
                  <a:pt x="13" y="25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27"/>
                  <a:pt x="14" y="27"/>
                  <a:pt x="13" y="27"/>
                </a:cubicBezTo>
                <a:close/>
                <a:moveTo>
                  <a:pt x="68" y="52"/>
                </a:moveTo>
                <a:cubicBezTo>
                  <a:pt x="68" y="52"/>
                  <a:pt x="68" y="53"/>
                  <a:pt x="67" y="53"/>
                </a:cubicBezTo>
                <a:cubicBezTo>
                  <a:pt x="2" y="53"/>
                  <a:pt x="2" y="53"/>
                  <a:pt x="2" y="53"/>
                </a:cubicBezTo>
                <a:cubicBezTo>
                  <a:pt x="1" y="53"/>
                  <a:pt x="0" y="52"/>
                  <a:pt x="0" y="52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1" y="43"/>
                  <a:pt x="2" y="43"/>
                </a:cubicBezTo>
                <a:cubicBezTo>
                  <a:pt x="67" y="43"/>
                  <a:pt x="67" y="43"/>
                  <a:pt x="67" y="43"/>
                </a:cubicBezTo>
                <a:cubicBezTo>
                  <a:pt x="68" y="43"/>
                  <a:pt x="68" y="44"/>
                  <a:pt x="68" y="44"/>
                </a:cubicBezTo>
                <a:lnTo>
                  <a:pt x="68" y="52"/>
                </a:lnTo>
                <a:close/>
                <a:moveTo>
                  <a:pt x="68" y="23"/>
                </a:moveTo>
                <a:cubicBezTo>
                  <a:pt x="68" y="23"/>
                  <a:pt x="68" y="24"/>
                  <a:pt x="67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25" y="24"/>
                  <a:pt x="25" y="23"/>
                  <a:pt x="25" y="23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5" y="14"/>
                  <a:pt x="26" y="14"/>
                </a:cubicBezTo>
                <a:cubicBezTo>
                  <a:pt x="67" y="14"/>
                  <a:pt x="67" y="14"/>
                  <a:pt x="67" y="14"/>
                </a:cubicBezTo>
                <a:cubicBezTo>
                  <a:pt x="68" y="14"/>
                  <a:pt x="68" y="15"/>
                  <a:pt x="68" y="15"/>
                </a:cubicBezTo>
                <a:lnTo>
                  <a:pt x="68" y="23"/>
                </a:lnTo>
                <a:close/>
                <a:moveTo>
                  <a:pt x="68" y="37"/>
                </a:moveTo>
                <a:cubicBezTo>
                  <a:pt x="68" y="38"/>
                  <a:pt x="68" y="38"/>
                  <a:pt x="67" y="38"/>
                </a:cubicBezTo>
                <a:cubicBezTo>
                  <a:pt x="26" y="38"/>
                  <a:pt x="26" y="38"/>
                  <a:pt x="26" y="38"/>
                </a:cubicBezTo>
                <a:cubicBezTo>
                  <a:pt x="25" y="38"/>
                  <a:pt x="25" y="38"/>
                  <a:pt x="25" y="37"/>
                </a:cubicBezTo>
                <a:cubicBezTo>
                  <a:pt x="25" y="30"/>
                  <a:pt x="25" y="30"/>
                  <a:pt x="25" y="30"/>
                </a:cubicBezTo>
                <a:cubicBezTo>
                  <a:pt x="25" y="29"/>
                  <a:pt x="25" y="29"/>
                  <a:pt x="26" y="29"/>
                </a:cubicBezTo>
                <a:cubicBezTo>
                  <a:pt x="67" y="29"/>
                  <a:pt x="67" y="29"/>
                  <a:pt x="67" y="29"/>
                </a:cubicBezTo>
                <a:cubicBezTo>
                  <a:pt x="68" y="29"/>
                  <a:pt x="68" y="29"/>
                  <a:pt x="68" y="30"/>
                </a:cubicBezTo>
                <a:lnTo>
                  <a:pt x="68" y="37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26162" y="4569930"/>
            <a:ext cx="1790466" cy="1953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69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Mobile Apps</a:t>
            </a:r>
          </a:p>
          <a:p>
            <a:pPr algn="ctr" defTabSz="1285829">
              <a:spcBef>
                <a:spcPct val="20000"/>
              </a:spcBef>
              <a:defRPr/>
            </a:pPr>
            <a:r>
              <a:rPr lang="en-US" sz="1406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There are many variations of Lorem Ipsum available, but the majority have suffered  There are many variations of </a:t>
            </a:r>
            <a:br>
              <a:rPr lang="en-US" sz="1406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</a:br>
            <a:r>
              <a:rPr lang="en-US" sz="1406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Ipsum available</a:t>
            </a: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6300163" y="4218406"/>
            <a:ext cx="478310" cy="2233"/>
          </a:xfrm>
          <a:prstGeom prst="line">
            <a:avLst/>
          </a:prstGeom>
          <a:ln>
            <a:solidFill>
              <a:schemeClr val="accent3"/>
            </a:solidFill>
            <a:prstDash val="sysDot"/>
            <a:tailEnd type="oval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5635276" y="2246897"/>
            <a:ext cx="1808085" cy="1769099"/>
            <a:chOff x="3903408" y="1370952"/>
            <a:chExt cx="1285820" cy="1258095"/>
          </a:xfrm>
        </p:grpSpPr>
        <p:sp>
          <p:nvSpPr>
            <p:cNvPr id="27" name="Rounded Rectangle 26"/>
            <p:cNvSpPr/>
            <p:nvPr/>
          </p:nvSpPr>
          <p:spPr>
            <a:xfrm rot="10800000">
              <a:off x="3903408" y="1370952"/>
              <a:ext cx="1285820" cy="1060533"/>
            </a:xfrm>
            <a:prstGeom prst="roundRect">
              <a:avLst>
                <a:gd name="adj" fmla="val 10000"/>
              </a:avLst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 rot="10800000">
              <a:off x="4105370" y="2278347"/>
              <a:ext cx="881895" cy="350700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07630" y="2324431"/>
              <a:ext cx="677374" cy="2318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750067">
                <a:lnSpc>
                  <a:spcPct val="90000"/>
                </a:lnSpc>
                <a:spcAft>
                  <a:spcPct val="35000"/>
                </a:spcAft>
              </a:pPr>
              <a:r>
                <a:rPr lang="id-ID" sz="1687" b="1" dirty="0">
                  <a:solidFill>
                    <a:schemeClr val="bg2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Graphic</a:t>
              </a:r>
            </a:p>
          </p:txBody>
        </p:sp>
      </p:grpSp>
      <p:sp>
        <p:nvSpPr>
          <p:cNvPr id="30" name="Freeform 91"/>
          <p:cNvSpPr>
            <a:spLocks noEditPoints="1"/>
          </p:cNvSpPr>
          <p:nvPr/>
        </p:nvSpPr>
        <p:spPr bwMode="auto">
          <a:xfrm>
            <a:off x="6271442" y="2722526"/>
            <a:ext cx="535752" cy="540036"/>
          </a:xfrm>
          <a:custGeom>
            <a:avLst/>
            <a:gdLst/>
            <a:ahLst/>
            <a:cxnLst>
              <a:cxn ang="0">
                <a:pos x="58" y="47"/>
              </a:cxn>
              <a:cxn ang="0">
                <a:pos x="47" y="58"/>
              </a:cxn>
              <a:cxn ang="0">
                <a:pos x="11" y="58"/>
              </a:cxn>
              <a:cxn ang="0">
                <a:pos x="0" y="47"/>
              </a:cxn>
              <a:cxn ang="0">
                <a:pos x="0" y="10"/>
              </a:cxn>
              <a:cxn ang="0">
                <a:pos x="11" y="0"/>
              </a:cxn>
              <a:cxn ang="0">
                <a:pos x="47" y="0"/>
              </a:cxn>
              <a:cxn ang="0">
                <a:pos x="58" y="10"/>
              </a:cxn>
              <a:cxn ang="0">
                <a:pos x="58" y="47"/>
              </a:cxn>
              <a:cxn ang="0">
                <a:pos x="41" y="27"/>
              </a:cxn>
              <a:cxn ang="0">
                <a:pos x="30" y="17"/>
              </a:cxn>
              <a:cxn ang="0">
                <a:pos x="9" y="37"/>
              </a:cxn>
              <a:cxn ang="0">
                <a:pos x="9" y="48"/>
              </a:cxn>
              <a:cxn ang="0">
                <a:pos x="20" y="48"/>
              </a:cxn>
              <a:cxn ang="0">
                <a:pos x="41" y="27"/>
              </a:cxn>
              <a:cxn ang="0">
                <a:pos x="21" y="43"/>
              </a:cxn>
              <a:cxn ang="0">
                <a:pos x="19" y="44"/>
              </a:cxn>
              <a:cxn ang="0">
                <a:pos x="17" y="44"/>
              </a:cxn>
              <a:cxn ang="0">
                <a:pos x="17" y="41"/>
              </a:cxn>
              <a:cxn ang="0">
                <a:pos x="13" y="41"/>
              </a:cxn>
              <a:cxn ang="0">
                <a:pos x="13" y="39"/>
              </a:cxn>
              <a:cxn ang="0">
                <a:pos x="15" y="37"/>
              </a:cxn>
              <a:cxn ang="0">
                <a:pos x="21" y="43"/>
              </a:cxn>
              <a:cxn ang="0">
                <a:pos x="31" y="23"/>
              </a:cxn>
              <a:cxn ang="0">
                <a:pos x="20" y="34"/>
              </a:cxn>
              <a:cxn ang="0">
                <a:pos x="19" y="34"/>
              </a:cxn>
              <a:cxn ang="0">
                <a:pos x="19" y="33"/>
              </a:cxn>
              <a:cxn ang="0">
                <a:pos x="30" y="22"/>
              </a:cxn>
              <a:cxn ang="0">
                <a:pos x="31" y="22"/>
              </a:cxn>
              <a:cxn ang="0">
                <a:pos x="31" y="23"/>
              </a:cxn>
              <a:cxn ang="0">
                <a:pos x="47" y="22"/>
              </a:cxn>
              <a:cxn ang="0">
                <a:pos x="47" y="16"/>
              </a:cxn>
              <a:cxn ang="0">
                <a:pos x="41" y="11"/>
              </a:cxn>
              <a:cxn ang="0">
                <a:pos x="36" y="11"/>
              </a:cxn>
              <a:cxn ang="0">
                <a:pos x="33" y="14"/>
              </a:cxn>
              <a:cxn ang="0">
                <a:pos x="43" y="25"/>
              </a:cxn>
              <a:cxn ang="0">
                <a:pos x="47" y="22"/>
              </a:cxn>
            </a:cxnLst>
            <a:rect l="0" t="0" r="r" b="b"/>
            <a:pathLst>
              <a:path w="58" h="58">
                <a:moveTo>
                  <a:pt x="58" y="47"/>
                </a:moveTo>
                <a:cubicBezTo>
                  <a:pt x="58" y="53"/>
                  <a:pt x="53" y="58"/>
                  <a:pt x="47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4"/>
                  <a:pt x="58" y="10"/>
                </a:cubicBezTo>
                <a:lnTo>
                  <a:pt x="58" y="47"/>
                </a:lnTo>
                <a:close/>
                <a:moveTo>
                  <a:pt x="41" y="27"/>
                </a:moveTo>
                <a:cubicBezTo>
                  <a:pt x="30" y="17"/>
                  <a:pt x="30" y="17"/>
                  <a:pt x="30" y="17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48"/>
                  <a:pt x="9" y="48"/>
                  <a:pt x="9" y="48"/>
                </a:cubicBezTo>
                <a:cubicBezTo>
                  <a:pt x="20" y="48"/>
                  <a:pt x="20" y="48"/>
                  <a:pt x="20" y="48"/>
                </a:cubicBezTo>
                <a:lnTo>
                  <a:pt x="41" y="27"/>
                </a:lnTo>
                <a:close/>
                <a:moveTo>
                  <a:pt x="21" y="43"/>
                </a:moveTo>
                <a:cubicBezTo>
                  <a:pt x="19" y="44"/>
                  <a:pt x="19" y="44"/>
                  <a:pt x="19" y="44"/>
                </a:cubicBezTo>
                <a:cubicBezTo>
                  <a:pt x="17" y="44"/>
                  <a:pt x="17" y="44"/>
                  <a:pt x="17" y="44"/>
                </a:cubicBezTo>
                <a:cubicBezTo>
                  <a:pt x="17" y="41"/>
                  <a:pt x="17" y="41"/>
                  <a:pt x="17" y="41"/>
                </a:cubicBezTo>
                <a:cubicBezTo>
                  <a:pt x="13" y="41"/>
                  <a:pt x="13" y="41"/>
                  <a:pt x="13" y="41"/>
                </a:cubicBezTo>
                <a:cubicBezTo>
                  <a:pt x="13" y="39"/>
                  <a:pt x="13" y="39"/>
                  <a:pt x="13" y="39"/>
                </a:cubicBezTo>
                <a:cubicBezTo>
                  <a:pt x="15" y="37"/>
                  <a:pt x="15" y="37"/>
                  <a:pt x="15" y="37"/>
                </a:cubicBezTo>
                <a:lnTo>
                  <a:pt x="21" y="43"/>
                </a:lnTo>
                <a:close/>
                <a:moveTo>
                  <a:pt x="31" y="23"/>
                </a:moveTo>
                <a:cubicBezTo>
                  <a:pt x="20" y="34"/>
                  <a:pt x="20" y="34"/>
                  <a:pt x="20" y="34"/>
                </a:cubicBezTo>
                <a:cubicBezTo>
                  <a:pt x="19" y="34"/>
                  <a:pt x="19" y="35"/>
                  <a:pt x="19" y="34"/>
                </a:cubicBezTo>
                <a:cubicBezTo>
                  <a:pt x="18" y="34"/>
                  <a:pt x="18" y="33"/>
                  <a:pt x="19" y="33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22"/>
                  <a:pt x="31" y="22"/>
                  <a:pt x="31" y="22"/>
                </a:cubicBezTo>
                <a:cubicBezTo>
                  <a:pt x="31" y="22"/>
                  <a:pt x="31" y="23"/>
                  <a:pt x="31" y="23"/>
                </a:cubicBezTo>
                <a:close/>
                <a:moveTo>
                  <a:pt x="47" y="22"/>
                </a:moveTo>
                <a:cubicBezTo>
                  <a:pt x="48" y="20"/>
                  <a:pt x="48" y="18"/>
                  <a:pt x="47" y="16"/>
                </a:cubicBezTo>
                <a:cubicBezTo>
                  <a:pt x="41" y="11"/>
                  <a:pt x="41" y="11"/>
                  <a:pt x="41" y="11"/>
                </a:cubicBezTo>
                <a:cubicBezTo>
                  <a:pt x="40" y="9"/>
                  <a:pt x="37" y="9"/>
                  <a:pt x="36" y="11"/>
                </a:cubicBezTo>
                <a:cubicBezTo>
                  <a:pt x="33" y="14"/>
                  <a:pt x="33" y="14"/>
                  <a:pt x="33" y="14"/>
                </a:cubicBezTo>
                <a:cubicBezTo>
                  <a:pt x="43" y="25"/>
                  <a:pt x="43" y="25"/>
                  <a:pt x="43" y="25"/>
                </a:cubicBezTo>
                <a:lnTo>
                  <a:pt x="47" y="22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51392" y="4565463"/>
            <a:ext cx="1775853" cy="1953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69" b="1" dirty="0">
                <a:solidFill>
                  <a:schemeClr val="accent3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Data Analysis</a:t>
            </a:r>
          </a:p>
          <a:p>
            <a:pPr algn="ctr" defTabSz="1285829">
              <a:spcBef>
                <a:spcPct val="20000"/>
              </a:spcBef>
              <a:defRPr/>
            </a:pPr>
            <a:r>
              <a:rPr lang="en-US" sz="1406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There are many variations of Lorem Ipsum available, but the majority have suffered  There are many variations of </a:t>
            </a:r>
            <a:br>
              <a:rPr lang="en-US" sz="1406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</a:br>
            <a:r>
              <a:rPr lang="en-US" sz="1406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Ipsum available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8848646" y="4231814"/>
            <a:ext cx="478310" cy="2233"/>
          </a:xfrm>
          <a:prstGeom prst="line">
            <a:avLst/>
          </a:prstGeom>
          <a:ln>
            <a:solidFill>
              <a:schemeClr val="accent4"/>
            </a:solidFill>
            <a:prstDash val="sysDot"/>
            <a:tailEnd type="oval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8183758" y="2260306"/>
            <a:ext cx="1808085" cy="1726326"/>
            <a:chOff x="5579808" y="1370952"/>
            <a:chExt cx="1285820" cy="1227677"/>
          </a:xfrm>
        </p:grpSpPr>
        <p:sp>
          <p:nvSpPr>
            <p:cNvPr id="32" name="Rounded Rectangle 31"/>
            <p:cNvSpPr/>
            <p:nvPr/>
          </p:nvSpPr>
          <p:spPr>
            <a:xfrm rot="10800000">
              <a:off x="5579808" y="1370952"/>
              <a:ext cx="1285820" cy="1060533"/>
            </a:xfrm>
            <a:prstGeom prst="roundRect">
              <a:avLst>
                <a:gd name="adj" fmla="val 10000"/>
              </a:avLst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 rot="10800000">
              <a:off x="5748385" y="2247929"/>
              <a:ext cx="881895" cy="350700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30947" y="2292474"/>
              <a:ext cx="916769" cy="2349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d-ID" sz="1547" b="1" dirty="0">
                  <a:solidFill>
                    <a:schemeClr val="bg2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Photography</a:t>
              </a:r>
            </a:p>
          </p:txBody>
        </p:sp>
      </p:grpSp>
      <p:sp>
        <p:nvSpPr>
          <p:cNvPr id="35" name="Freeform 92"/>
          <p:cNvSpPr>
            <a:spLocks noEditPoints="1"/>
          </p:cNvSpPr>
          <p:nvPr/>
        </p:nvSpPr>
        <p:spPr bwMode="auto">
          <a:xfrm>
            <a:off x="8784569" y="2764132"/>
            <a:ext cx="606465" cy="483636"/>
          </a:xfrm>
          <a:custGeom>
            <a:avLst/>
            <a:gdLst/>
            <a:ahLst/>
            <a:cxnLst>
              <a:cxn ang="0">
                <a:pos x="73" y="52"/>
              </a:cxn>
              <a:cxn ang="0">
                <a:pos x="67" y="58"/>
              </a:cxn>
              <a:cxn ang="0">
                <a:pos x="7" y="58"/>
              </a:cxn>
              <a:cxn ang="0">
                <a:pos x="0" y="52"/>
              </a:cxn>
              <a:cxn ang="0">
                <a:pos x="0" y="6"/>
              </a:cxn>
              <a:cxn ang="0">
                <a:pos x="7" y="0"/>
              </a:cxn>
              <a:cxn ang="0">
                <a:pos x="67" y="0"/>
              </a:cxn>
              <a:cxn ang="0">
                <a:pos x="73" y="6"/>
              </a:cxn>
              <a:cxn ang="0">
                <a:pos x="73" y="52"/>
              </a:cxn>
              <a:cxn ang="0">
                <a:pos x="7" y="4"/>
              </a:cxn>
              <a:cxn ang="0">
                <a:pos x="5" y="6"/>
              </a:cxn>
              <a:cxn ang="0">
                <a:pos x="5" y="52"/>
              </a:cxn>
              <a:cxn ang="0">
                <a:pos x="7" y="53"/>
              </a:cxn>
              <a:cxn ang="0">
                <a:pos x="67" y="53"/>
              </a:cxn>
              <a:cxn ang="0">
                <a:pos x="68" y="52"/>
              </a:cxn>
              <a:cxn ang="0">
                <a:pos x="68" y="6"/>
              </a:cxn>
              <a:cxn ang="0">
                <a:pos x="67" y="4"/>
              </a:cxn>
              <a:cxn ang="0">
                <a:pos x="7" y="4"/>
              </a:cxn>
              <a:cxn ang="0">
                <a:pos x="17" y="24"/>
              </a:cxn>
              <a:cxn ang="0">
                <a:pos x="10" y="17"/>
              </a:cxn>
              <a:cxn ang="0">
                <a:pos x="17" y="9"/>
              </a:cxn>
              <a:cxn ang="0">
                <a:pos x="25" y="17"/>
              </a:cxn>
              <a:cxn ang="0">
                <a:pos x="17" y="24"/>
              </a:cxn>
              <a:cxn ang="0">
                <a:pos x="64" y="48"/>
              </a:cxn>
              <a:cxn ang="0">
                <a:pos x="10" y="48"/>
              </a:cxn>
              <a:cxn ang="0">
                <a:pos x="10" y="41"/>
              </a:cxn>
              <a:cxn ang="0">
                <a:pos x="22" y="29"/>
              </a:cxn>
              <a:cxn ang="0">
                <a:pos x="28" y="35"/>
              </a:cxn>
              <a:cxn ang="0">
                <a:pos x="48" y="15"/>
              </a:cxn>
              <a:cxn ang="0">
                <a:pos x="64" y="31"/>
              </a:cxn>
              <a:cxn ang="0">
                <a:pos x="64" y="48"/>
              </a:cxn>
            </a:cxnLst>
            <a:rect l="0" t="0" r="r" b="b"/>
            <a:pathLst>
              <a:path w="73" h="58">
                <a:moveTo>
                  <a:pt x="73" y="52"/>
                </a:moveTo>
                <a:cubicBezTo>
                  <a:pt x="73" y="55"/>
                  <a:pt x="71" y="58"/>
                  <a:pt x="67" y="58"/>
                </a:cubicBezTo>
                <a:cubicBezTo>
                  <a:pt x="7" y="58"/>
                  <a:pt x="7" y="58"/>
                  <a:pt x="7" y="58"/>
                </a:cubicBezTo>
                <a:cubicBezTo>
                  <a:pt x="3" y="58"/>
                  <a:pt x="0" y="55"/>
                  <a:pt x="0" y="52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7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1" y="0"/>
                  <a:pt x="73" y="2"/>
                  <a:pt x="73" y="6"/>
                </a:cubicBezTo>
                <a:lnTo>
                  <a:pt x="73" y="52"/>
                </a:lnTo>
                <a:close/>
                <a:moveTo>
                  <a:pt x="7" y="4"/>
                </a:moveTo>
                <a:cubicBezTo>
                  <a:pt x="6" y="4"/>
                  <a:pt x="5" y="5"/>
                  <a:pt x="5" y="6"/>
                </a:cubicBezTo>
                <a:cubicBezTo>
                  <a:pt x="5" y="52"/>
                  <a:pt x="5" y="52"/>
                  <a:pt x="5" y="52"/>
                </a:cubicBezTo>
                <a:cubicBezTo>
                  <a:pt x="5" y="52"/>
                  <a:pt x="6" y="53"/>
                  <a:pt x="7" y="53"/>
                </a:cubicBezTo>
                <a:cubicBezTo>
                  <a:pt x="67" y="53"/>
                  <a:pt x="67" y="53"/>
                  <a:pt x="67" y="53"/>
                </a:cubicBezTo>
                <a:cubicBezTo>
                  <a:pt x="68" y="53"/>
                  <a:pt x="68" y="52"/>
                  <a:pt x="68" y="52"/>
                </a:cubicBezTo>
                <a:cubicBezTo>
                  <a:pt x="68" y="6"/>
                  <a:pt x="68" y="6"/>
                  <a:pt x="68" y="6"/>
                </a:cubicBezTo>
                <a:cubicBezTo>
                  <a:pt x="68" y="5"/>
                  <a:pt x="68" y="4"/>
                  <a:pt x="67" y="4"/>
                </a:cubicBezTo>
                <a:lnTo>
                  <a:pt x="7" y="4"/>
                </a:lnTo>
                <a:close/>
                <a:moveTo>
                  <a:pt x="17" y="24"/>
                </a:moveTo>
                <a:cubicBezTo>
                  <a:pt x="13" y="24"/>
                  <a:pt x="10" y="21"/>
                  <a:pt x="10" y="17"/>
                </a:cubicBezTo>
                <a:cubicBezTo>
                  <a:pt x="10" y="13"/>
                  <a:pt x="13" y="9"/>
                  <a:pt x="17" y="9"/>
                </a:cubicBezTo>
                <a:cubicBezTo>
                  <a:pt x="21" y="9"/>
                  <a:pt x="25" y="13"/>
                  <a:pt x="25" y="17"/>
                </a:cubicBezTo>
                <a:cubicBezTo>
                  <a:pt x="25" y="21"/>
                  <a:pt x="21" y="24"/>
                  <a:pt x="17" y="24"/>
                </a:cubicBezTo>
                <a:close/>
                <a:moveTo>
                  <a:pt x="64" y="48"/>
                </a:moveTo>
                <a:cubicBezTo>
                  <a:pt x="10" y="48"/>
                  <a:pt x="10" y="48"/>
                  <a:pt x="10" y="48"/>
                </a:cubicBezTo>
                <a:cubicBezTo>
                  <a:pt x="10" y="41"/>
                  <a:pt x="10" y="41"/>
                  <a:pt x="10" y="41"/>
                </a:cubicBezTo>
                <a:cubicBezTo>
                  <a:pt x="22" y="29"/>
                  <a:pt x="22" y="29"/>
                  <a:pt x="22" y="29"/>
                </a:cubicBezTo>
                <a:cubicBezTo>
                  <a:pt x="28" y="35"/>
                  <a:pt x="28" y="35"/>
                  <a:pt x="28" y="35"/>
                </a:cubicBezTo>
                <a:cubicBezTo>
                  <a:pt x="48" y="15"/>
                  <a:pt x="48" y="15"/>
                  <a:pt x="48" y="15"/>
                </a:cubicBezTo>
                <a:cubicBezTo>
                  <a:pt x="64" y="31"/>
                  <a:pt x="64" y="31"/>
                  <a:pt x="64" y="31"/>
                </a:cubicBezTo>
                <a:lnTo>
                  <a:pt x="64" y="48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103117" y="4578930"/>
            <a:ext cx="1969370" cy="1953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69" b="1" dirty="0">
                <a:solidFill>
                  <a:schemeClr val="accent4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Management</a:t>
            </a:r>
          </a:p>
          <a:p>
            <a:pPr algn="ctr" defTabSz="1285829">
              <a:spcBef>
                <a:spcPct val="20000"/>
              </a:spcBef>
              <a:defRPr/>
            </a:pPr>
            <a:r>
              <a:rPr lang="en-US" sz="1406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There are many variations of Lorem Ipsum available, but the majority have suffered  There are many variations of </a:t>
            </a:r>
            <a:br>
              <a:rPr lang="en-US" sz="1406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</a:br>
            <a:r>
              <a:rPr lang="en-US" sz="1406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Ipsum available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11339258" y="4231814"/>
            <a:ext cx="478310" cy="2233"/>
          </a:xfrm>
          <a:prstGeom prst="line">
            <a:avLst/>
          </a:prstGeom>
          <a:ln>
            <a:solidFill>
              <a:schemeClr val="accent5"/>
            </a:solidFill>
            <a:prstDash val="sysDot"/>
            <a:tailEnd type="oval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0674370" y="2260305"/>
            <a:ext cx="1808085" cy="1726326"/>
            <a:chOff x="7103808" y="1370952"/>
            <a:chExt cx="1285820" cy="1227677"/>
          </a:xfrm>
        </p:grpSpPr>
        <p:sp>
          <p:nvSpPr>
            <p:cNvPr id="37" name="Rounded Rectangle 36"/>
            <p:cNvSpPr/>
            <p:nvPr/>
          </p:nvSpPr>
          <p:spPr>
            <a:xfrm rot="10800000">
              <a:off x="7103808" y="1370952"/>
              <a:ext cx="1285820" cy="1060533"/>
            </a:xfrm>
            <a:prstGeom prst="roundRect">
              <a:avLst>
                <a:gd name="adj" fmla="val 10000"/>
              </a:avLst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 rot="10800000">
              <a:off x="7305770" y="2247929"/>
              <a:ext cx="881895" cy="350700"/>
            </a:xfrm>
            <a:prstGeom prst="roundRect">
              <a:avLst>
                <a:gd name="adj" fmla="val 1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341592" y="2294013"/>
              <a:ext cx="810250" cy="2318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750067">
                <a:lnSpc>
                  <a:spcPct val="90000"/>
                </a:lnSpc>
                <a:spcAft>
                  <a:spcPct val="35000"/>
                </a:spcAft>
              </a:pPr>
              <a:r>
                <a:rPr lang="id-ID" sz="1687" b="1" dirty="0">
                  <a:solidFill>
                    <a:schemeClr val="bg2">
                      <a:lumMod val="8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Streaming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358896" y="2749062"/>
            <a:ext cx="439037" cy="513780"/>
            <a:chOff x="3175" y="1588"/>
            <a:chExt cx="1035050" cy="1211262"/>
          </a:xfrm>
          <a:solidFill>
            <a:schemeClr val="accent5"/>
          </a:solidFill>
        </p:grpSpPr>
        <p:sp>
          <p:nvSpPr>
            <p:cNvPr id="41" name="Freeform 5"/>
            <p:cNvSpPr>
              <a:spLocks/>
            </p:cNvSpPr>
            <p:nvPr/>
          </p:nvSpPr>
          <p:spPr bwMode="auto">
            <a:xfrm>
              <a:off x="44450" y="1588"/>
              <a:ext cx="993775" cy="954087"/>
            </a:xfrm>
            <a:custGeom>
              <a:avLst/>
              <a:gdLst>
                <a:gd name="T0" fmla="*/ 242 w 262"/>
                <a:gd name="T1" fmla="*/ 40 h 252"/>
                <a:gd name="T2" fmla="*/ 262 w 262"/>
                <a:gd name="T3" fmla="*/ 20 h 252"/>
                <a:gd name="T4" fmla="*/ 242 w 262"/>
                <a:gd name="T5" fmla="*/ 0 h 252"/>
                <a:gd name="T6" fmla="*/ 222 w 262"/>
                <a:gd name="T7" fmla="*/ 20 h 252"/>
                <a:gd name="T8" fmla="*/ 226 w 262"/>
                <a:gd name="T9" fmla="*/ 31 h 252"/>
                <a:gd name="T10" fmla="*/ 126 w 262"/>
                <a:gd name="T11" fmla="*/ 98 h 252"/>
                <a:gd name="T12" fmla="*/ 36 w 262"/>
                <a:gd name="T13" fmla="*/ 8 h 252"/>
                <a:gd name="T14" fmla="*/ 13 w 262"/>
                <a:gd name="T15" fmla="*/ 3 h 252"/>
                <a:gd name="T16" fmla="*/ 0 w 262"/>
                <a:gd name="T17" fmla="*/ 22 h 252"/>
                <a:gd name="T18" fmla="*/ 67 w 262"/>
                <a:gd name="T19" fmla="*/ 185 h 252"/>
                <a:gd name="T20" fmla="*/ 230 w 262"/>
                <a:gd name="T21" fmla="*/ 252 h 252"/>
                <a:gd name="T22" fmla="*/ 249 w 262"/>
                <a:gd name="T23" fmla="*/ 239 h 252"/>
                <a:gd name="T24" fmla="*/ 244 w 262"/>
                <a:gd name="T25" fmla="*/ 216 h 252"/>
                <a:gd name="T26" fmla="*/ 164 w 262"/>
                <a:gd name="T27" fmla="*/ 136 h 252"/>
                <a:gd name="T28" fmla="*/ 231 w 262"/>
                <a:gd name="T29" fmla="*/ 36 h 252"/>
                <a:gd name="T30" fmla="*/ 242 w 262"/>
                <a:gd name="T31" fmla="*/ 4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2" h="252">
                  <a:moveTo>
                    <a:pt x="242" y="40"/>
                  </a:moveTo>
                  <a:cubicBezTo>
                    <a:pt x="253" y="40"/>
                    <a:pt x="262" y="31"/>
                    <a:pt x="262" y="20"/>
                  </a:cubicBezTo>
                  <a:cubicBezTo>
                    <a:pt x="262" y="9"/>
                    <a:pt x="253" y="0"/>
                    <a:pt x="242" y="0"/>
                  </a:cubicBezTo>
                  <a:cubicBezTo>
                    <a:pt x="231" y="0"/>
                    <a:pt x="222" y="9"/>
                    <a:pt x="222" y="20"/>
                  </a:cubicBezTo>
                  <a:cubicBezTo>
                    <a:pt x="222" y="24"/>
                    <a:pt x="224" y="28"/>
                    <a:pt x="226" y="31"/>
                  </a:cubicBezTo>
                  <a:cubicBezTo>
                    <a:pt x="126" y="98"/>
                    <a:pt x="126" y="98"/>
                    <a:pt x="126" y="9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0" y="2"/>
                    <a:pt x="21" y="0"/>
                    <a:pt x="13" y="3"/>
                  </a:cubicBezTo>
                  <a:cubicBezTo>
                    <a:pt x="5" y="6"/>
                    <a:pt x="0" y="14"/>
                    <a:pt x="0" y="22"/>
                  </a:cubicBezTo>
                  <a:cubicBezTo>
                    <a:pt x="0" y="82"/>
                    <a:pt x="22" y="141"/>
                    <a:pt x="67" y="185"/>
                  </a:cubicBezTo>
                  <a:cubicBezTo>
                    <a:pt x="111" y="230"/>
                    <a:pt x="170" y="252"/>
                    <a:pt x="230" y="252"/>
                  </a:cubicBezTo>
                  <a:cubicBezTo>
                    <a:pt x="238" y="252"/>
                    <a:pt x="246" y="247"/>
                    <a:pt x="249" y="239"/>
                  </a:cubicBezTo>
                  <a:cubicBezTo>
                    <a:pt x="252" y="231"/>
                    <a:pt x="250" y="222"/>
                    <a:pt x="244" y="216"/>
                  </a:cubicBezTo>
                  <a:cubicBezTo>
                    <a:pt x="164" y="136"/>
                    <a:pt x="164" y="136"/>
                    <a:pt x="164" y="136"/>
                  </a:cubicBezTo>
                  <a:cubicBezTo>
                    <a:pt x="231" y="36"/>
                    <a:pt x="231" y="36"/>
                    <a:pt x="231" y="36"/>
                  </a:cubicBezTo>
                  <a:cubicBezTo>
                    <a:pt x="234" y="38"/>
                    <a:pt x="238" y="40"/>
                    <a:pt x="24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6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42" name="Freeform 6"/>
            <p:cNvSpPr>
              <a:spLocks/>
            </p:cNvSpPr>
            <p:nvPr/>
          </p:nvSpPr>
          <p:spPr bwMode="auto">
            <a:xfrm>
              <a:off x="3175" y="777875"/>
              <a:ext cx="492125" cy="434975"/>
            </a:xfrm>
            <a:custGeom>
              <a:avLst/>
              <a:gdLst>
                <a:gd name="T0" fmla="*/ 113 w 130"/>
                <a:gd name="T1" fmla="*/ 44 h 115"/>
                <a:gd name="T2" fmla="*/ 108 w 130"/>
                <a:gd name="T3" fmla="*/ 38 h 115"/>
                <a:gd name="T4" fmla="*/ 58 w 130"/>
                <a:gd name="T5" fmla="*/ 0 h 115"/>
                <a:gd name="T6" fmla="*/ 57 w 130"/>
                <a:gd name="T7" fmla="*/ 0 h 115"/>
                <a:gd name="T8" fmla="*/ 57 w 130"/>
                <a:gd name="T9" fmla="*/ 0 h 115"/>
                <a:gd name="T10" fmla="*/ 1 w 130"/>
                <a:gd name="T11" fmla="*/ 100 h 115"/>
                <a:gd name="T12" fmla="*/ 1 w 130"/>
                <a:gd name="T13" fmla="*/ 110 h 115"/>
                <a:gd name="T14" fmla="*/ 10 w 130"/>
                <a:gd name="T15" fmla="*/ 115 h 115"/>
                <a:gd name="T16" fmla="*/ 120 w 130"/>
                <a:gd name="T17" fmla="*/ 115 h 115"/>
                <a:gd name="T18" fmla="*/ 128 w 130"/>
                <a:gd name="T19" fmla="*/ 111 h 115"/>
                <a:gd name="T20" fmla="*/ 129 w 130"/>
                <a:gd name="T21" fmla="*/ 102 h 115"/>
                <a:gd name="T22" fmla="*/ 113 w 130"/>
                <a:gd name="T23" fmla="*/ 4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0" h="115">
                  <a:moveTo>
                    <a:pt x="113" y="44"/>
                  </a:moveTo>
                  <a:cubicBezTo>
                    <a:pt x="112" y="42"/>
                    <a:pt x="110" y="39"/>
                    <a:pt x="108" y="38"/>
                  </a:cubicBezTo>
                  <a:cubicBezTo>
                    <a:pt x="90" y="28"/>
                    <a:pt x="73" y="16"/>
                    <a:pt x="58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1" y="100"/>
                    <a:pt x="1" y="100"/>
                    <a:pt x="1" y="100"/>
                  </a:cubicBezTo>
                  <a:cubicBezTo>
                    <a:pt x="0" y="103"/>
                    <a:pt x="0" y="107"/>
                    <a:pt x="1" y="110"/>
                  </a:cubicBezTo>
                  <a:cubicBezTo>
                    <a:pt x="3" y="113"/>
                    <a:pt x="6" y="115"/>
                    <a:pt x="10" y="115"/>
                  </a:cubicBezTo>
                  <a:cubicBezTo>
                    <a:pt x="120" y="115"/>
                    <a:pt x="120" y="115"/>
                    <a:pt x="120" y="115"/>
                  </a:cubicBezTo>
                  <a:cubicBezTo>
                    <a:pt x="123" y="115"/>
                    <a:pt x="126" y="114"/>
                    <a:pt x="128" y="111"/>
                  </a:cubicBezTo>
                  <a:cubicBezTo>
                    <a:pt x="130" y="109"/>
                    <a:pt x="130" y="105"/>
                    <a:pt x="129" y="102"/>
                  </a:cubicBezTo>
                  <a:lnTo>
                    <a:pt x="11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6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0593729" y="4561012"/>
            <a:ext cx="1969370" cy="1953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69" b="1" dirty="0">
                <a:solidFill>
                  <a:schemeClr val="accent5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Management</a:t>
            </a:r>
          </a:p>
          <a:p>
            <a:pPr algn="ctr" defTabSz="1285829">
              <a:spcBef>
                <a:spcPct val="20000"/>
              </a:spcBef>
              <a:defRPr/>
            </a:pPr>
            <a:r>
              <a:rPr lang="en-US" sz="1406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There are many variations of Lorem Ipsum available, but the majority have suffered  There are many variations of </a:t>
            </a:r>
            <a:br>
              <a:rPr lang="en-US" sz="1406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</a:br>
            <a:r>
              <a:rPr lang="en-US" sz="1406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Ipsum available</a:t>
            </a: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4820637" y="366080"/>
            <a:ext cx="3217476" cy="3692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399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n-US" sz="2399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Text Box 11"/>
          <p:cNvSpPr txBox="1">
            <a:spLocks noChangeArrowheads="1"/>
          </p:cNvSpPr>
          <p:nvPr/>
        </p:nvSpPr>
        <p:spPr bwMode="auto">
          <a:xfrm>
            <a:off x="5108654" y="727938"/>
            <a:ext cx="264144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CLICK TO ADD CAPTION TEXT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66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3" grpId="0"/>
      <p:bldP spid="25" grpId="0" animBg="1"/>
      <p:bldP spid="44" grpId="0"/>
      <p:bldP spid="30" grpId="0" animBg="1"/>
      <p:bldP spid="45" grpId="0"/>
      <p:bldP spid="35" grpId="0" animBg="1"/>
      <p:bldP spid="46" grpId="0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72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6749" b="-2792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813564" y="1512448"/>
            <a:ext cx="4333687" cy="37693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198" b="1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r>
              <a:rPr lang="en-US" altLang="zh-CN" sz="23894" b="1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23894" b="1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09978" y="2752537"/>
            <a:ext cx="49554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成功项目展示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29282" y="3872331"/>
            <a:ext cx="159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84768" indent="-484768">
              <a:buFont typeface="Wingdings" pitchFamily="2" charset="2"/>
              <a:buChar char="Ø"/>
            </a:pPr>
            <a:r>
              <a:rPr lang="zh-CN" altLang="en-US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工作概述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700594" y="3872331"/>
            <a:ext cx="205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84768" indent="-484768">
              <a:buFont typeface="Wingdings" pitchFamily="2" charset="2"/>
              <a:buChar char="Ø"/>
            </a:pPr>
            <a:r>
              <a:rPr lang="zh-CN" altLang="en-US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具体工作明细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29278" y="4259538"/>
            <a:ext cx="205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84768" indent="-484768">
              <a:buFont typeface="Wingdings" pitchFamily="2" charset="2"/>
              <a:buChar char="Ø"/>
            </a:pPr>
            <a:r>
              <a:rPr lang="zh-CN" altLang="en-US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重点工作回顾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00594" y="4259538"/>
            <a:ext cx="205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84768" indent="-484768">
              <a:buFont typeface="Wingdings" pitchFamily="2" charset="2"/>
              <a:buChar char="Ø"/>
            </a:pPr>
            <a:r>
              <a:rPr lang="zh-CN" altLang="en-US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五项工作概述</a:t>
            </a:r>
          </a:p>
        </p:txBody>
      </p:sp>
    </p:spTree>
    <p:extLst>
      <p:ext uri="{BB962C8B-B14F-4D97-AF65-F5344CB8AC3E}">
        <p14:creationId xmlns:p14="http://schemas.microsoft.com/office/powerpoint/2010/main" val="3655782680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3" grpId="0"/>
      <p:bldP spid="39" grpId="0"/>
      <p:bldP spid="40" grpId="0"/>
      <p:bldP spid="4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038478" y="4977709"/>
            <a:ext cx="1202841" cy="1202840"/>
            <a:chOff x="3828951" y="3938814"/>
            <a:chExt cx="1140534" cy="1140533"/>
          </a:xfrm>
        </p:grpSpPr>
        <p:sp>
          <p:nvSpPr>
            <p:cNvPr id="13" name="Oval 12"/>
            <p:cNvSpPr/>
            <p:nvPr/>
          </p:nvSpPr>
          <p:spPr>
            <a:xfrm>
              <a:off x="3828951" y="3938814"/>
              <a:ext cx="1140534" cy="114053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53"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179290" y="4285202"/>
              <a:ext cx="439856" cy="395289"/>
              <a:chOff x="5583238" y="3892551"/>
              <a:chExt cx="360363" cy="323850"/>
            </a:xfrm>
            <a:solidFill>
              <a:schemeClr val="bg1"/>
            </a:solidFill>
          </p:grpSpPr>
          <p:sp>
            <p:nvSpPr>
              <p:cNvPr id="15" name="Freeform 5"/>
              <p:cNvSpPr>
                <a:spLocks/>
              </p:cNvSpPr>
              <p:nvPr/>
            </p:nvSpPr>
            <p:spPr bwMode="auto">
              <a:xfrm>
                <a:off x="5811838" y="3892551"/>
                <a:ext cx="131763" cy="323850"/>
              </a:xfrm>
              <a:custGeom>
                <a:avLst/>
                <a:gdLst>
                  <a:gd name="T0" fmla="*/ 17 w 83"/>
                  <a:gd name="T1" fmla="*/ 57 h 204"/>
                  <a:gd name="T2" fmla="*/ 0 w 83"/>
                  <a:gd name="T3" fmla="*/ 57 h 204"/>
                  <a:gd name="T4" fmla="*/ 43 w 83"/>
                  <a:gd name="T5" fmla="*/ 0 h 204"/>
                  <a:gd name="T6" fmla="*/ 83 w 83"/>
                  <a:gd name="T7" fmla="*/ 57 h 204"/>
                  <a:gd name="T8" fmla="*/ 67 w 83"/>
                  <a:gd name="T9" fmla="*/ 57 h 204"/>
                  <a:gd name="T10" fmla="*/ 67 w 83"/>
                  <a:gd name="T11" fmla="*/ 204 h 204"/>
                  <a:gd name="T12" fmla="*/ 17 w 83"/>
                  <a:gd name="T13" fmla="*/ 204 h 204"/>
                  <a:gd name="T14" fmla="*/ 17 w 83"/>
                  <a:gd name="T15" fmla="*/ 57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204">
                    <a:moveTo>
                      <a:pt x="17" y="57"/>
                    </a:moveTo>
                    <a:lnTo>
                      <a:pt x="0" y="57"/>
                    </a:lnTo>
                    <a:lnTo>
                      <a:pt x="43" y="0"/>
                    </a:lnTo>
                    <a:lnTo>
                      <a:pt x="83" y="57"/>
                    </a:lnTo>
                    <a:lnTo>
                      <a:pt x="67" y="57"/>
                    </a:lnTo>
                    <a:lnTo>
                      <a:pt x="67" y="204"/>
                    </a:lnTo>
                    <a:lnTo>
                      <a:pt x="17" y="204"/>
                    </a:lnTo>
                    <a:lnTo>
                      <a:pt x="17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>
                <a:off x="5695951" y="3978276"/>
                <a:ext cx="131763" cy="238125"/>
              </a:xfrm>
              <a:custGeom>
                <a:avLst/>
                <a:gdLst>
                  <a:gd name="T0" fmla="*/ 66 w 83"/>
                  <a:gd name="T1" fmla="*/ 150 h 150"/>
                  <a:gd name="T2" fmla="*/ 19 w 83"/>
                  <a:gd name="T3" fmla="*/ 150 h 150"/>
                  <a:gd name="T4" fmla="*/ 19 w 83"/>
                  <a:gd name="T5" fmla="*/ 60 h 150"/>
                  <a:gd name="T6" fmla="*/ 0 w 83"/>
                  <a:gd name="T7" fmla="*/ 60 h 150"/>
                  <a:gd name="T8" fmla="*/ 43 w 83"/>
                  <a:gd name="T9" fmla="*/ 0 h 150"/>
                  <a:gd name="T10" fmla="*/ 83 w 83"/>
                  <a:gd name="T11" fmla="*/ 60 h 150"/>
                  <a:gd name="T12" fmla="*/ 66 w 83"/>
                  <a:gd name="T13" fmla="*/ 60 h 150"/>
                  <a:gd name="T14" fmla="*/ 66 w 83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150">
                    <a:moveTo>
                      <a:pt x="66" y="150"/>
                    </a:moveTo>
                    <a:lnTo>
                      <a:pt x="19" y="150"/>
                    </a:lnTo>
                    <a:lnTo>
                      <a:pt x="19" y="60"/>
                    </a:lnTo>
                    <a:lnTo>
                      <a:pt x="0" y="60"/>
                    </a:lnTo>
                    <a:lnTo>
                      <a:pt x="43" y="0"/>
                    </a:lnTo>
                    <a:lnTo>
                      <a:pt x="83" y="60"/>
                    </a:lnTo>
                    <a:lnTo>
                      <a:pt x="66" y="60"/>
                    </a:lnTo>
                    <a:lnTo>
                      <a:pt x="66" y="1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7" name="Freeform 7"/>
              <p:cNvSpPr>
                <a:spLocks/>
              </p:cNvSpPr>
              <p:nvPr/>
            </p:nvSpPr>
            <p:spPr bwMode="auto">
              <a:xfrm>
                <a:off x="5583238" y="4068763"/>
                <a:ext cx="131763" cy="147638"/>
              </a:xfrm>
              <a:custGeom>
                <a:avLst/>
                <a:gdLst>
                  <a:gd name="T0" fmla="*/ 17 w 83"/>
                  <a:gd name="T1" fmla="*/ 57 h 93"/>
                  <a:gd name="T2" fmla="*/ 0 w 83"/>
                  <a:gd name="T3" fmla="*/ 57 h 93"/>
                  <a:gd name="T4" fmla="*/ 43 w 83"/>
                  <a:gd name="T5" fmla="*/ 0 h 93"/>
                  <a:gd name="T6" fmla="*/ 83 w 83"/>
                  <a:gd name="T7" fmla="*/ 57 h 93"/>
                  <a:gd name="T8" fmla="*/ 66 w 83"/>
                  <a:gd name="T9" fmla="*/ 57 h 93"/>
                  <a:gd name="T10" fmla="*/ 66 w 83"/>
                  <a:gd name="T11" fmla="*/ 93 h 93"/>
                  <a:gd name="T12" fmla="*/ 17 w 83"/>
                  <a:gd name="T13" fmla="*/ 93 h 93"/>
                  <a:gd name="T14" fmla="*/ 17 w 83"/>
                  <a:gd name="T15" fmla="*/ 5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93">
                    <a:moveTo>
                      <a:pt x="17" y="57"/>
                    </a:moveTo>
                    <a:lnTo>
                      <a:pt x="0" y="57"/>
                    </a:lnTo>
                    <a:lnTo>
                      <a:pt x="43" y="0"/>
                    </a:lnTo>
                    <a:lnTo>
                      <a:pt x="83" y="57"/>
                    </a:lnTo>
                    <a:lnTo>
                      <a:pt x="66" y="57"/>
                    </a:lnTo>
                    <a:lnTo>
                      <a:pt x="66" y="93"/>
                    </a:lnTo>
                    <a:lnTo>
                      <a:pt x="17" y="93"/>
                    </a:lnTo>
                    <a:lnTo>
                      <a:pt x="17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</p:grpSp>
      <p:sp>
        <p:nvSpPr>
          <p:cNvPr id="41" name="Freeform 40"/>
          <p:cNvSpPr>
            <a:spLocks noEditPoints="1"/>
          </p:cNvSpPr>
          <p:nvPr/>
        </p:nvSpPr>
        <p:spPr bwMode="auto">
          <a:xfrm>
            <a:off x="5677051" y="4133724"/>
            <a:ext cx="1619350" cy="1928794"/>
          </a:xfrm>
          <a:custGeom>
            <a:avLst/>
            <a:gdLst>
              <a:gd name="T0" fmla="*/ 405 w 633"/>
              <a:gd name="T1" fmla="*/ 470 h 730"/>
              <a:gd name="T2" fmla="*/ 483 w 633"/>
              <a:gd name="T3" fmla="*/ 380 h 730"/>
              <a:gd name="T4" fmla="*/ 501 w 633"/>
              <a:gd name="T5" fmla="*/ 293 h 730"/>
              <a:gd name="T6" fmla="*/ 437 w 633"/>
              <a:gd name="T7" fmla="*/ 133 h 730"/>
              <a:gd name="T8" fmla="*/ 316 w 633"/>
              <a:gd name="T9" fmla="*/ 8 h 730"/>
              <a:gd name="T10" fmla="*/ 316 w 633"/>
              <a:gd name="T11" fmla="*/ 40 h 730"/>
              <a:gd name="T12" fmla="*/ 316 w 633"/>
              <a:gd name="T13" fmla="*/ 66 h 730"/>
              <a:gd name="T14" fmla="*/ 237 w 633"/>
              <a:gd name="T15" fmla="*/ 95 h 730"/>
              <a:gd name="T16" fmla="*/ 192 w 633"/>
              <a:gd name="T17" fmla="*/ 135 h 730"/>
              <a:gd name="T18" fmla="*/ 141 w 633"/>
              <a:gd name="T19" fmla="*/ 264 h 730"/>
              <a:gd name="T20" fmla="*/ 133 w 633"/>
              <a:gd name="T21" fmla="*/ 339 h 730"/>
              <a:gd name="T22" fmla="*/ 175 w 633"/>
              <a:gd name="T23" fmla="*/ 399 h 730"/>
              <a:gd name="T24" fmla="*/ 181 w 633"/>
              <a:gd name="T25" fmla="*/ 534 h 730"/>
              <a:gd name="T26" fmla="*/ 24 w 633"/>
              <a:gd name="T27" fmla="*/ 730 h 730"/>
              <a:gd name="T28" fmla="*/ 610 w 633"/>
              <a:gd name="T29" fmla="*/ 730 h 730"/>
              <a:gd name="T30" fmla="*/ 453 w 633"/>
              <a:gd name="T31" fmla="*/ 534 h 730"/>
              <a:gd name="T32" fmla="*/ 156 w 633"/>
              <a:gd name="T33" fmla="*/ 275 h 730"/>
              <a:gd name="T34" fmla="*/ 189 w 633"/>
              <a:gd name="T35" fmla="*/ 335 h 730"/>
              <a:gd name="T36" fmla="*/ 195 w 633"/>
              <a:gd name="T37" fmla="*/ 273 h 730"/>
              <a:gd name="T38" fmla="*/ 211 w 633"/>
              <a:gd name="T39" fmla="*/ 190 h 730"/>
              <a:gd name="T40" fmla="*/ 316 w 633"/>
              <a:gd name="T41" fmla="*/ 195 h 730"/>
              <a:gd name="T42" fmla="*/ 380 w 633"/>
              <a:gd name="T43" fmla="*/ 173 h 730"/>
              <a:gd name="T44" fmla="*/ 424 w 633"/>
              <a:gd name="T45" fmla="*/ 192 h 730"/>
              <a:gd name="T46" fmla="*/ 439 w 633"/>
              <a:gd name="T47" fmla="*/ 273 h 730"/>
              <a:gd name="T48" fmla="*/ 445 w 633"/>
              <a:gd name="T49" fmla="*/ 335 h 730"/>
              <a:gd name="T50" fmla="*/ 477 w 633"/>
              <a:gd name="T51" fmla="*/ 275 h 730"/>
              <a:gd name="T52" fmla="*/ 317 w 633"/>
              <a:gd name="T53" fmla="*/ 482 h 730"/>
              <a:gd name="T54" fmla="*/ 189 w 633"/>
              <a:gd name="T55" fmla="*/ 384 h 730"/>
              <a:gd name="T56" fmla="*/ 316 w 633"/>
              <a:gd name="T57" fmla="*/ 503 h 730"/>
              <a:gd name="T58" fmla="*/ 387 w 633"/>
              <a:gd name="T59" fmla="*/ 483 h 730"/>
              <a:gd name="T60" fmla="*/ 319 w 633"/>
              <a:gd name="T61" fmla="*/ 630 h 730"/>
              <a:gd name="T62" fmla="*/ 224 w 633"/>
              <a:gd name="T63" fmla="*/ 525 h 730"/>
              <a:gd name="T64" fmla="*/ 403 w 633"/>
              <a:gd name="T65" fmla="*/ 669 h 730"/>
              <a:gd name="T66" fmla="*/ 318 w 633"/>
              <a:gd name="T67" fmla="*/ 687 h 730"/>
              <a:gd name="T68" fmla="*/ 272 w 633"/>
              <a:gd name="T69" fmla="*/ 626 h 730"/>
              <a:gd name="T70" fmla="*/ 172 w 633"/>
              <a:gd name="T71" fmla="*/ 556 h 730"/>
              <a:gd name="T72" fmla="*/ 214 w 633"/>
              <a:gd name="T73" fmla="*/ 538 h 730"/>
              <a:gd name="T74" fmla="*/ 319 w 633"/>
              <a:gd name="T75" fmla="*/ 655 h 730"/>
              <a:gd name="T76" fmla="*/ 459 w 633"/>
              <a:gd name="T77" fmla="*/ 558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33" h="730">
                <a:moveTo>
                  <a:pt x="453" y="534"/>
                </a:moveTo>
                <a:cubicBezTo>
                  <a:pt x="420" y="520"/>
                  <a:pt x="408" y="498"/>
                  <a:pt x="405" y="470"/>
                </a:cubicBezTo>
                <a:cubicBezTo>
                  <a:pt x="427" y="452"/>
                  <a:pt x="445" y="427"/>
                  <a:pt x="458" y="399"/>
                </a:cubicBezTo>
                <a:cubicBezTo>
                  <a:pt x="468" y="395"/>
                  <a:pt x="476" y="389"/>
                  <a:pt x="483" y="380"/>
                </a:cubicBezTo>
                <a:cubicBezTo>
                  <a:pt x="491" y="369"/>
                  <a:pt x="497" y="355"/>
                  <a:pt x="500" y="339"/>
                </a:cubicBezTo>
                <a:cubicBezTo>
                  <a:pt x="503" y="324"/>
                  <a:pt x="504" y="308"/>
                  <a:pt x="501" y="293"/>
                </a:cubicBezTo>
                <a:cubicBezTo>
                  <a:pt x="500" y="282"/>
                  <a:pt x="497" y="272"/>
                  <a:pt x="492" y="263"/>
                </a:cubicBezTo>
                <a:cubicBezTo>
                  <a:pt x="486" y="212"/>
                  <a:pt x="466" y="165"/>
                  <a:pt x="437" y="133"/>
                </a:cubicBezTo>
                <a:cubicBezTo>
                  <a:pt x="431" y="125"/>
                  <a:pt x="424" y="118"/>
                  <a:pt x="417" y="112"/>
                </a:cubicBezTo>
                <a:cubicBezTo>
                  <a:pt x="439" y="56"/>
                  <a:pt x="386" y="0"/>
                  <a:pt x="316" y="8"/>
                </a:cubicBezTo>
                <a:cubicBezTo>
                  <a:pt x="307" y="9"/>
                  <a:pt x="297" y="11"/>
                  <a:pt x="288" y="14"/>
                </a:cubicBezTo>
                <a:cubicBezTo>
                  <a:pt x="300" y="20"/>
                  <a:pt x="310" y="30"/>
                  <a:pt x="316" y="40"/>
                </a:cubicBezTo>
                <a:cubicBezTo>
                  <a:pt x="320" y="49"/>
                  <a:pt x="321" y="58"/>
                  <a:pt x="316" y="68"/>
                </a:cubicBezTo>
                <a:cubicBezTo>
                  <a:pt x="316" y="67"/>
                  <a:pt x="316" y="67"/>
                  <a:pt x="316" y="66"/>
                </a:cubicBezTo>
                <a:cubicBezTo>
                  <a:pt x="291" y="0"/>
                  <a:pt x="212" y="20"/>
                  <a:pt x="211" y="42"/>
                </a:cubicBezTo>
                <a:cubicBezTo>
                  <a:pt x="231" y="57"/>
                  <a:pt x="237" y="71"/>
                  <a:pt x="237" y="95"/>
                </a:cubicBezTo>
                <a:cubicBezTo>
                  <a:pt x="214" y="95"/>
                  <a:pt x="206" y="79"/>
                  <a:pt x="197" y="56"/>
                </a:cubicBezTo>
                <a:cubicBezTo>
                  <a:pt x="185" y="82"/>
                  <a:pt x="184" y="110"/>
                  <a:pt x="192" y="135"/>
                </a:cubicBezTo>
                <a:cubicBezTo>
                  <a:pt x="164" y="167"/>
                  <a:pt x="144" y="210"/>
                  <a:pt x="141" y="254"/>
                </a:cubicBezTo>
                <a:cubicBezTo>
                  <a:pt x="141" y="258"/>
                  <a:pt x="141" y="261"/>
                  <a:pt x="141" y="264"/>
                </a:cubicBezTo>
                <a:cubicBezTo>
                  <a:pt x="137" y="273"/>
                  <a:pt x="134" y="283"/>
                  <a:pt x="132" y="293"/>
                </a:cubicBezTo>
                <a:cubicBezTo>
                  <a:pt x="130" y="308"/>
                  <a:pt x="130" y="324"/>
                  <a:pt x="133" y="339"/>
                </a:cubicBezTo>
                <a:cubicBezTo>
                  <a:pt x="136" y="355"/>
                  <a:pt x="142" y="369"/>
                  <a:pt x="151" y="380"/>
                </a:cubicBezTo>
                <a:cubicBezTo>
                  <a:pt x="157" y="389"/>
                  <a:pt x="166" y="395"/>
                  <a:pt x="175" y="399"/>
                </a:cubicBezTo>
                <a:cubicBezTo>
                  <a:pt x="188" y="427"/>
                  <a:pt x="206" y="452"/>
                  <a:pt x="228" y="470"/>
                </a:cubicBezTo>
                <a:cubicBezTo>
                  <a:pt x="225" y="498"/>
                  <a:pt x="214" y="520"/>
                  <a:pt x="181" y="534"/>
                </a:cubicBezTo>
                <a:cubicBezTo>
                  <a:pt x="106" y="565"/>
                  <a:pt x="0" y="574"/>
                  <a:pt x="3" y="668"/>
                </a:cubicBezTo>
                <a:cubicBezTo>
                  <a:pt x="3" y="688"/>
                  <a:pt x="11" y="709"/>
                  <a:pt x="24" y="730"/>
                </a:cubicBezTo>
                <a:cubicBezTo>
                  <a:pt x="316" y="730"/>
                  <a:pt x="316" y="730"/>
                  <a:pt x="316" y="730"/>
                </a:cubicBezTo>
                <a:cubicBezTo>
                  <a:pt x="610" y="730"/>
                  <a:pt x="610" y="730"/>
                  <a:pt x="610" y="730"/>
                </a:cubicBezTo>
                <a:cubicBezTo>
                  <a:pt x="622" y="709"/>
                  <a:pt x="630" y="688"/>
                  <a:pt x="631" y="668"/>
                </a:cubicBezTo>
                <a:cubicBezTo>
                  <a:pt x="633" y="574"/>
                  <a:pt x="528" y="565"/>
                  <a:pt x="453" y="534"/>
                </a:cubicBezTo>
                <a:close/>
                <a:moveTo>
                  <a:pt x="189" y="384"/>
                </a:moveTo>
                <a:cubicBezTo>
                  <a:pt x="154" y="378"/>
                  <a:pt x="140" y="313"/>
                  <a:pt x="156" y="275"/>
                </a:cubicBezTo>
                <a:cubicBezTo>
                  <a:pt x="157" y="275"/>
                  <a:pt x="158" y="274"/>
                  <a:pt x="158" y="274"/>
                </a:cubicBezTo>
                <a:cubicBezTo>
                  <a:pt x="182" y="259"/>
                  <a:pt x="189" y="329"/>
                  <a:pt x="189" y="335"/>
                </a:cubicBezTo>
                <a:cubicBezTo>
                  <a:pt x="189" y="360"/>
                  <a:pt x="216" y="369"/>
                  <a:pt x="210" y="352"/>
                </a:cubicBezTo>
                <a:cubicBezTo>
                  <a:pt x="204" y="334"/>
                  <a:pt x="196" y="307"/>
                  <a:pt x="195" y="273"/>
                </a:cubicBezTo>
                <a:cubicBezTo>
                  <a:pt x="195" y="272"/>
                  <a:pt x="195" y="272"/>
                  <a:pt x="195" y="271"/>
                </a:cubicBezTo>
                <a:cubicBezTo>
                  <a:pt x="194" y="245"/>
                  <a:pt x="200" y="216"/>
                  <a:pt x="211" y="190"/>
                </a:cubicBezTo>
                <a:cubicBezTo>
                  <a:pt x="215" y="185"/>
                  <a:pt x="218" y="180"/>
                  <a:pt x="223" y="177"/>
                </a:cubicBezTo>
                <a:cubicBezTo>
                  <a:pt x="244" y="194"/>
                  <a:pt x="275" y="202"/>
                  <a:pt x="316" y="195"/>
                </a:cubicBezTo>
                <a:cubicBezTo>
                  <a:pt x="335" y="191"/>
                  <a:pt x="356" y="185"/>
                  <a:pt x="379" y="174"/>
                </a:cubicBezTo>
                <a:cubicBezTo>
                  <a:pt x="380" y="174"/>
                  <a:pt x="380" y="173"/>
                  <a:pt x="380" y="173"/>
                </a:cubicBezTo>
                <a:cubicBezTo>
                  <a:pt x="405" y="167"/>
                  <a:pt x="412" y="175"/>
                  <a:pt x="423" y="191"/>
                </a:cubicBezTo>
                <a:cubicBezTo>
                  <a:pt x="423" y="191"/>
                  <a:pt x="423" y="191"/>
                  <a:pt x="424" y="192"/>
                </a:cubicBezTo>
                <a:cubicBezTo>
                  <a:pt x="434" y="216"/>
                  <a:pt x="440" y="243"/>
                  <a:pt x="440" y="269"/>
                </a:cubicBezTo>
                <a:cubicBezTo>
                  <a:pt x="439" y="270"/>
                  <a:pt x="439" y="272"/>
                  <a:pt x="439" y="273"/>
                </a:cubicBezTo>
                <a:cubicBezTo>
                  <a:pt x="438" y="307"/>
                  <a:pt x="430" y="334"/>
                  <a:pt x="424" y="352"/>
                </a:cubicBezTo>
                <a:cubicBezTo>
                  <a:pt x="418" y="369"/>
                  <a:pt x="445" y="360"/>
                  <a:pt x="445" y="335"/>
                </a:cubicBezTo>
                <a:cubicBezTo>
                  <a:pt x="445" y="329"/>
                  <a:pt x="452" y="259"/>
                  <a:pt x="476" y="274"/>
                </a:cubicBezTo>
                <a:cubicBezTo>
                  <a:pt x="476" y="274"/>
                  <a:pt x="477" y="274"/>
                  <a:pt x="477" y="275"/>
                </a:cubicBezTo>
                <a:cubicBezTo>
                  <a:pt x="494" y="313"/>
                  <a:pt x="480" y="378"/>
                  <a:pt x="445" y="384"/>
                </a:cubicBezTo>
                <a:cubicBezTo>
                  <a:pt x="421" y="440"/>
                  <a:pt x="377" y="482"/>
                  <a:pt x="317" y="482"/>
                </a:cubicBezTo>
                <a:cubicBezTo>
                  <a:pt x="316" y="482"/>
                  <a:pt x="316" y="482"/>
                  <a:pt x="316" y="482"/>
                </a:cubicBezTo>
                <a:cubicBezTo>
                  <a:pt x="256" y="482"/>
                  <a:pt x="213" y="440"/>
                  <a:pt x="189" y="384"/>
                </a:cubicBezTo>
                <a:close/>
                <a:moveTo>
                  <a:pt x="249" y="484"/>
                </a:moveTo>
                <a:cubicBezTo>
                  <a:pt x="268" y="496"/>
                  <a:pt x="291" y="502"/>
                  <a:pt x="316" y="503"/>
                </a:cubicBezTo>
                <a:cubicBezTo>
                  <a:pt x="317" y="503"/>
                  <a:pt x="317" y="503"/>
                  <a:pt x="317" y="503"/>
                </a:cubicBezTo>
                <a:cubicBezTo>
                  <a:pt x="343" y="503"/>
                  <a:pt x="366" y="496"/>
                  <a:pt x="387" y="483"/>
                </a:cubicBezTo>
                <a:cubicBezTo>
                  <a:pt x="391" y="500"/>
                  <a:pt x="401" y="518"/>
                  <a:pt x="414" y="532"/>
                </a:cubicBezTo>
                <a:cubicBezTo>
                  <a:pt x="374" y="581"/>
                  <a:pt x="346" y="601"/>
                  <a:pt x="319" y="630"/>
                </a:cubicBezTo>
                <a:cubicBezTo>
                  <a:pt x="318" y="629"/>
                  <a:pt x="317" y="629"/>
                  <a:pt x="316" y="628"/>
                </a:cubicBezTo>
                <a:cubicBezTo>
                  <a:pt x="292" y="612"/>
                  <a:pt x="262" y="579"/>
                  <a:pt x="224" y="525"/>
                </a:cubicBezTo>
                <a:cubicBezTo>
                  <a:pt x="235" y="513"/>
                  <a:pt x="244" y="498"/>
                  <a:pt x="249" y="484"/>
                </a:cubicBezTo>
                <a:close/>
                <a:moveTo>
                  <a:pt x="403" y="669"/>
                </a:moveTo>
                <a:cubicBezTo>
                  <a:pt x="391" y="655"/>
                  <a:pt x="383" y="631"/>
                  <a:pt x="362" y="619"/>
                </a:cubicBezTo>
                <a:cubicBezTo>
                  <a:pt x="344" y="631"/>
                  <a:pt x="321" y="669"/>
                  <a:pt x="318" y="687"/>
                </a:cubicBezTo>
                <a:cubicBezTo>
                  <a:pt x="318" y="684"/>
                  <a:pt x="317" y="680"/>
                  <a:pt x="316" y="677"/>
                </a:cubicBezTo>
                <a:cubicBezTo>
                  <a:pt x="308" y="654"/>
                  <a:pt x="281" y="635"/>
                  <a:pt x="272" y="626"/>
                </a:cubicBezTo>
                <a:cubicBezTo>
                  <a:pt x="252" y="635"/>
                  <a:pt x="246" y="653"/>
                  <a:pt x="233" y="670"/>
                </a:cubicBezTo>
                <a:cubicBezTo>
                  <a:pt x="220" y="653"/>
                  <a:pt x="183" y="602"/>
                  <a:pt x="172" y="556"/>
                </a:cubicBezTo>
                <a:cubicBezTo>
                  <a:pt x="187" y="553"/>
                  <a:pt x="201" y="545"/>
                  <a:pt x="213" y="535"/>
                </a:cubicBezTo>
                <a:cubicBezTo>
                  <a:pt x="213" y="536"/>
                  <a:pt x="214" y="537"/>
                  <a:pt x="214" y="538"/>
                </a:cubicBezTo>
                <a:cubicBezTo>
                  <a:pt x="240" y="574"/>
                  <a:pt x="285" y="626"/>
                  <a:pt x="316" y="652"/>
                </a:cubicBezTo>
                <a:cubicBezTo>
                  <a:pt x="317" y="653"/>
                  <a:pt x="318" y="654"/>
                  <a:pt x="319" y="655"/>
                </a:cubicBezTo>
                <a:cubicBezTo>
                  <a:pt x="351" y="612"/>
                  <a:pt x="388" y="581"/>
                  <a:pt x="425" y="541"/>
                </a:cubicBezTo>
                <a:cubicBezTo>
                  <a:pt x="435" y="549"/>
                  <a:pt x="446" y="555"/>
                  <a:pt x="459" y="558"/>
                </a:cubicBezTo>
                <a:cubicBezTo>
                  <a:pt x="446" y="592"/>
                  <a:pt x="425" y="648"/>
                  <a:pt x="403" y="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531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8575405" y="3584825"/>
            <a:ext cx="3116614" cy="942198"/>
            <a:chOff x="1603804" y="2220559"/>
            <a:chExt cx="2955174" cy="893393"/>
          </a:xfrm>
        </p:grpSpPr>
        <p:sp>
          <p:nvSpPr>
            <p:cNvPr id="46" name="Text Placeholder 2"/>
            <p:cNvSpPr txBox="1">
              <a:spLocks/>
            </p:cNvSpPr>
            <p:nvPr/>
          </p:nvSpPr>
          <p:spPr>
            <a:xfrm>
              <a:off x="1603804" y="2220559"/>
              <a:ext cx="2013460" cy="261780"/>
            </a:xfrm>
            <a:prstGeom prst="rect">
              <a:avLst/>
            </a:prstGeom>
            <a:noFill/>
          </p:spPr>
          <p:txBody>
            <a:bodyPr vert="horz" lIns="96435" tIns="48218" rIns="96435" bIns="48218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sz="1687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Clear Sans" panose="020B0503030202020304" pitchFamily="34" charset="0"/>
                  <a:sym typeface="Times New Roman" panose="02020603050405020304" pitchFamily="18" charset="0"/>
                </a:rPr>
                <a:t>Communication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79271" y="2559832"/>
              <a:ext cx="2879707" cy="5541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Porem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ipsum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dolor sit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amet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, cot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adipicing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elit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.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Sed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imperun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velit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laoreet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facilisisan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raesent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dala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encari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rinadewnita</a:t>
              </a:r>
              <a:endPara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9037491" y="5043722"/>
            <a:ext cx="3116614" cy="942198"/>
            <a:chOff x="1603804" y="2220559"/>
            <a:chExt cx="2955174" cy="893393"/>
          </a:xfrm>
        </p:grpSpPr>
        <p:sp>
          <p:nvSpPr>
            <p:cNvPr id="49" name="Text Placeholder 2"/>
            <p:cNvSpPr txBox="1">
              <a:spLocks/>
            </p:cNvSpPr>
            <p:nvPr/>
          </p:nvSpPr>
          <p:spPr>
            <a:xfrm>
              <a:off x="1603804" y="2220559"/>
              <a:ext cx="2013460" cy="261780"/>
            </a:xfrm>
            <a:prstGeom prst="rect">
              <a:avLst/>
            </a:prstGeom>
            <a:noFill/>
          </p:spPr>
          <p:txBody>
            <a:bodyPr vert="horz" lIns="96435" tIns="48218" rIns="96435" bIns="48218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sz="1687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Clear Sans" panose="020B0503030202020304" pitchFamily="34" charset="0"/>
                  <a:sym typeface="Times New Roman" panose="02020603050405020304" pitchFamily="18" charset="0"/>
                </a:rPr>
                <a:t>Graphic Design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679271" y="2559832"/>
              <a:ext cx="2879707" cy="5541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Porem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ipsum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dolor sit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amet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, cot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adipicing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elit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.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Sed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imperun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velit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laoreet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facilisisan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raesent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dala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encari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rinadewnita</a:t>
              </a:r>
              <a:endPara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231162" y="3584102"/>
            <a:ext cx="3121667" cy="942198"/>
            <a:chOff x="1679271" y="2220559"/>
            <a:chExt cx="2959965" cy="893393"/>
          </a:xfrm>
        </p:grpSpPr>
        <p:sp>
          <p:nvSpPr>
            <p:cNvPr id="52" name="Text Placeholder 2"/>
            <p:cNvSpPr txBox="1">
              <a:spLocks/>
            </p:cNvSpPr>
            <p:nvPr/>
          </p:nvSpPr>
          <p:spPr>
            <a:xfrm>
              <a:off x="2625776" y="2220559"/>
              <a:ext cx="2013460" cy="261780"/>
            </a:xfrm>
            <a:prstGeom prst="rect">
              <a:avLst/>
            </a:prstGeom>
            <a:noFill/>
          </p:spPr>
          <p:txBody>
            <a:bodyPr vert="horz" lIns="96435" tIns="48218" rIns="96435" bIns="48218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GB" sz="1687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Clear Sans" panose="020B0503030202020304" pitchFamily="34" charset="0"/>
                  <a:sym typeface="Times New Roman" panose="02020603050405020304" pitchFamily="18" charset="0"/>
                </a:rPr>
                <a:t>Organising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79271" y="2559832"/>
              <a:ext cx="2879707" cy="5541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Porem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ipsum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dolor sit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amet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, cot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adipicing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elit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.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Sed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imperun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velit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laoreet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facilisisan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raesent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dala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encari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rinadewnita</a:t>
              </a:r>
              <a:endPara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62379" y="5043722"/>
            <a:ext cx="3121667" cy="942198"/>
            <a:chOff x="1679271" y="2220559"/>
            <a:chExt cx="2959965" cy="893393"/>
          </a:xfrm>
        </p:grpSpPr>
        <p:sp>
          <p:nvSpPr>
            <p:cNvPr id="55" name="Text Placeholder 2"/>
            <p:cNvSpPr txBox="1">
              <a:spLocks/>
            </p:cNvSpPr>
            <p:nvPr/>
          </p:nvSpPr>
          <p:spPr>
            <a:xfrm>
              <a:off x="2625776" y="2220559"/>
              <a:ext cx="2013460" cy="261780"/>
            </a:xfrm>
            <a:prstGeom prst="rect">
              <a:avLst/>
            </a:prstGeom>
            <a:noFill/>
          </p:spPr>
          <p:txBody>
            <a:bodyPr vert="horz" lIns="96435" tIns="48218" rIns="96435" bIns="48218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GB" sz="1687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Clear Sans" panose="020B0503030202020304" pitchFamily="34" charset="0"/>
                  <a:sym typeface="Times New Roman" panose="02020603050405020304" pitchFamily="18" charset="0"/>
                </a:rPr>
                <a:t>Leadership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79271" y="2559832"/>
              <a:ext cx="2879707" cy="5541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Porem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ipsum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dolor sit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amet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, cot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adipicing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elit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.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Sed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imperun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velit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laoreet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facilisisan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raesent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dala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encari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rinadewnita</a:t>
              </a:r>
              <a:endPara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649886" y="1539689"/>
            <a:ext cx="3575649" cy="970609"/>
            <a:chOff x="4410635" y="1328376"/>
            <a:chExt cx="3390431" cy="920332"/>
          </a:xfrm>
        </p:grpSpPr>
        <p:sp>
          <p:nvSpPr>
            <p:cNvPr id="58" name="Text Placeholder 2"/>
            <p:cNvSpPr txBox="1">
              <a:spLocks/>
            </p:cNvSpPr>
            <p:nvPr/>
          </p:nvSpPr>
          <p:spPr>
            <a:xfrm>
              <a:off x="5070611" y="1328376"/>
              <a:ext cx="2067076" cy="295275"/>
            </a:xfrm>
            <a:prstGeom prst="rect">
              <a:avLst/>
            </a:prstGeom>
            <a:noFill/>
          </p:spPr>
          <p:txBody>
            <a:bodyPr vert="horz" lIns="96435" tIns="48218" rIns="96435" bIns="48218" rtlCol="0" anchor="ctr">
              <a:noAutofit/>
            </a:bodyPr>
            <a:lstStyle>
              <a:defPPr>
                <a:defRPr lang="en-US"/>
              </a:defPPr>
              <a:lvl1pPr marL="0" algn="ctr" defTabSz="914377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687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Clear Sans" panose="020B0503030202020304" pitchFamily="34" charset="0"/>
                  <a:sym typeface="Times New Roman" panose="02020603050405020304" pitchFamily="18" charset="0"/>
                </a:rPr>
                <a:t>Computing Skill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410635" y="1607038"/>
              <a:ext cx="3390431" cy="641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Denima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ustebus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danaime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lovera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donWakamare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dimasa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quosam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santLoirem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ipsume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koler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sit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denimaOstebus</a:t>
              </a:r>
              <a:endParaRPr lang="id-ID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787624" y="2580628"/>
            <a:ext cx="1202841" cy="1202840"/>
            <a:chOff x="5487492" y="2446951"/>
            <a:chExt cx="1140534" cy="1140533"/>
          </a:xfrm>
        </p:grpSpPr>
        <p:sp>
          <p:nvSpPr>
            <p:cNvPr id="19" name="Oval 18"/>
            <p:cNvSpPr/>
            <p:nvPr/>
          </p:nvSpPr>
          <p:spPr>
            <a:xfrm>
              <a:off x="5487492" y="2446951"/>
              <a:ext cx="1140534" cy="114053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53"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endParaRPr>
            </a:p>
          </p:txBody>
        </p:sp>
        <p:sp>
          <p:nvSpPr>
            <p:cNvPr id="60" name="Shape 940"/>
            <p:cNvSpPr/>
            <p:nvPr/>
          </p:nvSpPr>
          <p:spPr>
            <a:xfrm>
              <a:off x="5755632" y="2807806"/>
              <a:ext cx="626948" cy="417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600" extrusionOk="0">
                  <a:moveTo>
                    <a:pt x="18847" y="15749"/>
                  </a:moveTo>
                  <a:lnTo>
                    <a:pt x="2701" y="15749"/>
                  </a:lnTo>
                  <a:lnTo>
                    <a:pt x="2701" y="1346"/>
                  </a:lnTo>
                  <a:lnTo>
                    <a:pt x="18847" y="1346"/>
                  </a:lnTo>
                  <a:cubicBezTo>
                    <a:pt x="18847" y="1346"/>
                    <a:pt x="18847" y="15749"/>
                    <a:pt x="18847" y="15749"/>
                  </a:cubicBezTo>
                  <a:close/>
                  <a:moveTo>
                    <a:pt x="0" y="20510"/>
                  </a:moveTo>
                  <a:cubicBezTo>
                    <a:pt x="0" y="20510"/>
                    <a:pt x="-26" y="21600"/>
                    <a:pt x="1603" y="21600"/>
                  </a:cubicBezTo>
                  <a:cubicBezTo>
                    <a:pt x="2568" y="21600"/>
                    <a:pt x="6216" y="21600"/>
                    <a:pt x="9032" y="21600"/>
                  </a:cubicBezTo>
                  <a:cubicBezTo>
                    <a:pt x="9032" y="21600"/>
                    <a:pt x="10576" y="21600"/>
                    <a:pt x="12515" y="21600"/>
                  </a:cubicBezTo>
                  <a:cubicBezTo>
                    <a:pt x="15331" y="21600"/>
                    <a:pt x="18979" y="21600"/>
                    <a:pt x="19943" y="21600"/>
                  </a:cubicBezTo>
                  <a:cubicBezTo>
                    <a:pt x="21574" y="21600"/>
                    <a:pt x="21547" y="20510"/>
                    <a:pt x="21547" y="20510"/>
                  </a:cubicBezTo>
                  <a:lnTo>
                    <a:pt x="19418" y="16436"/>
                  </a:lnTo>
                  <a:cubicBezTo>
                    <a:pt x="19512" y="16224"/>
                    <a:pt x="19569" y="15977"/>
                    <a:pt x="19569" y="15711"/>
                  </a:cubicBezTo>
                  <a:lnTo>
                    <a:pt x="19569" y="1384"/>
                  </a:lnTo>
                  <a:cubicBezTo>
                    <a:pt x="19569" y="621"/>
                    <a:pt x="19123" y="0"/>
                    <a:pt x="18571" y="0"/>
                  </a:cubicBezTo>
                  <a:lnTo>
                    <a:pt x="2977" y="0"/>
                  </a:lnTo>
                  <a:cubicBezTo>
                    <a:pt x="2425" y="0"/>
                    <a:pt x="1979" y="621"/>
                    <a:pt x="1979" y="1384"/>
                  </a:cubicBezTo>
                  <a:lnTo>
                    <a:pt x="1979" y="15711"/>
                  </a:lnTo>
                  <a:cubicBezTo>
                    <a:pt x="1979" y="15978"/>
                    <a:pt x="2035" y="16224"/>
                    <a:pt x="2129" y="16436"/>
                  </a:cubicBezTo>
                  <a:cubicBezTo>
                    <a:pt x="2129" y="16436"/>
                    <a:pt x="0" y="20510"/>
                    <a:pt x="0" y="2051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375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69496" y="3544181"/>
            <a:ext cx="1202841" cy="1202840"/>
            <a:chOff x="6797783" y="3360593"/>
            <a:chExt cx="1140534" cy="1140533"/>
          </a:xfrm>
        </p:grpSpPr>
        <p:sp>
          <p:nvSpPr>
            <p:cNvPr id="28" name="Oval 27"/>
            <p:cNvSpPr/>
            <p:nvPr/>
          </p:nvSpPr>
          <p:spPr>
            <a:xfrm>
              <a:off x="6797783" y="3360593"/>
              <a:ext cx="1140534" cy="114053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53"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endParaRPr>
            </a:p>
          </p:txBody>
        </p:sp>
        <p:sp>
          <p:nvSpPr>
            <p:cNvPr id="61" name="Freeform 11"/>
            <p:cNvSpPr>
              <a:spLocks noEditPoints="1"/>
            </p:cNvSpPr>
            <p:nvPr/>
          </p:nvSpPr>
          <p:spPr bwMode="auto">
            <a:xfrm>
              <a:off x="7135740" y="3705602"/>
              <a:ext cx="524509" cy="434156"/>
            </a:xfrm>
            <a:custGeom>
              <a:avLst/>
              <a:gdLst>
                <a:gd name="T0" fmla="*/ 260 w 287"/>
                <a:gd name="T1" fmla="*/ 78 h 237"/>
                <a:gd name="T2" fmla="*/ 244 w 287"/>
                <a:gd name="T3" fmla="*/ 94 h 237"/>
                <a:gd name="T4" fmla="*/ 260 w 287"/>
                <a:gd name="T5" fmla="*/ 111 h 237"/>
                <a:gd name="T6" fmla="*/ 277 w 287"/>
                <a:gd name="T7" fmla="*/ 94 h 237"/>
                <a:gd name="T8" fmla="*/ 260 w 287"/>
                <a:gd name="T9" fmla="*/ 78 h 237"/>
                <a:gd name="T10" fmla="*/ 27 w 287"/>
                <a:gd name="T11" fmla="*/ 78 h 237"/>
                <a:gd name="T12" fmla="*/ 11 w 287"/>
                <a:gd name="T13" fmla="*/ 94 h 237"/>
                <a:gd name="T14" fmla="*/ 27 w 287"/>
                <a:gd name="T15" fmla="*/ 111 h 237"/>
                <a:gd name="T16" fmla="*/ 43 w 287"/>
                <a:gd name="T17" fmla="*/ 94 h 237"/>
                <a:gd name="T18" fmla="*/ 27 w 287"/>
                <a:gd name="T19" fmla="*/ 78 h 237"/>
                <a:gd name="T20" fmla="*/ 212 w 287"/>
                <a:gd name="T21" fmla="*/ 49 h 237"/>
                <a:gd name="T22" fmla="*/ 188 w 287"/>
                <a:gd name="T23" fmla="*/ 73 h 237"/>
                <a:gd name="T24" fmla="*/ 212 w 287"/>
                <a:gd name="T25" fmla="*/ 97 h 237"/>
                <a:gd name="T26" fmla="*/ 236 w 287"/>
                <a:gd name="T27" fmla="*/ 73 h 237"/>
                <a:gd name="T28" fmla="*/ 212 w 287"/>
                <a:gd name="T29" fmla="*/ 49 h 237"/>
                <a:gd name="T30" fmla="*/ 287 w 287"/>
                <a:gd name="T31" fmla="*/ 196 h 237"/>
                <a:gd name="T32" fmla="*/ 259 w 287"/>
                <a:gd name="T33" fmla="*/ 196 h 237"/>
                <a:gd name="T34" fmla="*/ 259 w 287"/>
                <a:gd name="T35" fmla="*/ 145 h 237"/>
                <a:gd name="T36" fmla="*/ 253 w 287"/>
                <a:gd name="T37" fmla="*/ 121 h 237"/>
                <a:gd name="T38" fmla="*/ 260 w 287"/>
                <a:gd name="T39" fmla="*/ 120 h 237"/>
                <a:gd name="T40" fmla="*/ 287 w 287"/>
                <a:gd name="T41" fmla="*/ 147 h 237"/>
                <a:gd name="T42" fmla="*/ 287 w 287"/>
                <a:gd name="T43" fmla="*/ 196 h 237"/>
                <a:gd name="T44" fmla="*/ 75 w 287"/>
                <a:gd name="T45" fmla="*/ 49 h 237"/>
                <a:gd name="T46" fmla="*/ 51 w 287"/>
                <a:gd name="T47" fmla="*/ 73 h 237"/>
                <a:gd name="T48" fmla="*/ 75 w 287"/>
                <a:gd name="T49" fmla="*/ 97 h 237"/>
                <a:gd name="T50" fmla="*/ 99 w 287"/>
                <a:gd name="T51" fmla="*/ 73 h 237"/>
                <a:gd name="T52" fmla="*/ 75 w 287"/>
                <a:gd name="T53" fmla="*/ 49 h 237"/>
                <a:gd name="T54" fmla="*/ 27 w 287"/>
                <a:gd name="T55" fmla="*/ 120 h 237"/>
                <a:gd name="T56" fmla="*/ 34 w 287"/>
                <a:gd name="T57" fmla="*/ 121 h 237"/>
                <a:gd name="T58" fmla="*/ 28 w 287"/>
                <a:gd name="T59" fmla="*/ 145 h 237"/>
                <a:gd name="T60" fmla="*/ 28 w 287"/>
                <a:gd name="T61" fmla="*/ 196 h 237"/>
                <a:gd name="T62" fmla="*/ 0 w 287"/>
                <a:gd name="T63" fmla="*/ 196 h 237"/>
                <a:gd name="T64" fmla="*/ 0 w 287"/>
                <a:gd name="T65" fmla="*/ 147 h 237"/>
                <a:gd name="T66" fmla="*/ 27 w 287"/>
                <a:gd name="T67" fmla="*/ 120 h 237"/>
                <a:gd name="T68" fmla="*/ 144 w 287"/>
                <a:gd name="T69" fmla="*/ 0 h 237"/>
                <a:gd name="T70" fmla="*/ 108 w 287"/>
                <a:gd name="T71" fmla="*/ 36 h 237"/>
                <a:gd name="T72" fmla="*/ 144 w 287"/>
                <a:gd name="T73" fmla="*/ 72 h 237"/>
                <a:gd name="T74" fmla="*/ 179 w 287"/>
                <a:gd name="T75" fmla="*/ 36 h 237"/>
                <a:gd name="T76" fmla="*/ 144 w 287"/>
                <a:gd name="T77" fmla="*/ 0 h 237"/>
                <a:gd name="T78" fmla="*/ 251 w 287"/>
                <a:gd name="T79" fmla="*/ 214 h 237"/>
                <a:gd name="T80" fmla="*/ 208 w 287"/>
                <a:gd name="T81" fmla="*/ 214 h 237"/>
                <a:gd name="T82" fmla="*/ 208 w 287"/>
                <a:gd name="T83" fmla="*/ 137 h 237"/>
                <a:gd name="T84" fmla="*/ 201 w 287"/>
                <a:gd name="T85" fmla="*/ 108 h 237"/>
                <a:gd name="T86" fmla="*/ 212 w 287"/>
                <a:gd name="T87" fmla="*/ 106 h 237"/>
                <a:gd name="T88" fmla="*/ 251 w 287"/>
                <a:gd name="T89" fmla="*/ 145 h 237"/>
                <a:gd name="T90" fmla="*/ 251 w 287"/>
                <a:gd name="T91" fmla="*/ 214 h 237"/>
                <a:gd name="T92" fmla="*/ 79 w 287"/>
                <a:gd name="T93" fmla="*/ 137 h 237"/>
                <a:gd name="T94" fmla="*/ 79 w 287"/>
                <a:gd name="T95" fmla="*/ 214 h 237"/>
                <a:gd name="T96" fmla="*/ 37 w 287"/>
                <a:gd name="T97" fmla="*/ 214 h 237"/>
                <a:gd name="T98" fmla="*/ 37 w 287"/>
                <a:gd name="T99" fmla="*/ 145 h 237"/>
                <a:gd name="T100" fmla="*/ 75 w 287"/>
                <a:gd name="T101" fmla="*/ 106 h 237"/>
                <a:gd name="T102" fmla="*/ 86 w 287"/>
                <a:gd name="T103" fmla="*/ 108 h 237"/>
                <a:gd name="T104" fmla="*/ 79 w 287"/>
                <a:gd name="T105" fmla="*/ 137 h 237"/>
                <a:gd name="T106" fmla="*/ 88 w 287"/>
                <a:gd name="T107" fmla="*/ 237 h 237"/>
                <a:gd name="T108" fmla="*/ 200 w 287"/>
                <a:gd name="T109" fmla="*/ 237 h 237"/>
                <a:gd name="T110" fmla="*/ 200 w 287"/>
                <a:gd name="T111" fmla="*/ 137 h 237"/>
                <a:gd name="T112" fmla="*/ 144 w 287"/>
                <a:gd name="T113" fmla="*/ 81 h 237"/>
                <a:gd name="T114" fmla="*/ 88 w 287"/>
                <a:gd name="T115" fmla="*/ 137 h 237"/>
                <a:gd name="T116" fmla="*/ 88 w 287"/>
                <a:gd name="T117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7" h="237">
                  <a:moveTo>
                    <a:pt x="260" y="78"/>
                  </a:moveTo>
                  <a:cubicBezTo>
                    <a:pt x="251" y="78"/>
                    <a:pt x="244" y="85"/>
                    <a:pt x="244" y="94"/>
                  </a:cubicBezTo>
                  <a:cubicBezTo>
                    <a:pt x="244" y="103"/>
                    <a:pt x="251" y="111"/>
                    <a:pt x="260" y="111"/>
                  </a:cubicBezTo>
                  <a:cubicBezTo>
                    <a:pt x="269" y="111"/>
                    <a:pt x="277" y="103"/>
                    <a:pt x="277" y="94"/>
                  </a:cubicBezTo>
                  <a:cubicBezTo>
                    <a:pt x="277" y="85"/>
                    <a:pt x="269" y="78"/>
                    <a:pt x="260" y="78"/>
                  </a:cubicBezTo>
                  <a:close/>
                  <a:moveTo>
                    <a:pt x="27" y="78"/>
                  </a:moveTo>
                  <a:cubicBezTo>
                    <a:pt x="18" y="78"/>
                    <a:pt x="11" y="85"/>
                    <a:pt x="11" y="94"/>
                  </a:cubicBezTo>
                  <a:cubicBezTo>
                    <a:pt x="11" y="103"/>
                    <a:pt x="18" y="111"/>
                    <a:pt x="27" y="111"/>
                  </a:cubicBezTo>
                  <a:cubicBezTo>
                    <a:pt x="36" y="111"/>
                    <a:pt x="43" y="103"/>
                    <a:pt x="43" y="94"/>
                  </a:cubicBezTo>
                  <a:cubicBezTo>
                    <a:pt x="43" y="85"/>
                    <a:pt x="36" y="78"/>
                    <a:pt x="27" y="78"/>
                  </a:cubicBezTo>
                  <a:close/>
                  <a:moveTo>
                    <a:pt x="212" y="49"/>
                  </a:moveTo>
                  <a:cubicBezTo>
                    <a:pt x="199" y="49"/>
                    <a:pt x="188" y="59"/>
                    <a:pt x="188" y="73"/>
                  </a:cubicBezTo>
                  <a:cubicBezTo>
                    <a:pt x="188" y="86"/>
                    <a:pt x="199" y="97"/>
                    <a:pt x="212" y="97"/>
                  </a:cubicBezTo>
                  <a:cubicBezTo>
                    <a:pt x="225" y="97"/>
                    <a:pt x="236" y="86"/>
                    <a:pt x="236" y="73"/>
                  </a:cubicBezTo>
                  <a:cubicBezTo>
                    <a:pt x="236" y="59"/>
                    <a:pt x="225" y="49"/>
                    <a:pt x="212" y="49"/>
                  </a:cubicBezTo>
                  <a:close/>
                  <a:moveTo>
                    <a:pt x="287" y="196"/>
                  </a:moveTo>
                  <a:cubicBezTo>
                    <a:pt x="259" y="196"/>
                    <a:pt x="259" y="196"/>
                    <a:pt x="259" y="196"/>
                  </a:cubicBezTo>
                  <a:cubicBezTo>
                    <a:pt x="259" y="145"/>
                    <a:pt x="259" y="145"/>
                    <a:pt x="259" y="145"/>
                  </a:cubicBezTo>
                  <a:cubicBezTo>
                    <a:pt x="259" y="136"/>
                    <a:pt x="257" y="128"/>
                    <a:pt x="253" y="121"/>
                  </a:cubicBezTo>
                  <a:cubicBezTo>
                    <a:pt x="255" y="120"/>
                    <a:pt x="258" y="120"/>
                    <a:pt x="260" y="120"/>
                  </a:cubicBezTo>
                  <a:cubicBezTo>
                    <a:pt x="275" y="120"/>
                    <a:pt x="287" y="132"/>
                    <a:pt x="287" y="147"/>
                  </a:cubicBezTo>
                  <a:lnTo>
                    <a:pt x="287" y="196"/>
                  </a:lnTo>
                  <a:close/>
                  <a:moveTo>
                    <a:pt x="75" y="49"/>
                  </a:moveTo>
                  <a:cubicBezTo>
                    <a:pt x="62" y="49"/>
                    <a:pt x="51" y="59"/>
                    <a:pt x="51" y="73"/>
                  </a:cubicBezTo>
                  <a:cubicBezTo>
                    <a:pt x="51" y="86"/>
                    <a:pt x="62" y="97"/>
                    <a:pt x="75" y="97"/>
                  </a:cubicBezTo>
                  <a:cubicBezTo>
                    <a:pt x="88" y="97"/>
                    <a:pt x="99" y="86"/>
                    <a:pt x="99" y="73"/>
                  </a:cubicBezTo>
                  <a:cubicBezTo>
                    <a:pt x="99" y="59"/>
                    <a:pt x="88" y="49"/>
                    <a:pt x="75" y="49"/>
                  </a:cubicBezTo>
                  <a:close/>
                  <a:moveTo>
                    <a:pt x="27" y="120"/>
                  </a:moveTo>
                  <a:cubicBezTo>
                    <a:pt x="29" y="120"/>
                    <a:pt x="32" y="120"/>
                    <a:pt x="34" y="121"/>
                  </a:cubicBezTo>
                  <a:cubicBezTo>
                    <a:pt x="30" y="128"/>
                    <a:pt x="28" y="136"/>
                    <a:pt x="28" y="145"/>
                  </a:cubicBezTo>
                  <a:cubicBezTo>
                    <a:pt x="28" y="196"/>
                    <a:pt x="28" y="196"/>
                    <a:pt x="28" y="19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32"/>
                    <a:pt x="12" y="120"/>
                    <a:pt x="27" y="120"/>
                  </a:cubicBezTo>
                  <a:close/>
                  <a:moveTo>
                    <a:pt x="144" y="0"/>
                  </a:moveTo>
                  <a:cubicBezTo>
                    <a:pt x="124" y="0"/>
                    <a:pt x="108" y="16"/>
                    <a:pt x="108" y="36"/>
                  </a:cubicBezTo>
                  <a:cubicBezTo>
                    <a:pt x="108" y="56"/>
                    <a:pt x="124" y="72"/>
                    <a:pt x="144" y="72"/>
                  </a:cubicBezTo>
                  <a:cubicBezTo>
                    <a:pt x="163" y="72"/>
                    <a:pt x="179" y="56"/>
                    <a:pt x="179" y="36"/>
                  </a:cubicBezTo>
                  <a:cubicBezTo>
                    <a:pt x="179" y="16"/>
                    <a:pt x="163" y="0"/>
                    <a:pt x="144" y="0"/>
                  </a:cubicBezTo>
                  <a:close/>
                  <a:moveTo>
                    <a:pt x="251" y="214"/>
                  </a:moveTo>
                  <a:cubicBezTo>
                    <a:pt x="208" y="214"/>
                    <a:pt x="208" y="214"/>
                    <a:pt x="208" y="214"/>
                  </a:cubicBezTo>
                  <a:cubicBezTo>
                    <a:pt x="208" y="137"/>
                    <a:pt x="208" y="137"/>
                    <a:pt x="208" y="137"/>
                  </a:cubicBezTo>
                  <a:cubicBezTo>
                    <a:pt x="208" y="127"/>
                    <a:pt x="206" y="117"/>
                    <a:pt x="201" y="108"/>
                  </a:cubicBezTo>
                  <a:cubicBezTo>
                    <a:pt x="205" y="107"/>
                    <a:pt x="208" y="106"/>
                    <a:pt x="212" y="106"/>
                  </a:cubicBezTo>
                  <a:cubicBezTo>
                    <a:pt x="233" y="106"/>
                    <a:pt x="251" y="124"/>
                    <a:pt x="251" y="145"/>
                  </a:cubicBezTo>
                  <a:lnTo>
                    <a:pt x="251" y="214"/>
                  </a:lnTo>
                  <a:close/>
                  <a:moveTo>
                    <a:pt x="79" y="137"/>
                  </a:moveTo>
                  <a:cubicBezTo>
                    <a:pt x="79" y="214"/>
                    <a:pt x="79" y="214"/>
                    <a:pt x="79" y="214"/>
                  </a:cubicBezTo>
                  <a:cubicBezTo>
                    <a:pt x="37" y="214"/>
                    <a:pt x="37" y="214"/>
                    <a:pt x="37" y="214"/>
                  </a:cubicBezTo>
                  <a:cubicBezTo>
                    <a:pt x="37" y="145"/>
                    <a:pt x="37" y="145"/>
                    <a:pt x="37" y="145"/>
                  </a:cubicBezTo>
                  <a:cubicBezTo>
                    <a:pt x="37" y="124"/>
                    <a:pt x="54" y="106"/>
                    <a:pt x="75" y="106"/>
                  </a:cubicBezTo>
                  <a:cubicBezTo>
                    <a:pt x="79" y="106"/>
                    <a:pt x="83" y="107"/>
                    <a:pt x="86" y="108"/>
                  </a:cubicBezTo>
                  <a:cubicBezTo>
                    <a:pt x="81" y="117"/>
                    <a:pt x="79" y="127"/>
                    <a:pt x="79" y="137"/>
                  </a:cubicBezTo>
                  <a:close/>
                  <a:moveTo>
                    <a:pt x="88" y="237"/>
                  </a:moveTo>
                  <a:cubicBezTo>
                    <a:pt x="200" y="237"/>
                    <a:pt x="200" y="237"/>
                    <a:pt x="200" y="237"/>
                  </a:cubicBezTo>
                  <a:cubicBezTo>
                    <a:pt x="200" y="137"/>
                    <a:pt x="200" y="137"/>
                    <a:pt x="200" y="137"/>
                  </a:cubicBezTo>
                  <a:cubicBezTo>
                    <a:pt x="200" y="106"/>
                    <a:pt x="174" y="81"/>
                    <a:pt x="144" y="81"/>
                  </a:cubicBezTo>
                  <a:cubicBezTo>
                    <a:pt x="113" y="81"/>
                    <a:pt x="88" y="106"/>
                    <a:pt x="88" y="137"/>
                  </a:cubicBezTo>
                  <a:lnTo>
                    <a:pt x="88" y="2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631448" y="4977708"/>
            <a:ext cx="1202841" cy="1202840"/>
            <a:chOff x="7235806" y="4719863"/>
            <a:chExt cx="1140534" cy="1140533"/>
          </a:xfrm>
        </p:grpSpPr>
        <p:sp>
          <p:nvSpPr>
            <p:cNvPr id="33" name="Oval 32"/>
            <p:cNvSpPr/>
            <p:nvPr/>
          </p:nvSpPr>
          <p:spPr>
            <a:xfrm>
              <a:off x="7235806" y="4719863"/>
              <a:ext cx="1140534" cy="1140533"/>
            </a:xfrm>
            <a:prstGeom prst="ellipse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53"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7577135" y="5063525"/>
              <a:ext cx="467425" cy="453208"/>
              <a:chOff x="4411266" y="2303265"/>
              <a:chExt cx="325040" cy="315154"/>
            </a:xfrm>
            <a:solidFill>
              <a:schemeClr val="bg1"/>
            </a:solidFill>
          </p:grpSpPr>
          <p:sp>
            <p:nvSpPr>
              <p:cNvPr id="63" name="Freeform 28"/>
              <p:cNvSpPr>
                <a:spLocks/>
              </p:cNvSpPr>
              <p:nvPr/>
            </p:nvSpPr>
            <p:spPr bwMode="auto">
              <a:xfrm>
                <a:off x="4411266" y="2336007"/>
                <a:ext cx="291108" cy="282412"/>
              </a:xfrm>
              <a:custGeom>
                <a:avLst/>
                <a:gdLst>
                  <a:gd name="T0" fmla="*/ 417 w 21600"/>
                  <a:gd name="T1" fmla="*/ 102 h 21600"/>
                  <a:gd name="T2" fmla="*/ 384 w 21600"/>
                  <a:gd name="T3" fmla="*/ 65 h 21600"/>
                  <a:gd name="T4" fmla="*/ 316 w 21600"/>
                  <a:gd name="T5" fmla="*/ 0 h 21600"/>
                  <a:gd name="T6" fmla="*/ 283 w 21600"/>
                  <a:gd name="T7" fmla="*/ 33 h 21600"/>
                  <a:gd name="T8" fmla="*/ 149 w 21600"/>
                  <a:gd name="T9" fmla="*/ 102 h 21600"/>
                  <a:gd name="T10" fmla="*/ 0 w 21600"/>
                  <a:gd name="T11" fmla="*/ 465 h 21600"/>
                  <a:gd name="T12" fmla="*/ 182 w 21600"/>
                  <a:gd name="T13" fmla="*/ 265 h 21600"/>
                  <a:gd name="T14" fmla="*/ 182 w 21600"/>
                  <a:gd name="T15" fmla="*/ 265 h 21600"/>
                  <a:gd name="T16" fmla="*/ 197 w 21600"/>
                  <a:gd name="T17" fmla="*/ 181 h 21600"/>
                  <a:gd name="T18" fmla="*/ 302 w 21600"/>
                  <a:gd name="T19" fmla="*/ 181 h 21600"/>
                  <a:gd name="T20" fmla="*/ 302 w 21600"/>
                  <a:gd name="T21" fmla="*/ 283 h 21600"/>
                  <a:gd name="T22" fmla="*/ 216 w 21600"/>
                  <a:gd name="T23" fmla="*/ 297 h 21600"/>
                  <a:gd name="T24" fmla="*/ 216 w 21600"/>
                  <a:gd name="T25" fmla="*/ 297 h 21600"/>
                  <a:gd name="T26" fmla="*/ 10 w 21600"/>
                  <a:gd name="T27" fmla="*/ 474 h 21600"/>
                  <a:gd name="T28" fmla="*/ 384 w 21600"/>
                  <a:gd name="T29" fmla="*/ 330 h 21600"/>
                  <a:gd name="T30" fmla="*/ 451 w 21600"/>
                  <a:gd name="T31" fmla="*/ 200 h 21600"/>
                  <a:gd name="T32" fmla="*/ 489 w 21600"/>
                  <a:gd name="T33" fmla="*/ 167 h 21600"/>
                  <a:gd name="T34" fmla="*/ 417 w 21600"/>
                  <a:gd name="T35" fmla="*/ 102 h 21600"/>
                  <a:gd name="T36" fmla="*/ 417 w 21600"/>
                  <a:gd name="T37" fmla="*/ 102 h 216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600" h="21600">
                    <a:moveTo>
                      <a:pt x="18424" y="4659"/>
                    </a:moveTo>
                    <a:cubicBezTo>
                      <a:pt x="16941" y="2965"/>
                      <a:pt x="16941" y="2965"/>
                      <a:pt x="16941" y="2965"/>
                    </a:cubicBezTo>
                    <a:cubicBezTo>
                      <a:pt x="13976" y="0"/>
                      <a:pt x="13976" y="0"/>
                      <a:pt x="13976" y="0"/>
                    </a:cubicBezTo>
                    <a:cubicBezTo>
                      <a:pt x="13976" y="0"/>
                      <a:pt x="13976" y="0"/>
                      <a:pt x="12494" y="1482"/>
                    </a:cubicBezTo>
                    <a:cubicBezTo>
                      <a:pt x="11012" y="2965"/>
                      <a:pt x="6565" y="4659"/>
                      <a:pt x="6565" y="4659"/>
                    </a:cubicBezTo>
                    <a:cubicBezTo>
                      <a:pt x="0" y="21176"/>
                      <a:pt x="0" y="21176"/>
                      <a:pt x="0" y="21176"/>
                    </a:cubicBezTo>
                    <a:cubicBezTo>
                      <a:pt x="8047" y="12071"/>
                      <a:pt x="8047" y="12071"/>
                      <a:pt x="8047" y="12071"/>
                    </a:cubicBezTo>
                    <a:cubicBezTo>
                      <a:pt x="7624" y="10800"/>
                      <a:pt x="7835" y="9318"/>
                      <a:pt x="8682" y="8259"/>
                    </a:cubicBezTo>
                    <a:cubicBezTo>
                      <a:pt x="9953" y="6988"/>
                      <a:pt x="12071" y="6988"/>
                      <a:pt x="13341" y="8259"/>
                    </a:cubicBezTo>
                    <a:cubicBezTo>
                      <a:pt x="14400" y="9529"/>
                      <a:pt x="14400" y="11647"/>
                      <a:pt x="13341" y="12918"/>
                    </a:cubicBezTo>
                    <a:cubicBezTo>
                      <a:pt x="12282" y="13765"/>
                      <a:pt x="10800" y="13976"/>
                      <a:pt x="9529" y="13553"/>
                    </a:cubicBezTo>
                    <a:cubicBezTo>
                      <a:pt x="424" y="21600"/>
                      <a:pt x="424" y="21600"/>
                      <a:pt x="424" y="21600"/>
                    </a:cubicBezTo>
                    <a:cubicBezTo>
                      <a:pt x="16941" y="15035"/>
                      <a:pt x="16941" y="15035"/>
                      <a:pt x="16941" y="15035"/>
                    </a:cubicBezTo>
                    <a:cubicBezTo>
                      <a:pt x="16941" y="15035"/>
                      <a:pt x="18424" y="10588"/>
                      <a:pt x="19906" y="9106"/>
                    </a:cubicBezTo>
                    <a:cubicBezTo>
                      <a:pt x="21600" y="7624"/>
                      <a:pt x="21600" y="7624"/>
                      <a:pt x="21600" y="7624"/>
                    </a:cubicBezTo>
                    <a:lnTo>
                      <a:pt x="18424" y="4659"/>
                    </a:lnTo>
                    <a:close/>
                    <a:moveTo>
                      <a:pt x="18424" y="4659"/>
                    </a:move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/>
              <a:p>
                <a:endParaRPr lang="en-US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64" name="Freeform 30"/>
              <p:cNvSpPr>
                <a:spLocks/>
              </p:cNvSpPr>
              <p:nvPr/>
            </p:nvSpPr>
            <p:spPr bwMode="auto">
              <a:xfrm>
                <a:off x="4619625" y="2303265"/>
                <a:ext cx="116681" cy="113109"/>
              </a:xfrm>
              <a:custGeom>
                <a:avLst/>
                <a:gdLst>
                  <a:gd name="T0" fmla="*/ 24 w 21600"/>
                  <a:gd name="T1" fmla="*/ 0 h 21600"/>
                  <a:gd name="T2" fmla="*/ 196 w 21600"/>
                  <a:gd name="T3" fmla="*/ 167 h 21600"/>
                  <a:gd name="T4" fmla="*/ 172 w 21600"/>
                  <a:gd name="T5" fmla="*/ 190 h 21600"/>
                  <a:gd name="T6" fmla="*/ 0 w 21600"/>
                  <a:gd name="T7" fmla="*/ 23 h 21600"/>
                  <a:gd name="T8" fmla="*/ 24 w 21600"/>
                  <a:gd name="T9" fmla="*/ 0 h 21600"/>
                  <a:gd name="T10" fmla="*/ 24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667" y="0"/>
                    </a:moveTo>
                    <a:lnTo>
                      <a:pt x="21600" y="18933"/>
                    </a:lnTo>
                    <a:lnTo>
                      <a:pt x="18933" y="21600"/>
                    </a:lnTo>
                    <a:lnTo>
                      <a:pt x="0" y="2667"/>
                    </a:lnTo>
                    <a:lnTo>
                      <a:pt x="2667" y="0"/>
                    </a:lnTo>
                    <a:close/>
                    <a:moveTo>
                      <a:pt x="2667" y="0"/>
                    </a:move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0" tIns="0" rIns="0" bIns="0"/>
              <a:lstStyle/>
              <a:p>
                <a:endParaRPr lang="en-US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4489067" y="3544181"/>
            <a:ext cx="1202841" cy="1202840"/>
            <a:chOff x="4256200" y="3360593"/>
            <a:chExt cx="1140534" cy="1140533"/>
          </a:xfrm>
        </p:grpSpPr>
        <p:sp>
          <p:nvSpPr>
            <p:cNvPr id="25" name="Oval 24"/>
            <p:cNvSpPr/>
            <p:nvPr/>
          </p:nvSpPr>
          <p:spPr>
            <a:xfrm>
              <a:off x="4256200" y="3360593"/>
              <a:ext cx="1140534" cy="114053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53"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4569824" y="3639786"/>
              <a:ext cx="537185" cy="596560"/>
              <a:chOff x="7502526" y="2405063"/>
              <a:chExt cx="301625" cy="334964"/>
            </a:xfrm>
            <a:solidFill>
              <a:schemeClr val="bg1"/>
            </a:solidFill>
          </p:grpSpPr>
          <p:sp>
            <p:nvSpPr>
              <p:cNvPr id="66" name="Freeform 112"/>
              <p:cNvSpPr>
                <a:spLocks/>
              </p:cNvSpPr>
              <p:nvPr/>
            </p:nvSpPr>
            <p:spPr bwMode="auto">
              <a:xfrm>
                <a:off x="7708901" y="2405063"/>
                <a:ext cx="95250" cy="90488"/>
              </a:xfrm>
              <a:custGeom>
                <a:avLst/>
                <a:gdLst>
                  <a:gd name="T0" fmla="*/ 19 w 25"/>
                  <a:gd name="T1" fmla="*/ 24 h 24"/>
                  <a:gd name="T2" fmla="*/ 21 w 25"/>
                  <a:gd name="T3" fmla="*/ 22 h 24"/>
                  <a:gd name="T4" fmla="*/ 19 w 25"/>
                  <a:gd name="T5" fmla="*/ 4 h 24"/>
                  <a:gd name="T6" fmla="*/ 0 w 25"/>
                  <a:gd name="T7" fmla="*/ 7 h 24"/>
                  <a:gd name="T8" fmla="*/ 0 w 25"/>
                  <a:gd name="T9" fmla="*/ 8 h 24"/>
                  <a:gd name="T10" fmla="*/ 19 w 25"/>
                  <a:gd name="T11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4">
                    <a:moveTo>
                      <a:pt x="19" y="24"/>
                    </a:moveTo>
                    <a:cubicBezTo>
                      <a:pt x="20" y="23"/>
                      <a:pt x="20" y="23"/>
                      <a:pt x="21" y="22"/>
                    </a:cubicBezTo>
                    <a:cubicBezTo>
                      <a:pt x="25" y="17"/>
                      <a:pt x="24" y="8"/>
                      <a:pt x="19" y="4"/>
                    </a:cubicBezTo>
                    <a:cubicBezTo>
                      <a:pt x="13" y="0"/>
                      <a:pt x="5" y="1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8" y="11"/>
                      <a:pt x="15" y="17"/>
                      <a:pt x="1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67" name="Freeform 113"/>
              <p:cNvSpPr>
                <a:spLocks noEditPoints="1"/>
              </p:cNvSpPr>
              <p:nvPr/>
            </p:nvSpPr>
            <p:spPr bwMode="auto">
              <a:xfrm>
                <a:off x="7518404" y="2438402"/>
                <a:ext cx="274638" cy="301625"/>
              </a:xfrm>
              <a:custGeom>
                <a:avLst/>
                <a:gdLst>
                  <a:gd name="T0" fmla="*/ 43 w 73"/>
                  <a:gd name="T1" fmla="*/ 0 h 80"/>
                  <a:gd name="T2" fmla="*/ 42 w 73"/>
                  <a:gd name="T3" fmla="*/ 0 h 80"/>
                  <a:gd name="T4" fmla="*/ 42 w 73"/>
                  <a:gd name="T5" fmla="*/ 0 h 80"/>
                  <a:gd name="T6" fmla="*/ 41 w 73"/>
                  <a:gd name="T7" fmla="*/ 0 h 80"/>
                  <a:gd name="T8" fmla="*/ 41 w 73"/>
                  <a:gd name="T9" fmla="*/ 0 h 80"/>
                  <a:gd name="T10" fmla="*/ 40 w 73"/>
                  <a:gd name="T11" fmla="*/ 0 h 80"/>
                  <a:gd name="T12" fmla="*/ 40 w 73"/>
                  <a:gd name="T13" fmla="*/ 0 h 80"/>
                  <a:gd name="T14" fmla="*/ 39 w 73"/>
                  <a:gd name="T15" fmla="*/ 0 h 80"/>
                  <a:gd name="T16" fmla="*/ 39 w 73"/>
                  <a:gd name="T17" fmla="*/ 0 h 80"/>
                  <a:gd name="T18" fmla="*/ 38 w 73"/>
                  <a:gd name="T19" fmla="*/ 0 h 80"/>
                  <a:gd name="T20" fmla="*/ 38 w 73"/>
                  <a:gd name="T21" fmla="*/ 0 h 80"/>
                  <a:gd name="T22" fmla="*/ 37 w 73"/>
                  <a:gd name="T23" fmla="*/ 0 h 80"/>
                  <a:gd name="T24" fmla="*/ 36 w 73"/>
                  <a:gd name="T25" fmla="*/ 0 h 80"/>
                  <a:gd name="T26" fmla="*/ 35 w 73"/>
                  <a:gd name="T27" fmla="*/ 0 h 80"/>
                  <a:gd name="T28" fmla="*/ 34 w 73"/>
                  <a:gd name="T29" fmla="*/ 0 h 80"/>
                  <a:gd name="T30" fmla="*/ 33 w 73"/>
                  <a:gd name="T31" fmla="*/ 0 h 80"/>
                  <a:gd name="T32" fmla="*/ 32 w 73"/>
                  <a:gd name="T33" fmla="*/ 0 h 80"/>
                  <a:gd name="T34" fmla="*/ 32 w 73"/>
                  <a:gd name="T35" fmla="*/ 0 h 80"/>
                  <a:gd name="T36" fmla="*/ 32 w 73"/>
                  <a:gd name="T37" fmla="*/ 0 h 80"/>
                  <a:gd name="T38" fmla="*/ 32 w 73"/>
                  <a:gd name="T39" fmla="*/ 0 h 80"/>
                  <a:gd name="T40" fmla="*/ 31 w 73"/>
                  <a:gd name="T41" fmla="*/ 0 h 80"/>
                  <a:gd name="T42" fmla="*/ 31 w 73"/>
                  <a:gd name="T43" fmla="*/ 0 h 80"/>
                  <a:gd name="T44" fmla="*/ 30 w 73"/>
                  <a:gd name="T45" fmla="*/ 0 h 80"/>
                  <a:gd name="T46" fmla="*/ 0 w 73"/>
                  <a:gd name="T47" fmla="*/ 37 h 80"/>
                  <a:gd name="T48" fmla="*/ 12 w 73"/>
                  <a:gd name="T49" fmla="*/ 64 h 80"/>
                  <a:gd name="T50" fmla="*/ 7 w 73"/>
                  <a:gd name="T51" fmla="*/ 69 h 80"/>
                  <a:gd name="T52" fmla="*/ 7 w 73"/>
                  <a:gd name="T53" fmla="*/ 77 h 80"/>
                  <a:gd name="T54" fmla="*/ 14 w 73"/>
                  <a:gd name="T55" fmla="*/ 77 h 80"/>
                  <a:gd name="T56" fmla="*/ 21 w 73"/>
                  <a:gd name="T57" fmla="*/ 70 h 80"/>
                  <a:gd name="T58" fmla="*/ 36 w 73"/>
                  <a:gd name="T59" fmla="*/ 73 h 80"/>
                  <a:gd name="T60" fmla="*/ 52 w 73"/>
                  <a:gd name="T61" fmla="*/ 70 h 80"/>
                  <a:gd name="T62" fmla="*/ 58 w 73"/>
                  <a:gd name="T63" fmla="*/ 77 h 80"/>
                  <a:gd name="T64" fmla="*/ 66 w 73"/>
                  <a:gd name="T65" fmla="*/ 77 h 80"/>
                  <a:gd name="T66" fmla="*/ 66 w 73"/>
                  <a:gd name="T67" fmla="*/ 69 h 80"/>
                  <a:gd name="T68" fmla="*/ 61 w 73"/>
                  <a:gd name="T69" fmla="*/ 64 h 80"/>
                  <a:gd name="T70" fmla="*/ 73 w 73"/>
                  <a:gd name="T71" fmla="*/ 37 h 80"/>
                  <a:gd name="T72" fmla="*/ 43 w 73"/>
                  <a:gd name="T73" fmla="*/ 0 h 80"/>
                  <a:gd name="T74" fmla="*/ 36 w 73"/>
                  <a:gd name="T75" fmla="*/ 65 h 80"/>
                  <a:gd name="T76" fmla="*/ 8 w 73"/>
                  <a:gd name="T77" fmla="*/ 37 h 80"/>
                  <a:gd name="T78" fmla="*/ 36 w 73"/>
                  <a:gd name="T79" fmla="*/ 8 h 80"/>
                  <a:gd name="T80" fmla="*/ 64 w 73"/>
                  <a:gd name="T81" fmla="*/ 37 h 80"/>
                  <a:gd name="T82" fmla="*/ 36 w 73"/>
                  <a:gd name="T83" fmla="*/ 6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3" h="80">
                    <a:moveTo>
                      <a:pt x="43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8" y="0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0"/>
                      <a:pt x="38" y="0"/>
                      <a:pt x="37" y="0"/>
                    </a:cubicBezTo>
                    <a:cubicBezTo>
                      <a:pt x="37" y="0"/>
                      <a:pt x="37" y="0"/>
                      <a:pt x="36" y="0"/>
                    </a:cubicBezTo>
                    <a:cubicBezTo>
                      <a:pt x="36" y="0"/>
                      <a:pt x="36" y="0"/>
                      <a:pt x="35" y="0"/>
                    </a:cubicBezTo>
                    <a:cubicBezTo>
                      <a:pt x="35" y="0"/>
                      <a:pt x="35" y="0"/>
                      <a:pt x="34" y="0"/>
                    </a:cubicBezTo>
                    <a:cubicBezTo>
                      <a:pt x="34" y="0"/>
                      <a:pt x="34" y="0"/>
                      <a:pt x="33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4"/>
                      <a:pt x="0" y="19"/>
                      <a:pt x="0" y="37"/>
                    </a:cubicBezTo>
                    <a:cubicBezTo>
                      <a:pt x="0" y="47"/>
                      <a:pt x="4" y="57"/>
                      <a:pt x="12" y="64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4" y="71"/>
                      <a:pt x="5" y="77"/>
                      <a:pt x="7" y="77"/>
                    </a:cubicBezTo>
                    <a:cubicBezTo>
                      <a:pt x="9" y="79"/>
                      <a:pt x="12" y="79"/>
                      <a:pt x="14" y="77"/>
                    </a:cubicBezTo>
                    <a:cubicBezTo>
                      <a:pt x="16" y="75"/>
                      <a:pt x="20" y="72"/>
                      <a:pt x="21" y="70"/>
                    </a:cubicBezTo>
                    <a:cubicBezTo>
                      <a:pt x="25" y="72"/>
                      <a:pt x="31" y="73"/>
                      <a:pt x="36" y="73"/>
                    </a:cubicBezTo>
                    <a:cubicBezTo>
                      <a:pt x="42" y="73"/>
                      <a:pt x="47" y="72"/>
                      <a:pt x="52" y="70"/>
                    </a:cubicBezTo>
                    <a:cubicBezTo>
                      <a:pt x="53" y="72"/>
                      <a:pt x="57" y="75"/>
                      <a:pt x="58" y="77"/>
                    </a:cubicBezTo>
                    <a:cubicBezTo>
                      <a:pt x="62" y="80"/>
                      <a:pt x="65" y="77"/>
                      <a:pt x="66" y="77"/>
                    </a:cubicBezTo>
                    <a:cubicBezTo>
                      <a:pt x="68" y="74"/>
                      <a:pt x="68" y="71"/>
                      <a:pt x="66" y="69"/>
                    </a:cubicBezTo>
                    <a:cubicBezTo>
                      <a:pt x="61" y="64"/>
                      <a:pt x="61" y="64"/>
                      <a:pt x="61" y="64"/>
                    </a:cubicBezTo>
                    <a:cubicBezTo>
                      <a:pt x="68" y="57"/>
                      <a:pt x="73" y="47"/>
                      <a:pt x="73" y="37"/>
                    </a:cubicBezTo>
                    <a:cubicBezTo>
                      <a:pt x="73" y="19"/>
                      <a:pt x="60" y="4"/>
                      <a:pt x="43" y="0"/>
                    </a:cubicBezTo>
                    <a:close/>
                    <a:moveTo>
                      <a:pt x="36" y="65"/>
                    </a:moveTo>
                    <a:cubicBezTo>
                      <a:pt x="21" y="65"/>
                      <a:pt x="8" y="52"/>
                      <a:pt x="8" y="37"/>
                    </a:cubicBezTo>
                    <a:cubicBezTo>
                      <a:pt x="8" y="21"/>
                      <a:pt x="21" y="8"/>
                      <a:pt x="36" y="8"/>
                    </a:cubicBezTo>
                    <a:cubicBezTo>
                      <a:pt x="52" y="8"/>
                      <a:pt x="64" y="21"/>
                      <a:pt x="64" y="37"/>
                    </a:cubicBezTo>
                    <a:cubicBezTo>
                      <a:pt x="64" y="52"/>
                      <a:pt x="52" y="65"/>
                      <a:pt x="36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68" name="Freeform 114"/>
              <p:cNvSpPr>
                <a:spLocks/>
              </p:cNvSpPr>
              <p:nvPr/>
            </p:nvSpPr>
            <p:spPr bwMode="auto">
              <a:xfrm>
                <a:off x="7502526" y="2405063"/>
                <a:ext cx="98425" cy="90488"/>
              </a:xfrm>
              <a:custGeom>
                <a:avLst/>
                <a:gdLst>
                  <a:gd name="T0" fmla="*/ 6 w 26"/>
                  <a:gd name="T1" fmla="*/ 24 h 24"/>
                  <a:gd name="T2" fmla="*/ 26 w 26"/>
                  <a:gd name="T3" fmla="*/ 8 h 24"/>
                  <a:gd name="T4" fmla="*/ 25 w 26"/>
                  <a:gd name="T5" fmla="*/ 7 h 24"/>
                  <a:gd name="T6" fmla="*/ 7 w 26"/>
                  <a:gd name="T7" fmla="*/ 4 h 24"/>
                  <a:gd name="T8" fmla="*/ 5 w 26"/>
                  <a:gd name="T9" fmla="*/ 22 h 24"/>
                  <a:gd name="T10" fmla="*/ 6 w 26"/>
                  <a:gd name="T11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24">
                    <a:moveTo>
                      <a:pt x="6" y="24"/>
                    </a:moveTo>
                    <a:cubicBezTo>
                      <a:pt x="11" y="17"/>
                      <a:pt x="18" y="11"/>
                      <a:pt x="26" y="8"/>
                    </a:cubicBezTo>
                    <a:cubicBezTo>
                      <a:pt x="26" y="7"/>
                      <a:pt x="25" y="7"/>
                      <a:pt x="25" y="7"/>
                    </a:cubicBezTo>
                    <a:cubicBezTo>
                      <a:pt x="21" y="1"/>
                      <a:pt x="13" y="0"/>
                      <a:pt x="7" y="4"/>
                    </a:cubicBezTo>
                    <a:cubicBezTo>
                      <a:pt x="1" y="8"/>
                      <a:pt x="0" y="17"/>
                      <a:pt x="5" y="22"/>
                    </a:cubicBezTo>
                    <a:cubicBezTo>
                      <a:pt x="5" y="23"/>
                      <a:pt x="6" y="23"/>
                      <a:pt x="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69" name="Freeform 115"/>
              <p:cNvSpPr>
                <a:spLocks/>
              </p:cNvSpPr>
              <p:nvPr/>
            </p:nvSpPr>
            <p:spPr bwMode="auto">
              <a:xfrm>
                <a:off x="7650163" y="2476501"/>
                <a:ext cx="11113" cy="44450"/>
              </a:xfrm>
              <a:custGeom>
                <a:avLst/>
                <a:gdLst>
                  <a:gd name="T0" fmla="*/ 1 w 3"/>
                  <a:gd name="T1" fmla="*/ 12 h 12"/>
                  <a:gd name="T2" fmla="*/ 3 w 3"/>
                  <a:gd name="T3" fmla="*/ 10 h 12"/>
                  <a:gd name="T4" fmla="*/ 3 w 3"/>
                  <a:gd name="T5" fmla="*/ 2 h 12"/>
                  <a:gd name="T6" fmla="*/ 1 w 3"/>
                  <a:gd name="T7" fmla="*/ 0 h 12"/>
                  <a:gd name="T8" fmla="*/ 0 w 3"/>
                  <a:gd name="T9" fmla="*/ 2 h 12"/>
                  <a:gd name="T10" fmla="*/ 0 w 3"/>
                  <a:gd name="T11" fmla="*/ 10 h 12"/>
                  <a:gd name="T12" fmla="*/ 1 w 3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2">
                    <a:moveTo>
                      <a:pt x="1" y="12"/>
                    </a:moveTo>
                    <a:cubicBezTo>
                      <a:pt x="2" y="12"/>
                      <a:pt x="3" y="11"/>
                      <a:pt x="3" y="1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2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70" name="Freeform 116"/>
              <p:cNvSpPr>
                <a:spLocks/>
              </p:cNvSpPr>
              <p:nvPr/>
            </p:nvSpPr>
            <p:spPr bwMode="auto">
              <a:xfrm>
                <a:off x="7551738" y="2570163"/>
                <a:ext cx="44450" cy="11113"/>
              </a:xfrm>
              <a:custGeom>
                <a:avLst/>
                <a:gdLst>
                  <a:gd name="T0" fmla="*/ 10 w 12"/>
                  <a:gd name="T1" fmla="*/ 0 h 3"/>
                  <a:gd name="T2" fmla="*/ 2 w 12"/>
                  <a:gd name="T3" fmla="*/ 0 h 3"/>
                  <a:gd name="T4" fmla="*/ 0 w 12"/>
                  <a:gd name="T5" fmla="*/ 2 h 3"/>
                  <a:gd name="T6" fmla="*/ 2 w 12"/>
                  <a:gd name="T7" fmla="*/ 3 h 3"/>
                  <a:gd name="T8" fmla="*/ 10 w 12"/>
                  <a:gd name="T9" fmla="*/ 3 h 3"/>
                  <a:gd name="T10" fmla="*/ 12 w 12"/>
                  <a:gd name="T11" fmla="*/ 2 h 3"/>
                  <a:gd name="T12" fmla="*/ 10 w 12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">
                    <a:moveTo>
                      <a:pt x="1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2" y="3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71" name="Freeform 117"/>
              <p:cNvSpPr>
                <a:spLocks/>
              </p:cNvSpPr>
              <p:nvPr/>
            </p:nvSpPr>
            <p:spPr bwMode="auto">
              <a:xfrm>
                <a:off x="7708901" y="2570163"/>
                <a:ext cx="46038" cy="11113"/>
              </a:xfrm>
              <a:custGeom>
                <a:avLst/>
                <a:gdLst>
                  <a:gd name="T0" fmla="*/ 10 w 12"/>
                  <a:gd name="T1" fmla="*/ 0 h 3"/>
                  <a:gd name="T2" fmla="*/ 2 w 12"/>
                  <a:gd name="T3" fmla="*/ 0 h 3"/>
                  <a:gd name="T4" fmla="*/ 0 w 12"/>
                  <a:gd name="T5" fmla="*/ 2 h 3"/>
                  <a:gd name="T6" fmla="*/ 2 w 12"/>
                  <a:gd name="T7" fmla="*/ 3 h 3"/>
                  <a:gd name="T8" fmla="*/ 10 w 12"/>
                  <a:gd name="T9" fmla="*/ 3 h 3"/>
                  <a:gd name="T10" fmla="*/ 12 w 12"/>
                  <a:gd name="T11" fmla="*/ 2 h 3"/>
                  <a:gd name="T12" fmla="*/ 10 w 12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">
                    <a:moveTo>
                      <a:pt x="1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2" y="3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72" name="Freeform 118"/>
              <p:cNvSpPr>
                <a:spLocks/>
              </p:cNvSpPr>
              <p:nvPr/>
            </p:nvSpPr>
            <p:spPr bwMode="auto">
              <a:xfrm>
                <a:off x="7650163" y="2633663"/>
                <a:ext cx="11113" cy="46038"/>
              </a:xfrm>
              <a:custGeom>
                <a:avLst/>
                <a:gdLst>
                  <a:gd name="T0" fmla="*/ 1 w 3"/>
                  <a:gd name="T1" fmla="*/ 0 h 12"/>
                  <a:gd name="T2" fmla="*/ 0 w 3"/>
                  <a:gd name="T3" fmla="*/ 1 h 12"/>
                  <a:gd name="T4" fmla="*/ 0 w 3"/>
                  <a:gd name="T5" fmla="*/ 10 h 12"/>
                  <a:gd name="T6" fmla="*/ 1 w 3"/>
                  <a:gd name="T7" fmla="*/ 12 h 12"/>
                  <a:gd name="T8" fmla="*/ 3 w 3"/>
                  <a:gd name="T9" fmla="*/ 10 h 12"/>
                  <a:gd name="T10" fmla="*/ 3 w 3"/>
                  <a:gd name="T11" fmla="*/ 1 h 12"/>
                  <a:gd name="T12" fmla="*/ 1 w 3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2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2"/>
                      <a:pt x="1" y="12"/>
                    </a:cubicBezTo>
                    <a:cubicBezTo>
                      <a:pt x="2" y="12"/>
                      <a:pt x="3" y="11"/>
                      <a:pt x="3" y="1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73" name="Freeform 119"/>
              <p:cNvSpPr>
                <a:spLocks/>
              </p:cNvSpPr>
              <p:nvPr/>
            </p:nvSpPr>
            <p:spPr bwMode="auto">
              <a:xfrm>
                <a:off x="7593013" y="2506663"/>
                <a:ext cx="128588" cy="85725"/>
              </a:xfrm>
              <a:custGeom>
                <a:avLst/>
                <a:gdLst>
                  <a:gd name="T0" fmla="*/ 18 w 34"/>
                  <a:gd name="T1" fmla="*/ 18 h 23"/>
                  <a:gd name="T2" fmla="*/ 33 w 34"/>
                  <a:gd name="T3" fmla="*/ 3 h 23"/>
                  <a:gd name="T4" fmla="*/ 34 w 34"/>
                  <a:gd name="T5" fmla="*/ 2 h 23"/>
                  <a:gd name="T6" fmla="*/ 33 w 34"/>
                  <a:gd name="T7" fmla="*/ 1 h 23"/>
                  <a:gd name="T8" fmla="*/ 32 w 34"/>
                  <a:gd name="T9" fmla="*/ 0 h 23"/>
                  <a:gd name="T10" fmla="*/ 31 w 34"/>
                  <a:gd name="T11" fmla="*/ 1 h 23"/>
                  <a:gd name="T12" fmla="*/ 20 w 34"/>
                  <a:gd name="T13" fmla="*/ 12 h 23"/>
                  <a:gd name="T14" fmla="*/ 16 w 34"/>
                  <a:gd name="T15" fmla="*/ 16 h 23"/>
                  <a:gd name="T16" fmla="*/ 16 w 34"/>
                  <a:gd name="T17" fmla="*/ 16 h 23"/>
                  <a:gd name="T18" fmla="*/ 16 w 34"/>
                  <a:gd name="T19" fmla="*/ 16 h 23"/>
                  <a:gd name="T20" fmla="*/ 15 w 34"/>
                  <a:gd name="T21" fmla="*/ 15 h 23"/>
                  <a:gd name="T22" fmla="*/ 15 w 34"/>
                  <a:gd name="T23" fmla="*/ 15 h 23"/>
                  <a:gd name="T24" fmla="*/ 15 w 34"/>
                  <a:gd name="T25" fmla="*/ 15 h 23"/>
                  <a:gd name="T26" fmla="*/ 4 w 34"/>
                  <a:gd name="T27" fmla="*/ 7 h 23"/>
                  <a:gd name="T28" fmla="*/ 2 w 34"/>
                  <a:gd name="T29" fmla="*/ 6 h 23"/>
                  <a:gd name="T30" fmla="*/ 1 w 34"/>
                  <a:gd name="T31" fmla="*/ 7 h 23"/>
                  <a:gd name="T32" fmla="*/ 0 w 34"/>
                  <a:gd name="T33" fmla="*/ 9 h 23"/>
                  <a:gd name="T34" fmla="*/ 1 w 34"/>
                  <a:gd name="T35" fmla="*/ 10 h 23"/>
                  <a:gd name="T36" fmla="*/ 13 w 34"/>
                  <a:gd name="T37" fmla="*/ 19 h 23"/>
                  <a:gd name="T38" fmla="*/ 12 w 34"/>
                  <a:gd name="T39" fmla="*/ 20 h 23"/>
                  <a:gd name="T40" fmla="*/ 11 w 34"/>
                  <a:gd name="T41" fmla="*/ 21 h 23"/>
                  <a:gd name="T42" fmla="*/ 12 w 34"/>
                  <a:gd name="T43" fmla="*/ 23 h 23"/>
                  <a:gd name="T44" fmla="*/ 13 w 34"/>
                  <a:gd name="T45" fmla="*/ 23 h 23"/>
                  <a:gd name="T46" fmla="*/ 16 w 34"/>
                  <a:gd name="T47" fmla="*/ 21 h 23"/>
                  <a:gd name="T48" fmla="*/ 17 w 34"/>
                  <a:gd name="T49" fmla="*/ 22 h 23"/>
                  <a:gd name="T50" fmla="*/ 18 w 34"/>
                  <a:gd name="T51" fmla="*/ 23 h 23"/>
                  <a:gd name="T52" fmla="*/ 20 w 34"/>
                  <a:gd name="T53" fmla="*/ 23 h 23"/>
                  <a:gd name="T54" fmla="*/ 21 w 34"/>
                  <a:gd name="T55" fmla="*/ 21 h 23"/>
                  <a:gd name="T56" fmla="*/ 21 w 34"/>
                  <a:gd name="T57" fmla="*/ 19 h 23"/>
                  <a:gd name="T58" fmla="*/ 18 w 34"/>
                  <a:gd name="T59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4" h="23">
                    <a:moveTo>
                      <a:pt x="18" y="18"/>
                    </a:move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4" y="2"/>
                      <a:pt x="34" y="2"/>
                    </a:cubicBezTo>
                    <a:cubicBezTo>
                      <a:pt x="34" y="2"/>
                      <a:pt x="33" y="1"/>
                      <a:pt x="33" y="1"/>
                    </a:cubicBezTo>
                    <a:cubicBezTo>
                      <a:pt x="33" y="1"/>
                      <a:pt x="32" y="0"/>
                      <a:pt x="32" y="0"/>
                    </a:cubicBezTo>
                    <a:cubicBezTo>
                      <a:pt x="32" y="0"/>
                      <a:pt x="31" y="1"/>
                      <a:pt x="31" y="1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6"/>
                      <a:pt x="3" y="6"/>
                      <a:pt x="2" y="6"/>
                    </a:cubicBezTo>
                    <a:cubicBezTo>
                      <a:pt x="2" y="6"/>
                      <a:pt x="1" y="7"/>
                      <a:pt x="1" y="7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1" y="10"/>
                      <a:pt x="1" y="1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2"/>
                      <a:pt x="11" y="22"/>
                      <a:pt x="12" y="23"/>
                    </a:cubicBezTo>
                    <a:cubicBezTo>
                      <a:pt x="12" y="23"/>
                      <a:pt x="12" y="23"/>
                      <a:pt x="13" y="23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9" y="23"/>
                      <a:pt x="20" y="23"/>
                    </a:cubicBezTo>
                    <a:cubicBezTo>
                      <a:pt x="21" y="23"/>
                      <a:pt x="22" y="22"/>
                      <a:pt x="21" y="21"/>
                    </a:cubicBezTo>
                    <a:cubicBezTo>
                      <a:pt x="21" y="20"/>
                      <a:pt x="21" y="20"/>
                      <a:pt x="21" y="19"/>
                    </a:cubicBezTo>
                    <a:lnTo>
                      <a:pt x="18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</p:grpSp>
      <p:sp>
        <p:nvSpPr>
          <p:cNvPr id="74" name="Content Placeholder 2"/>
          <p:cNvSpPr txBox="1">
            <a:spLocks/>
          </p:cNvSpPr>
          <p:nvPr/>
        </p:nvSpPr>
        <p:spPr>
          <a:xfrm>
            <a:off x="4820637" y="366080"/>
            <a:ext cx="3217476" cy="3692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399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n-US" sz="2399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Text Box 11"/>
          <p:cNvSpPr txBox="1">
            <a:spLocks noChangeArrowheads="1"/>
          </p:cNvSpPr>
          <p:nvPr/>
        </p:nvSpPr>
        <p:spPr bwMode="auto">
          <a:xfrm>
            <a:off x="5108654" y="727938"/>
            <a:ext cx="264144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CLICK TO ADD CAPTION TEXT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82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161995" y="2005599"/>
            <a:ext cx="1738361" cy="1738361"/>
            <a:chOff x="3244331" y="1592428"/>
            <a:chExt cx="936104" cy="936104"/>
          </a:xfrm>
        </p:grpSpPr>
        <p:sp>
          <p:nvSpPr>
            <p:cNvPr id="7" name="Oval 6"/>
            <p:cNvSpPr/>
            <p:nvPr/>
          </p:nvSpPr>
          <p:spPr>
            <a:xfrm>
              <a:off x="3244331" y="1592428"/>
              <a:ext cx="936104" cy="936104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73669" y="1931156"/>
              <a:ext cx="318608" cy="260038"/>
            </a:xfrm>
            <a:custGeom>
              <a:avLst/>
              <a:gdLst>
                <a:gd name="T0" fmla="*/ 307 w 382"/>
                <a:gd name="T1" fmla="*/ 135 h 312"/>
                <a:gd name="T2" fmla="*/ 362 w 382"/>
                <a:gd name="T3" fmla="*/ 71 h 312"/>
                <a:gd name="T4" fmla="*/ 238 w 382"/>
                <a:gd name="T5" fmla="*/ 25 h 312"/>
                <a:gd name="T6" fmla="*/ 229 w 382"/>
                <a:gd name="T7" fmla="*/ 19 h 312"/>
                <a:gd name="T8" fmla="*/ 229 w 382"/>
                <a:gd name="T9" fmla="*/ 134 h 312"/>
                <a:gd name="T10" fmla="*/ 180 w 382"/>
                <a:gd name="T11" fmla="*/ 214 h 312"/>
                <a:gd name="T12" fmla="*/ 86 w 382"/>
                <a:gd name="T13" fmla="*/ 189 h 312"/>
                <a:gd name="T14" fmla="*/ 129 w 382"/>
                <a:gd name="T15" fmla="*/ 97 h 312"/>
                <a:gd name="T16" fmla="*/ 190 w 382"/>
                <a:gd name="T17" fmla="*/ 93 h 312"/>
                <a:gd name="T18" fmla="*/ 190 w 382"/>
                <a:gd name="T19" fmla="*/ 4 h 312"/>
                <a:gd name="T20" fmla="*/ 154 w 382"/>
                <a:gd name="T21" fmla="*/ 0 h 312"/>
                <a:gd name="T22" fmla="*/ 0 w 382"/>
                <a:gd name="T23" fmla="*/ 156 h 312"/>
                <a:gd name="T24" fmla="*/ 154 w 382"/>
                <a:gd name="T25" fmla="*/ 312 h 312"/>
                <a:gd name="T26" fmla="*/ 308 w 382"/>
                <a:gd name="T27" fmla="*/ 156 h 312"/>
                <a:gd name="T28" fmla="*/ 307 w 382"/>
                <a:gd name="T29" fmla="*/ 135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2" h="312">
                  <a:moveTo>
                    <a:pt x="307" y="135"/>
                  </a:moveTo>
                  <a:cubicBezTo>
                    <a:pt x="354" y="122"/>
                    <a:pt x="382" y="72"/>
                    <a:pt x="362" y="71"/>
                  </a:cubicBezTo>
                  <a:cubicBezTo>
                    <a:pt x="311" y="68"/>
                    <a:pt x="267" y="43"/>
                    <a:pt x="238" y="25"/>
                  </a:cubicBezTo>
                  <a:cubicBezTo>
                    <a:pt x="235" y="23"/>
                    <a:pt x="232" y="21"/>
                    <a:pt x="229" y="19"/>
                  </a:cubicBezTo>
                  <a:cubicBezTo>
                    <a:pt x="229" y="134"/>
                    <a:pt x="229" y="134"/>
                    <a:pt x="229" y="134"/>
                  </a:cubicBezTo>
                  <a:cubicBezTo>
                    <a:pt x="229" y="172"/>
                    <a:pt x="206" y="202"/>
                    <a:pt x="180" y="214"/>
                  </a:cubicBezTo>
                  <a:cubicBezTo>
                    <a:pt x="142" y="233"/>
                    <a:pt x="100" y="221"/>
                    <a:pt x="86" y="189"/>
                  </a:cubicBezTo>
                  <a:cubicBezTo>
                    <a:pt x="72" y="157"/>
                    <a:pt x="91" y="116"/>
                    <a:pt x="129" y="97"/>
                  </a:cubicBezTo>
                  <a:cubicBezTo>
                    <a:pt x="150" y="87"/>
                    <a:pt x="172" y="86"/>
                    <a:pt x="190" y="93"/>
                  </a:cubicBezTo>
                  <a:cubicBezTo>
                    <a:pt x="190" y="4"/>
                    <a:pt x="190" y="4"/>
                    <a:pt x="190" y="4"/>
                  </a:cubicBezTo>
                  <a:cubicBezTo>
                    <a:pt x="178" y="1"/>
                    <a:pt x="166" y="0"/>
                    <a:pt x="154" y="0"/>
                  </a:cubicBezTo>
                  <a:cubicBezTo>
                    <a:pt x="69" y="0"/>
                    <a:pt x="0" y="70"/>
                    <a:pt x="0" y="156"/>
                  </a:cubicBezTo>
                  <a:cubicBezTo>
                    <a:pt x="0" y="242"/>
                    <a:pt x="69" y="312"/>
                    <a:pt x="154" y="312"/>
                  </a:cubicBezTo>
                  <a:cubicBezTo>
                    <a:pt x="239" y="312"/>
                    <a:pt x="308" y="242"/>
                    <a:pt x="308" y="156"/>
                  </a:cubicBezTo>
                  <a:cubicBezTo>
                    <a:pt x="308" y="149"/>
                    <a:pt x="308" y="142"/>
                    <a:pt x="307" y="1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749616" y="2005599"/>
            <a:ext cx="1738361" cy="1738361"/>
            <a:chOff x="2483768" y="1592428"/>
            <a:chExt cx="936104" cy="936104"/>
          </a:xfrm>
        </p:grpSpPr>
        <p:sp>
          <p:nvSpPr>
            <p:cNvPr id="10" name="Oval 9"/>
            <p:cNvSpPr/>
            <p:nvPr/>
          </p:nvSpPr>
          <p:spPr>
            <a:xfrm>
              <a:off x="2483768" y="1592428"/>
              <a:ext cx="936104" cy="936104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2871713" y="1916525"/>
              <a:ext cx="160213" cy="287909"/>
            </a:xfrm>
            <a:custGeom>
              <a:avLst/>
              <a:gdLst>
                <a:gd name="T0" fmla="*/ 200 w 200"/>
                <a:gd name="T1" fmla="*/ 62 h 360"/>
                <a:gd name="T2" fmla="*/ 143 w 200"/>
                <a:gd name="T3" fmla="*/ 62 h 360"/>
                <a:gd name="T4" fmla="*/ 128 w 200"/>
                <a:gd name="T5" fmla="*/ 83 h 360"/>
                <a:gd name="T6" fmla="*/ 128 w 200"/>
                <a:gd name="T7" fmla="*/ 125 h 360"/>
                <a:gd name="T8" fmla="*/ 200 w 200"/>
                <a:gd name="T9" fmla="*/ 125 h 360"/>
                <a:gd name="T10" fmla="*/ 200 w 200"/>
                <a:gd name="T11" fmla="*/ 183 h 360"/>
                <a:gd name="T12" fmla="*/ 128 w 200"/>
                <a:gd name="T13" fmla="*/ 183 h 360"/>
                <a:gd name="T14" fmla="*/ 128 w 200"/>
                <a:gd name="T15" fmla="*/ 360 h 360"/>
                <a:gd name="T16" fmla="*/ 61 w 200"/>
                <a:gd name="T17" fmla="*/ 360 h 360"/>
                <a:gd name="T18" fmla="*/ 61 w 200"/>
                <a:gd name="T19" fmla="*/ 183 h 360"/>
                <a:gd name="T20" fmla="*/ 0 w 200"/>
                <a:gd name="T21" fmla="*/ 183 h 360"/>
                <a:gd name="T22" fmla="*/ 0 w 200"/>
                <a:gd name="T23" fmla="*/ 125 h 360"/>
                <a:gd name="T24" fmla="*/ 61 w 200"/>
                <a:gd name="T25" fmla="*/ 125 h 360"/>
                <a:gd name="T26" fmla="*/ 61 w 200"/>
                <a:gd name="T27" fmla="*/ 90 h 360"/>
                <a:gd name="T28" fmla="*/ 143 w 200"/>
                <a:gd name="T29" fmla="*/ 0 h 360"/>
                <a:gd name="T30" fmla="*/ 200 w 200"/>
                <a:gd name="T31" fmla="*/ 0 h 360"/>
                <a:gd name="T32" fmla="*/ 200 w 200"/>
                <a:gd name="T33" fmla="*/ 6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0" h="360">
                  <a:moveTo>
                    <a:pt x="200" y="62"/>
                  </a:moveTo>
                  <a:cubicBezTo>
                    <a:pt x="143" y="62"/>
                    <a:pt x="143" y="62"/>
                    <a:pt x="143" y="62"/>
                  </a:cubicBezTo>
                  <a:cubicBezTo>
                    <a:pt x="136" y="62"/>
                    <a:pt x="128" y="71"/>
                    <a:pt x="128" y="83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200" y="125"/>
                    <a:pt x="200" y="125"/>
                    <a:pt x="200" y="125"/>
                  </a:cubicBezTo>
                  <a:cubicBezTo>
                    <a:pt x="200" y="183"/>
                    <a:pt x="200" y="183"/>
                    <a:pt x="200" y="183"/>
                  </a:cubicBezTo>
                  <a:cubicBezTo>
                    <a:pt x="128" y="183"/>
                    <a:pt x="128" y="183"/>
                    <a:pt x="128" y="183"/>
                  </a:cubicBezTo>
                  <a:cubicBezTo>
                    <a:pt x="128" y="360"/>
                    <a:pt x="128" y="360"/>
                    <a:pt x="128" y="360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61" y="183"/>
                    <a:pt x="61" y="183"/>
                    <a:pt x="61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90"/>
                    <a:pt x="61" y="90"/>
                    <a:pt x="61" y="90"/>
                  </a:cubicBezTo>
                  <a:cubicBezTo>
                    <a:pt x="61" y="40"/>
                    <a:pt x="95" y="0"/>
                    <a:pt x="143" y="0"/>
                  </a:cubicBezTo>
                  <a:cubicBezTo>
                    <a:pt x="200" y="0"/>
                    <a:pt x="200" y="0"/>
                    <a:pt x="200" y="0"/>
                  </a:cubicBezTo>
                  <a:lnTo>
                    <a:pt x="200" y="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399128" y="2005599"/>
            <a:ext cx="1738361" cy="1738361"/>
            <a:chOff x="5526019" y="1592428"/>
            <a:chExt cx="936104" cy="936104"/>
          </a:xfrm>
        </p:grpSpPr>
        <p:sp>
          <p:nvSpPr>
            <p:cNvPr id="13" name="Oval 12"/>
            <p:cNvSpPr/>
            <p:nvPr/>
          </p:nvSpPr>
          <p:spPr>
            <a:xfrm>
              <a:off x="5526019" y="1592428"/>
              <a:ext cx="936104" cy="936104"/>
            </a:xfrm>
            <a:prstGeom prst="ellipse">
              <a:avLst/>
            </a:pr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5847809" y="1953476"/>
              <a:ext cx="292524" cy="237718"/>
            </a:xfrm>
            <a:custGeom>
              <a:avLst/>
              <a:gdLst>
                <a:gd name="T0" fmla="*/ 368 w 368"/>
                <a:gd name="T1" fmla="*/ 36 h 299"/>
                <a:gd name="T2" fmla="*/ 324 w 368"/>
                <a:gd name="T3" fmla="*/ 48 h 299"/>
                <a:gd name="T4" fmla="*/ 358 w 368"/>
                <a:gd name="T5" fmla="*/ 6 h 299"/>
                <a:gd name="T6" fmla="*/ 310 w 368"/>
                <a:gd name="T7" fmla="*/ 24 h 299"/>
                <a:gd name="T8" fmla="*/ 255 w 368"/>
                <a:gd name="T9" fmla="*/ 0 h 299"/>
                <a:gd name="T10" fmla="*/ 179 w 368"/>
                <a:gd name="T11" fmla="*/ 76 h 299"/>
                <a:gd name="T12" fmla="*/ 181 w 368"/>
                <a:gd name="T13" fmla="*/ 93 h 299"/>
                <a:gd name="T14" fmla="*/ 25 w 368"/>
                <a:gd name="T15" fmla="*/ 14 h 299"/>
                <a:gd name="T16" fmla="*/ 15 w 368"/>
                <a:gd name="T17" fmla="*/ 52 h 299"/>
                <a:gd name="T18" fmla="*/ 49 w 368"/>
                <a:gd name="T19" fmla="*/ 115 h 299"/>
                <a:gd name="T20" fmla="*/ 15 w 368"/>
                <a:gd name="T21" fmla="*/ 106 h 299"/>
                <a:gd name="T22" fmla="*/ 14 w 368"/>
                <a:gd name="T23" fmla="*/ 106 h 299"/>
                <a:gd name="T24" fmla="*/ 75 w 368"/>
                <a:gd name="T25" fmla="*/ 181 h 299"/>
                <a:gd name="T26" fmla="*/ 55 w 368"/>
                <a:gd name="T27" fmla="*/ 183 h 299"/>
                <a:gd name="T28" fmla="*/ 41 w 368"/>
                <a:gd name="T29" fmla="*/ 182 h 299"/>
                <a:gd name="T30" fmla="*/ 111 w 368"/>
                <a:gd name="T31" fmla="*/ 234 h 299"/>
                <a:gd name="T32" fmla="*/ 18 w 368"/>
                <a:gd name="T33" fmla="*/ 267 h 299"/>
                <a:gd name="T34" fmla="*/ 0 w 368"/>
                <a:gd name="T35" fmla="*/ 265 h 299"/>
                <a:gd name="T36" fmla="*/ 115 w 368"/>
                <a:gd name="T37" fmla="*/ 299 h 299"/>
                <a:gd name="T38" fmla="*/ 330 w 368"/>
                <a:gd name="T39" fmla="*/ 85 h 299"/>
                <a:gd name="T40" fmla="*/ 330 w 368"/>
                <a:gd name="T41" fmla="*/ 75 h 299"/>
                <a:gd name="T42" fmla="*/ 368 w 368"/>
                <a:gd name="T43" fmla="*/ 36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8" h="299">
                  <a:moveTo>
                    <a:pt x="368" y="36"/>
                  </a:moveTo>
                  <a:cubicBezTo>
                    <a:pt x="354" y="42"/>
                    <a:pt x="340" y="46"/>
                    <a:pt x="324" y="48"/>
                  </a:cubicBezTo>
                  <a:cubicBezTo>
                    <a:pt x="340" y="38"/>
                    <a:pt x="352" y="24"/>
                    <a:pt x="358" y="6"/>
                  </a:cubicBezTo>
                  <a:cubicBezTo>
                    <a:pt x="343" y="15"/>
                    <a:pt x="327" y="21"/>
                    <a:pt x="310" y="24"/>
                  </a:cubicBezTo>
                  <a:cubicBezTo>
                    <a:pt x="296" y="10"/>
                    <a:pt x="276" y="0"/>
                    <a:pt x="255" y="0"/>
                  </a:cubicBezTo>
                  <a:cubicBezTo>
                    <a:pt x="213" y="0"/>
                    <a:pt x="179" y="34"/>
                    <a:pt x="179" y="76"/>
                  </a:cubicBezTo>
                  <a:cubicBezTo>
                    <a:pt x="179" y="82"/>
                    <a:pt x="180" y="88"/>
                    <a:pt x="181" y="93"/>
                  </a:cubicBezTo>
                  <a:cubicBezTo>
                    <a:pt x="118" y="90"/>
                    <a:pt x="63" y="60"/>
                    <a:pt x="25" y="14"/>
                  </a:cubicBezTo>
                  <a:cubicBezTo>
                    <a:pt x="19" y="25"/>
                    <a:pt x="15" y="38"/>
                    <a:pt x="15" y="52"/>
                  </a:cubicBezTo>
                  <a:cubicBezTo>
                    <a:pt x="15" y="78"/>
                    <a:pt x="28" y="101"/>
                    <a:pt x="49" y="115"/>
                  </a:cubicBezTo>
                  <a:cubicBezTo>
                    <a:pt x="36" y="115"/>
                    <a:pt x="25" y="111"/>
                    <a:pt x="15" y="106"/>
                  </a:cubicBezTo>
                  <a:cubicBezTo>
                    <a:pt x="14" y="106"/>
                    <a:pt x="14" y="106"/>
                    <a:pt x="14" y="106"/>
                  </a:cubicBezTo>
                  <a:cubicBezTo>
                    <a:pt x="14" y="143"/>
                    <a:pt x="41" y="174"/>
                    <a:pt x="75" y="181"/>
                  </a:cubicBezTo>
                  <a:cubicBezTo>
                    <a:pt x="69" y="182"/>
                    <a:pt x="62" y="183"/>
                    <a:pt x="55" y="183"/>
                  </a:cubicBezTo>
                  <a:cubicBezTo>
                    <a:pt x="50" y="183"/>
                    <a:pt x="46" y="183"/>
                    <a:pt x="41" y="182"/>
                  </a:cubicBezTo>
                  <a:cubicBezTo>
                    <a:pt x="51" y="212"/>
                    <a:pt x="78" y="234"/>
                    <a:pt x="111" y="234"/>
                  </a:cubicBezTo>
                  <a:cubicBezTo>
                    <a:pt x="86" y="254"/>
                    <a:pt x="53" y="267"/>
                    <a:pt x="18" y="267"/>
                  </a:cubicBezTo>
                  <a:cubicBezTo>
                    <a:pt x="12" y="267"/>
                    <a:pt x="6" y="266"/>
                    <a:pt x="0" y="265"/>
                  </a:cubicBezTo>
                  <a:cubicBezTo>
                    <a:pt x="33" y="287"/>
                    <a:pt x="73" y="299"/>
                    <a:pt x="115" y="299"/>
                  </a:cubicBezTo>
                  <a:cubicBezTo>
                    <a:pt x="254" y="299"/>
                    <a:pt x="330" y="184"/>
                    <a:pt x="330" y="85"/>
                  </a:cubicBezTo>
                  <a:cubicBezTo>
                    <a:pt x="330" y="81"/>
                    <a:pt x="330" y="78"/>
                    <a:pt x="330" y="75"/>
                  </a:cubicBezTo>
                  <a:cubicBezTo>
                    <a:pt x="345" y="64"/>
                    <a:pt x="358" y="51"/>
                    <a:pt x="368" y="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986751" y="2005599"/>
            <a:ext cx="1738361" cy="1738361"/>
            <a:chOff x="4765457" y="1592428"/>
            <a:chExt cx="936104" cy="936104"/>
          </a:xfrm>
        </p:grpSpPr>
        <p:sp>
          <p:nvSpPr>
            <p:cNvPr id="16" name="Oval 15"/>
            <p:cNvSpPr/>
            <p:nvPr/>
          </p:nvSpPr>
          <p:spPr>
            <a:xfrm>
              <a:off x="4765457" y="1592428"/>
              <a:ext cx="936104" cy="936104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auto">
            <a:xfrm>
              <a:off x="5107615" y="1913277"/>
              <a:ext cx="251787" cy="318116"/>
            </a:xfrm>
            <a:custGeom>
              <a:avLst/>
              <a:gdLst>
                <a:gd name="T0" fmla="*/ 129 w 323"/>
                <a:gd name="T1" fmla="*/ 272 h 408"/>
                <a:gd name="T2" fmla="*/ 68 w 323"/>
                <a:gd name="T3" fmla="*/ 408 h 408"/>
                <a:gd name="T4" fmla="*/ 98 w 323"/>
                <a:gd name="T5" fmla="*/ 196 h 408"/>
                <a:gd name="T6" fmla="*/ 149 w 323"/>
                <a:gd name="T7" fmla="*/ 99 h 408"/>
                <a:gd name="T8" fmla="*/ 172 w 323"/>
                <a:gd name="T9" fmla="*/ 257 h 408"/>
                <a:gd name="T10" fmla="*/ 234 w 323"/>
                <a:gd name="T11" fmla="*/ 73 h 408"/>
                <a:gd name="T12" fmla="*/ 47 w 323"/>
                <a:gd name="T13" fmla="*/ 173 h 408"/>
                <a:gd name="T14" fmla="*/ 57 w 323"/>
                <a:gd name="T15" fmla="*/ 239 h 408"/>
                <a:gd name="T16" fmla="*/ 1 w 323"/>
                <a:gd name="T17" fmla="*/ 147 h 408"/>
                <a:gd name="T18" fmla="*/ 137 w 323"/>
                <a:gd name="T19" fmla="*/ 9 h 408"/>
                <a:gd name="T20" fmla="*/ 310 w 323"/>
                <a:gd name="T21" fmla="*/ 119 h 408"/>
                <a:gd name="T22" fmla="*/ 183 w 323"/>
                <a:gd name="T23" fmla="*/ 298 h 408"/>
                <a:gd name="T24" fmla="*/ 129 w 323"/>
                <a:gd name="T25" fmla="*/ 272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3" h="408">
                  <a:moveTo>
                    <a:pt x="129" y="272"/>
                  </a:moveTo>
                  <a:cubicBezTo>
                    <a:pt x="118" y="328"/>
                    <a:pt x="106" y="380"/>
                    <a:pt x="68" y="408"/>
                  </a:cubicBezTo>
                  <a:cubicBezTo>
                    <a:pt x="56" y="325"/>
                    <a:pt x="85" y="262"/>
                    <a:pt x="98" y="196"/>
                  </a:cubicBezTo>
                  <a:cubicBezTo>
                    <a:pt x="75" y="157"/>
                    <a:pt x="101" y="80"/>
                    <a:pt x="149" y="99"/>
                  </a:cubicBezTo>
                  <a:cubicBezTo>
                    <a:pt x="209" y="122"/>
                    <a:pt x="98" y="242"/>
                    <a:pt x="172" y="257"/>
                  </a:cubicBezTo>
                  <a:cubicBezTo>
                    <a:pt x="250" y="273"/>
                    <a:pt x="282" y="122"/>
                    <a:pt x="234" y="73"/>
                  </a:cubicBezTo>
                  <a:cubicBezTo>
                    <a:pt x="164" y="2"/>
                    <a:pt x="31" y="72"/>
                    <a:pt x="47" y="173"/>
                  </a:cubicBezTo>
                  <a:cubicBezTo>
                    <a:pt x="51" y="198"/>
                    <a:pt x="77" y="205"/>
                    <a:pt x="57" y="239"/>
                  </a:cubicBezTo>
                  <a:cubicBezTo>
                    <a:pt x="13" y="229"/>
                    <a:pt x="0" y="194"/>
                    <a:pt x="1" y="147"/>
                  </a:cubicBezTo>
                  <a:cubicBezTo>
                    <a:pt x="4" y="70"/>
                    <a:pt x="70" y="17"/>
                    <a:pt x="137" y="9"/>
                  </a:cubicBezTo>
                  <a:cubicBezTo>
                    <a:pt x="221" y="0"/>
                    <a:pt x="300" y="40"/>
                    <a:pt x="310" y="119"/>
                  </a:cubicBezTo>
                  <a:cubicBezTo>
                    <a:pt x="323" y="208"/>
                    <a:pt x="273" y="305"/>
                    <a:pt x="183" y="298"/>
                  </a:cubicBezTo>
                  <a:cubicBezTo>
                    <a:pt x="158" y="296"/>
                    <a:pt x="148" y="284"/>
                    <a:pt x="129" y="2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357137" y="4320455"/>
            <a:ext cx="2067722" cy="1143187"/>
            <a:chOff x="3182904" y="4096656"/>
            <a:chExt cx="1960614" cy="1083970"/>
          </a:xfrm>
        </p:grpSpPr>
        <p:grpSp>
          <p:nvGrpSpPr>
            <p:cNvPr id="59" name="Group 58"/>
            <p:cNvGrpSpPr/>
            <p:nvPr/>
          </p:nvGrpSpPr>
          <p:grpSpPr>
            <a:xfrm>
              <a:off x="3182904" y="4578494"/>
              <a:ext cx="1960614" cy="602132"/>
              <a:chOff x="646238" y="4912323"/>
              <a:chExt cx="1960614" cy="602132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646238" y="4960938"/>
                <a:ext cx="142688" cy="1426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900960" y="4912323"/>
                <a:ext cx="1705892" cy="602132"/>
                <a:chOff x="8858766" y="1889686"/>
                <a:chExt cx="1705892" cy="602132"/>
              </a:xfrm>
            </p:grpSpPr>
            <p:sp>
              <p:nvSpPr>
                <p:cNvPr id="62" name="TextBox 61"/>
                <p:cNvSpPr txBox="1"/>
                <p:nvPr/>
              </p:nvSpPr>
              <p:spPr>
                <a:xfrm>
                  <a:off x="8858766" y="2076319"/>
                  <a:ext cx="1705892" cy="4154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949" err="1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Loem</a:t>
                  </a:r>
                  <a:r>
                    <a:rPr lang="en-US" sz="949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 </a:t>
                  </a:r>
                  <a:r>
                    <a:rPr lang="en-US" sz="949" err="1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ipsum</a:t>
                  </a:r>
                  <a:r>
                    <a:rPr lang="en-US" sz="949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 dolor </a:t>
                  </a:r>
                  <a:r>
                    <a:rPr lang="en-US" sz="949" err="1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amet</a:t>
                  </a:r>
                  <a:r>
                    <a:rPr lang="en-US" sz="949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 </a:t>
                  </a:r>
                  <a:r>
                    <a:rPr lang="en-US" sz="949" err="1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cnsectetur</a:t>
                  </a:r>
                  <a:r>
                    <a:rPr lang="en-US" sz="949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 </a:t>
                  </a:r>
                  <a:r>
                    <a:rPr lang="en-US" sz="949" err="1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aiscing</a:t>
                  </a:r>
                  <a:r>
                    <a:rPr lang="en-US" sz="949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 </a:t>
                  </a:r>
                  <a:r>
                    <a:rPr lang="en-US" sz="949" err="1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elit</a:t>
                  </a:r>
                  <a:r>
                    <a:rPr lang="en-US" sz="949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 </a:t>
                  </a:r>
                  <a:r>
                    <a:rPr lang="en-US" sz="949" err="1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Seddiet</a:t>
                  </a:r>
                  <a:r>
                    <a:rPr lang="en-US" sz="949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 </a:t>
                  </a:r>
                  <a:r>
                    <a:rPr lang="en-US" sz="949" err="1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tincidunt</a:t>
                  </a:r>
                  <a:r>
                    <a:rPr lang="en-US" sz="949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 </a:t>
                  </a:r>
                  <a:r>
                    <a:rPr lang="en-US" sz="949" err="1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velitama</a:t>
                  </a:r>
                  <a:r>
                    <a:rPr lang="en-US" sz="949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. </a:t>
                  </a: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8858768" y="1889686"/>
                  <a:ext cx="1503290" cy="18470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GB" sz="1266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Clear Sans" panose="020B0503030202020304" pitchFamily="34" charset="0"/>
                      <a:sym typeface="Times New Roman" panose="02020603050405020304" pitchFamily="18" charset="0"/>
                    </a:rPr>
                    <a:t>Social media 2</a:t>
                  </a:r>
                </a:p>
              </p:txBody>
            </p:sp>
          </p:grpSp>
        </p:grpSp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3319198" y="4096656"/>
              <a:ext cx="1284431" cy="341036"/>
            </a:xfrm>
            <a:prstGeom prst="rect">
              <a:avLst/>
            </a:prstGeom>
          </p:spPr>
          <p:txBody>
            <a:bodyPr vert="horz" lIns="96435" tIns="48218" rIns="96435" bIns="48218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53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 Extrabold" panose="020B0906030804020204" pitchFamily="34" charset="0"/>
                  <a:sym typeface="Times New Roman" panose="02020603050405020304" pitchFamily="18" charset="0"/>
                </a:rPr>
                <a:t>15M </a:t>
              </a:r>
              <a:r>
                <a:rPr lang="en-US" sz="1055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USER</a:t>
              </a:r>
            </a:p>
            <a:p>
              <a:pPr marL="0" indent="0">
                <a:buNone/>
              </a:pPr>
              <a:endParaRPr lang="en-US" sz="253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 Extrabold" panose="020B0906030804020204" pitchFamily="34" charset="0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511936" y="4320455"/>
            <a:ext cx="2067722" cy="1143187"/>
            <a:chOff x="5226084" y="4096656"/>
            <a:chExt cx="1960614" cy="1083970"/>
          </a:xfrm>
        </p:grpSpPr>
        <p:grpSp>
          <p:nvGrpSpPr>
            <p:cNvPr id="64" name="Group 63"/>
            <p:cNvGrpSpPr/>
            <p:nvPr/>
          </p:nvGrpSpPr>
          <p:grpSpPr>
            <a:xfrm>
              <a:off x="5226084" y="4578494"/>
              <a:ext cx="1960614" cy="602132"/>
              <a:chOff x="646238" y="4912323"/>
              <a:chExt cx="1960614" cy="602132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646238" y="4960938"/>
                <a:ext cx="142688" cy="1426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900960" y="4912323"/>
                <a:ext cx="1705892" cy="602132"/>
                <a:chOff x="8858766" y="1889686"/>
                <a:chExt cx="1705892" cy="602132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>
                  <a:off x="8858766" y="2076319"/>
                  <a:ext cx="1705892" cy="4154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949" err="1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Loem</a:t>
                  </a:r>
                  <a:r>
                    <a:rPr lang="en-US" sz="949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 </a:t>
                  </a:r>
                  <a:r>
                    <a:rPr lang="en-US" sz="949" err="1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ipsum</a:t>
                  </a:r>
                  <a:r>
                    <a:rPr lang="en-US" sz="949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 dolor </a:t>
                  </a:r>
                  <a:r>
                    <a:rPr lang="en-US" sz="949" err="1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amet</a:t>
                  </a:r>
                  <a:r>
                    <a:rPr lang="en-US" sz="949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 </a:t>
                  </a:r>
                  <a:r>
                    <a:rPr lang="en-US" sz="949" err="1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cnsectetur</a:t>
                  </a:r>
                  <a:r>
                    <a:rPr lang="en-US" sz="949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 </a:t>
                  </a:r>
                  <a:r>
                    <a:rPr lang="en-US" sz="949" err="1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aiscing</a:t>
                  </a:r>
                  <a:r>
                    <a:rPr lang="en-US" sz="949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 </a:t>
                  </a:r>
                  <a:r>
                    <a:rPr lang="en-US" sz="949" err="1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elit</a:t>
                  </a:r>
                  <a:r>
                    <a:rPr lang="en-US" sz="949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 </a:t>
                  </a:r>
                  <a:r>
                    <a:rPr lang="en-US" sz="949" err="1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Seddiet</a:t>
                  </a:r>
                  <a:r>
                    <a:rPr lang="en-US" sz="949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 </a:t>
                  </a:r>
                  <a:r>
                    <a:rPr lang="en-US" sz="949" err="1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tincidunt</a:t>
                  </a:r>
                  <a:r>
                    <a:rPr lang="en-US" sz="949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 </a:t>
                  </a:r>
                  <a:r>
                    <a:rPr lang="en-US" sz="949" err="1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velitama</a:t>
                  </a:r>
                  <a:r>
                    <a:rPr lang="en-US" sz="949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. </a:t>
                  </a: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8858768" y="1889686"/>
                  <a:ext cx="1624616" cy="18470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GB" sz="1266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Clear Sans" panose="020B0503030202020304" pitchFamily="34" charset="0"/>
                      <a:sym typeface="Times New Roman" panose="02020603050405020304" pitchFamily="18" charset="0"/>
                    </a:rPr>
                    <a:t>Social media 3</a:t>
                  </a:r>
                </a:p>
              </p:txBody>
            </p:sp>
          </p:grpSp>
        </p:grpSp>
        <p:sp>
          <p:nvSpPr>
            <p:cNvPr id="33" name="Content Placeholder 2"/>
            <p:cNvSpPr txBox="1">
              <a:spLocks/>
            </p:cNvSpPr>
            <p:nvPr/>
          </p:nvSpPr>
          <p:spPr>
            <a:xfrm>
              <a:off x="5367668" y="4096656"/>
              <a:ext cx="1284431" cy="341036"/>
            </a:xfrm>
            <a:prstGeom prst="rect">
              <a:avLst/>
            </a:prstGeom>
          </p:spPr>
          <p:txBody>
            <a:bodyPr vert="horz" lIns="96435" tIns="48218" rIns="96435" bIns="48218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53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 Extrabold" panose="020B0906030804020204" pitchFamily="34" charset="0"/>
                  <a:sym typeface="Times New Roman" panose="02020603050405020304" pitchFamily="18" charset="0"/>
                </a:rPr>
                <a:t>13M </a:t>
              </a:r>
              <a:r>
                <a:rPr lang="en-US" sz="1055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USER</a:t>
              </a:r>
            </a:p>
            <a:p>
              <a:pPr marL="0" indent="0">
                <a:buNone/>
              </a:pPr>
              <a:endParaRPr lang="en-US" sz="253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 Extrabold" panose="020B0906030804020204" pitchFamily="34" charset="0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666753" y="4320455"/>
            <a:ext cx="2067722" cy="1143187"/>
            <a:chOff x="7269282" y="4096656"/>
            <a:chExt cx="1960614" cy="1083970"/>
          </a:xfrm>
        </p:grpSpPr>
        <p:grpSp>
          <p:nvGrpSpPr>
            <p:cNvPr id="69" name="Group 68"/>
            <p:cNvGrpSpPr/>
            <p:nvPr/>
          </p:nvGrpSpPr>
          <p:grpSpPr>
            <a:xfrm>
              <a:off x="7269282" y="4578494"/>
              <a:ext cx="1960614" cy="602132"/>
              <a:chOff x="646238" y="4912323"/>
              <a:chExt cx="1960614" cy="602132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646238" y="4960938"/>
                <a:ext cx="142688" cy="14268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900960" y="4912323"/>
                <a:ext cx="1705892" cy="602132"/>
                <a:chOff x="8858766" y="1889686"/>
                <a:chExt cx="1705892" cy="602132"/>
              </a:xfrm>
            </p:grpSpPr>
            <p:sp>
              <p:nvSpPr>
                <p:cNvPr id="72" name="TextBox 71"/>
                <p:cNvSpPr txBox="1"/>
                <p:nvPr/>
              </p:nvSpPr>
              <p:spPr>
                <a:xfrm>
                  <a:off x="8858766" y="2076319"/>
                  <a:ext cx="1705892" cy="4154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949" err="1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Loem</a:t>
                  </a:r>
                  <a:r>
                    <a:rPr lang="en-US" sz="949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 </a:t>
                  </a:r>
                  <a:r>
                    <a:rPr lang="en-US" sz="949" err="1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ipsum</a:t>
                  </a:r>
                  <a:r>
                    <a:rPr lang="en-US" sz="949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 dolor </a:t>
                  </a:r>
                  <a:r>
                    <a:rPr lang="en-US" sz="949" err="1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amet</a:t>
                  </a:r>
                  <a:r>
                    <a:rPr lang="en-US" sz="949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 </a:t>
                  </a:r>
                  <a:r>
                    <a:rPr lang="en-US" sz="949" err="1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cnsectetur</a:t>
                  </a:r>
                  <a:r>
                    <a:rPr lang="en-US" sz="949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 </a:t>
                  </a:r>
                  <a:r>
                    <a:rPr lang="en-US" sz="949" err="1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aiscing</a:t>
                  </a:r>
                  <a:r>
                    <a:rPr lang="en-US" sz="949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 </a:t>
                  </a:r>
                  <a:r>
                    <a:rPr lang="en-US" sz="949" err="1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elit</a:t>
                  </a:r>
                  <a:r>
                    <a:rPr lang="en-US" sz="949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 </a:t>
                  </a:r>
                  <a:r>
                    <a:rPr lang="en-US" sz="949" err="1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Seddiet</a:t>
                  </a:r>
                  <a:r>
                    <a:rPr lang="en-US" sz="949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 </a:t>
                  </a:r>
                  <a:r>
                    <a:rPr lang="en-US" sz="949" err="1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tincidunt</a:t>
                  </a:r>
                  <a:r>
                    <a:rPr lang="en-US" sz="949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 </a:t>
                  </a:r>
                  <a:r>
                    <a:rPr lang="en-US" sz="949" err="1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velitama</a:t>
                  </a:r>
                  <a:r>
                    <a:rPr lang="en-US" sz="949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. </a:t>
                  </a: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8858767" y="1889686"/>
                  <a:ext cx="1563203" cy="18470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GB" sz="1266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Clear Sans" panose="020B0503030202020304" pitchFamily="34" charset="0"/>
                      <a:sym typeface="Times New Roman" panose="02020603050405020304" pitchFamily="18" charset="0"/>
                    </a:rPr>
                    <a:t>Social media 4</a:t>
                  </a:r>
                </a:p>
              </p:txBody>
            </p:sp>
          </p:grpSp>
        </p:grpSp>
        <p:sp>
          <p:nvSpPr>
            <p:cNvPr id="38" name="Content Placeholder 2"/>
            <p:cNvSpPr txBox="1">
              <a:spLocks/>
            </p:cNvSpPr>
            <p:nvPr/>
          </p:nvSpPr>
          <p:spPr>
            <a:xfrm>
              <a:off x="7421924" y="4096656"/>
              <a:ext cx="1284431" cy="341036"/>
            </a:xfrm>
            <a:prstGeom prst="rect">
              <a:avLst/>
            </a:prstGeom>
          </p:spPr>
          <p:txBody>
            <a:bodyPr vert="horz" lIns="96435" tIns="48218" rIns="96435" bIns="48218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53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 Extrabold" panose="020B0906030804020204" pitchFamily="34" charset="0"/>
                  <a:sym typeface="Times New Roman" panose="02020603050405020304" pitchFamily="18" charset="0"/>
                </a:rPr>
                <a:t>16M </a:t>
              </a:r>
              <a:r>
                <a:rPr lang="en-US" sz="1055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USER</a:t>
              </a:r>
            </a:p>
            <a:p>
              <a:pPr marL="0" indent="0">
                <a:buNone/>
              </a:pPr>
              <a:endParaRPr lang="en-US" sz="253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 Extrabold" panose="020B0906030804020204" pitchFamily="34" charset="0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821570" y="4320454"/>
            <a:ext cx="1898833" cy="1143188"/>
            <a:chOff x="9312480" y="4096655"/>
            <a:chExt cx="1800474" cy="1083971"/>
          </a:xfrm>
        </p:grpSpPr>
        <p:grpSp>
          <p:nvGrpSpPr>
            <p:cNvPr id="74" name="Group 73"/>
            <p:cNvGrpSpPr/>
            <p:nvPr/>
          </p:nvGrpSpPr>
          <p:grpSpPr>
            <a:xfrm>
              <a:off x="9312480" y="4578494"/>
              <a:ext cx="1800474" cy="602132"/>
              <a:chOff x="646238" y="4912323"/>
              <a:chExt cx="1960614" cy="602132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646238" y="4960938"/>
                <a:ext cx="142688" cy="142688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900960" y="4912323"/>
                <a:ext cx="1705892" cy="602132"/>
                <a:chOff x="8858766" y="1889686"/>
                <a:chExt cx="1705892" cy="602132"/>
              </a:xfrm>
            </p:grpSpPr>
            <p:sp>
              <p:nvSpPr>
                <p:cNvPr id="77" name="TextBox 76"/>
                <p:cNvSpPr txBox="1"/>
                <p:nvPr/>
              </p:nvSpPr>
              <p:spPr>
                <a:xfrm>
                  <a:off x="8858766" y="2076319"/>
                  <a:ext cx="1705892" cy="4154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949" err="1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Loem</a:t>
                  </a:r>
                  <a:r>
                    <a:rPr lang="en-US" sz="949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 </a:t>
                  </a:r>
                  <a:r>
                    <a:rPr lang="en-US" sz="949" err="1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ipsum</a:t>
                  </a:r>
                  <a:r>
                    <a:rPr lang="en-US" sz="949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 dolor </a:t>
                  </a:r>
                  <a:r>
                    <a:rPr lang="en-US" sz="949" err="1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amet</a:t>
                  </a:r>
                  <a:r>
                    <a:rPr lang="en-US" sz="949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 </a:t>
                  </a:r>
                  <a:r>
                    <a:rPr lang="en-US" sz="949" err="1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cnsectetur</a:t>
                  </a:r>
                  <a:r>
                    <a:rPr lang="en-US" sz="949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 </a:t>
                  </a:r>
                  <a:r>
                    <a:rPr lang="en-US" sz="949" err="1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aiscing</a:t>
                  </a:r>
                  <a:r>
                    <a:rPr lang="en-US" sz="949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 </a:t>
                  </a:r>
                  <a:r>
                    <a:rPr lang="en-US" sz="949" err="1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elit</a:t>
                  </a:r>
                  <a:r>
                    <a:rPr lang="en-US" sz="949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 </a:t>
                  </a:r>
                  <a:r>
                    <a:rPr lang="en-US" sz="949" err="1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Seddiet</a:t>
                  </a:r>
                  <a:r>
                    <a:rPr lang="en-US" sz="949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 </a:t>
                  </a:r>
                  <a:r>
                    <a:rPr lang="en-US" sz="949" err="1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tincidunt</a:t>
                  </a:r>
                  <a:r>
                    <a:rPr lang="en-US" sz="949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 </a:t>
                  </a:r>
                  <a:r>
                    <a:rPr lang="en-US" sz="949" err="1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velitama</a:t>
                  </a:r>
                  <a:r>
                    <a:rPr lang="en-US" sz="949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. </a:t>
                  </a: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8858768" y="1889686"/>
                  <a:ext cx="1705890" cy="18470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GB" sz="1266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Clear Sans" panose="020B0503030202020304" pitchFamily="34" charset="0"/>
                      <a:sym typeface="Times New Roman" panose="02020603050405020304" pitchFamily="18" charset="0"/>
                    </a:rPr>
                    <a:t>Social media 5</a:t>
                  </a:r>
                </a:p>
              </p:txBody>
            </p:sp>
          </p:grpSp>
        </p:grpSp>
        <p:sp>
          <p:nvSpPr>
            <p:cNvPr id="43" name="Content Placeholder 2"/>
            <p:cNvSpPr txBox="1">
              <a:spLocks/>
            </p:cNvSpPr>
            <p:nvPr/>
          </p:nvSpPr>
          <p:spPr>
            <a:xfrm>
              <a:off x="9463318" y="4096655"/>
              <a:ext cx="1284431" cy="341035"/>
            </a:xfrm>
            <a:prstGeom prst="rect">
              <a:avLst/>
            </a:prstGeom>
          </p:spPr>
          <p:txBody>
            <a:bodyPr vert="horz" lIns="96435" tIns="48218" rIns="96435" bIns="48218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53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 Extrabold" panose="020B0906030804020204" pitchFamily="34" charset="0"/>
                  <a:sym typeface="Times New Roman" panose="02020603050405020304" pitchFamily="18" charset="0"/>
                </a:rPr>
                <a:t>14M </a:t>
              </a:r>
              <a:r>
                <a:rPr lang="en-US" sz="1055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USER</a:t>
              </a:r>
            </a:p>
            <a:p>
              <a:pPr marL="0" indent="0">
                <a:buNone/>
              </a:pPr>
              <a:endParaRPr lang="en-US" sz="253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 Extrabold" panose="020B0906030804020204" pitchFamily="34" charset="0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02339" y="4320454"/>
            <a:ext cx="1902377" cy="1143188"/>
            <a:chOff x="1139724" y="4096655"/>
            <a:chExt cx="1803834" cy="1083971"/>
          </a:xfrm>
        </p:grpSpPr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1271277" y="4096655"/>
              <a:ext cx="1284432" cy="341036"/>
            </a:xfrm>
            <a:prstGeom prst="rect">
              <a:avLst/>
            </a:prstGeom>
          </p:spPr>
          <p:txBody>
            <a:bodyPr vert="horz" lIns="96435" tIns="48218" rIns="96435" bIns="48218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53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 Extrabold" panose="020B0906030804020204" pitchFamily="34" charset="0"/>
                  <a:sym typeface="Times New Roman" panose="02020603050405020304" pitchFamily="18" charset="0"/>
                </a:rPr>
                <a:t>18M </a:t>
              </a:r>
              <a:r>
                <a:rPr lang="en-US" sz="1055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USER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139724" y="4578494"/>
              <a:ext cx="1803834" cy="602132"/>
              <a:chOff x="646238" y="4912323"/>
              <a:chExt cx="1960614" cy="602132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646238" y="4960938"/>
                <a:ext cx="142688" cy="14268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900960" y="4912323"/>
                <a:ext cx="1705892" cy="602132"/>
                <a:chOff x="8858766" y="1889686"/>
                <a:chExt cx="1705892" cy="602132"/>
              </a:xfrm>
            </p:grpSpPr>
            <p:sp>
              <p:nvSpPr>
                <p:cNvPr id="56" name="TextBox 55"/>
                <p:cNvSpPr txBox="1"/>
                <p:nvPr/>
              </p:nvSpPr>
              <p:spPr>
                <a:xfrm>
                  <a:off x="8858766" y="2076319"/>
                  <a:ext cx="1705892" cy="4154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949" err="1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Loem</a:t>
                  </a:r>
                  <a:r>
                    <a:rPr lang="en-US" sz="949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 </a:t>
                  </a:r>
                  <a:r>
                    <a:rPr lang="en-US" sz="949" err="1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ipsum</a:t>
                  </a:r>
                  <a:r>
                    <a:rPr lang="en-US" sz="949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 dolor </a:t>
                  </a:r>
                  <a:r>
                    <a:rPr lang="en-US" sz="949" err="1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amet</a:t>
                  </a:r>
                  <a:r>
                    <a:rPr lang="en-US" sz="949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 </a:t>
                  </a:r>
                  <a:r>
                    <a:rPr lang="en-US" sz="949" err="1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cnsectetur</a:t>
                  </a:r>
                  <a:r>
                    <a:rPr lang="en-US" sz="949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 </a:t>
                  </a:r>
                  <a:r>
                    <a:rPr lang="en-US" sz="949" err="1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aiscing</a:t>
                  </a:r>
                  <a:r>
                    <a:rPr lang="en-US" sz="949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 </a:t>
                  </a:r>
                  <a:r>
                    <a:rPr lang="en-US" sz="949" err="1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elit</a:t>
                  </a:r>
                  <a:r>
                    <a:rPr lang="en-US" sz="949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 </a:t>
                  </a:r>
                  <a:r>
                    <a:rPr lang="en-US" sz="949" err="1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Seddiet</a:t>
                  </a:r>
                  <a:r>
                    <a:rPr lang="en-US" sz="949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 </a:t>
                  </a:r>
                  <a:r>
                    <a:rPr lang="en-US" sz="949" err="1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tincidunt</a:t>
                  </a:r>
                  <a:r>
                    <a:rPr lang="en-US" sz="949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 </a:t>
                  </a:r>
                  <a:r>
                    <a:rPr lang="en-US" sz="949" err="1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velitama</a:t>
                  </a:r>
                  <a:r>
                    <a:rPr lang="en-US" sz="949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Open Sans" panose="020B0606030504020204" pitchFamily="34" charset="0"/>
                      <a:sym typeface="Times New Roman" panose="02020603050405020304" pitchFamily="18" charset="0"/>
                    </a:rPr>
                    <a:t>. </a:t>
                  </a: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8858767" y="1889686"/>
                  <a:ext cx="1544481" cy="18470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GB" sz="1266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Clear Sans" panose="020B0503030202020304" pitchFamily="34" charset="0"/>
                      <a:sym typeface="Times New Roman" panose="02020603050405020304" pitchFamily="18" charset="0"/>
                    </a:rPr>
                    <a:t>Social media 1</a:t>
                  </a:r>
                </a:p>
              </p:txBody>
            </p:sp>
          </p:grpSp>
        </p:grpSp>
      </p:grpSp>
      <p:grpSp>
        <p:nvGrpSpPr>
          <p:cNvPr id="86" name="Group 85"/>
          <p:cNvGrpSpPr/>
          <p:nvPr/>
        </p:nvGrpSpPr>
        <p:grpSpPr>
          <a:xfrm>
            <a:off x="2127422" y="2193417"/>
            <a:ext cx="8762505" cy="1339239"/>
            <a:chOff x="2016887" y="2166882"/>
            <a:chExt cx="8308609" cy="1269867"/>
          </a:xfrm>
          <a:solidFill>
            <a:schemeClr val="accent3"/>
          </a:solidFill>
        </p:grpSpPr>
        <p:grpSp>
          <p:nvGrpSpPr>
            <p:cNvPr id="80" name="Group 3929"/>
            <p:cNvGrpSpPr/>
            <p:nvPr/>
          </p:nvGrpSpPr>
          <p:grpSpPr>
            <a:xfrm>
              <a:off x="2016887" y="2192987"/>
              <a:ext cx="492712" cy="1243762"/>
              <a:chOff x="0" y="0"/>
              <a:chExt cx="1037078" cy="2617926"/>
            </a:xfrm>
            <a:grpFill/>
          </p:grpSpPr>
          <p:sp>
            <p:nvSpPr>
              <p:cNvPr id="84" name="Shape 3927"/>
              <p:cNvSpPr/>
              <p:nvPr/>
            </p:nvSpPr>
            <p:spPr>
              <a:xfrm>
                <a:off x="0" y="448467"/>
                <a:ext cx="1037078" cy="21694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 sz="3100" b="1">
                    <a:latin typeface="Kontrapunkt Bob Bold"/>
                    <a:ea typeface="Kontrapunkt Bob Bold"/>
                    <a:cs typeface="Kontrapunkt Bob Bold"/>
                    <a:sym typeface="Kontrapunkt Bob Bold"/>
                  </a:defRPr>
                </a:pPr>
                <a:endParaRPr sz="3269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85" name="Shape 3928"/>
              <p:cNvSpPr/>
              <p:nvPr/>
            </p:nvSpPr>
            <p:spPr>
              <a:xfrm>
                <a:off x="319533" y="0"/>
                <a:ext cx="414836" cy="4092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 sz="3100" b="1">
                    <a:latin typeface="Kontrapunkt Bob Bold"/>
                    <a:ea typeface="Kontrapunkt Bob Bold"/>
                    <a:cs typeface="Kontrapunkt Bob Bold"/>
                    <a:sym typeface="Kontrapunkt Bob Bold"/>
                  </a:defRPr>
                </a:pPr>
                <a:endParaRPr sz="3269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81" name="Group 3932"/>
            <p:cNvGrpSpPr/>
            <p:nvPr/>
          </p:nvGrpSpPr>
          <p:grpSpPr>
            <a:xfrm>
              <a:off x="9753600" y="2166882"/>
              <a:ext cx="571896" cy="1241098"/>
              <a:chOff x="0" y="0"/>
              <a:chExt cx="1203749" cy="2612313"/>
            </a:xfrm>
            <a:grpFill/>
          </p:grpSpPr>
          <p:sp>
            <p:nvSpPr>
              <p:cNvPr id="82" name="Shape 3930"/>
              <p:cNvSpPr/>
              <p:nvPr/>
            </p:nvSpPr>
            <p:spPr>
              <a:xfrm>
                <a:off x="399397" y="0"/>
                <a:ext cx="386804" cy="3868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 sz="3100" b="1">
                    <a:latin typeface="Kontrapunkt Bob Bold"/>
                    <a:ea typeface="Kontrapunkt Bob Bold"/>
                    <a:cs typeface="Kontrapunkt Bob Bold"/>
                    <a:sym typeface="Kontrapunkt Bob Bold"/>
                  </a:defRPr>
                </a:pPr>
                <a:endParaRPr sz="3269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83" name="Shape 3931"/>
              <p:cNvSpPr/>
              <p:nvPr/>
            </p:nvSpPr>
            <p:spPr>
              <a:xfrm>
                <a:off x="0" y="465283"/>
                <a:ext cx="1203749" cy="21470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6" h="21600" extrusionOk="0">
                    <a:moveTo>
                      <a:pt x="21191" y="8000"/>
                    </a:moveTo>
                    <a:cubicBezTo>
                      <a:pt x="17435" y="1333"/>
                      <a:pt x="17435" y="1333"/>
                      <a:pt x="17435" y="1333"/>
                    </a:cubicBezTo>
                    <a:cubicBezTo>
                      <a:pt x="17200" y="533"/>
                      <a:pt x="16261" y="0"/>
                      <a:pt x="14852" y="0"/>
                    </a:cubicBezTo>
                    <a:cubicBezTo>
                      <a:pt x="6400" y="0"/>
                      <a:pt x="6400" y="0"/>
                      <a:pt x="6400" y="0"/>
                    </a:cubicBezTo>
                    <a:cubicBezTo>
                      <a:pt x="5461" y="0"/>
                      <a:pt x="4756" y="267"/>
                      <a:pt x="4287" y="667"/>
                    </a:cubicBezTo>
                    <a:cubicBezTo>
                      <a:pt x="4052" y="800"/>
                      <a:pt x="4052" y="800"/>
                      <a:pt x="4052" y="933"/>
                    </a:cubicBezTo>
                    <a:lnTo>
                      <a:pt x="4052" y="933"/>
                    </a:lnTo>
                    <a:lnTo>
                      <a:pt x="3817" y="1067"/>
                    </a:lnTo>
                    <a:cubicBezTo>
                      <a:pt x="61" y="8000"/>
                      <a:pt x="61" y="8000"/>
                      <a:pt x="61" y="8000"/>
                    </a:cubicBezTo>
                    <a:cubicBezTo>
                      <a:pt x="-174" y="8400"/>
                      <a:pt x="296" y="8933"/>
                      <a:pt x="1000" y="9067"/>
                    </a:cubicBezTo>
                    <a:cubicBezTo>
                      <a:pt x="1939" y="9200"/>
                      <a:pt x="2878" y="8933"/>
                      <a:pt x="3113" y="8533"/>
                    </a:cubicBezTo>
                    <a:cubicBezTo>
                      <a:pt x="5930" y="3067"/>
                      <a:pt x="5930" y="3067"/>
                      <a:pt x="5930" y="3067"/>
                    </a:cubicBezTo>
                    <a:cubicBezTo>
                      <a:pt x="6165" y="3067"/>
                      <a:pt x="6165" y="3067"/>
                      <a:pt x="6400" y="3067"/>
                    </a:cubicBezTo>
                    <a:cubicBezTo>
                      <a:pt x="6635" y="3067"/>
                      <a:pt x="6635" y="3067"/>
                      <a:pt x="6635" y="3067"/>
                    </a:cubicBezTo>
                    <a:cubicBezTo>
                      <a:pt x="1939" y="12800"/>
                      <a:pt x="1939" y="12800"/>
                      <a:pt x="1939" y="12800"/>
                    </a:cubicBezTo>
                    <a:cubicBezTo>
                      <a:pt x="6635" y="12800"/>
                      <a:pt x="6635" y="12800"/>
                      <a:pt x="6635" y="12800"/>
                    </a:cubicBezTo>
                    <a:cubicBezTo>
                      <a:pt x="6635" y="20667"/>
                      <a:pt x="6635" y="20667"/>
                      <a:pt x="6635" y="20667"/>
                    </a:cubicBezTo>
                    <a:cubicBezTo>
                      <a:pt x="6635" y="21200"/>
                      <a:pt x="7574" y="21600"/>
                      <a:pt x="8513" y="21600"/>
                    </a:cubicBezTo>
                    <a:cubicBezTo>
                      <a:pt x="9452" y="21600"/>
                      <a:pt x="10156" y="21200"/>
                      <a:pt x="10156" y="20667"/>
                    </a:cubicBezTo>
                    <a:cubicBezTo>
                      <a:pt x="10156" y="12800"/>
                      <a:pt x="10156" y="12800"/>
                      <a:pt x="10156" y="12800"/>
                    </a:cubicBezTo>
                    <a:cubicBezTo>
                      <a:pt x="11330" y="12800"/>
                      <a:pt x="11330" y="12800"/>
                      <a:pt x="11330" y="12800"/>
                    </a:cubicBezTo>
                    <a:cubicBezTo>
                      <a:pt x="11330" y="20667"/>
                      <a:pt x="11330" y="20667"/>
                      <a:pt x="11330" y="20667"/>
                    </a:cubicBezTo>
                    <a:cubicBezTo>
                      <a:pt x="11330" y="21200"/>
                      <a:pt x="12035" y="21600"/>
                      <a:pt x="12974" y="21600"/>
                    </a:cubicBezTo>
                    <a:cubicBezTo>
                      <a:pt x="13913" y="21600"/>
                      <a:pt x="14852" y="21200"/>
                      <a:pt x="14852" y="20667"/>
                    </a:cubicBezTo>
                    <a:cubicBezTo>
                      <a:pt x="14852" y="12800"/>
                      <a:pt x="14852" y="12800"/>
                      <a:pt x="14852" y="12800"/>
                    </a:cubicBezTo>
                    <a:cubicBezTo>
                      <a:pt x="19313" y="12800"/>
                      <a:pt x="19313" y="12800"/>
                      <a:pt x="19313" y="12800"/>
                    </a:cubicBezTo>
                    <a:cubicBezTo>
                      <a:pt x="14617" y="3067"/>
                      <a:pt x="14617" y="3067"/>
                      <a:pt x="14617" y="3067"/>
                    </a:cubicBezTo>
                    <a:cubicBezTo>
                      <a:pt x="14852" y="3067"/>
                      <a:pt x="14852" y="3067"/>
                      <a:pt x="14852" y="3067"/>
                    </a:cubicBezTo>
                    <a:cubicBezTo>
                      <a:pt x="15087" y="3067"/>
                      <a:pt x="15087" y="3067"/>
                      <a:pt x="15087" y="3067"/>
                    </a:cubicBezTo>
                    <a:cubicBezTo>
                      <a:pt x="18374" y="8533"/>
                      <a:pt x="18374" y="8533"/>
                      <a:pt x="18374" y="8533"/>
                    </a:cubicBezTo>
                    <a:cubicBezTo>
                      <a:pt x="18609" y="8933"/>
                      <a:pt x="19548" y="9200"/>
                      <a:pt x="20252" y="9067"/>
                    </a:cubicBezTo>
                    <a:cubicBezTo>
                      <a:pt x="21191" y="8933"/>
                      <a:pt x="21426" y="8400"/>
                      <a:pt x="21191" y="8000"/>
                    </a:cubicBezTo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 sz="3100" b="1">
                    <a:latin typeface="Kontrapunkt Bob Bold"/>
                    <a:ea typeface="Kontrapunkt Bob Bold"/>
                    <a:cs typeface="Kontrapunkt Bob Bold"/>
                    <a:sym typeface="Kontrapunkt Bob Bold"/>
                  </a:defRPr>
                </a:pPr>
                <a:endParaRPr sz="3269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5574372" y="2005599"/>
            <a:ext cx="1738361" cy="1738361"/>
            <a:chOff x="5285286" y="1901709"/>
            <a:chExt cx="1648314" cy="1648314"/>
          </a:xfrm>
        </p:grpSpPr>
        <p:sp>
          <p:nvSpPr>
            <p:cNvPr id="19" name="Oval 18"/>
            <p:cNvSpPr/>
            <p:nvPr/>
          </p:nvSpPr>
          <p:spPr>
            <a:xfrm>
              <a:off x="5285286" y="1901709"/>
              <a:ext cx="1648314" cy="1648314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grpSp>
          <p:nvGrpSpPr>
            <p:cNvPr id="87" name="Group 32"/>
            <p:cNvGrpSpPr>
              <a:grpSpLocks/>
            </p:cNvGrpSpPr>
            <p:nvPr/>
          </p:nvGrpSpPr>
          <p:grpSpPr bwMode="auto">
            <a:xfrm>
              <a:off x="5743211" y="2585531"/>
              <a:ext cx="747794" cy="325511"/>
              <a:chOff x="0" y="0"/>
              <a:chExt cx="424" cy="185"/>
            </a:xfrm>
            <a:solidFill>
              <a:srgbClr val="00B0F0"/>
            </a:solidFill>
          </p:grpSpPr>
          <p:sp>
            <p:nvSpPr>
              <p:cNvPr id="88" name="Oval 30"/>
              <p:cNvSpPr>
                <a:spLocks/>
              </p:cNvSpPr>
              <p:nvPr/>
            </p:nvSpPr>
            <p:spPr bwMode="auto">
              <a:xfrm>
                <a:off x="0" y="0"/>
                <a:ext cx="189" cy="1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89" name="Oval 31"/>
              <p:cNvSpPr>
                <a:spLocks/>
              </p:cNvSpPr>
              <p:nvPr/>
            </p:nvSpPr>
            <p:spPr bwMode="auto">
              <a:xfrm>
                <a:off x="237" y="0"/>
                <a:ext cx="187" cy="1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</p:grpSp>
      <p:sp>
        <p:nvSpPr>
          <p:cNvPr id="79" name="Content Placeholder 2"/>
          <p:cNvSpPr txBox="1">
            <a:spLocks/>
          </p:cNvSpPr>
          <p:nvPr/>
        </p:nvSpPr>
        <p:spPr>
          <a:xfrm>
            <a:off x="4820637" y="366080"/>
            <a:ext cx="3217476" cy="3692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399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n-US" sz="2399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0" name="Text Box 11"/>
          <p:cNvSpPr txBox="1">
            <a:spLocks noChangeArrowheads="1"/>
          </p:cNvSpPr>
          <p:nvPr/>
        </p:nvSpPr>
        <p:spPr bwMode="auto">
          <a:xfrm>
            <a:off x="5108654" y="727938"/>
            <a:ext cx="264144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CLICK TO ADD CAPTION TEXT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4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7094242" y="2665357"/>
            <a:ext cx="285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" panose="020B0503030202020304" pitchFamily="34" charset="0"/>
                <a:sym typeface="Times New Roman" panose="02020603050405020304" pitchFamily="18" charset="0"/>
              </a:rPr>
              <a:t>Aplication</a:t>
            </a:r>
            <a:r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" panose="020B0503030202020304" pitchFamily="34" charset="0"/>
                <a:sym typeface="Times New Roman" panose="02020603050405020304" pitchFamily="18" charset="0"/>
              </a:rPr>
              <a:t> &amp; User Security</a:t>
            </a:r>
            <a:endParaRPr lang="id-ID" b="1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Clear Sans" panose="020B0503030202020304" pitchFamily="34" charset="0"/>
              <a:sym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099279" y="3103904"/>
            <a:ext cx="4440030" cy="2429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Lenima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astebus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danaime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povera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dop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pakamare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dimesa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puosam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santLoirem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ipsume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kolera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sit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denima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tetebus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saname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lovera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don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rakamare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dimasa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qm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santLorem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lipseme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denima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yestebus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daname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rovera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don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takama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1266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Open Sans" panose="020B0606030504020204" pitchFamily="34" charset="0"/>
              <a:sym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Lenima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astebus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danaime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povera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dop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pakamare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rakamare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dimasa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qm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santLorem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lipseme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denima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yestebus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dalam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mencari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dana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mendapatkan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.</a:t>
            </a:r>
            <a:endParaRPr lang="id-ID" sz="1266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Open Sans" panose="020B0606030504020204" pitchFamily="34" charset="0"/>
              <a:sym typeface="Times New Roman" panose="02020603050405020304" pitchFamily="1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279553" y="1552535"/>
            <a:ext cx="5137890" cy="4984133"/>
            <a:chOff x="1212938" y="1472114"/>
            <a:chExt cx="4871748" cy="4725956"/>
          </a:xfrm>
        </p:grpSpPr>
        <p:sp>
          <p:nvSpPr>
            <p:cNvPr id="3" name="Ellipse 3"/>
            <p:cNvSpPr/>
            <p:nvPr/>
          </p:nvSpPr>
          <p:spPr>
            <a:xfrm>
              <a:off x="2551150" y="2834217"/>
              <a:ext cx="2091454" cy="2091454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375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4" name="Ellipse 1"/>
            <p:cNvSpPr/>
            <p:nvPr/>
          </p:nvSpPr>
          <p:spPr bwMode="auto">
            <a:xfrm>
              <a:off x="2917049" y="1472114"/>
              <a:ext cx="1405500" cy="1215978"/>
            </a:xfrm>
            <a:custGeom>
              <a:avLst/>
              <a:gdLst/>
              <a:ahLst/>
              <a:cxnLst/>
              <a:rect l="l" t="t" r="r" b="b"/>
              <a:pathLst>
                <a:path w="1881327" h="1627643">
                  <a:moveTo>
                    <a:pt x="909737" y="0"/>
                  </a:moveTo>
                  <a:cubicBezTo>
                    <a:pt x="1446331" y="0"/>
                    <a:pt x="1881327" y="434996"/>
                    <a:pt x="1881327" y="971590"/>
                  </a:cubicBezTo>
                  <a:cubicBezTo>
                    <a:pt x="1881327" y="1225467"/>
                    <a:pt x="1783954" y="1456601"/>
                    <a:pt x="1622304" y="1627643"/>
                  </a:cubicBezTo>
                  <a:cubicBezTo>
                    <a:pt x="1407823" y="1531333"/>
                    <a:pt x="1169935" y="1478429"/>
                    <a:pt x="919691" y="1478429"/>
                  </a:cubicBezTo>
                  <a:cubicBezTo>
                    <a:pt x="752338" y="1478429"/>
                    <a:pt x="590510" y="1502090"/>
                    <a:pt x="437764" y="1547609"/>
                  </a:cubicBezTo>
                  <a:cubicBezTo>
                    <a:pt x="439086" y="1543067"/>
                    <a:pt x="439528" y="1538427"/>
                    <a:pt x="439938" y="1533777"/>
                  </a:cubicBezTo>
                  <a:cubicBezTo>
                    <a:pt x="472664" y="1162783"/>
                    <a:pt x="292347" y="822130"/>
                    <a:pt x="0" y="633018"/>
                  </a:cubicBezTo>
                  <a:cubicBezTo>
                    <a:pt x="136468" y="263166"/>
                    <a:pt x="492370" y="0"/>
                    <a:pt x="909737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6435" tIns="48218" rIns="96435" bIns="48218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66" b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" name="Ellipse 2"/>
            <p:cNvSpPr/>
            <p:nvPr/>
          </p:nvSpPr>
          <p:spPr bwMode="auto">
            <a:xfrm rot="21307012">
              <a:off x="4120720" y="1819766"/>
              <a:ext cx="1293201" cy="1451479"/>
            </a:xfrm>
            <a:custGeom>
              <a:avLst/>
              <a:gdLst/>
              <a:ahLst/>
              <a:cxnLst/>
              <a:rect l="l" t="t" r="r" b="b"/>
              <a:pathLst>
                <a:path w="1731010" h="1942872">
                  <a:moveTo>
                    <a:pt x="858760" y="5016"/>
                  </a:moveTo>
                  <a:cubicBezTo>
                    <a:pt x="1348690" y="54771"/>
                    <a:pt x="1731010" y="468533"/>
                    <a:pt x="1731010" y="971590"/>
                  </a:cubicBezTo>
                  <a:cubicBezTo>
                    <a:pt x="1731011" y="1506152"/>
                    <a:pt x="1299302" y="1939885"/>
                    <a:pt x="765509" y="1942872"/>
                  </a:cubicBezTo>
                  <a:cubicBezTo>
                    <a:pt x="615484" y="1581148"/>
                    <a:pt x="345116" y="1278803"/>
                    <a:pt x="0" y="1090065"/>
                  </a:cubicBezTo>
                  <a:cubicBezTo>
                    <a:pt x="173819" y="931818"/>
                    <a:pt x="290325" y="709981"/>
                    <a:pt x="311916" y="457252"/>
                  </a:cubicBezTo>
                  <a:cubicBezTo>
                    <a:pt x="321717" y="342547"/>
                    <a:pt x="311168" y="230797"/>
                    <a:pt x="282160" y="125858"/>
                  </a:cubicBezTo>
                  <a:cubicBezTo>
                    <a:pt x="422873" y="45524"/>
                    <a:pt x="585831" y="0"/>
                    <a:pt x="759421" y="0"/>
                  </a:cubicBezTo>
                  <a:cubicBezTo>
                    <a:pt x="792958" y="0"/>
                    <a:pt x="826098" y="1699"/>
                    <a:pt x="858760" y="5016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6435" tIns="48218" rIns="96435" bIns="48218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66" b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6" name="Ellipse 3"/>
            <p:cNvSpPr/>
            <p:nvPr/>
          </p:nvSpPr>
          <p:spPr bwMode="auto">
            <a:xfrm rot="20990394">
              <a:off x="4769167" y="2841103"/>
              <a:ext cx="1221496" cy="1417920"/>
            </a:xfrm>
            <a:custGeom>
              <a:avLst/>
              <a:gdLst/>
              <a:ahLst/>
              <a:cxnLst/>
              <a:rect l="l" t="t" r="r" b="b"/>
              <a:pathLst>
                <a:path w="1635030" h="1897952">
                  <a:moveTo>
                    <a:pt x="956588" y="0"/>
                  </a:moveTo>
                  <a:cubicBezTo>
                    <a:pt x="1349940" y="124139"/>
                    <a:pt x="1635030" y="491957"/>
                    <a:pt x="1635030" y="926362"/>
                  </a:cubicBezTo>
                  <a:cubicBezTo>
                    <a:pt x="1635030" y="1462956"/>
                    <a:pt x="1200034" y="1897952"/>
                    <a:pt x="663440" y="1897952"/>
                  </a:cubicBezTo>
                  <a:cubicBezTo>
                    <a:pt x="406603" y="1897952"/>
                    <a:pt x="173042" y="1798295"/>
                    <a:pt x="0" y="1634809"/>
                  </a:cubicBezTo>
                  <a:cubicBezTo>
                    <a:pt x="50748" y="1518368"/>
                    <a:pt x="88053" y="1394101"/>
                    <a:pt x="111401" y="1263820"/>
                  </a:cubicBezTo>
                  <a:cubicBezTo>
                    <a:pt x="162526" y="978537"/>
                    <a:pt x="140877" y="697051"/>
                    <a:pt x="58634" y="438772"/>
                  </a:cubicBezTo>
                  <a:cubicBezTo>
                    <a:pt x="428124" y="471037"/>
                    <a:pt x="767689" y="291430"/>
                    <a:pt x="956588" y="0"/>
                  </a:cubicBezTo>
                  <a:close/>
                </a:path>
              </a:pathLst>
            </a:custGeom>
            <a:solidFill>
              <a:schemeClr val="accent5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6435" tIns="48218" rIns="96435" bIns="48218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fr-FR" sz="1266" b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7" name="Ellipse 4"/>
            <p:cNvSpPr/>
            <p:nvPr/>
          </p:nvSpPr>
          <p:spPr bwMode="auto">
            <a:xfrm rot="1800000">
              <a:off x="4544157" y="4079877"/>
              <a:ext cx="1246296" cy="1432216"/>
            </a:xfrm>
            <a:custGeom>
              <a:avLst/>
              <a:gdLst/>
              <a:ahLst/>
              <a:cxnLst/>
              <a:rect l="l" t="t" r="r" b="b"/>
              <a:pathLst>
                <a:path w="1668225" h="1917087">
                  <a:moveTo>
                    <a:pt x="63584" y="420981"/>
                  </a:moveTo>
                  <a:cubicBezTo>
                    <a:pt x="301175" y="436911"/>
                    <a:pt x="544391" y="362470"/>
                    <a:pt x="740979" y="196574"/>
                  </a:cubicBezTo>
                  <a:cubicBezTo>
                    <a:pt x="810270" y="138102"/>
                    <a:pt x="869335" y="72009"/>
                    <a:pt x="917157" y="0"/>
                  </a:cubicBezTo>
                  <a:cubicBezTo>
                    <a:pt x="1347622" y="99043"/>
                    <a:pt x="1668225" y="484830"/>
                    <a:pt x="1668225" y="945497"/>
                  </a:cubicBezTo>
                  <a:cubicBezTo>
                    <a:pt x="1668225" y="1482091"/>
                    <a:pt x="1233229" y="1917087"/>
                    <a:pt x="696635" y="1917087"/>
                  </a:cubicBezTo>
                  <a:cubicBezTo>
                    <a:pt x="423198" y="1917087"/>
                    <a:pt x="176143" y="1804131"/>
                    <a:pt x="0" y="1621933"/>
                  </a:cubicBezTo>
                  <a:cubicBezTo>
                    <a:pt x="162221" y="1248707"/>
                    <a:pt x="190159" y="822130"/>
                    <a:pt x="63584" y="420981"/>
                  </a:cubicBezTo>
                  <a:close/>
                </a:path>
              </a:pathLst>
            </a:custGeom>
            <a:solidFill>
              <a:schemeClr val="accent6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6435" tIns="48218" rIns="96435" bIns="48218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fr-FR" sz="1266" b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8" name="Ellipse 5"/>
            <p:cNvSpPr/>
            <p:nvPr/>
          </p:nvSpPr>
          <p:spPr bwMode="auto">
            <a:xfrm rot="1503323">
              <a:off x="3419586" y="4871775"/>
              <a:ext cx="1451708" cy="1326295"/>
            </a:xfrm>
            <a:custGeom>
              <a:avLst/>
              <a:gdLst/>
              <a:ahLst/>
              <a:cxnLst/>
              <a:rect l="l" t="t" r="r" b="b"/>
              <a:pathLst>
                <a:path w="1943180" h="1775308">
                  <a:moveTo>
                    <a:pt x="904367" y="0"/>
                  </a:moveTo>
                  <a:cubicBezTo>
                    <a:pt x="1062994" y="197860"/>
                    <a:pt x="1299569" y="331902"/>
                    <a:pt x="1572225" y="355491"/>
                  </a:cubicBezTo>
                  <a:cubicBezTo>
                    <a:pt x="1659461" y="363038"/>
                    <a:pt x="1745001" y="358812"/>
                    <a:pt x="1827075" y="343010"/>
                  </a:cubicBezTo>
                  <a:cubicBezTo>
                    <a:pt x="1901182" y="480062"/>
                    <a:pt x="1943180" y="636986"/>
                    <a:pt x="1943180" y="803718"/>
                  </a:cubicBezTo>
                  <a:cubicBezTo>
                    <a:pt x="1943180" y="1340312"/>
                    <a:pt x="1508184" y="1775308"/>
                    <a:pt x="971590" y="1775308"/>
                  </a:cubicBezTo>
                  <a:cubicBezTo>
                    <a:pt x="434996" y="1775308"/>
                    <a:pt x="0" y="1340312"/>
                    <a:pt x="0" y="803718"/>
                  </a:cubicBezTo>
                  <a:lnTo>
                    <a:pt x="291" y="799869"/>
                  </a:lnTo>
                  <a:lnTo>
                    <a:pt x="109854" y="755236"/>
                  </a:lnTo>
                  <a:cubicBezTo>
                    <a:pt x="463499" y="589912"/>
                    <a:pt x="735380" y="320692"/>
                    <a:pt x="904367" y="0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6435" tIns="48218" rIns="96435" bIns="48218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fr-FR" sz="1266" b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9" name="Ellipse 6"/>
            <p:cNvSpPr/>
            <p:nvPr/>
          </p:nvSpPr>
          <p:spPr bwMode="auto">
            <a:xfrm rot="1176661">
              <a:off x="2276548" y="4955341"/>
              <a:ext cx="1411526" cy="1233983"/>
            </a:xfrm>
            <a:custGeom>
              <a:avLst/>
              <a:gdLst/>
              <a:ahLst/>
              <a:cxnLst/>
              <a:rect l="l" t="t" r="r" b="b"/>
              <a:pathLst>
                <a:path w="1889394" h="1651744">
                  <a:moveTo>
                    <a:pt x="279665" y="0"/>
                  </a:moveTo>
                  <a:cubicBezTo>
                    <a:pt x="634044" y="154724"/>
                    <a:pt x="1040729" y="190238"/>
                    <a:pt x="1435837" y="76626"/>
                  </a:cubicBezTo>
                  <a:cubicBezTo>
                    <a:pt x="1435485" y="77872"/>
                    <a:pt x="1435361" y="79143"/>
                    <a:pt x="1435240" y="80413"/>
                  </a:cubicBezTo>
                  <a:cubicBezTo>
                    <a:pt x="1399091" y="459696"/>
                    <a:pt x="1586117" y="808797"/>
                    <a:pt x="1889394" y="996686"/>
                  </a:cubicBezTo>
                  <a:cubicBezTo>
                    <a:pt x="1758959" y="1378030"/>
                    <a:pt x="1397239" y="1651744"/>
                    <a:pt x="971590" y="1651744"/>
                  </a:cubicBezTo>
                  <a:cubicBezTo>
                    <a:pt x="434996" y="1651744"/>
                    <a:pt x="0" y="1216748"/>
                    <a:pt x="0" y="680154"/>
                  </a:cubicBezTo>
                  <a:cubicBezTo>
                    <a:pt x="0" y="414855"/>
                    <a:pt x="106332" y="174391"/>
                    <a:pt x="279665" y="0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6435" tIns="48218" rIns="96435" bIns="48218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fr-FR" sz="1266" b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0" name="Ellipse 7"/>
            <p:cNvSpPr/>
            <p:nvPr/>
          </p:nvSpPr>
          <p:spPr bwMode="auto">
            <a:xfrm rot="909458">
              <a:off x="1391720" y="3965154"/>
              <a:ext cx="1342195" cy="1451708"/>
            </a:xfrm>
            <a:custGeom>
              <a:avLst/>
              <a:gdLst/>
              <a:ahLst/>
              <a:cxnLst/>
              <a:rect l="l" t="t" r="r" b="b"/>
              <a:pathLst>
                <a:path w="1796590" h="1943180">
                  <a:moveTo>
                    <a:pt x="682669" y="43681"/>
                  </a:moveTo>
                  <a:cubicBezTo>
                    <a:pt x="773939" y="15293"/>
                    <a:pt x="870979" y="0"/>
                    <a:pt x="971590" y="0"/>
                  </a:cubicBezTo>
                  <a:lnTo>
                    <a:pt x="982053" y="950"/>
                  </a:lnTo>
                  <a:cubicBezTo>
                    <a:pt x="1137146" y="405830"/>
                    <a:pt x="1432341" y="724421"/>
                    <a:pt x="1796590" y="913797"/>
                  </a:cubicBezTo>
                  <a:cubicBezTo>
                    <a:pt x="1609613" y="1073552"/>
                    <a:pt x="1484803" y="1305144"/>
                    <a:pt x="1464191" y="1569791"/>
                  </a:cubicBezTo>
                  <a:cubicBezTo>
                    <a:pt x="1458025" y="1648968"/>
                    <a:pt x="1461531" y="1726667"/>
                    <a:pt x="1474818" y="1801546"/>
                  </a:cubicBezTo>
                  <a:cubicBezTo>
                    <a:pt x="1328502" y="1891776"/>
                    <a:pt x="1156049" y="1943180"/>
                    <a:pt x="971590" y="1943180"/>
                  </a:cubicBezTo>
                  <a:cubicBezTo>
                    <a:pt x="434996" y="1943180"/>
                    <a:pt x="0" y="1508184"/>
                    <a:pt x="0" y="971590"/>
                  </a:cubicBezTo>
                  <a:cubicBezTo>
                    <a:pt x="0" y="535607"/>
                    <a:pt x="287165" y="166695"/>
                    <a:pt x="682669" y="4368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6435" tIns="48218" rIns="96435" bIns="48218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fr-FR" sz="1266" b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1" name="Ellipse 8"/>
            <p:cNvSpPr/>
            <p:nvPr/>
          </p:nvSpPr>
          <p:spPr bwMode="auto">
            <a:xfrm rot="548672">
              <a:off x="1212938" y="2822333"/>
              <a:ext cx="1246250" cy="1412471"/>
            </a:xfrm>
            <a:custGeom>
              <a:avLst/>
              <a:gdLst/>
              <a:ahLst/>
              <a:cxnLst/>
              <a:rect l="l" t="t" r="r" b="b"/>
              <a:pathLst>
                <a:path w="1668163" h="1890659">
                  <a:moveTo>
                    <a:pt x="775781" y="19739"/>
                  </a:moveTo>
                  <a:cubicBezTo>
                    <a:pt x="839029" y="6797"/>
                    <a:pt x="904516" y="0"/>
                    <a:pt x="971590" y="0"/>
                  </a:cubicBezTo>
                  <a:cubicBezTo>
                    <a:pt x="1244994" y="0"/>
                    <a:pt x="1492023" y="112929"/>
                    <a:pt x="1668163" y="295086"/>
                  </a:cubicBezTo>
                  <a:cubicBezTo>
                    <a:pt x="1526732" y="598933"/>
                    <a:pt x="1471606" y="946877"/>
                    <a:pt x="1528881" y="1302684"/>
                  </a:cubicBezTo>
                  <a:cubicBezTo>
                    <a:pt x="1538399" y="1361813"/>
                    <a:pt x="1550796" y="1419761"/>
                    <a:pt x="1565918" y="1476406"/>
                  </a:cubicBezTo>
                  <a:cubicBezTo>
                    <a:pt x="1562561" y="1475471"/>
                    <a:pt x="1559135" y="1475092"/>
                    <a:pt x="1555703" y="1474731"/>
                  </a:cubicBezTo>
                  <a:cubicBezTo>
                    <a:pt x="1190050" y="1436214"/>
                    <a:pt x="850441" y="1605803"/>
                    <a:pt x="658517" y="1890659"/>
                  </a:cubicBezTo>
                  <a:cubicBezTo>
                    <a:pt x="275385" y="1761163"/>
                    <a:pt x="0" y="1398536"/>
                    <a:pt x="0" y="971590"/>
                  </a:cubicBezTo>
                  <a:cubicBezTo>
                    <a:pt x="0" y="502070"/>
                    <a:pt x="333044" y="110336"/>
                    <a:pt x="775781" y="19739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6435" tIns="48218" rIns="96435" bIns="48218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fr-FR" sz="1266" b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2" name="Ellipse 9"/>
            <p:cNvSpPr/>
            <p:nvPr/>
          </p:nvSpPr>
          <p:spPr bwMode="auto">
            <a:xfrm rot="302462">
              <a:off x="1802694" y="1828590"/>
              <a:ext cx="1451708" cy="1317895"/>
            </a:xfrm>
            <a:custGeom>
              <a:avLst/>
              <a:gdLst/>
              <a:ahLst/>
              <a:cxnLst/>
              <a:rect l="l" t="t" r="r" b="b"/>
              <a:pathLst>
                <a:path w="1943180" h="1764064">
                  <a:moveTo>
                    <a:pt x="872251" y="5016"/>
                  </a:moveTo>
                  <a:cubicBezTo>
                    <a:pt x="904913" y="1699"/>
                    <a:pt x="938053" y="0"/>
                    <a:pt x="971590" y="0"/>
                  </a:cubicBezTo>
                  <a:cubicBezTo>
                    <a:pt x="1508184" y="0"/>
                    <a:pt x="1943180" y="434996"/>
                    <a:pt x="1943180" y="971590"/>
                  </a:cubicBezTo>
                  <a:lnTo>
                    <a:pt x="1942564" y="985441"/>
                  </a:lnTo>
                  <a:cubicBezTo>
                    <a:pt x="1557767" y="1132507"/>
                    <a:pt x="1243321" y="1412222"/>
                    <a:pt x="1048315" y="1764064"/>
                  </a:cubicBezTo>
                  <a:cubicBezTo>
                    <a:pt x="886896" y="1568582"/>
                    <a:pt x="648418" y="1438073"/>
                    <a:pt x="375495" y="1418492"/>
                  </a:cubicBezTo>
                  <a:cubicBezTo>
                    <a:pt x="287012" y="1412144"/>
                    <a:pt x="200448" y="1417854"/>
                    <a:pt x="117626" y="1435300"/>
                  </a:cubicBezTo>
                  <a:cubicBezTo>
                    <a:pt x="42605" y="1297505"/>
                    <a:pt x="0" y="1139523"/>
                    <a:pt x="0" y="971590"/>
                  </a:cubicBezTo>
                  <a:cubicBezTo>
                    <a:pt x="0" y="468533"/>
                    <a:pt x="382321" y="54771"/>
                    <a:pt x="872251" y="5016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6435" tIns="48218" rIns="96435" bIns="48218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fr-FR" sz="1266" b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47571" y="1930648"/>
              <a:ext cx="1291099" cy="30289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76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Arial" pitchFamily="34" charset="0"/>
                  <a:sym typeface="Times New Roman" panose="02020603050405020304" pitchFamily="18" charset="0"/>
                </a:rPr>
                <a:t>Refine Plans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25671" y="2107216"/>
              <a:ext cx="1180797" cy="73359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76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Arial" pitchFamily="34" charset="0"/>
                  <a:sym typeface="Times New Roman" panose="02020603050405020304" pitchFamily="18" charset="0"/>
                </a:rPr>
                <a:t>Gather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76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Arial" pitchFamily="34" charset="0"/>
                  <a:sym typeface="Times New Roman" panose="02020603050405020304" pitchFamily="18" charset="0"/>
                </a:rPr>
                <a:t>Market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76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Arial" pitchFamily="34" charset="0"/>
                  <a:sym typeface="Times New Roman" panose="02020603050405020304" pitchFamily="18" charset="0"/>
                </a:rPr>
                <a:t>Information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55957" y="3204284"/>
              <a:ext cx="1328729" cy="57989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87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Arial" pitchFamily="34" charset="0"/>
                  <a:sym typeface="Times New Roman" panose="02020603050405020304" pitchFamily="18" charset="0"/>
                </a:rPr>
                <a:t>Market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87" b="1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Arial" pitchFamily="34" charset="0"/>
                  <a:sym typeface="Times New Roman" panose="02020603050405020304" pitchFamily="18" charset="0"/>
                </a:rPr>
                <a:t>Inteligence</a:t>
              </a:r>
              <a:endParaRPr lang="en-US" sz="1687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" pitchFamily="34" charset="0"/>
                <a:sym typeface="Times New Roman" panose="020206030504050203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42604" y="4558814"/>
              <a:ext cx="1028865" cy="57989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87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Arial" pitchFamily="34" charset="0"/>
                  <a:sym typeface="Times New Roman" panose="02020603050405020304" pitchFamily="18" charset="0"/>
                </a:rPr>
                <a:t>Identify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87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Arial" pitchFamily="34" charset="0"/>
                  <a:sym typeface="Times New Roman" panose="02020603050405020304" pitchFamily="18" charset="0"/>
                </a:rPr>
                <a:t>SCA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56678" y="5515332"/>
              <a:ext cx="1359393" cy="30289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76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Arial" pitchFamily="34" charset="0"/>
                  <a:sym typeface="Times New Roman" panose="02020603050405020304" pitchFamily="18" charset="0"/>
                </a:rPr>
                <a:t>Set Goals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12796" y="5381435"/>
              <a:ext cx="890034" cy="30289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76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Arial" pitchFamily="34" charset="0"/>
                  <a:sym typeface="Times New Roman" panose="02020603050405020304" pitchFamily="18" charset="0"/>
                </a:rPr>
                <a:t>Strategy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414489" y="4457645"/>
              <a:ext cx="1149019" cy="51824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76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Arial" pitchFamily="34" charset="0"/>
                  <a:sym typeface="Times New Roman" panose="02020603050405020304" pitchFamily="18" charset="0"/>
                </a:rPr>
                <a:t>Develop Plan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23419" y="3305780"/>
              <a:ext cx="825287" cy="51824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76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Arial" pitchFamily="34" charset="0"/>
                  <a:sym typeface="Times New Roman" panose="02020603050405020304" pitchFamily="18" charset="0"/>
                </a:rPr>
                <a:t>Track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76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Arial" pitchFamily="34" charset="0"/>
                  <a:sym typeface="Times New Roman" panose="02020603050405020304" pitchFamily="18" charset="0"/>
                </a:rPr>
                <a:t>Result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42375" y="2169547"/>
              <a:ext cx="1094126" cy="51824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76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Arial" pitchFamily="34" charset="0"/>
                  <a:sym typeface="Times New Roman" panose="02020603050405020304" pitchFamily="18" charset="0"/>
                </a:rPr>
                <a:t>Analyze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76" b="1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Arial" pitchFamily="34" charset="0"/>
                  <a:sym typeface="Times New Roman" panose="02020603050405020304" pitchFamily="18" charset="0"/>
                </a:rPr>
                <a:t>Differcnces</a:t>
              </a:r>
              <a:endParaRPr lang="en-US" sz="1476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" pitchFamily="34" charset="0"/>
                <a:sym typeface="Times New Roman" panose="02020603050405020304" pitchFamily="18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080764" y="3497236"/>
              <a:ext cx="925276" cy="787356"/>
              <a:chOff x="2057401" y="1725613"/>
              <a:chExt cx="1214438" cy="1073150"/>
            </a:xfrm>
            <a:solidFill>
              <a:schemeClr val="bg1"/>
            </a:solidFill>
          </p:grpSpPr>
          <p:sp>
            <p:nvSpPr>
              <p:cNvPr id="34" name="Oval 11"/>
              <p:cNvSpPr>
                <a:spLocks noChangeArrowheads="1"/>
              </p:cNvSpPr>
              <p:nvPr/>
            </p:nvSpPr>
            <p:spPr bwMode="auto">
              <a:xfrm>
                <a:off x="2500313" y="2616200"/>
                <a:ext cx="182563" cy="1825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35" name="Oval 12"/>
              <p:cNvSpPr>
                <a:spLocks noChangeArrowheads="1"/>
              </p:cNvSpPr>
              <p:nvPr/>
            </p:nvSpPr>
            <p:spPr bwMode="auto">
              <a:xfrm>
                <a:off x="2867026" y="2616200"/>
                <a:ext cx="184150" cy="1825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36" name="Freeform 13"/>
              <p:cNvSpPr>
                <a:spLocks noEditPoints="1"/>
              </p:cNvSpPr>
              <p:nvPr/>
            </p:nvSpPr>
            <p:spPr bwMode="auto">
              <a:xfrm>
                <a:off x="2057401" y="1725613"/>
                <a:ext cx="1214438" cy="823913"/>
              </a:xfrm>
              <a:custGeom>
                <a:avLst/>
                <a:gdLst>
                  <a:gd name="T0" fmla="*/ 383 w 390"/>
                  <a:gd name="T1" fmla="*/ 64 h 265"/>
                  <a:gd name="T2" fmla="*/ 364 w 390"/>
                  <a:gd name="T3" fmla="*/ 57 h 265"/>
                  <a:gd name="T4" fmla="*/ 105 w 390"/>
                  <a:gd name="T5" fmla="*/ 57 h 265"/>
                  <a:gd name="T6" fmla="*/ 102 w 390"/>
                  <a:gd name="T7" fmla="*/ 44 h 265"/>
                  <a:gd name="T8" fmla="*/ 61 w 390"/>
                  <a:gd name="T9" fmla="*/ 0 h 265"/>
                  <a:gd name="T10" fmla="*/ 0 w 390"/>
                  <a:gd name="T11" fmla="*/ 0 h 265"/>
                  <a:gd name="T12" fmla="*/ 14 w 390"/>
                  <a:gd name="T13" fmla="*/ 28 h 265"/>
                  <a:gd name="T14" fmla="*/ 62 w 390"/>
                  <a:gd name="T15" fmla="*/ 28 h 265"/>
                  <a:gd name="T16" fmla="*/ 75 w 390"/>
                  <a:gd name="T17" fmla="*/ 44 h 265"/>
                  <a:gd name="T18" fmla="*/ 116 w 390"/>
                  <a:gd name="T19" fmla="*/ 242 h 265"/>
                  <a:gd name="T20" fmla="*/ 163 w 390"/>
                  <a:gd name="T21" fmla="*/ 265 h 265"/>
                  <a:gd name="T22" fmla="*/ 327 w 390"/>
                  <a:gd name="T23" fmla="*/ 265 h 265"/>
                  <a:gd name="T24" fmla="*/ 352 w 390"/>
                  <a:gd name="T25" fmla="*/ 239 h 265"/>
                  <a:gd name="T26" fmla="*/ 166 w 390"/>
                  <a:gd name="T27" fmla="*/ 239 h 265"/>
                  <a:gd name="T28" fmla="*/ 138 w 390"/>
                  <a:gd name="T29" fmla="*/ 213 h 265"/>
                  <a:gd name="T30" fmla="*/ 130 w 390"/>
                  <a:gd name="T31" fmla="*/ 172 h 265"/>
                  <a:gd name="T32" fmla="*/ 362 w 390"/>
                  <a:gd name="T33" fmla="*/ 172 h 265"/>
                  <a:gd name="T34" fmla="*/ 362 w 390"/>
                  <a:gd name="T35" fmla="*/ 172 h 265"/>
                  <a:gd name="T36" fmla="*/ 382 w 390"/>
                  <a:gd name="T37" fmla="*/ 153 h 265"/>
                  <a:gd name="T38" fmla="*/ 390 w 390"/>
                  <a:gd name="T39" fmla="*/ 81 h 265"/>
                  <a:gd name="T40" fmla="*/ 383 w 390"/>
                  <a:gd name="T41" fmla="*/ 64 h 265"/>
                  <a:gd name="T42" fmla="*/ 356 w 390"/>
                  <a:gd name="T43" fmla="*/ 143 h 265"/>
                  <a:gd name="T44" fmla="*/ 123 w 390"/>
                  <a:gd name="T45" fmla="*/ 143 h 265"/>
                  <a:gd name="T46" fmla="*/ 112 w 390"/>
                  <a:gd name="T47" fmla="*/ 90 h 265"/>
                  <a:gd name="T48" fmla="*/ 362 w 390"/>
                  <a:gd name="T49" fmla="*/ 90 h 265"/>
                  <a:gd name="T50" fmla="*/ 356 w 390"/>
                  <a:gd name="T51" fmla="*/ 143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90" h="265">
                    <a:moveTo>
                      <a:pt x="383" y="64"/>
                    </a:moveTo>
                    <a:cubicBezTo>
                      <a:pt x="377" y="57"/>
                      <a:pt x="364" y="57"/>
                      <a:pt x="364" y="57"/>
                    </a:cubicBezTo>
                    <a:cubicBezTo>
                      <a:pt x="105" y="57"/>
                      <a:pt x="105" y="57"/>
                      <a:pt x="105" y="57"/>
                    </a:cubicBezTo>
                    <a:cubicBezTo>
                      <a:pt x="102" y="44"/>
                      <a:pt x="102" y="44"/>
                      <a:pt x="102" y="44"/>
                    </a:cubicBezTo>
                    <a:cubicBezTo>
                      <a:pt x="102" y="44"/>
                      <a:pt x="96" y="0"/>
                      <a:pt x="61" y="0"/>
                    </a:cubicBezTo>
                    <a:cubicBezTo>
                      <a:pt x="26" y="0"/>
                      <a:pt x="0" y="0"/>
                      <a:pt x="0" y="0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2" y="28"/>
                      <a:pt x="73" y="25"/>
                      <a:pt x="75" y="44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6" y="242"/>
                      <a:pt x="123" y="265"/>
                      <a:pt x="163" y="265"/>
                    </a:cubicBezTo>
                    <a:cubicBezTo>
                      <a:pt x="163" y="265"/>
                      <a:pt x="304" y="265"/>
                      <a:pt x="327" y="265"/>
                    </a:cubicBezTo>
                    <a:cubicBezTo>
                      <a:pt x="350" y="265"/>
                      <a:pt x="352" y="239"/>
                      <a:pt x="352" y="239"/>
                    </a:cubicBezTo>
                    <a:cubicBezTo>
                      <a:pt x="166" y="239"/>
                      <a:pt x="166" y="239"/>
                      <a:pt x="166" y="239"/>
                    </a:cubicBezTo>
                    <a:cubicBezTo>
                      <a:pt x="166" y="239"/>
                      <a:pt x="142" y="241"/>
                      <a:pt x="138" y="213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362" y="172"/>
                      <a:pt x="362" y="172"/>
                      <a:pt x="362" y="172"/>
                    </a:cubicBezTo>
                    <a:cubicBezTo>
                      <a:pt x="362" y="172"/>
                      <a:pt x="362" y="172"/>
                      <a:pt x="362" y="172"/>
                    </a:cubicBezTo>
                    <a:cubicBezTo>
                      <a:pt x="372" y="171"/>
                      <a:pt x="381" y="163"/>
                      <a:pt x="382" y="153"/>
                    </a:cubicBezTo>
                    <a:cubicBezTo>
                      <a:pt x="390" y="81"/>
                      <a:pt x="390" y="81"/>
                      <a:pt x="390" y="81"/>
                    </a:cubicBezTo>
                    <a:cubicBezTo>
                      <a:pt x="390" y="74"/>
                      <a:pt x="390" y="70"/>
                      <a:pt x="383" y="64"/>
                    </a:cubicBezTo>
                    <a:close/>
                    <a:moveTo>
                      <a:pt x="356" y="143"/>
                    </a:moveTo>
                    <a:cubicBezTo>
                      <a:pt x="123" y="143"/>
                      <a:pt x="123" y="143"/>
                      <a:pt x="123" y="143"/>
                    </a:cubicBezTo>
                    <a:cubicBezTo>
                      <a:pt x="112" y="90"/>
                      <a:pt x="112" y="90"/>
                      <a:pt x="112" y="90"/>
                    </a:cubicBezTo>
                    <a:cubicBezTo>
                      <a:pt x="362" y="90"/>
                      <a:pt x="362" y="90"/>
                      <a:pt x="362" y="90"/>
                    </a:cubicBezTo>
                    <a:lnTo>
                      <a:pt x="356" y="1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</p:grpSp>
      <p:sp>
        <p:nvSpPr>
          <p:cNvPr id="28" name="Content Placeholder 2"/>
          <p:cNvSpPr txBox="1">
            <a:spLocks/>
          </p:cNvSpPr>
          <p:nvPr/>
        </p:nvSpPr>
        <p:spPr>
          <a:xfrm>
            <a:off x="4820637" y="366080"/>
            <a:ext cx="3217476" cy="3692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399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n-US" sz="2399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5108654" y="727938"/>
            <a:ext cx="264144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CLICK TO ADD CAPTION TEXT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18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9586968" y="2567912"/>
            <a:ext cx="1449838" cy="1673941"/>
            <a:chOff x="9090030" y="2434894"/>
            <a:chExt cx="1374737" cy="1587231"/>
          </a:xfrm>
          <a:solidFill>
            <a:schemeClr val="accent4"/>
          </a:solidFill>
        </p:grpSpPr>
        <p:sp>
          <p:nvSpPr>
            <p:cNvPr id="3" name="Freeform 2"/>
            <p:cNvSpPr>
              <a:spLocks/>
            </p:cNvSpPr>
            <p:nvPr/>
          </p:nvSpPr>
          <p:spPr bwMode="auto">
            <a:xfrm flipH="1">
              <a:off x="9090030" y="2434894"/>
              <a:ext cx="1374737" cy="245535"/>
            </a:xfrm>
            <a:custGeom>
              <a:avLst/>
              <a:gdLst>
                <a:gd name="T0" fmla="*/ 890 w 896"/>
                <a:gd name="T1" fmla="*/ 32 h 160"/>
                <a:gd name="T2" fmla="*/ 840 w 896"/>
                <a:gd name="T3" fmla="*/ 0 h 160"/>
                <a:gd name="T4" fmla="*/ 791 w 896"/>
                <a:gd name="T5" fmla="*/ 32 h 160"/>
                <a:gd name="T6" fmla="*/ 741 w 896"/>
                <a:gd name="T7" fmla="*/ 0 h 160"/>
                <a:gd name="T8" fmla="*/ 692 w 896"/>
                <a:gd name="T9" fmla="*/ 32 h 160"/>
                <a:gd name="T10" fmla="*/ 642 w 896"/>
                <a:gd name="T11" fmla="*/ 0 h 160"/>
                <a:gd name="T12" fmla="*/ 593 w 896"/>
                <a:gd name="T13" fmla="*/ 32 h 160"/>
                <a:gd name="T14" fmla="*/ 544 w 896"/>
                <a:gd name="T15" fmla="*/ 0 h 160"/>
                <a:gd name="T16" fmla="*/ 494 w 896"/>
                <a:gd name="T17" fmla="*/ 32 h 160"/>
                <a:gd name="T18" fmla="*/ 445 w 896"/>
                <a:gd name="T19" fmla="*/ 0 h 160"/>
                <a:gd name="T20" fmla="*/ 395 w 896"/>
                <a:gd name="T21" fmla="*/ 32 h 160"/>
                <a:gd name="T22" fmla="*/ 346 w 896"/>
                <a:gd name="T23" fmla="*/ 0 h 160"/>
                <a:gd name="T24" fmla="*/ 296 w 896"/>
                <a:gd name="T25" fmla="*/ 32 h 160"/>
                <a:gd name="T26" fmla="*/ 247 w 896"/>
                <a:gd name="T27" fmla="*/ 0 h 160"/>
                <a:gd name="T28" fmla="*/ 197 w 896"/>
                <a:gd name="T29" fmla="*/ 32 h 160"/>
                <a:gd name="T30" fmla="*/ 148 w 896"/>
                <a:gd name="T31" fmla="*/ 0 h 160"/>
                <a:gd name="T32" fmla="*/ 98 w 896"/>
                <a:gd name="T33" fmla="*/ 32 h 160"/>
                <a:gd name="T34" fmla="*/ 49 w 896"/>
                <a:gd name="T35" fmla="*/ 0 h 160"/>
                <a:gd name="T36" fmla="*/ 0 w 896"/>
                <a:gd name="T37" fmla="*/ 32 h 160"/>
                <a:gd name="T38" fmla="*/ 0 w 896"/>
                <a:gd name="T39" fmla="*/ 160 h 160"/>
                <a:gd name="T40" fmla="*/ 896 w 896"/>
                <a:gd name="T41" fmla="*/ 160 h 160"/>
                <a:gd name="T42" fmla="*/ 896 w 896"/>
                <a:gd name="T43" fmla="*/ 32 h 160"/>
                <a:gd name="T44" fmla="*/ 890 w 896"/>
                <a:gd name="T45" fmla="*/ 3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96" h="160">
                  <a:moveTo>
                    <a:pt x="890" y="32"/>
                  </a:moveTo>
                  <a:cubicBezTo>
                    <a:pt x="869" y="32"/>
                    <a:pt x="850" y="19"/>
                    <a:pt x="840" y="0"/>
                  </a:cubicBezTo>
                  <a:cubicBezTo>
                    <a:pt x="830" y="19"/>
                    <a:pt x="812" y="32"/>
                    <a:pt x="791" y="32"/>
                  </a:cubicBezTo>
                  <a:cubicBezTo>
                    <a:pt x="770" y="32"/>
                    <a:pt x="752" y="19"/>
                    <a:pt x="741" y="0"/>
                  </a:cubicBezTo>
                  <a:cubicBezTo>
                    <a:pt x="731" y="19"/>
                    <a:pt x="713" y="32"/>
                    <a:pt x="692" y="32"/>
                  </a:cubicBezTo>
                  <a:cubicBezTo>
                    <a:pt x="671" y="32"/>
                    <a:pt x="653" y="19"/>
                    <a:pt x="642" y="0"/>
                  </a:cubicBezTo>
                  <a:cubicBezTo>
                    <a:pt x="632" y="19"/>
                    <a:pt x="614" y="32"/>
                    <a:pt x="593" y="32"/>
                  </a:cubicBezTo>
                  <a:cubicBezTo>
                    <a:pt x="572" y="32"/>
                    <a:pt x="554" y="19"/>
                    <a:pt x="544" y="0"/>
                  </a:cubicBezTo>
                  <a:cubicBezTo>
                    <a:pt x="533" y="19"/>
                    <a:pt x="515" y="32"/>
                    <a:pt x="494" y="32"/>
                  </a:cubicBezTo>
                  <a:cubicBezTo>
                    <a:pt x="473" y="32"/>
                    <a:pt x="455" y="19"/>
                    <a:pt x="445" y="0"/>
                  </a:cubicBezTo>
                  <a:cubicBezTo>
                    <a:pt x="434" y="19"/>
                    <a:pt x="416" y="32"/>
                    <a:pt x="395" y="32"/>
                  </a:cubicBezTo>
                  <a:cubicBezTo>
                    <a:pt x="374" y="32"/>
                    <a:pt x="356" y="19"/>
                    <a:pt x="346" y="0"/>
                  </a:cubicBezTo>
                  <a:cubicBezTo>
                    <a:pt x="336" y="19"/>
                    <a:pt x="317" y="32"/>
                    <a:pt x="296" y="32"/>
                  </a:cubicBezTo>
                  <a:cubicBezTo>
                    <a:pt x="275" y="32"/>
                    <a:pt x="257" y="19"/>
                    <a:pt x="247" y="0"/>
                  </a:cubicBezTo>
                  <a:cubicBezTo>
                    <a:pt x="237" y="19"/>
                    <a:pt x="218" y="32"/>
                    <a:pt x="197" y="32"/>
                  </a:cubicBezTo>
                  <a:cubicBezTo>
                    <a:pt x="176" y="32"/>
                    <a:pt x="158" y="19"/>
                    <a:pt x="148" y="0"/>
                  </a:cubicBezTo>
                  <a:cubicBezTo>
                    <a:pt x="138" y="19"/>
                    <a:pt x="119" y="32"/>
                    <a:pt x="98" y="32"/>
                  </a:cubicBezTo>
                  <a:cubicBezTo>
                    <a:pt x="78" y="32"/>
                    <a:pt x="59" y="19"/>
                    <a:pt x="49" y="0"/>
                  </a:cubicBezTo>
                  <a:cubicBezTo>
                    <a:pt x="39" y="19"/>
                    <a:pt x="21" y="32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896" y="160"/>
                    <a:pt x="896" y="160"/>
                    <a:pt x="896" y="160"/>
                  </a:cubicBezTo>
                  <a:cubicBezTo>
                    <a:pt x="896" y="32"/>
                    <a:pt x="896" y="32"/>
                    <a:pt x="896" y="32"/>
                  </a:cubicBezTo>
                  <a:cubicBezTo>
                    <a:pt x="894" y="32"/>
                    <a:pt x="892" y="32"/>
                    <a:pt x="890" y="3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 sz="253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4" name="Freeform 3"/>
            <p:cNvSpPr>
              <a:spLocks/>
            </p:cNvSpPr>
            <p:nvPr/>
          </p:nvSpPr>
          <p:spPr bwMode="auto">
            <a:xfrm flipH="1">
              <a:off x="9090030" y="2583899"/>
              <a:ext cx="1374737" cy="1438226"/>
            </a:xfrm>
            <a:custGeom>
              <a:avLst/>
              <a:gdLst>
                <a:gd name="T0" fmla="*/ 896 w 896"/>
                <a:gd name="T1" fmla="*/ 868 h 938"/>
                <a:gd name="T2" fmla="*/ 830 w 896"/>
                <a:gd name="T3" fmla="*/ 938 h 938"/>
                <a:gd name="T4" fmla="*/ 67 w 896"/>
                <a:gd name="T5" fmla="*/ 938 h 938"/>
                <a:gd name="T6" fmla="*/ 0 w 896"/>
                <a:gd name="T7" fmla="*/ 868 h 938"/>
                <a:gd name="T8" fmla="*/ 0 w 896"/>
                <a:gd name="T9" fmla="*/ 69 h 938"/>
                <a:gd name="T10" fmla="*/ 67 w 896"/>
                <a:gd name="T11" fmla="*/ 0 h 938"/>
                <a:gd name="T12" fmla="*/ 830 w 896"/>
                <a:gd name="T13" fmla="*/ 0 h 938"/>
                <a:gd name="T14" fmla="*/ 896 w 896"/>
                <a:gd name="T15" fmla="*/ 69 h 938"/>
                <a:gd name="T16" fmla="*/ 896 w 896"/>
                <a:gd name="T17" fmla="*/ 868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6" h="938">
                  <a:moveTo>
                    <a:pt x="896" y="868"/>
                  </a:moveTo>
                  <a:cubicBezTo>
                    <a:pt x="896" y="906"/>
                    <a:pt x="866" y="938"/>
                    <a:pt x="830" y="938"/>
                  </a:cubicBezTo>
                  <a:cubicBezTo>
                    <a:pt x="67" y="938"/>
                    <a:pt x="67" y="938"/>
                    <a:pt x="67" y="938"/>
                  </a:cubicBezTo>
                  <a:cubicBezTo>
                    <a:pt x="30" y="938"/>
                    <a:pt x="0" y="906"/>
                    <a:pt x="0" y="868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31"/>
                    <a:pt x="30" y="0"/>
                    <a:pt x="67" y="0"/>
                  </a:cubicBezTo>
                  <a:cubicBezTo>
                    <a:pt x="830" y="0"/>
                    <a:pt x="830" y="0"/>
                    <a:pt x="830" y="0"/>
                  </a:cubicBezTo>
                  <a:cubicBezTo>
                    <a:pt x="866" y="0"/>
                    <a:pt x="896" y="31"/>
                    <a:pt x="896" y="69"/>
                  </a:cubicBezTo>
                  <a:lnTo>
                    <a:pt x="896" y="86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 sz="253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9302058" y="2132687"/>
            <a:ext cx="2019662" cy="2161093"/>
            <a:chOff x="8819878" y="2022214"/>
            <a:chExt cx="1915044" cy="2049149"/>
          </a:xfrm>
        </p:grpSpPr>
        <p:grpSp>
          <p:nvGrpSpPr>
            <p:cNvPr id="5" name="Group 4"/>
            <p:cNvGrpSpPr/>
            <p:nvPr/>
          </p:nvGrpSpPr>
          <p:grpSpPr>
            <a:xfrm flipH="1">
              <a:off x="8819878" y="2022214"/>
              <a:ext cx="1915044" cy="2049149"/>
              <a:chOff x="815878" y="1279659"/>
              <a:chExt cx="1436283" cy="1536862"/>
            </a:xfrm>
            <a:solidFill>
              <a:schemeClr val="bg1">
                <a:lumMod val="50000"/>
              </a:schemeClr>
            </a:solidFill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815878" y="1279659"/>
                <a:ext cx="1436283" cy="1536862"/>
              </a:xfrm>
              <a:custGeom>
                <a:avLst/>
                <a:gdLst>
                  <a:gd name="T0" fmla="*/ 224 w 1248"/>
                  <a:gd name="T1" fmla="*/ 1336 h 1336"/>
                  <a:gd name="T2" fmla="*/ 168 w 1248"/>
                  <a:gd name="T3" fmla="*/ 1309 h 1336"/>
                  <a:gd name="T4" fmla="*/ 145 w 1248"/>
                  <a:gd name="T5" fmla="*/ 1246 h 1336"/>
                  <a:gd name="T6" fmla="*/ 145 w 1248"/>
                  <a:gd name="T7" fmla="*/ 90 h 1336"/>
                  <a:gd name="T8" fmla="*/ 127 w 1248"/>
                  <a:gd name="T9" fmla="*/ 40 h 1336"/>
                  <a:gd name="T10" fmla="*/ 86 w 1248"/>
                  <a:gd name="T11" fmla="*/ 21 h 1336"/>
                  <a:gd name="T12" fmla="*/ 38 w 1248"/>
                  <a:gd name="T13" fmla="*/ 40 h 1336"/>
                  <a:gd name="T14" fmla="*/ 20 w 1248"/>
                  <a:gd name="T15" fmla="*/ 91 h 1336"/>
                  <a:gd name="T16" fmla="*/ 0 w 1248"/>
                  <a:gd name="T17" fmla="*/ 91 h 1336"/>
                  <a:gd name="T18" fmla="*/ 23 w 1248"/>
                  <a:gd name="T19" fmla="*/ 27 h 1336"/>
                  <a:gd name="T20" fmla="*/ 79 w 1248"/>
                  <a:gd name="T21" fmla="*/ 1 h 1336"/>
                  <a:gd name="T22" fmla="*/ 143 w 1248"/>
                  <a:gd name="T23" fmla="*/ 27 h 1336"/>
                  <a:gd name="T24" fmla="*/ 165 w 1248"/>
                  <a:gd name="T25" fmla="*/ 91 h 1336"/>
                  <a:gd name="T26" fmla="*/ 165 w 1248"/>
                  <a:gd name="T27" fmla="*/ 91 h 1336"/>
                  <a:gd name="T28" fmla="*/ 165 w 1248"/>
                  <a:gd name="T29" fmla="*/ 91 h 1336"/>
                  <a:gd name="T30" fmla="*/ 183 w 1248"/>
                  <a:gd name="T31" fmla="*/ 1296 h 1336"/>
                  <a:gd name="T32" fmla="*/ 224 w 1248"/>
                  <a:gd name="T33" fmla="*/ 1316 h 1336"/>
                  <a:gd name="T34" fmla="*/ 1024 w 1248"/>
                  <a:gd name="T35" fmla="*/ 1316 h 1336"/>
                  <a:gd name="T36" fmla="*/ 1065 w 1248"/>
                  <a:gd name="T37" fmla="*/ 1296 h 1336"/>
                  <a:gd name="T38" fmla="*/ 1083 w 1248"/>
                  <a:gd name="T39" fmla="*/ 1246 h 1336"/>
                  <a:gd name="T40" fmla="*/ 1083 w 1248"/>
                  <a:gd name="T41" fmla="*/ 91 h 1336"/>
                  <a:gd name="T42" fmla="*/ 1106 w 1248"/>
                  <a:gd name="T43" fmla="*/ 27 h 1336"/>
                  <a:gd name="T44" fmla="*/ 1162 w 1248"/>
                  <a:gd name="T45" fmla="*/ 1 h 1336"/>
                  <a:gd name="T46" fmla="*/ 1169 w 1248"/>
                  <a:gd name="T47" fmla="*/ 1 h 1336"/>
                  <a:gd name="T48" fmla="*/ 1225 w 1248"/>
                  <a:gd name="T49" fmla="*/ 27 h 1336"/>
                  <a:gd name="T50" fmla="*/ 1248 w 1248"/>
                  <a:gd name="T51" fmla="*/ 91 h 1336"/>
                  <a:gd name="T52" fmla="*/ 1228 w 1248"/>
                  <a:gd name="T53" fmla="*/ 91 h 1336"/>
                  <a:gd name="T54" fmla="*/ 1210 w 1248"/>
                  <a:gd name="T55" fmla="*/ 40 h 1336"/>
                  <a:gd name="T56" fmla="*/ 1169 w 1248"/>
                  <a:gd name="T57" fmla="*/ 21 h 1336"/>
                  <a:gd name="T58" fmla="*/ 1121 w 1248"/>
                  <a:gd name="T59" fmla="*/ 40 h 1336"/>
                  <a:gd name="T60" fmla="*/ 1103 w 1248"/>
                  <a:gd name="T61" fmla="*/ 90 h 1336"/>
                  <a:gd name="T62" fmla="*/ 1103 w 1248"/>
                  <a:gd name="T63" fmla="*/ 90 h 1336"/>
                  <a:gd name="T64" fmla="*/ 1081 w 1248"/>
                  <a:gd name="T65" fmla="*/ 1309 h 1336"/>
                  <a:gd name="T66" fmla="*/ 1024 w 1248"/>
                  <a:gd name="T67" fmla="*/ 1336 h 1336"/>
                  <a:gd name="T68" fmla="*/ 1024 w 1248"/>
                  <a:gd name="T69" fmla="*/ 1336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48" h="1336">
                    <a:moveTo>
                      <a:pt x="1024" y="1336"/>
                    </a:moveTo>
                    <a:cubicBezTo>
                      <a:pt x="224" y="1336"/>
                      <a:pt x="224" y="1336"/>
                      <a:pt x="224" y="1336"/>
                    </a:cubicBezTo>
                    <a:cubicBezTo>
                      <a:pt x="202" y="1336"/>
                      <a:pt x="182" y="1326"/>
                      <a:pt x="168" y="1309"/>
                    </a:cubicBezTo>
                    <a:cubicBezTo>
                      <a:pt x="168" y="1309"/>
                      <a:pt x="168" y="1309"/>
                      <a:pt x="168" y="1309"/>
                    </a:cubicBezTo>
                    <a:cubicBezTo>
                      <a:pt x="154" y="1293"/>
                      <a:pt x="145" y="1271"/>
                      <a:pt x="145" y="1246"/>
                    </a:cubicBezTo>
                    <a:cubicBezTo>
                      <a:pt x="145" y="1246"/>
                      <a:pt x="145" y="1246"/>
                      <a:pt x="145" y="1246"/>
                    </a:cubicBezTo>
                    <a:cubicBezTo>
                      <a:pt x="145" y="91"/>
                      <a:pt x="145" y="91"/>
                      <a:pt x="145" y="91"/>
                    </a:cubicBezTo>
                    <a:cubicBezTo>
                      <a:pt x="145" y="90"/>
                      <a:pt x="145" y="90"/>
                      <a:pt x="145" y="90"/>
                    </a:cubicBezTo>
                    <a:cubicBezTo>
                      <a:pt x="145" y="71"/>
                      <a:pt x="138" y="53"/>
                      <a:pt x="127" y="40"/>
                    </a:cubicBezTo>
                    <a:cubicBezTo>
                      <a:pt x="127" y="40"/>
                      <a:pt x="127" y="40"/>
                      <a:pt x="127" y="40"/>
                    </a:cubicBezTo>
                    <a:cubicBezTo>
                      <a:pt x="116" y="28"/>
                      <a:pt x="102" y="21"/>
                      <a:pt x="86" y="21"/>
                    </a:cubicBezTo>
                    <a:cubicBezTo>
                      <a:pt x="86" y="21"/>
                      <a:pt x="86" y="21"/>
                      <a:pt x="86" y="21"/>
                    </a:cubicBezTo>
                    <a:cubicBezTo>
                      <a:pt x="79" y="21"/>
                      <a:pt x="79" y="21"/>
                      <a:pt x="79" y="21"/>
                    </a:cubicBezTo>
                    <a:cubicBezTo>
                      <a:pt x="64" y="21"/>
                      <a:pt x="49" y="28"/>
                      <a:pt x="38" y="40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27" y="53"/>
                      <a:pt x="20" y="71"/>
                      <a:pt x="20" y="91"/>
                    </a:cubicBezTo>
                    <a:cubicBezTo>
                      <a:pt x="20" y="91"/>
                      <a:pt x="20" y="91"/>
                      <a:pt x="2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66"/>
                      <a:pt x="9" y="44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37" y="11"/>
                      <a:pt x="57" y="0"/>
                      <a:pt x="79" y="1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108" y="0"/>
                      <a:pt x="128" y="11"/>
                      <a:pt x="143" y="27"/>
                    </a:cubicBezTo>
                    <a:cubicBezTo>
                      <a:pt x="143" y="27"/>
                      <a:pt x="143" y="27"/>
                      <a:pt x="143" y="27"/>
                    </a:cubicBezTo>
                    <a:cubicBezTo>
                      <a:pt x="157" y="44"/>
                      <a:pt x="165" y="66"/>
                      <a:pt x="165" y="91"/>
                    </a:cubicBezTo>
                    <a:cubicBezTo>
                      <a:pt x="165" y="91"/>
                      <a:pt x="165" y="91"/>
                      <a:pt x="165" y="91"/>
                    </a:cubicBezTo>
                    <a:cubicBezTo>
                      <a:pt x="165" y="91"/>
                      <a:pt x="165" y="91"/>
                      <a:pt x="165" y="91"/>
                    </a:cubicBezTo>
                    <a:cubicBezTo>
                      <a:pt x="165" y="91"/>
                      <a:pt x="165" y="91"/>
                      <a:pt x="165" y="91"/>
                    </a:cubicBezTo>
                    <a:cubicBezTo>
                      <a:pt x="165" y="91"/>
                      <a:pt x="165" y="91"/>
                      <a:pt x="165" y="91"/>
                    </a:cubicBezTo>
                    <a:cubicBezTo>
                      <a:pt x="165" y="1246"/>
                      <a:pt x="165" y="1246"/>
                      <a:pt x="165" y="1246"/>
                    </a:cubicBezTo>
                    <a:cubicBezTo>
                      <a:pt x="165" y="1266"/>
                      <a:pt x="172" y="1284"/>
                      <a:pt x="183" y="1296"/>
                    </a:cubicBezTo>
                    <a:cubicBezTo>
                      <a:pt x="183" y="1296"/>
                      <a:pt x="183" y="1296"/>
                      <a:pt x="183" y="1296"/>
                    </a:cubicBezTo>
                    <a:cubicBezTo>
                      <a:pt x="194" y="1309"/>
                      <a:pt x="208" y="1316"/>
                      <a:pt x="224" y="1316"/>
                    </a:cubicBezTo>
                    <a:cubicBezTo>
                      <a:pt x="224" y="1316"/>
                      <a:pt x="224" y="1316"/>
                      <a:pt x="224" y="1316"/>
                    </a:cubicBezTo>
                    <a:cubicBezTo>
                      <a:pt x="1024" y="1316"/>
                      <a:pt x="1024" y="1316"/>
                      <a:pt x="1024" y="1316"/>
                    </a:cubicBezTo>
                    <a:cubicBezTo>
                      <a:pt x="1040" y="1316"/>
                      <a:pt x="1055" y="1309"/>
                      <a:pt x="1065" y="1296"/>
                    </a:cubicBezTo>
                    <a:cubicBezTo>
                      <a:pt x="1065" y="1296"/>
                      <a:pt x="1065" y="1296"/>
                      <a:pt x="1065" y="1296"/>
                    </a:cubicBezTo>
                    <a:cubicBezTo>
                      <a:pt x="1076" y="1284"/>
                      <a:pt x="1083" y="1266"/>
                      <a:pt x="1083" y="1246"/>
                    </a:cubicBezTo>
                    <a:cubicBezTo>
                      <a:pt x="1083" y="1246"/>
                      <a:pt x="1083" y="1246"/>
                      <a:pt x="1083" y="1246"/>
                    </a:cubicBezTo>
                    <a:cubicBezTo>
                      <a:pt x="1083" y="92"/>
                      <a:pt x="1083" y="92"/>
                      <a:pt x="1083" y="92"/>
                    </a:cubicBezTo>
                    <a:cubicBezTo>
                      <a:pt x="1083" y="91"/>
                      <a:pt x="1083" y="91"/>
                      <a:pt x="1083" y="91"/>
                    </a:cubicBezTo>
                    <a:cubicBezTo>
                      <a:pt x="1083" y="91"/>
                      <a:pt x="1083" y="91"/>
                      <a:pt x="1083" y="91"/>
                    </a:cubicBezTo>
                    <a:cubicBezTo>
                      <a:pt x="1083" y="66"/>
                      <a:pt x="1092" y="44"/>
                      <a:pt x="1106" y="27"/>
                    </a:cubicBezTo>
                    <a:cubicBezTo>
                      <a:pt x="1106" y="27"/>
                      <a:pt x="1106" y="27"/>
                      <a:pt x="1106" y="27"/>
                    </a:cubicBezTo>
                    <a:cubicBezTo>
                      <a:pt x="1120" y="11"/>
                      <a:pt x="1140" y="0"/>
                      <a:pt x="1162" y="1"/>
                    </a:cubicBezTo>
                    <a:cubicBezTo>
                      <a:pt x="1162" y="1"/>
                      <a:pt x="1162" y="1"/>
                      <a:pt x="1162" y="1"/>
                    </a:cubicBezTo>
                    <a:cubicBezTo>
                      <a:pt x="1169" y="1"/>
                      <a:pt x="1169" y="1"/>
                      <a:pt x="1169" y="1"/>
                    </a:cubicBezTo>
                    <a:cubicBezTo>
                      <a:pt x="1191" y="0"/>
                      <a:pt x="1211" y="11"/>
                      <a:pt x="1225" y="27"/>
                    </a:cubicBezTo>
                    <a:cubicBezTo>
                      <a:pt x="1225" y="27"/>
                      <a:pt x="1225" y="27"/>
                      <a:pt x="1225" y="27"/>
                    </a:cubicBezTo>
                    <a:cubicBezTo>
                      <a:pt x="1239" y="44"/>
                      <a:pt x="1248" y="66"/>
                      <a:pt x="1248" y="91"/>
                    </a:cubicBezTo>
                    <a:cubicBezTo>
                      <a:pt x="1248" y="91"/>
                      <a:pt x="1248" y="91"/>
                      <a:pt x="1248" y="91"/>
                    </a:cubicBezTo>
                    <a:cubicBezTo>
                      <a:pt x="1248" y="91"/>
                      <a:pt x="1248" y="91"/>
                      <a:pt x="1248" y="91"/>
                    </a:cubicBezTo>
                    <a:cubicBezTo>
                      <a:pt x="1228" y="91"/>
                      <a:pt x="1228" y="91"/>
                      <a:pt x="1228" y="91"/>
                    </a:cubicBezTo>
                    <a:cubicBezTo>
                      <a:pt x="1228" y="71"/>
                      <a:pt x="1221" y="53"/>
                      <a:pt x="1210" y="40"/>
                    </a:cubicBezTo>
                    <a:cubicBezTo>
                      <a:pt x="1210" y="40"/>
                      <a:pt x="1210" y="40"/>
                      <a:pt x="1210" y="40"/>
                    </a:cubicBezTo>
                    <a:cubicBezTo>
                      <a:pt x="1199" y="28"/>
                      <a:pt x="1185" y="21"/>
                      <a:pt x="1169" y="21"/>
                    </a:cubicBezTo>
                    <a:cubicBezTo>
                      <a:pt x="1169" y="21"/>
                      <a:pt x="1169" y="21"/>
                      <a:pt x="1169" y="21"/>
                    </a:cubicBezTo>
                    <a:cubicBezTo>
                      <a:pt x="1162" y="21"/>
                      <a:pt x="1162" y="21"/>
                      <a:pt x="1162" y="21"/>
                    </a:cubicBezTo>
                    <a:cubicBezTo>
                      <a:pt x="1146" y="21"/>
                      <a:pt x="1132" y="28"/>
                      <a:pt x="1121" y="40"/>
                    </a:cubicBezTo>
                    <a:cubicBezTo>
                      <a:pt x="1121" y="40"/>
                      <a:pt x="1121" y="40"/>
                      <a:pt x="1121" y="40"/>
                    </a:cubicBezTo>
                    <a:cubicBezTo>
                      <a:pt x="1110" y="53"/>
                      <a:pt x="1103" y="70"/>
                      <a:pt x="1103" y="90"/>
                    </a:cubicBezTo>
                    <a:cubicBezTo>
                      <a:pt x="1103" y="90"/>
                      <a:pt x="1103" y="90"/>
                      <a:pt x="1103" y="90"/>
                    </a:cubicBezTo>
                    <a:cubicBezTo>
                      <a:pt x="1103" y="90"/>
                      <a:pt x="1103" y="90"/>
                      <a:pt x="1103" y="90"/>
                    </a:cubicBezTo>
                    <a:cubicBezTo>
                      <a:pt x="1103" y="1246"/>
                      <a:pt x="1103" y="1246"/>
                      <a:pt x="1103" y="1246"/>
                    </a:cubicBezTo>
                    <a:cubicBezTo>
                      <a:pt x="1103" y="1271"/>
                      <a:pt x="1095" y="1293"/>
                      <a:pt x="1081" y="1309"/>
                    </a:cubicBezTo>
                    <a:cubicBezTo>
                      <a:pt x="1081" y="1309"/>
                      <a:pt x="1081" y="1309"/>
                      <a:pt x="1081" y="1309"/>
                    </a:cubicBezTo>
                    <a:cubicBezTo>
                      <a:pt x="1067" y="1326"/>
                      <a:pt x="1047" y="1336"/>
                      <a:pt x="1024" y="1336"/>
                    </a:cubicBezTo>
                    <a:cubicBezTo>
                      <a:pt x="1024" y="1336"/>
                      <a:pt x="1024" y="1336"/>
                      <a:pt x="1024" y="1336"/>
                    </a:cubicBezTo>
                    <a:cubicBezTo>
                      <a:pt x="1024" y="1336"/>
                      <a:pt x="1024" y="1336"/>
                      <a:pt x="1024" y="1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997601" y="1752427"/>
                <a:ext cx="160342" cy="14091"/>
              </a:xfrm>
              <a:custGeom>
                <a:avLst/>
                <a:gdLst>
                  <a:gd name="T0" fmla="*/ 0 w 330"/>
                  <a:gd name="T1" fmla="*/ 29 h 29"/>
                  <a:gd name="T2" fmla="*/ 0 w 330"/>
                  <a:gd name="T3" fmla="*/ 0 h 29"/>
                  <a:gd name="T4" fmla="*/ 330 w 330"/>
                  <a:gd name="T5" fmla="*/ 0 h 29"/>
                  <a:gd name="T6" fmla="*/ 330 w 330"/>
                  <a:gd name="T7" fmla="*/ 29 h 29"/>
                  <a:gd name="T8" fmla="*/ 0 w 330"/>
                  <a:gd name="T9" fmla="*/ 29 h 29"/>
                  <a:gd name="T10" fmla="*/ 0 w 330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0" h="29">
                    <a:moveTo>
                      <a:pt x="0" y="29"/>
                    </a:moveTo>
                    <a:lnTo>
                      <a:pt x="0" y="0"/>
                    </a:lnTo>
                    <a:lnTo>
                      <a:pt x="330" y="0"/>
                    </a:lnTo>
                    <a:lnTo>
                      <a:pt x="330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997601" y="1849119"/>
                <a:ext cx="101550" cy="13605"/>
              </a:xfrm>
              <a:custGeom>
                <a:avLst/>
                <a:gdLst>
                  <a:gd name="T0" fmla="*/ 0 w 209"/>
                  <a:gd name="T1" fmla="*/ 28 h 28"/>
                  <a:gd name="T2" fmla="*/ 0 w 209"/>
                  <a:gd name="T3" fmla="*/ 0 h 28"/>
                  <a:gd name="T4" fmla="*/ 209 w 209"/>
                  <a:gd name="T5" fmla="*/ 0 h 28"/>
                  <a:gd name="T6" fmla="*/ 209 w 209"/>
                  <a:gd name="T7" fmla="*/ 28 h 28"/>
                  <a:gd name="T8" fmla="*/ 0 w 209"/>
                  <a:gd name="T9" fmla="*/ 28 h 28"/>
                  <a:gd name="T10" fmla="*/ 0 w 209"/>
                  <a:gd name="T1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9" h="28">
                    <a:moveTo>
                      <a:pt x="0" y="28"/>
                    </a:moveTo>
                    <a:lnTo>
                      <a:pt x="0" y="0"/>
                    </a:lnTo>
                    <a:lnTo>
                      <a:pt x="209" y="0"/>
                    </a:lnTo>
                    <a:lnTo>
                      <a:pt x="209" y="28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997601" y="1946782"/>
                <a:ext cx="101550" cy="14091"/>
              </a:xfrm>
              <a:custGeom>
                <a:avLst/>
                <a:gdLst>
                  <a:gd name="T0" fmla="*/ 0 w 209"/>
                  <a:gd name="T1" fmla="*/ 29 h 29"/>
                  <a:gd name="T2" fmla="*/ 0 w 209"/>
                  <a:gd name="T3" fmla="*/ 0 h 29"/>
                  <a:gd name="T4" fmla="*/ 209 w 209"/>
                  <a:gd name="T5" fmla="*/ 0 h 29"/>
                  <a:gd name="T6" fmla="*/ 209 w 209"/>
                  <a:gd name="T7" fmla="*/ 29 h 29"/>
                  <a:gd name="T8" fmla="*/ 0 w 209"/>
                  <a:gd name="T9" fmla="*/ 29 h 29"/>
                  <a:gd name="T10" fmla="*/ 0 w 209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9" h="29">
                    <a:moveTo>
                      <a:pt x="0" y="29"/>
                    </a:moveTo>
                    <a:lnTo>
                      <a:pt x="0" y="0"/>
                    </a:lnTo>
                    <a:lnTo>
                      <a:pt x="209" y="0"/>
                    </a:lnTo>
                    <a:lnTo>
                      <a:pt x="209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997601" y="2043474"/>
                <a:ext cx="101550" cy="13605"/>
              </a:xfrm>
              <a:custGeom>
                <a:avLst/>
                <a:gdLst>
                  <a:gd name="T0" fmla="*/ 0 w 209"/>
                  <a:gd name="T1" fmla="*/ 28 h 28"/>
                  <a:gd name="T2" fmla="*/ 0 w 209"/>
                  <a:gd name="T3" fmla="*/ 0 h 28"/>
                  <a:gd name="T4" fmla="*/ 209 w 209"/>
                  <a:gd name="T5" fmla="*/ 0 h 28"/>
                  <a:gd name="T6" fmla="*/ 209 w 209"/>
                  <a:gd name="T7" fmla="*/ 28 h 28"/>
                  <a:gd name="T8" fmla="*/ 0 w 209"/>
                  <a:gd name="T9" fmla="*/ 28 h 28"/>
                  <a:gd name="T10" fmla="*/ 0 w 209"/>
                  <a:gd name="T1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9" h="28">
                    <a:moveTo>
                      <a:pt x="0" y="28"/>
                    </a:moveTo>
                    <a:lnTo>
                      <a:pt x="0" y="0"/>
                    </a:lnTo>
                    <a:lnTo>
                      <a:pt x="209" y="0"/>
                    </a:lnTo>
                    <a:lnTo>
                      <a:pt x="209" y="28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997601" y="2140165"/>
                <a:ext cx="160342" cy="13605"/>
              </a:xfrm>
              <a:custGeom>
                <a:avLst/>
                <a:gdLst>
                  <a:gd name="T0" fmla="*/ 0 w 330"/>
                  <a:gd name="T1" fmla="*/ 28 h 28"/>
                  <a:gd name="T2" fmla="*/ 0 w 330"/>
                  <a:gd name="T3" fmla="*/ 0 h 28"/>
                  <a:gd name="T4" fmla="*/ 330 w 330"/>
                  <a:gd name="T5" fmla="*/ 0 h 28"/>
                  <a:gd name="T6" fmla="*/ 330 w 330"/>
                  <a:gd name="T7" fmla="*/ 28 h 28"/>
                  <a:gd name="T8" fmla="*/ 0 w 330"/>
                  <a:gd name="T9" fmla="*/ 28 h 28"/>
                  <a:gd name="T10" fmla="*/ 0 w 330"/>
                  <a:gd name="T1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0" h="28">
                    <a:moveTo>
                      <a:pt x="0" y="28"/>
                    </a:moveTo>
                    <a:lnTo>
                      <a:pt x="0" y="0"/>
                    </a:lnTo>
                    <a:lnTo>
                      <a:pt x="330" y="0"/>
                    </a:lnTo>
                    <a:lnTo>
                      <a:pt x="330" y="28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992256" y="2237828"/>
                <a:ext cx="106895" cy="13605"/>
              </a:xfrm>
              <a:custGeom>
                <a:avLst/>
                <a:gdLst>
                  <a:gd name="T0" fmla="*/ 0 w 220"/>
                  <a:gd name="T1" fmla="*/ 28 h 28"/>
                  <a:gd name="T2" fmla="*/ 0 w 220"/>
                  <a:gd name="T3" fmla="*/ 0 h 28"/>
                  <a:gd name="T4" fmla="*/ 220 w 220"/>
                  <a:gd name="T5" fmla="*/ 0 h 28"/>
                  <a:gd name="T6" fmla="*/ 220 w 220"/>
                  <a:gd name="T7" fmla="*/ 28 h 28"/>
                  <a:gd name="T8" fmla="*/ 0 w 220"/>
                  <a:gd name="T9" fmla="*/ 28 h 28"/>
                  <a:gd name="T10" fmla="*/ 0 w 220"/>
                  <a:gd name="T1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0" h="28">
                    <a:moveTo>
                      <a:pt x="0" y="28"/>
                    </a:moveTo>
                    <a:lnTo>
                      <a:pt x="0" y="0"/>
                    </a:lnTo>
                    <a:lnTo>
                      <a:pt x="220" y="0"/>
                    </a:lnTo>
                    <a:lnTo>
                      <a:pt x="220" y="28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992256" y="2334520"/>
                <a:ext cx="106895" cy="13605"/>
              </a:xfrm>
              <a:custGeom>
                <a:avLst/>
                <a:gdLst>
                  <a:gd name="T0" fmla="*/ 0 w 220"/>
                  <a:gd name="T1" fmla="*/ 28 h 28"/>
                  <a:gd name="T2" fmla="*/ 0 w 220"/>
                  <a:gd name="T3" fmla="*/ 0 h 28"/>
                  <a:gd name="T4" fmla="*/ 220 w 220"/>
                  <a:gd name="T5" fmla="*/ 0 h 28"/>
                  <a:gd name="T6" fmla="*/ 220 w 220"/>
                  <a:gd name="T7" fmla="*/ 28 h 28"/>
                  <a:gd name="T8" fmla="*/ 0 w 220"/>
                  <a:gd name="T9" fmla="*/ 28 h 28"/>
                  <a:gd name="T10" fmla="*/ 0 w 220"/>
                  <a:gd name="T1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0" h="28">
                    <a:moveTo>
                      <a:pt x="0" y="28"/>
                    </a:moveTo>
                    <a:lnTo>
                      <a:pt x="0" y="0"/>
                    </a:lnTo>
                    <a:lnTo>
                      <a:pt x="220" y="0"/>
                    </a:lnTo>
                    <a:lnTo>
                      <a:pt x="220" y="28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992256" y="2431212"/>
                <a:ext cx="106895" cy="13605"/>
              </a:xfrm>
              <a:custGeom>
                <a:avLst/>
                <a:gdLst>
                  <a:gd name="T0" fmla="*/ 0 w 220"/>
                  <a:gd name="T1" fmla="*/ 28 h 28"/>
                  <a:gd name="T2" fmla="*/ 0 w 220"/>
                  <a:gd name="T3" fmla="*/ 0 h 28"/>
                  <a:gd name="T4" fmla="*/ 220 w 220"/>
                  <a:gd name="T5" fmla="*/ 0 h 28"/>
                  <a:gd name="T6" fmla="*/ 220 w 220"/>
                  <a:gd name="T7" fmla="*/ 28 h 28"/>
                  <a:gd name="T8" fmla="*/ 0 w 220"/>
                  <a:gd name="T9" fmla="*/ 28 h 28"/>
                  <a:gd name="T10" fmla="*/ 0 w 220"/>
                  <a:gd name="T1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0" h="28">
                    <a:moveTo>
                      <a:pt x="0" y="28"/>
                    </a:moveTo>
                    <a:lnTo>
                      <a:pt x="0" y="0"/>
                    </a:lnTo>
                    <a:lnTo>
                      <a:pt x="220" y="0"/>
                    </a:lnTo>
                    <a:lnTo>
                      <a:pt x="220" y="28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997601" y="2528875"/>
                <a:ext cx="160342" cy="13605"/>
              </a:xfrm>
              <a:custGeom>
                <a:avLst/>
                <a:gdLst>
                  <a:gd name="T0" fmla="*/ 0 w 330"/>
                  <a:gd name="T1" fmla="*/ 28 h 28"/>
                  <a:gd name="T2" fmla="*/ 0 w 330"/>
                  <a:gd name="T3" fmla="*/ 0 h 28"/>
                  <a:gd name="T4" fmla="*/ 330 w 330"/>
                  <a:gd name="T5" fmla="*/ 0 h 28"/>
                  <a:gd name="T6" fmla="*/ 330 w 330"/>
                  <a:gd name="T7" fmla="*/ 28 h 28"/>
                  <a:gd name="T8" fmla="*/ 0 w 330"/>
                  <a:gd name="T9" fmla="*/ 28 h 28"/>
                  <a:gd name="T10" fmla="*/ 0 w 330"/>
                  <a:gd name="T1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0" h="28">
                    <a:moveTo>
                      <a:pt x="0" y="28"/>
                    </a:moveTo>
                    <a:lnTo>
                      <a:pt x="0" y="0"/>
                    </a:lnTo>
                    <a:lnTo>
                      <a:pt x="330" y="0"/>
                    </a:lnTo>
                    <a:lnTo>
                      <a:pt x="330" y="28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 flipH="1">
              <a:off x="9171347" y="2319577"/>
              <a:ext cx="55068" cy="1509489"/>
            </a:xfrm>
            <a:prstGeom prst="rect">
              <a:avLst/>
            </a:prstGeom>
            <a:solidFill>
              <a:srgbClr val="E2DD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 sz="253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994477" y="2842094"/>
            <a:ext cx="1449838" cy="1399760"/>
            <a:chOff x="6631829" y="2694873"/>
            <a:chExt cx="1374737" cy="1327253"/>
          </a:xfrm>
          <a:solidFill>
            <a:schemeClr val="accent3"/>
          </a:solidFill>
        </p:grpSpPr>
        <p:sp>
          <p:nvSpPr>
            <p:cNvPr id="18" name="Freeform 17"/>
            <p:cNvSpPr>
              <a:spLocks/>
            </p:cNvSpPr>
            <p:nvPr/>
          </p:nvSpPr>
          <p:spPr bwMode="auto">
            <a:xfrm flipH="1">
              <a:off x="6631829" y="2694873"/>
              <a:ext cx="1374737" cy="245535"/>
            </a:xfrm>
            <a:custGeom>
              <a:avLst/>
              <a:gdLst>
                <a:gd name="T0" fmla="*/ 890 w 896"/>
                <a:gd name="T1" fmla="*/ 32 h 160"/>
                <a:gd name="T2" fmla="*/ 840 w 896"/>
                <a:gd name="T3" fmla="*/ 0 h 160"/>
                <a:gd name="T4" fmla="*/ 791 w 896"/>
                <a:gd name="T5" fmla="*/ 32 h 160"/>
                <a:gd name="T6" fmla="*/ 741 w 896"/>
                <a:gd name="T7" fmla="*/ 0 h 160"/>
                <a:gd name="T8" fmla="*/ 692 w 896"/>
                <a:gd name="T9" fmla="*/ 32 h 160"/>
                <a:gd name="T10" fmla="*/ 642 w 896"/>
                <a:gd name="T11" fmla="*/ 0 h 160"/>
                <a:gd name="T12" fmla="*/ 593 w 896"/>
                <a:gd name="T13" fmla="*/ 32 h 160"/>
                <a:gd name="T14" fmla="*/ 544 w 896"/>
                <a:gd name="T15" fmla="*/ 0 h 160"/>
                <a:gd name="T16" fmla="*/ 494 w 896"/>
                <a:gd name="T17" fmla="*/ 32 h 160"/>
                <a:gd name="T18" fmla="*/ 445 w 896"/>
                <a:gd name="T19" fmla="*/ 0 h 160"/>
                <a:gd name="T20" fmla="*/ 395 w 896"/>
                <a:gd name="T21" fmla="*/ 32 h 160"/>
                <a:gd name="T22" fmla="*/ 346 w 896"/>
                <a:gd name="T23" fmla="*/ 0 h 160"/>
                <a:gd name="T24" fmla="*/ 296 w 896"/>
                <a:gd name="T25" fmla="*/ 32 h 160"/>
                <a:gd name="T26" fmla="*/ 247 w 896"/>
                <a:gd name="T27" fmla="*/ 0 h 160"/>
                <a:gd name="T28" fmla="*/ 197 w 896"/>
                <a:gd name="T29" fmla="*/ 32 h 160"/>
                <a:gd name="T30" fmla="*/ 148 w 896"/>
                <a:gd name="T31" fmla="*/ 0 h 160"/>
                <a:gd name="T32" fmla="*/ 98 w 896"/>
                <a:gd name="T33" fmla="*/ 32 h 160"/>
                <a:gd name="T34" fmla="*/ 49 w 896"/>
                <a:gd name="T35" fmla="*/ 0 h 160"/>
                <a:gd name="T36" fmla="*/ 0 w 896"/>
                <a:gd name="T37" fmla="*/ 32 h 160"/>
                <a:gd name="T38" fmla="*/ 0 w 896"/>
                <a:gd name="T39" fmla="*/ 160 h 160"/>
                <a:gd name="T40" fmla="*/ 896 w 896"/>
                <a:gd name="T41" fmla="*/ 160 h 160"/>
                <a:gd name="T42" fmla="*/ 896 w 896"/>
                <a:gd name="T43" fmla="*/ 32 h 160"/>
                <a:gd name="T44" fmla="*/ 890 w 896"/>
                <a:gd name="T45" fmla="*/ 3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96" h="160">
                  <a:moveTo>
                    <a:pt x="890" y="32"/>
                  </a:moveTo>
                  <a:cubicBezTo>
                    <a:pt x="869" y="32"/>
                    <a:pt x="850" y="19"/>
                    <a:pt x="840" y="0"/>
                  </a:cubicBezTo>
                  <a:cubicBezTo>
                    <a:pt x="830" y="19"/>
                    <a:pt x="812" y="32"/>
                    <a:pt x="791" y="32"/>
                  </a:cubicBezTo>
                  <a:cubicBezTo>
                    <a:pt x="770" y="32"/>
                    <a:pt x="752" y="19"/>
                    <a:pt x="741" y="0"/>
                  </a:cubicBezTo>
                  <a:cubicBezTo>
                    <a:pt x="731" y="19"/>
                    <a:pt x="713" y="32"/>
                    <a:pt x="692" y="32"/>
                  </a:cubicBezTo>
                  <a:cubicBezTo>
                    <a:pt x="671" y="32"/>
                    <a:pt x="653" y="19"/>
                    <a:pt x="642" y="0"/>
                  </a:cubicBezTo>
                  <a:cubicBezTo>
                    <a:pt x="632" y="19"/>
                    <a:pt x="614" y="32"/>
                    <a:pt x="593" y="32"/>
                  </a:cubicBezTo>
                  <a:cubicBezTo>
                    <a:pt x="572" y="32"/>
                    <a:pt x="554" y="19"/>
                    <a:pt x="544" y="0"/>
                  </a:cubicBezTo>
                  <a:cubicBezTo>
                    <a:pt x="533" y="19"/>
                    <a:pt x="515" y="32"/>
                    <a:pt x="494" y="32"/>
                  </a:cubicBezTo>
                  <a:cubicBezTo>
                    <a:pt x="473" y="32"/>
                    <a:pt x="455" y="19"/>
                    <a:pt x="445" y="0"/>
                  </a:cubicBezTo>
                  <a:cubicBezTo>
                    <a:pt x="434" y="19"/>
                    <a:pt x="416" y="32"/>
                    <a:pt x="395" y="32"/>
                  </a:cubicBezTo>
                  <a:cubicBezTo>
                    <a:pt x="374" y="32"/>
                    <a:pt x="356" y="19"/>
                    <a:pt x="346" y="0"/>
                  </a:cubicBezTo>
                  <a:cubicBezTo>
                    <a:pt x="336" y="19"/>
                    <a:pt x="317" y="32"/>
                    <a:pt x="296" y="32"/>
                  </a:cubicBezTo>
                  <a:cubicBezTo>
                    <a:pt x="275" y="32"/>
                    <a:pt x="257" y="19"/>
                    <a:pt x="247" y="0"/>
                  </a:cubicBezTo>
                  <a:cubicBezTo>
                    <a:pt x="237" y="19"/>
                    <a:pt x="218" y="32"/>
                    <a:pt x="197" y="32"/>
                  </a:cubicBezTo>
                  <a:cubicBezTo>
                    <a:pt x="176" y="32"/>
                    <a:pt x="158" y="19"/>
                    <a:pt x="148" y="0"/>
                  </a:cubicBezTo>
                  <a:cubicBezTo>
                    <a:pt x="138" y="19"/>
                    <a:pt x="119" y="32"/>
                    <a:pt x="98" y="32"/>
                  </a:cubicBezTo>
                  <a:cubicBezTo>
                    <a:pt x="78" y="32"/>
                    <a:pt x="59" y="19"/>
                    <a:pt x="49" y="0"/>
                  </a:cubicBezTo>
                  <a:cubicBezTo>
                    <a:pt x="39" y="19"/>
                    <a:pt x="21" y="32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896" y="160"/>
                    <a:pt x="896" y="160"/>
                    <a:pt x="896" y="160"/>
                  </a:cubicBezTo>
                  <a:cubicBezTo>
                    <a:pt x="896" y="32"/>
                    <a:pt x="896" y="32"/>
                    <a:pt x="896" y="32"/>
                  </a:cubicBezTo>
                  <a:cubicBezTo>
                    <a:pt x="894" y="32"/>
                    <a:pt x="892" y="32"/>
                    <a:pt x="890" y="3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 sz="253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 flipH="1">
              <a:off x="6631829" y="2871446"/>
              <a:ext cx="1374737" cy="1150680"/>
            </a:xfrm>
            <a:custGeom>
              <a:avLst/>
              <a:gdLst>
                <a:gd name="T0" fmla="*/ 896 w 896"/>
                <a:gd name="T1" fmla="*/ 868 h 938"/>
                <a:gd name="T2" fmla="*/ 830 w 896"/>
                <a:gd name="T3" fmla="*/ 938 h 938"/>
                <a:gd name="T4" fmla="*/ 67 w 896"/>
                <a:gd name="T5" fmla="*/ 938 h 938"/>
                <a:gd name="T6" fmla="*/ 0 w 896"/>
                <a:gd name="T7" fmla="*/ 868 h 938"/>
                <a:gd name="T8" fmla="*/ 0 w 896"/>
                <a:gd name="T9" fmla="*/ 69 h 938"/>
                <a:gd name="T10" fmla="*/ 67 w 896"/>
                <a:gd name="T11" fmla="*/ 0 h 938"/>
                <a:gd name="T12" fmla="*/ 830 w 896"/>
                <a:gd name="T13" fmla="*/ 0 h 938"/>
                <a:gd name="T14" fmla="*/ 896 w 896"/>
                <a:gd name="T15" fmla="*/ 69 h 938"/>
                <a:gd name="T16" fmla="*/ 896 w 896"/>
                <a:gd name="T17" fmla="*/ 868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6" h="938">
                  <a:moveTo>
                    <a:pt x="896" y="868"/>
                  </a:moveTo>
                  <a:cubicBezTo>
                    <a:pt x="896" y="906"/>
                    <a:pt x="866" y="938"/>
                    <a:pt x="830" y="938"/>
                  </a:cubicBezTo>
                  <a:cubicBezTo>
                    <a:pt x="67" y="938"/>
                    <a:pt x="67" y="938"/>
                    <a:pt x="67" y="938"/>
                  </a:cubicBezTo>
                  <a:cubicBezTo>
                    <a:pt x="30" y="938"/>
                    <a:pt x="0" y="906"/>
                    <a:pt x="0" y="868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31"/>
                    <a:pt x="30" y="0"/>
                    <a:pt x="67" y="0"/>
                  </a:cubicBezTo>
                  <a:cubicBezTo>
                    <a:pt x="830" y="0"/>
                    <a:pt x="830" y="0"/>
                    <a:pt x="830" y="0"/>
                  </a:cubicBezTo>
                  <a:cubicBezTo>
                    <a:pt x="866" y="0"/>
                    <a:pt x="896" y="31"/>
                    <a:pt x="896" y="69"/>
                  </a:cubicBezTo>
                  <a:lnTo>
                    <a:pt x="896" y="86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 sz="253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709566" y="2132687"/>
            <a:ext cx="2019662" cy="2161093"/>
            <a:chOff x="6361677" y="2022214"/>
            <a:chExt cx="1915044" cy="2049149"/>
          </a:xfrm>
        </p:grpSpPr>
        <p:grpSp>
          <p:nvGrpSpPr>
            <p:cNvPr id="20" name="Group 19"/>
            <p:cNvGrpSpPr/>
            <p:nvPr/>
          </p:nvGrpSpPr>
          <p:grpSpPr>
            <a:xfrm flipH="1">
              <a:off x="6361677" y="2022214"/>
              <a:ext cx="1915044" cy="2049149"/>
              <a:chOff x="815878" y="1279659"/>
              <a:chExt cx="1436283" cy="1536862"/>
            </a:xfrm>
            <a:solidFill>
              <a:schemeClr val="bg1">
                <a:lumMod val="50000"/>
              </a:schemeClr>
            </a:solidFill>
          </p:grpSpPr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815878" y="1279659"/>
                <a:ext cx="1436283" cy="1536862"/>
              </a:xfrm>
              <a:custGeom>
                <a:avLst/>
                <a:gdLst>
                  <a:gd name="T0" fmla="*/ 224 w 1248"/>
                  <a:gd name="T1" fmla="*/ 1336 h 1336"/>
                  <a:gd name="T2" fmla="*/ 168 w 1248"/>
                  <a:gd name="T3" fmla="*/ 1309 h 1336"/>
                  <a:gd name="T4" fmla="*/ 145 w 1248"/>
                  <a:gd name="T5" fmla="*/ 1246 h 1336"/>
                  <a:gd name="T6" fmla="*/ 145 w 1248"/>
                  <a:gd name="T7" fmla="*/ 90 h 1336"/>
                  <a:gd name="T8" fmla="*/ 127 w 1248"/>
                  <a:gd name="T9" fmla="*/ 40 h 1336"/>
                  <a:gd name="T10" fmla="*/ 86 w 1248"/>
                  <a:gd name="T11" fmla="*/ 21 h 1336"/>
                  <a:gd name="T12" fmla="*/ 38 w 1248"/>
                  <a:gd name="T13" fmla="*/ 40 h 1336"/>
                  <a:gd name="T14" fmla="*/ 20 w 1248"/>
                  <a:gd name="T15" fmla="*/ 91 h 1336"/>
                  <a:gd name="T16" fmla="*/ 0 w 1248"/>
                  <a:gd name="T17" fmla="*/ 91 h 1336"/>
                  <a:gd name="T18" fmla="*/ 23 w 1248"/>
                  <a:gd name="T19" fmla="*/ 27 h 1336"/>
                  <a:gd name="T20" fmla="*/ 79 w 1248"/>
                  <a:gd name="T21" fmla="*/ 1 h 1336"/>
                  <a:gd name="T22" fmla="*/ 143 w 1248"/>
                  <a:gd name="T23" fmla="*/ 27 h 1336"/>
                  <a:gd name="T24" fmla="*/ 165 w 1248"/>
                  <a:gd name="T25" fmla="*/ 91 h 1336"/>
                  <a:gd name="T26" fmla="*/ 165 w 1248"/>
                  <a:gd name="T27" fmla="*/ 91 h 1336"/>
                  <a:gd name="T28" fmla="*/ 165 w 1248"/>
                  <a:gd name="T29" fmla="*/ 91 h 1336"/>
                  <a:gd name="T30" fmla="*/ 183 w 1248"/>
                  <a:gd name="T31" fmla="*/ 1296 h 1336"/>
                  <a:gd name="T32" fmla="*/ 224 w 1248"/>
                  <a:gd name="T33" fmla="*/ 1316 h 1336"/>
                  <a:gd name="T34" fmla="*/ 1024 w 1248"/>
                  <a:gd name="T35" fmla="*/ 1316 h 1336"/>
                  <a:gd name="T36" fmla="*/ 1065 w 1248"/>
                  <a:gd name="T37" fmla="*/ 1296 h 1336"/>
                  <a:gd name="T38" fmla="*/ 1083 w 1248"/>
                  <a:gd name="T39" fmla="*/ 1246 h 1336"/>
                  <a:gd name="T40" fmla="*/ 1083 w 1248"/>
                  <a:gd name="T41" fmla="*/ 91 h 1336"/>
                  <a:gd name="T42" fmla="*/ 1106 w 1248"/>
                  <a:gd name="T43" fmla="*/ 27 h 1336"/>
                  <a:gd name="T44" fmla="*/ 1162 w 1248"/>
                  <a:gd name="T45" fmla="*/ 1 h 1336"/>
                  <a:gd name="T46" fmla="*/ 1169 w 1248"/>
                  <a:gd name="T47" fmla="*/ 1 h 1336"/>
                  <a:gd name="T48" fmla="*/ 1225 w 1248"/>
                  <a:gd name="T49" fmla="*/ 27 h 1336"/>
                  <a:gd name="T50" fmla="*/ 1248 w 1248"/>
                  <a:gd name="T51" fmla="*/ 91 h 1336"/>
                  <a:gd name="T52" fmla="*/ 1228 w 1248"/>
                  <a:gd name="T53" fmla="*/ 91 h 1336"/>
                  <a:gd name="T54" fmla="*/ 1210 w 1248"/>
                  <a:gd name="T55" fmla="*/ 40 h 1336"/>
                  <a:gd name="T56" fmla="*/ 1169 w 1248"/>
                  <a:gd name="T57" fmla="*/ 21 h 1336"/>
                  <a:gd name="T58" fmla="*/ 1121 w 1248"/>
                  <a:gd name="T59" fmla="*/ 40 h 1336"/>
                  <a:gd name="T60" fmla="*/ 1103 w 1248"/>
                  <a:gd name="T61" fmla="*/ 90 h 1336"/>
                  <a:gd name="T62" fmla="*/ 1103 w 1248"/>
                  <a:gd name="T63" fmla="*/ 90 h 1336"/>
                  <a:gd name="T64" fmla="*/ 1081 w 1248"/>
                  <a:gd name="T65" fmla="*/ 1309 h 1336"/>
                  <a:gd name="T66" fmla="*/ 1024 w 1248"/>
                  <a:gd name="T67" fmla="*/ 1336 h 1336"/>
                  <a:gd name="T68" fmla="*/ 1024 w 1248"/>
                  <a:gd name="T69" fmla="*/ 1336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48" h="1336">
                    <a:moveTo>
                      <a:pt x="1024" y="1336"/>
                    </a:moveTo>
                    <a:cubicBezTo>
                      <a:pt x="224" y="1336"/>
                      <a:pt x="224" y="1336"/>
                      <a:pt x="224" y="1336"/>
                    </a:cubicBezTo>
                    <a:cubicBezTo>
                      <a:pt x="202" y="1336"/>
                      <a:pt x="182" y="1326"/>
                      <a:pt x="168" y="1309"/>
                    </a:cubicBezTo>
                    <a:cubicBezTo>
                      <a:pt x="168" y="1309"/>
                      <a:pt x="168" y="1309"/>
                      <a:pt x="168" y="1309"/>
                    </a:cubicBezTo>
                    <a:cubicBezTo>
                      <a:pt x="154" y="1293"/>
                      <a:pt x="145" y="1271"/>
                      <a:pt x="145" y="1246"/>
                    </a:cubicBezTo>
                    <a:cubicBezTo>
                      <a:pt x="145" y="1246"/>
                      <a:pt x="145" y="1246"/>
                      <a:pt x="145" y="1246"/>
                    </a:cubicBezTo>
                    <a:cubicBezTo>
                      <a:pt x="145" y="91"/>
                      <a:pt x="145" y="91"/>
                      <a:pt x="145" y="91"/>
                    </a:cubicBezTo>
                    <a:cubicBezTo>
                      <a:pt x="145" y="90"/>
                      <a:pt x="145" y="90"/>
                      <a:pt x="145" y="90"/>
                    </a:cubicBezTo>
                    <a:cubicBezTo>
                      <a:pt x="145" y="71"/>
                      <a:pt x="138" y="53"/>
                      <a:pt x="127" y="40"/>
                    </a:cubicBezTo>
                    <a:cubicBezTo>
                      <a:pt x="127" y="40"/>
                      <a:pt x="127" y="40"/>
                      <a:pt x="127" y="40"/>
                    </a:cubicBezTo>
                    <a:cubicBezTo>
                      <a:pt x="116" y="28"/>
                      <a:pt x="102" y="21"/>
                      <a:pt x="86" y="21"/>
                    </a:cubicBezTo>
                    <a:cubicBezTo>
                      <a:pt x="86" y="21"/>
                      <a:pt x="86" y="21"/>
                      <a:pt x="86" y="21"/>
                    </a:cubicBezTo>
                    <a:cubicBezTo>
                      <a:pt x="79" y="21"/>
                      <a:pt x="79" y="21"/>
                      <a:pt x="79" y="21"/>
                    </a:cubicBezTo>
                    <a:cubicBezTo>
                      <a:pt x="64" y="21"/>
                      <a:pt x="49" y="28"/>
                      <a:pt x="38" y="40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27" y="53"/>
                      <a:pt x="20" y="71"/>
                      <a:pt x="20" y="91"/>
                    </a:cubicBezTo>
                    <a:cubicBezTo>
                      <a:pt x="20" y="91"/>
                      <a:pt x="20" y="91"/>
                      <a:pt x="2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66"/>
                      <a:pt x="9" y="44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37" y="11"/>
                      <a:pt x="57" y="0"/>
                      <a:pt x="79" y="1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108" y="0"/>
                      <a:pt x="128" y="11"/>
                      <a:pt x="143" y="27"/>
                    </a:cubicBezTo>
                    <a:cubicBezTo>
                      <a:pt x="143" y="27"/>
                      <a:pt x="143" y="27"/>
                      <a:pt x="143" y="27"/>
                    </a:cubicBezTo>
                    <a:cubicBezTo>
                      <a:pt x="157" y="44"/>
                      <a:pt x="165" y="66"/>
                      <a:pt x="165" y="91"/>
                    </a:cubicBezTo>
                    <a:cubicBezTo>
                      <a:pt x="165" y="91"/>
                      <a:pt x="165" y="91"/>
                      <a:pt x="165" y="91"/>
                    </a:cubicBezTo>
                    <a:cubicBezTo>
                      <a:pt x="165" y="91"/>
                      <a:pt x="165" y="91"/>
                      <a:pt x="165" y="91"/>
                    </a:cubicBezTo>
                    <a:cubicBezTo>
                      <a:pt x="165" y="91"/>
                      <a:pt x="165" y="91"/>
                      <a:pt x="165" y="91"/>
                    </a:cubicBezTo>
                    <a:cubicBezTo>
                      <a:pt x="165" y="91"/>
                      <a:pt x="165" y="91"/>
                      <a:pt x="165" y="91"/>
                    </a:cubicBezTo>
                    <a:cubicBezTo>
                      <a:pt x="165" y="1246"/>
                      <a:pt x="165" y="1246"/>
                      <a:pt x="165" y="1246"/>
                    </a:cubicBezTo>
                    <a:cubicBezTo>
                      <a:pt x="165" y="1266"/>
                      <a:pt x="172" y="1284"/>
                      <a:pt x="183" y="1296"/>
                    </a:cubicBezTo>
                    <a:cubicBezTo>
                      <a:pt x="183" y="1296"/>
                      <a:pt x="183" y="1296"/>
                      <a:pt x="183" y="1296"/>
                    </a:cubicBezTo>
                    <a:cubicBezTo>
                      <a:pt x="194" y="1309"/>
                      <a:pt x="208" y="1316"/>
                      <a:pt x="224" y="1316"/>
                    </a:cubicBezTo>
                    <a:cubicBezTo>
                      <a:pt x="224" y="1316"/>
                      <a:pt x="224" y="1316"/>
                      <a:pt x="224" y="1316"/>
                    </a:cubicBezTo>
                    <a:cubicBezTo>
                      <a:pt x="1024" y="1316"/>
                      <a:pt x="1024" y="1316"/>
                      <a:pt x="1024" y="1316"/>
                    </a:cubicBezTo>
                    <a:cubicBezTo>
                      <a:pt x="1040" y="1316"/>
                      <a:pt x="1055" y="1309"/>
                      <a:pt x="1065" y="1296"/>
                    </a:cubicBezTo>
                    <a:cubicBezTo>
                      <a:pt x="1065" y="1296"/>
                      <a:pt x="1065" y="1296"/>
                      <a:pt x="1065" y="1296"/>
                    </a:cubicBezTo>
                    <a:cubicBezTo>
                      <a:pt x="1076" y="1284"/>
                      <a:pt x="1083" y="1266"/>
                      <a:pt x="1083" y="1246"/>
                    </a:cubicBezTo>
                    <a:cubicBezTo>
                      <a:pt x="1083" y="1246"/>
                      <a:pt x="1083" y="1246"/>
                      <a:pt x="1083" y="1246"/>
                    </a:cubicBezTo>
                    <a:cubicBezTo>
                      <a:pt x="1083" y="92"/>
                      <a:pt x="1083" y="92"/>
                      <a:pt x="1083" y="92"/>
                    </a:cubicBezTo>
                    <a:cubicBezTo>
                      <a:pt x="1083" y="91"/>
                      <a:pt x="1083" y="91"/>
                      <a:pt x="1083" y="91"/>
                    </a:cubicBezTo>
                    <a:cubicBezTo>
                      <a:pt x="1083" y="91"/>
                      <a:pt x="1083" y="91"/>
                      <a:pt x="1083" y="91"/>
                    </a:cubicBezTo>
                    <a:cubicBezTo>
                      <a:pt x="1083" y="66"/>
                      <a:pt x="1092" y="44"/>
                      <a:pt x="1106" y="27"/>
                    </a:cubicBezTo>
                    <a:cubicBezTo>
                      <a:pt x="1106" y="27"/>
                      <a:pt x="1106" y="27"/>
                      <a:pt x="1106" y="27"/>
                    </a:cubicBezTo>
                    <a:cubicBezTo>
                      <a:pt x="1120" y="11"/>
                      <a:pt x="1140" y="0"/>
                      <a:pt x="1162" y="1"/>
                    </a:cubicBezTo>
                    <a:cubicBezTo>
                      <a:pt x="1162" y="1"/>
                      <a:pt x="1162" y="1"/>
                      <a:pt x="1162" y="1"/>
                    </a:cubicBezTo>
                    <a:cubicBezTo>
                      <a:pt x="1169" y="1"/>
                      <a:pt x="1169" y="1"/>
                      <a:pt x="1169" y="1"/>
                    </a:cubicBezTo>
                    <a:cubicBezTo>
                      <a:pt x="1191" y="0"/>
                      <a:pt x="1211" y="11"/>
                      <a:pt x="1225" y="27"/>
                    </a:cubicBezTo>
                    <a:cubicBezTo>
                      <a:pt x="1225" y="27"/>
                      <a:pt x="1225" y="27"/>
                      <a:pt x="1225" y="27"/>
                    </a:cubicBezTo>
                    <a:cubicBezTo>
                      <a:pt x="1239" y="44"/>
                      <a:pt x="1248" y="66"/>
                      <a:pt x="1248" y="91"/>
                    </a:cubicBezTo>
                    <a:cubicBezTo>
                      <a:pt x="1248" y="91"/>
                      <a:pt x="1248" y="91"/>
                      <a:pt x="1248" y="91"/>
                    </a:cubicBezTo>
                    <a:cubicBezTo>
                      <a:pt x="1248" y="91"/>
                      <a:pt x="1248" y="91"/>
                      <a:pt x="1248" y="91"/>
                    </a:cubicBezTo>
                    <a:cubicBezTo>
                      <a:pt x="1228" y="91"/>
                      <a:pt x="1228" y="91"/>
                      <a:pt x="1228" y="91"/>
                    </a:cubicBezTo>
                    <a:cubicBezTo>
                      <a:pt x="1228" y="71"/>
                      <a:pt x="1221" y="53"/>
                      <a:pt x="1210" y="40"/>
                    </a:cubicBezTo>
                    <a:cubicBezTo>
                      <a:pt x="1210" y="40"/>
                      <a:pt x="1210" y="40"/>
                      <a:pt x="1210" y="40"/>
                    </a:cubicBezTo>
                    <a:cubicBezTo>
                      <a:pt x="1199" y="28"/>
                      <a:pt x="1185" y="21"/>
                      <a:pt x="1169" y="21"/>
                    </a:cubicBezTo>
                    <a:cubicBezTo>
                      <a:pt x="1169" y="21"/>
                      <a:pt x="1169" y="21"/>
                      <a:pt x="1169" y="21"/>
                    </a:cubicBezTo>
                    <a:cubicBezTo>
                      <a:pt x="1162" y="21"/>
                      <a:pt x="1162" y="21"/>
                      <a:pt x="1162" y="21"/>
                    </a:cubicBezTo>
                    <a:cubicBezTo>
                      <a:pt x="1146" y="21"/>
                      <a:pt x="1132" y="28"/>
                      <a:pt x="1121" y="40"/>
                    </a:cubicBezTo>
                    <a:cubicBezTo>
                      <a:pt x="1121" y="40"/>
                      <a:pt x="1121" y="40"/>
                      <a:pt x="1121" y="40"/>
                    </a:cubicBezTo>
                    <a:cubicBezTo>
                      <a:pt x="1110" y="53"/>
                      <a:pt x="1103" y="70"/>
                      <a:pt x="1103" y="90"/>
                    </a:cubicBezTo>
                    <a:cubicBezTo>
                      <a:pt x="1103" y="90"/>
                      <a:pt x="1103" y="90"/>
                      <a:pt x="1103" y="90"/>
                    </a:cubicBezTo>
                    <a:cubicBezTo>
                      <a:pt x="1103" y="90"/>
                      <a:pt x="1103" y="90"/>
                      <a:pt x="1103" y="90"/>
                    </a:cubicBezTo>
                    <a:cubicBezTo>
                      <a:pt x="1103" y="1246"/>
                      <a:pt x="1103" y="1246"/>
                      <a:pt x="1103" y="1246"/>
                    </a:cubicBezTo>
                    <a:cubicBezTo>
                      <a:pt x="1103" y="1271"/>
                      <a:pt x="1095" y="1293"/>
                      <a:pt x="1081" y="1309"/>
                    </a:cubicBezTo>
                    <a:cubicBezTo>
                      <a:pt x="1081" y="1309"/>
                      <a:pt x="1081" y="1309"/>
                      <a:pt x="1081" y="1309"/>
                    </a:cubicBezTo>
                    <a:cubicBezTo>
                      <a:pt x="1067" y="1326"/>
                      <a:pt x="1047" y="1336"/>
                      <a:pt x="1024" y="1336"/>
                    </a:cubicBezTo>
                    <a:cubicBezTo>
                      <a:pt x="1024" y="1336"/>
                      <a:pt x="1024" y="1336"/>
                      <a:pt x="1024" y="1336"/>
                    </a:cubicBezTo>
                    <a:cubicBezTo>
                      <a:pt x="1024" y="1336"/>
                      <a:pt x="1024" y="1336"/>
                      <a:pt x="1024" y="1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997601" y="1752427"/>
                <a:ext cx="160342" cy="14091"/>
              </a:xfrm>
              <a:custGeom>
                <a:avLst/>
                <a:gdLst>
                  <a:gd name="T0" fmla="*/ 0 w 330"/>
                  <a:gd name="T1" fmla="*/ 29 h 29"/>
                  <a:gd name="T2" fmla="*/ 0 w 330"/>
                  <a:gd name="T3" fmla="*/ 0 h 29"/>
                  <a:gd name="T4" fmla="*/ 330 w 330"/>
                  <a:gd name="T5" fmla="*/ 0 h 29"/>
                  <a:gd name="T6" fmla="*/ 330 w 330"/>
                  <a:gd name="T7" fmla="*/ 29 h 29"/>
                  <a:gd name="T8" fmla="*/ 0 w 330"/>
                  <a:gd name="T9" fmla="*/ 29 h 29"/>
                  <a:gd name="T10" fmla="*/ 0 w 330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0" h="29">
                    <a:moveTo>
                      <a:pt x="0" y="29"/>
                    </a:moveTo>
                    <a:lnTo>
                      <a:pt x="0" y="0"/>
                    </a:lnTo>
                    <a:lnTo>
                      <a:pt x="330" y="0"/>
                    </a:lnTo>
                    <a:lnTo>
                      <a:pt x="330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997601" y="1849119"/>
                <a:ext cx="101550" cy="13605"/>
              </a:xfrm>
              <a:custGeom>
                <a:avLst/>
                <a:gdLst>
                  <a:gd name="T0" fmla="*/ 0 w 209"/>
                  <a:gd name="T1" fmla="*/ 28 h 28"/>
                  <a:gd name="T2" fmla="*/ 0 w 209"/>
                  <a:gd name="T3" fmla="*/ 0 h 28"/>
                  <a:gd name="T4" fmla="*/ 209 w 209"/>
                  <a:gd name="T5" fmla="*/ 0 h 28"/>
                  <a:gd name="T6" fmla="*/ 209 w 209"/>
                  <a:gd name="T7" fmla="*/ 28 h 28"/>
                  <a:gd name="T8" fmla="*/ 0 w 209"/>
                  <a:gd name="T9" fmla="*/ 28 h 28"/>
                  <a:gd name="T10" fmla="*/ 0 w 209"/>
                  <a:gd name="T1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9" h="28">
                    <a:moveTo>
                      <a:pt x="0" y="28"/>
                    </a:moveTo>
                    <a:lnTo>
                      <a:pt x="0" y="0"/>
                    </a:lnTo>
                    <a:lnTo>
                      <a:pt x="209" y="0"/>
                    </a:lnTo>
                    <a:lnTo>
                      <a:pt x="209" y="28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997601" y="1946782"/>
                <a:ext cx="101550" cy="14091"/>
              </a:xfrm>
              <a:custGeom>
                <a:avLst/>
                <a:gdLst>
                  <a:gd name="T0" fmla="*/ 0 w 209"/>
                  <a:gd name="T1" fmla="*/ 29 h 29"/>
                  <a:gd name="T2" fmla="*/ 0 w 209"/>
                  <a:gd name="T3" fmla="*/ 0 h 29"/>
                  <a:gd name="T4" fmla="*/ 209 w 209"/>
                  <a:gd name="T5" fmla="*/ 0 h 29"/>
                  <a:gd name="T6" fmla="*/ 209 w 209"/>
                  <a:gd name="T7" fmla="*/ 29 h 29"/>
                  <a:gd name="T8" fmla="*/ 0 w 209"/>
                  <a:gd name="T9" fmla="*/ 29 h 29"/>
                  <a:gd name="T10" fmla="*/ 0 w 209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9" h="29">
                    <a:moveTo>
                      <a:pt x="0" y="29"/>
                    </a:moveTo>
                    <a:lnTo>
                      <a:pt x="0" y="0"/>
                    </a:lnTo>
                    <a:lnTo>
                      <a:pt x="209" y="0"/>
                    </a:lnTo>
                    <a:lnTo>
                      <a:pt x="209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6" name="Freeform 25"/>
              <p:cNvSpPr>
                <a:spLocks/>
              </p:cNvSpPr>
              <p:nvPr/>
            </p:nvSpPr>
            <p:spPr bwMode="auto">
              <a:xfrm>
                <a:off x="997601" y="2043474"/>
                <a:ext cx="101550" cy="13605"/>
              </a:xfrm>
              <a:custGeom>
                <a:avLst/>
                <a:gdLst>
                  <a:gd name="T0" fmla="*/ 0 w 209"/>
                  <a:gd name="T1" fmla="*/ 28 h 28"/>
                  <a:gd name="T2" fmla="*/ 0 w 209"/>
                  <a:gd name="T3" fmla="*/ 0 h 28"/>
                  <a:gd name="T4" fmla="*/ 209 w 209"/>
                  <a:gd name="T5" fmla="*/ 0 h 28"/>
                  <a:gd name="T6" fmla="*/ 209 w 209"/>
                  <a:gd name="T7" fmla="*/ 28 h 28"/>
                  <a:gd name="T8" fmla="*/ 0 w 209"/>
                  <a:gd name="T9" fmla="*/ 28 h 28"/>
                  <a:gd name="T10" fmla="*/ 0 w 209"/>
                  <a:gd name="T1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9" h="28">
                    <a:moveTo>
                      <a:pt x="0" y="28"/>
                    </a:moveTo>
                    <a:lnTo>
                      <a:pt x="0" y="0"/>
                    </a:lnTo>
                    <a:lnTo>
                      <a:pt x="209" y="0"/>
                    </a:lnTo>
                    <a:lnTo>
                      <a:pt x="209" y="28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997601" y="2140165"/>
                <a:ext cx="160342" cy="13605"/>
              </a:xfrm>
              <a:custGeom>
                <a:avLst/>
                <a:gdLst>
                  <a:gd name="T0" fmla="*/ 0 w 330"/>
                  <a:gd name="T1" fmla="*/ 28 h 28"/>
                  <a:gd name="T2" fmla="*/ 0 w 330"/>
                  <a:gd name="T3" fmla="*/ 0 h 28"/>
                  <a:gd name="T4" fmla="*/ 330 w 330"/>
                  <a:gd name="T5" fmla="*/ 0 h 28"/>
                  <a:gd name="T6" fmla="*/ 330 w 330"/>
                  <a:gd name="T7" fmla="*/ 28 h 28"/>
                  <a:gd name="T8" fmla="*/ 0 w 330"/>
                  <a:gd name="T9" fmla="*/ 28 h 28"/>
                  <a:gd name="T10" fmla="*/ 0 w 330"/>
                  <a:gd name="T1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0" h="28">
                    <a:moveTo>
                      <a:pt x="0" y="28"/>
                    </a:moveTo>
                    <a:lnTo>
                      <a:pt x="0" y="0"/>
                    </a:lnTo>
                    <a:lnTo>
                      <a:pt x="330" y="0"/>
                    </a:lnTo>
                    <a:lnTo>
                      <a:pt x="330" y="28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992256" y="2237828"/>
                <a:ext cx="106895" cy="13605"/>
              </a:xfrm>
              <a:custGeom>
                <a:avLst/>
                <a:gdLst>
                  <a:gd name="T0" fmla="*/ 0 w 220"/>
                  <a:gd name="T1" fmla="*/ 28 h 28"/>
                  <a:gd name="T2" fmla="*/ 0 w 220"/>
                  <a:gd name="T3" fmla="*/ 0 h 28"/>
                  <a:gd name="T4" fmla="*/ 220 w 220"/>
                  <a:gd name="T5" fmla="*/ 0 h 28"/>
                  <a:gd name="T6" fmla="*/ 220 w 220"/>
                  <a:gd name="T7" fmla="*/ 28 h 28"/>
                  <a:gd name="T8" fmla="*/ 0 w 220"/>
                  <a:gd name="T9" fmla="*/ 28 h 28"/>
                  <a:gd name="T10" fmla="*/ 0 w 220"/>
                  <a:gd name="T1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0" h="28">
                    <a:moveTo>
                      <a:pt x="0" y="28"/>
                    </a:moveTo>
                    <a:lnTo>
                      <a:pt x="0" y="0"/>
                    </a:lnTo>
                    <a:lnTo>
                      <a:pt x="220" y="0"/>
                    </a:lnTo>
                    <a:lnTo>
                      <a:pt x="220" y="28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992256" y="2334520"/>
                <a:ext cx="106895" cy="13605"/>
              </a:xfrm>
              <a:custGeom>
                <a:avLst/>
                <a:gdLst>
                  <a:gd name="T0" fmla="*/ 0 w 220"/>
                  <a:gd name="T1" fmla="*/ 28 h 28"/>
                  <a:gd name="T2" fmla="*/ 0 w 220"/>
                  <a:gd name="T3" fmla="*/ 0 h 28"/>
                  <a:gd name="T4" fmla="*/ 220 w 220"/>
                  <a:gd name="T5" fmla="*/ 0 h 28"/>
                  <a:gd name="T6" fmla="*/ 220 w 220"/>
                  <a:gd name="T7" fmla="*/ 28 h 28"/>
                  <a:gd name="T8" fmla="*/ 0 w 220"/>
                  <a:gd name="T9" fmla="*/ 28 h 28"/>
                  <a:gd name="T10" fmla="*/ 0 w 220"/>
                  <a:gd name="T1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0" h="28">
                    <a:moveTo>
                      <a:pt x="0" y="28"/>
                    </a:moveTo>
                    <a:lnTo>
                      <a:pt x="0" y="0"/>
                    </a:lnTo>
                    <a:lnTo>
                      <a:pt x="220" y="0"/>
                    </a:lnTo>
                    <a:lnTo>
                      <a:pt x="220" y="28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992256" y="2431212"/>
                <a:ext cx="106895" cy="13605"/>
              </a:xfrm>
              <a:custGeom>
                <a:avLst/>
                <a:gdLst>
                  <a:gd name="T0" fmla="*/ 0 w 220"/>
                  <a:gd name="T1" fmla="*/ 28 h 28"/>
                  <a:gd name="T2" fmla="*/ 0 w 220"/>
                  <a:gd name="T3" fmla="*/ 0 h 28"/>
                  <a:gd name="T4" fmla="*/ 220 w 220"/>
                  <a:gd name="T5" fmla="*/ 0 h 28"/>
                  <a:gd name="T6" fmla="*/ 220 w 220"/>
                  <a:gd name="T7" fmla="*/ 28 h 28"/>
                  <a:gd name="T8" fmla="*/ 0 w 220"/>
                  <a:gd name="T9" fmla="*/ 28 h 28"/>
                  <a:gd name="T10" fmla="*/ 0 w 220"/>
                  <a:gd name="T1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0" h="28">
                    <a:moveTo>
                      <a:pt x="0" y="28"/>
                    </a:moveTo>
                    <a:lnTo>
                      <a:pt x="0" y="0"/>
                    </a:lnTo>
                    <a:lnTo>
                      <a:pt x="220" y="0"/>
                    </a:lnTo>
                    <a:lnTo>
                      <a:pt x="220" y="28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31" name="Freeform 30"/>
              <p:cNvSpPr>
                <a:spLocks/>
              </p:cNvSpPr>
              <p:nvPr/>
            </p:nvSpPr>
            <p:spPr bwMode="auto">
              <a:xfrm>
                <a:off x="997601" y="2528875"/>
                <a:ext cx="160342" cy="13605"/>
              </a:xfrm>
              <a:custGeom>
                <a:avLst/>
                <a:gdLst>
                  <a:gd name="T0" fmla="*/ 0 w 330"/>
                  <a:gd name="T1" fmla="*/ 28 h 28"/>
                  <a:gd name="T2" fmla="*/ 0 w 330"/>
                  <a:gd name="T3" fmla="*/ 0 h 28"/>
                  <a:gd name="T4" fmla="*/ 330 w 330"/>
                  <a:gd name="T5" fmla="*/ 0 h 28"/>
                  <a:gd name="T6" fmla="*/ 330 w 330"/>
                  <a:gd name="T7" fmla="*/ 28 h 28"/>
                  <a:gd name="T8" fmla="*/ 0 w 330"/>
                  <a:gd name="T9" fmla="*/ 28 h 28"/>
                  <a:gd name="T10" fmla="*/ 0 w 330"/>
                  <a:gd name="T1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0" h="28">
                    <a:moveTo>
                      <a:pt x="0" y="28"/>
                    </a:moveTo>
                    <a:lnTo>
                      <a:pt x="0" y="0"/>
                    </a:lnTo>
                    <a:lnTo>
                      <a:pt x="330" y="0"/>
                    </a:lnTo>
                    <a:lnTo>
                      <a:pt x="330" y="28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 flipH="1">
              <a:off x="6713146" y="2319577"/>
              <a:ext cx="55068" cy="1509489"/>
            </a:xfrm>
            <a:prstGeom prst="rect">
              <a:avLst/>
            </a:prstGeom>
            <a:solidFill>
              <a:srgbClr val="E2DD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 sz="253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406863" y="3674095"/>
            <a:ext cx="1449838" cy="567756"/>
            <a:chOff x="4178253" y="3483778"/>
            <a:chExt cx="1374737" cy="538346"/>
          </a:xfrm>
          <a:solidFill>
            <a:schemeClr val="accent2"/>
          </a:solidFill>
        </p:grpSpPr>
        <p:sp>
          <p:nvSpPr>
            <p:cNvPr id="33" name="Freeform 32"/>
            <p:cNvSpPr>
              <a:spLocks/>
            </p:cNvSpPr>
            <p:nvPr/>
          </p:nvSpPr>
          <p:spPr bwMode="auto">
            <a:xfrm flipH="1">
              <a:off x="4178253" y="3483778"/>
              <a:ext cx="1374737" cy="245535"/>
            </a:xfrm>
            <a:custGeom>
              <a:avLst/>
              <a:gdLst>
                <a:gd name="T0" fmla="*/ 890 w 896"/>
                <a:gd name="T1" fmla="*/ 32 h 160"/>
                <a:gd name="T2" fmla="*/ 840 w 896"/>
                <a:gd name="T3" fmla="*/ 0 h 160"/>
                <a:gd name="T4" fmla="*/ 791 w 896"/>
                <a:gd name="T5" fmla="*/ 32 h 160"/>
                <a:gd name="T6" fmla="*/ 741 w 896"/>
                <a:gd name="T7" fmla="*/ 0 h 160"/>
                <a:gd name="T8" fmla="*/ 692 w 896"/>
                <a:gd name="T9" fmla="*/ 32 h 160"/>
                <a:gd name="T10" fmla="*/ 642 w 896"/>
                <a:gd name="T11" fmla="*/ 0 h 160"/>
                <a:gd name="T12" fmla="*/ 593 w 896"/>
                <a:gd name="T13" fmla="*/ 32 h 160"/>
                <a:gd name="T14" fmla="*/ 544 w 896"/>
                <a:gd name="T15" fmla="*/ 0 h 160"/>
                <a:gd name="T16" fmla="*/ 494 w 896"/>
                <a:gd name="T17" fmla="*/ 32 h 160"/>
                <a:gd name="T18" fmla="*/ 445 w 896"/>
                <a:gd name="T19" fmla="*/ 0 h 160"/>
                <a:gd name="T20" fmla="*/ 395 w 896"/>
                <a:gd name="T21" fmla="*/ 32 h 160"/>
                <a:gd name="T22" fmla="*/ 346 w 896"/>
                <a:gd name="T23" fmla="*/ 0 h 160"/>
                <a:gd name="T24" fmla="*/ 296 w 896"/>
                <a:gd name="T25" fmla="*/ 32 h 160"/>
                <a:gd name="T26" fmla="*/ 247 w 896"/>
                <a:gd name="T27" fmla="*/ 0 h 160"/>
                <a:gd name="T28" fmla="*/ 197 w 896"/>
                <a:gd name="T29" fmla="*/ 32 h 160"/>
                <a:gd name="T30" fmla="*/ 148 w 896"/>
                <a:gd name="T31" fmla="*/ 0 h 160"/>
                <a:gd name="T32" fmla="*/ 98 w 896"/>
                <a:gd name="T33" fmla="*/ 32 h 160"/>
                <a:gd name="T34" fmla="*/ 49 w 896"/>
                <a:gd name="T35" fmla="*/ 0 h 160"/>
                <a:gd name="T36" fmla="*/ 0 w 896"/>
                <a:gd name="T37" fmla="*/ 32 h 160"/>
                <a:gd name="T38" fmla="*/ 0 w 896"/>
                <a:gd name="T39" fmla="*/ 160 h 160"/>
                <a:gd name="T40" fmla="*/ 896 w 896"/>
                <a:gd name="T41" fmla="*/ 160 h 160"/>
                <a:gd name="T42" fmla="*/ 896 w 896"/>
                <a:gd name="T43" fmla="*/ 32 h 160"/>
                <a:gd name="T44" fmla="*/ 890 w 896"/>
                <a:gd name="T45" fmla="*/ 3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96" h="160">
                  <a:moveTo>
                    <a:pt x="890" y="32"/>
                  </a:moveTo>
                  <a:cubicBezTo>
                    <a:pt x="869" y="32"/>
                    <a:pt x="850" y="19"/>
                    <a:pt x="840" y="0"/>
                  </a:cubicBezTo>
                  <a:cubicBezTo>
                    <a:pt x="830" y="19"/>
                    <a:pt x="812" y="32"/>
                    <a:pt x="791" y="32"/>
                  </a:cubicBezTo>
                  <a:cubicBezTo>
                    <a:pt x="770" y="32"/>
                    <a:pt x="752" y="19"/>
                    <a:pt x="741" y="0"/>
                  </a:cubicBezTo>
                  <a:cubicBezTo>
                    <a:pt x="731" y="19"/>
                    <a:pt x="713" y="32"/>
                    <a:pt x="692" y="32"/>
                  </a:cubicBezTo>
                  <a:cubicBezTo>
                    <a:pt x="671" y="32"/>
                    <a:pt x="653" y="19"/>
                    <a:pt x="642" y="0"/>
                  </a:cubicBezTo>
                  <a:cubicBezTo>
                    <a:pt x="632" y="19"/>
                    <a:pt x="614" y="32"/>
                    <a:pt x="593" y="32"/>
                  </a:cubicBezTo>
                  <a:cubicBezTo>
                    <a:pt x="572" y="32"/>
                    <a:pt x="554" y="19"/>
                    <a:pt x="544" y="0"/>
                  </a:cubicBezTo>
                  <a:cubicBezTo>
                    <a:pt x="533" y="19"/>
                    <a:pt x="515" y="32"/>
                    <a:pt x="494" y="32"/>
                  </a:cubicBezTo>
                  <a:cubicBezTo>
                    <a:pt x="473" y="32"/>
                    <a:pt x="455" y="19"/>
                    <a:pt x="445" y="0"/>
                  </a:cubicBezTo>
                  <a:cubicBezTo>
                    <a:pt x="434" y="19"/>
                    <a:pt x="416" y="32"/>
                    <a:pt x="395" y="32"/>
                  </a:cubicBezTo>
                  <a:cubicBezTo>
                    <a:pt x="374" y="32"/>
                    <a:pt x="356" y="19"/>
                    <a:pt x="346" y="0"/>
                  </a:cubicBezTo>
                  <a:cubicBezTo>
                    <a:pt x="336" y="19"/>
                    <a:pt x="317" y="32"/>
                    <a:pt x="296" y="32"/>
                  </a:cubicBezTo>
                  <a:cubicBezTo>
                    <a:pt x="275" y="32"/>
                    <a:pt x="257" y="19"/>
                    <a:pt x="247" y="0"/>
                  </a:cubicBezTo>
                  <a:cubicBezTo>
                    <a:pt x="237" y="19"/>
                    <a:pt x="218" y="32"/>
                    <a:pt x="197" y="32"/>
                  </a:cubicBezTo>
                  <a:cubicBezTo>
                    <a:pt x="176" y="32"/>
                    <a:pt x="158" y="19"/>
                    <a:pt x="148" y="0"/>
                  </a:cubicBezTo>
                  <a:cubicBezTo>
                    <a:pt x="138" y="19"/>
                    <a:pt x="119" y="32"/>
                    <a:pt x="98" y="32"/>
                  </a:cubicBezTo>
                  <a:cubicBezTo>
                    <a:pt x="78" y="32"/>
                    <a:pt x="59" y="19"/>
                    <a:pt x="49" y="0"/>
                  </a:cubicBezTo>
                  <a:cubicBezTo>
                    <a:pt x="39" y="19"/>
                    <a:pt x="21" y="32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896" y="160"/>
                    <a:pt x="896" y="160"/>
                    <a:pt x="896" y="160"/>
                  </a:cubicBezTo>
                  <a:cubicBezTo>
                    <a:pt x="896" y="32"/>
                    <a:pt x="896" y="32"/>
                    <a:pt x="896" y="32"/>
                  </a:cubicBezTo>
                  <a:cubicBezTo>
                    <a:pt x="894" y="32"/>
                    <a:pt x="892" y="32"/>
                    <a:pt x="890" y="3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 sz="253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 flipH="1">
              <a:off x="4178253" y="3644832"/>
              <a:ext cx="1374737" cy="377292"/>
            </a:xfrm>
            <a:custGeom>
              <a:avLst/>
              <a:gdLst>
                <a:gd name="T0" fmla="*/ 896 w 896"/>
                <a:gd name="T1" fmla="*/ 868 h 938"/>
                <a:gd name="T2" fmla="*/ 830 w 896"/>
                <a:gd name="T3" fmla="*/ 938 h 938"/>
                <a:gd name="T4" fmla="*/ 67 w 896"/>
                <a:gd name="T5" fmla="*/ 938 h 938"/>
                <a:gd name="T6" fmla="*/ 0 w 896"/>
                <a:gd name="T7" fmla="*/ 868 h 938"/>
                <a:gd name="T8" fmla="*/ 0 w 896"/>
                <a:gd name="T9" fmla="*/ 69 h 938"/>
                <a:gd name="T10" fmla="*/ 67 w 896"/>
                <a:gd name="T11" fmla="*/ 0 h 938"/>
                <a:gd name="T12" fmla="*/ 830 w 896"/>
                <a:gd name="T13" fmla="*/ 0 h 938"/>
                <a:gd name="T14" fmla="*/ 896 w 896"/>
                <a:gd name="T15" fmla="*/ 69 h 938"/>
                <a:gd name="T16" fmla="*/ 896 w 896"/>
                <a:gd name="T17" fmla="*/ 868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6" h="938">
                  <a:moveTo>
                    <a:pt x="896" y="868"/>
                  </a:moveTo>
                  <a:cubicBezTo>
                    <a:pt x="896" y="906"/>
                    <a:pt x="866" y="938"/>
                    <a:pt x="830" y="938"/>
                  </a:cubicBezTo>
                  <a:cubicBezTo>
                    <a:pt x="67" y="938"/>
                    <a:pt x="67" y="938"/>
                    <a:pt x="67" y="938"/>
                  </a:cubicBezTo>
                  <a:cubicBezTo>
                    <a:pt x="30" y="938"/>
                    <a:pt x="0" y="906"/>
                    <a:pt x="0" y="868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31"/>
                    <a:pt x="30" y="0"/>
                    <a:pt x="67" y="0"/>
                  </a:cubicBezTo>
                  <a:cubicBezTo>
                    <a:pt x="830" y="0"/>
                    <a:pt x="830" y="0"/>
                    <a:pt x="830" y="0"/>
                  </a:cubicBezTo>
                  <a:cubicBezTo>
                    <a:pt x="866" y="0"/>
                    <a:pt x="896" y="31"/>
                    <a:pt x="896" y="69"/>
                  </a:cubicBezTo>
                  <a:lnTo>
                    <a:pt x="896" y="86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 sz="253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121952" y="2132687"/>
            <a:ext cx="2019662" cy="2161093"/>
            <a:chOff x="3908101" y="2022214"/>
            <a:chExt cx="1915044" cy="2049149"/>
          </a:xfrm>
        </p:grpSpPr>
        <p:grpSp>
          <p:nvGrpSpPr>
            <p:cNvPr id="35" name="Group 34"/>
            <p:cNvGrpSpPr/>
            <p:nvPr/>
          </p:nvGrpSpPr>
          <p:grpSpPr>
            <a:xfrm flipH="1">
              <a:off x="3908101" y="2022214"/>
              <a:ext cx="1915044" cy="2049149"/>
              <a:chOff x="815878" y="1279659"/>
              <a:chExt cx="1436283" cy="1536862"/>
            </a:xfrm>
            <a:solidFill>
              <a:schemeClr val="bg1">
                <a:lumMod val="50000"/>
              </a:schemeClr>
            </a:solidFill>
          </p:grpSpPr>
          <p:sp>
            <p:nvSpPr>
              <p:cNvPr id="37" name="Freeform 36"/>
              <p:cNvSpPr>
                <a:spLocks/>
              </p:cNvSpPr>
              <p:nvPr/>
            </p:nvSpPr>
            <p:spPr bwMode="auto">
              <a:xfrm>
                <a:off x="815878" y="1279659"/>
                <a:ext cx="1436283" cy="1536862"/>
              </a:xfrm>
              <a:custGeom>
                <a:avLst/>
                <a:gdLst>
                  <a:gd name="T0" fmla="*/ 224 w 1248"/>
                  <a:gd name="T1" fmla="*/ 1336 h 1336"/>
                  <a:gd name="T2" fmla="*/ 168 w 1248"/>
                  <a:gd name="T3" fmla="*/ 1309 h 1336"/>
                  <a:gd name="T4" fmla="*/ 145 w 1248"/>
                  <a:gd name="T5" fmla="*/ 1246 h 1336"/>
                  <a:gd name="T6" fmla="*/ 145 w 1248"/>
                  <a:gd name="T7" fmla="*/ 90 h 1336"/>
                  <a:gd name="T8" fmla="*/ 127 w 1248"/>
                  <a:gd name="T9" fmla="*/ 40 h 1336"/>
                  <a:gd name="T10" fmla="*/ 86 w 1248"/>
                  <a:gd name="T11" fmla="*/ 21 h 1336"/>
                  <a:gd name="T12" fmla="*/ 38 w 1248"/>
                  <a:gd name="T13" fmla="*/ 40 h 1336"/>
                  <a:gd name="T14" fmla="*/ 20 w 1248"/>
                  <a:gd name="T15" fmla="*/ 91 h 1336"/>
                  <a:gd name="T16" fmla="*/ 0 w 1248"/>
                  <a:gd name="T17" fmla="*/ 91 h 1336"/>
                  <a:gd name="T18" fmla="*/ 23 w 1248"/>
                  <a:gd name="T19" fmla="*/ 27 h 1336"/>
                  <a:gd name="T20" fmla="*/ 79 w 1248"/>
                  <a:gd name="T21" fmla="*/ 1 h 1336"/>
                  <a:gd name="T22" fmla="*/ 143 w 1248"/>
                  <a:gd name="T23" fmla="*/ 27 h 1336"/>
                  <a:gd name="T24" fmla="*/ 165 w 1248"/>
                  <a:gd name="T25" fmla="*/ 91 h 1336"/>
                  <a:gd name="T26" fmla="*/ 165 w 1248"/>
                  <a:gd name="T27" fmla="*/ 91 h 1336"/>
                  <a:gd name="T28" fmla="*/ 165 w 1248"/>
                  <a:gd name="T29" fmla="*/ 91 h 1336"/>
                  <a:gd name="T30" fmla="*/ 183 w 1248"/>
                  <a:gd name="T31" fmla="*/ 1296 h 1336"/>
                  <a:gd name="T32" fmla="*/ 224 w 1248"/>
                  <a:gd name="T33" fmla="*/ 1316 h 1336"/>
                  <a:gd name="T34" fmla="*/ 1024 w 1248"/>
                  <a:gd name="T35" fmla="*/ 1316 h 1336"/>
                  <a:gd name="T36" fmla="*/ 1065 w 1248"/>
                  <a:gd name="T37" fmla="*/ 1296 h 1336"/>
                  <a:gd name="T38" fmla="*/ 1083 w 1248"/>
                  <a:gd name="T39" fmla="*/ 1246 h 1336"/>
                  <a:gd name="T40" fmla="*/ 1083 w 1248"/>
                  <a:gd name="T41" fmla="*/ 91 h 1336"/>
                  <a:gd name="T42" fmla="*/ 1106 w 1248"/>
                  <a:gd name="T43" fmla="*/ 27 h 1336"/>
                  <a:gd name="T44" fmla="*/ 1162 w 1248"/>
                  <a:gd name="T45" fmla="*/ 1 h 1336"/>
                  <a:gd name="T46" fmla="*/ 1169 w 1248"/>
                  <a:gd name="T47" fmla="*/ 1 h 1336"/>
                  <a:gd name="T48" fmla="*/ 1225 w 1248"/>
                  <a:gd name="T49" fmla="*/ 27 h 1336"/>
                  <a:gd name="T50" fmla="*/ 1248 w 1248"/>
                  <a:gd name="T51" fmla="*/ 91 h 1336"/>
                  <a:gd name="T52" fmla="*/ 1228 w 1248"/>
                  <a:gd name="T53" fmla="*/ 91 h 1336"/>
                  <a:gd name="T54" fmla="*/ 1210 w 1248"/>
                  <a:gd name="T55" fmla="*/ 40 h 1336"/>
                  <a:gd name="T56" fmla="*/ 1169 w 1248"/>
                  <a:gd name="T57" fmla="*/ 21 h 1336"/>
                  <a:gd name="T58" fmla="*/ 1121 w 1248"/>
                  <a:gd name="T59" fmla="*/ 40 h 1336"/>
                  <a:gd name="T60" fmla="*/ 1103 w 1248"/>
                  <a:gd name="T61" fmla="*/ 90 h 1336"/>
                  <a:gd name="T62" fmla="*/ 1103 w 1248"/>
                  <a:gd name="T63" fmla="*/ 90 h 1336"/>
                  <a:gd name="T64" fmla="*/ 1081 w 1248"/>
                  <a:gd name="T65" fmla="*/ 1309 h 1336"/>
                  <a:gd name="T66" fmla="*/ 1024 w 1248"/>
                  <a:gd name="T67" fmla="*/ 1336 h 1336"/>
                  <a:gd name="T68" fmla="*/ 1024 w 1248"/>
                  <a:gd name="T69" fmla="*/ 1336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48" h="1336">
                    <a:moveTo>
                      <a:pt x="1024" y="1336"/>
                    </a:moveTo>
                    <a:cubicBezTo>
                      <a:pt x="224" y="1336"/>
                      <a:pt x="224" y="1336"/>
                      <a:pt x="224" y="1336"/>
                    </a:cubicBezTo>
                    <a:cubicBezTo>
                      <a:pt x="202" y="1336"/>
                      <a:pt x="182" y="1326"/>
                      <a:pt x="168" y="1309"/>
                    </a:cubicBezTo>
                    <a:cubicBezTo>
                      <a:pt x="168" y="1309"/>
                      <a:pt x="168" y="1309"/>
                      <a:pt x="168" y="1309"/>
                    </a:cubicBezTo>
                    <a:cubicBezTo>
                      <a:pt x="154" y="1293"/>
                      <a:pt x="145" y="1271"/>
                      <a:pt x="145" y="1246"/>
                    </a:cubicBezTo>
                    <a:cubicBezTo>
                      <a:pt x="145" y="1246"/>
                      <a:pt x="145" y="1246"/>
                      <a:pt x="145" y="1246"/>
                    </a:cubicBezTo>
                    <a:cubicBezTo>
                      <a:pt x="145" y="91"/>
                      <a:pt x="145" y="91"/>
                      <a:pt x="145" y="91"/>
                    </a:cubicBezTo>
                    <a:cubicBezTo>
                      <a:pt x="145" y="90"/>
                      <a:pt x="145" y="90"/>
                      <a:pt x="145" y="90"/>
                    </a:cubicBezTo>
                    <a:cubicBezTo>
                      <a:pt x="145" y="71"/>
                      <a:pt x="138" y="53"/>
                      <a:pt x="127" y="40"/>
                    </a:cubicBezTo>
                    <a:cubicBezTo>
                      <a:pt x="127" y="40"/>
                      <a:pt x="127" y="40"/>
                      <a:pt x="127" y="40"/>
                    </a:cubicBezTo>
                    <a:cubicBezTo>
                      <a:pt x="116" y="28"/>
                      <a:pt x="102" y="21"/>
                      <a:pt x="86" y="21"/>
                    </a:cubicBezTo>
                    <a:cubicBezTo>
                      <a:pt x="86" y="21"/>
                      <a:pt x="86" y="21"/>
                      <a:pt x="86" y="21"/>
                    </a:cubicBezTo>
                    <a:cubicBezTo>
                      <a:pt x="79" y="21"/>
                      <a:pt x="79" y="21"/>
                      <a:pt x="79" y="21"/>
                    </a:cubicBezTo>
                    <a:cubicBezTo>
                      <a:pt x="64" y="21"/>
                      <a:pt x="49" y="28"/>
                      <a:pt x="38" y="40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27" y="53"/>
                      <a:pt x="20" y="71"/>
                      <a:pt x="20" y="91"/>
                    </a:cubicBezTo>
                    <a:cubicBezTo>
                      <a:pt x="20" y="91"/>
                      <a:pt x="20" y="91"/>
                      <a:pt x="2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66"/>
                      <a:pt x="9" y="44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37" y="11"/>
                      <a:pt x="57" y="0"/>
                      <a:pt x="79" y="1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108" y="0"/>
                      <a:pt x="128" y="11"/>
                      <a:pt x="143" y="27"/>
                    </a:cubicBezTo>
                    <a:cubicBezTo>
                      <a:pt x="143" y="27"/>
                      <a:pt x="143" y="27"/>
                      <a:pt x="143" y="27"/>
                    </a:cubicBezTo>
                    <a:cubicBezTo>
                      <a:pt x="157" y="44"/>
                      <a:pt x="165" y="66"/>
                      <a:pt x="165" y="91"/>
                    </a:cubicBezTo>
                    <a:cubicBezTo>
                      <a:pt x="165" y="91"/>
                      <a:pt x="165" y="91"/>
                      <a:pt x="165" y="91"/>
                    </a:cubicBezTo>
                    <a:cubicBezTo>
                      <a:pt x="165" y="91"/>
                      <a:pt x="165" y="91"/>
                      <a:pt x="165" y="91"/>
                    </a:cubicBezTo>
                    <a:cubicBezTo>
                      <a:pt x="165" y="91"/>
                      <a:pt x="165" y="91"/>
                      <a:pt x="165" y="91"/>
                    </a:cubicBezTo>
                    <a:cubicBezTo>
                      <a:pt x="165" y="91"/>
                      <a:pt x="165" y="91"/>
                      <a:pt x="165" y="91"/>
                    </a:cubicBezTo>
                    <a:cubicBezTo>
                      <a:pt x="165" y="1246"/>
                      <a:pt x="165" y="1246"/>
                      <a:pt x="165" y="1246"/>
                    </a:cubicBezTo>
                    <a:cubicBezTo>
                      <a:pt x="165" y="1266"/>
                      <a:pt x="172" y="1284"/>
                      <a:pt x="183" y="1296"/>
                    </a:cubicBezTo>
                    <a:cubicBezTo>
                      <a:pt x="183" y="1296"/>
                      <a:pt x="183" y="1296"/>
                      <a:pt x="183" y="1296"/>
                    </a:cubicBezTo>
                    <a:cubicBezTo>
                      <a:pt x="194" y="1309"/>
                      <a:pt x="208" y="1316"/>
                      <a:pt x="224" y="1316"/>
                    </a:cubicBezTo>
                    <a:cubicBezTo>
                      <a:pt x="224" y="1316"/>
                      <a:pt x="224" y="1316"/>
                      <a:pt x="224" y="1316"/>
                    </a:cubicBezTo>
                    <a:cubicBezTo>
                      <a:pt x="1024" y="1316"/>
                      <a:pt x="1024" y="1316"/>
                      <a:pt x="1024" y="1316"/>
                    </a:cubicBezTo>
                    <a:cubicBezTo>
                      <a:pt x="1040" y="1316"/>
                      <a:pt x="1055" y="1309"/>
                      <a:pt x="1065" y="1296"/>
                    </a:cubicBezTo>
                    <a:cubicBezTo>
                      <a:pt x="1065" y="1296"/>
                      <a:pt x="1065" y="1296"/>
                      <a:pt x="1065" y="1296"/>
                    </a:cubicBezTo>
                    <a:cubicBezTo>
                      <a:pt x="1076" y="1284"/>
                      <a:pt x="1083" y="1266"/>
                      <a:pt x="1083" y="1246"/>
                    </a:cubicBezTo>
                    <a:cubicBezTo>
                      <a:pt x="1083" y="1246"/>
                      <a:pt x="1083" y="1246"/>
                      <a:pt x="1083" y="1246"/>
                    </a:cubicBezTo>
                    <a:cubicBezTo>
                      <a:pt x="1083" y="92"/>
                      <a:pt x="1083" y="92"/>
                      <a:pt x="1083" y="92"/>
                    </a:cubicBezTo>
                    <a:cubicBezTo>
                      <a:pt x="1083" y="91"/>
                      <a:pt x="1083" y="91"/>
                      <a:pt x="1083" y="91"/>
                    </a:cubicBezTo>
                    <a:cubicBezTo>
                      <a:pt x="1083" y="91"/>
                      <a:pt x="1083" y="91"/>
                      <a:pt x="1083" y="91"/>
                    </a:cubicBezTo>
                    <a:cubicBezTo>
                      <a:pt x="1083" y="66"/>
                      <a:pt x="1092" y="44"/>
                      <a:pt x="1106" y="27"/>
                    </a:cubicBezTo>
                    <a:cubicBezTo>
                      <a:pt x="1106" y="27"/>
                      <a:pt x="1106" y="27"/>
                      <a:pt x="1106" y="27"/>
                    </a:cubicBezTo>
                    <a:cubicBezTo>
                      <a:pt x="1120" y="11"/>
                      <a:pt x="1140" y="0"/>
                      <a:pt x="1162" y="1"/>
                    </a:cubicBezTo>
                    <a:cubicBezTo>
                      <a:pt x="1162" y="1"/>
                      <a:pt x="1162" y="1"/>
                      <a:pt x="1162" y="1"/>
                    </a:cubicBezTo>
                    <a:cubicBezTo>
                      <a:pt x="1169" y="1"/>
                      <a:pt x="1169" y="1"/>
                      <a:pt x="1169" y="1"/>
                    </a:cubicBezTo>
                    <a:cubicBezTo>
                      <a:pt x="1191" y="0"/>
                      <a:pt x="1211" y="11"/>
                      <a:pt x="1225" y="27"/>
                    </a:cubicBezTo>
                    <a:cubicBezTo>
                      <a:pt x="1225" y="27"/>
                      <a:pt x="1225" y="27"/>
                      <a:pt x="1225" y="27"/>
                    </a:cubicBezTo>
                    <a:cubicBezTo>
                      <a:pt x="1239" y="44"/>
                      <a:pt x="1248" y="66"/>
                      <a:pt x="1248" y="91"/>
                    </a:cubicBezTo>
                    <a:cubicBezTo>
                      <a:pt x="1248" y="91"/>
                      <a:pt x="1248" y="91"/>
                      <a:pt x="1248" y="91"/>
                    </a:cubicBezTo>
                    <a:cubicBezTo>
                      <a:pt x="1248" y="91"/>
                      <a:pt x="1248" y="91"/>
                      <a:pt x="1248" y="91"/>
                    </a:cubicBezTo>
                    <a:cubicBezTo>
                      <a:pt x="1228" y="91"/>
                      <a:pt x="1228" y="91"/>
                      <a:pt x="1228" y="91"/>
                    </a:cubicBezTo>
                    <a:cubicBezTo>
                      <a:pt x="1228" y="71"/>
                      <a:pt x="1221" y="53"/>
                      <a:pt x="1210" y="40"/>
                    </a:cubicBezTo>
                    <a:cubicBezTo>
                      <a:pt x="1210" y="40"/>
                      <a:pt x="1210" y="40"/>
                      <a:pt x="1210" y="40"/>
                    </a:cubicBezTo>
                    <a:cubicBezTo>
                      <a:pt x="1199" y="28"/>
                      <a:pt x="1185" y="21"/>
                      <a:pt x="1169" y="21"/>
                    </a:cubicBezTo>
                    <a:cubicBezTo>
                      <a:pt x="1169" y="21"/>
                      <a:pt x="1169" y="21"/>
                      <a:pt x="1169" y="21"/>
                    </a:cubicBezTo>
                    <a:cubicBezTo>
                      <a:pt x="1162" y="21"/>
                      <a:pt x="1162" y="21"/>
                      <a:pt x="1162" y="21"/>
                    </a:cubicBezTo>
                    <a:cubicBezTo>
                      <a:pt x="1146" y="21"/>
                      <a:pt x="1132" y="28"/>
                      <a:pt x="1121" y="40"/>
                    </a:cubicBezTo>
                    <a:cubicBezTo>
                      <a:pt x="1121" y="40"/>
                      <a:pt x="1121" y="40"/>
                      <a:pt x="1121" y="40"/>
                    </a:cubicBezTo>
                    <a:cubicBezTo>
                      <a:pt x="1110" y="53"/>
                      <a:pt x="1103" y="70"/>
                      <a:pt x="1103" y="90"/>
                    </a:cubicBezTo>
                    <a:cubicBezTo>
                      <a:pt x="1103" y="90"/>
                      <a:pt x="1103" y="90"/>
                      <a:pt x="1103" y="90"/>
                    </a:cubicBezTo>
                    <a:cubicBezTo>
                      <a:pt x="1103" y="90"/>
                      <a:pt x="1103" y="90"/>
                      <a:pt x="1103" y="90"/>
                    </a:cubicBezTo>
                    <a:cubicBezTo>
                      <a:pt x="1103" y="1246"/>
                      <a:pt x="1103" y="1246"/>
                      <a:pt x="1103" y="1246"/>
                    </a:cubicBezTo>
                    <a:cubicBezTo>
                      <a:pt x="1103" y="1271"/>
                      <a:pt x="1095" y="1293"/>
                      <a:pt x="1081" y="1309"/>
                    </a:cubicBezTo>
                    <a:cubicBezTo>
                      <a:pt x="1081" y="1309"/>
                      <a:pt x="1081" y="1309"/>
                      <a:pt x="1081" y="1309"/>
                    </a:cubicBezTo>
                    <a:cubicBezTo>
                      <a:pt x="1067" y="1326"/>
                      <a:pt x="1047" y="1336"/>
                      <a:pt x="1024" y="1336"/>
                    </a:cubicBezTo>
                    <a:cubicBezTo>
                      <a:pt x="1024" y="1336"/>
                      <a:pt x="1024" y="1336"/>
                      <a:pt x="1024" y="1336"/>
                    </a:cubicBezTo>
                    <a:cubicBezTo>
                      <a:pt x="1024" y="1336"/>
                      <a:pt x="1024" y="1336"/>
                      <a:pt x="1024" y="1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auto">
              <a:xfrm>
                <a:off x="997601" y="1752427"/>
                <a:ext cx="160342" cy="14091"/>
              </a:xfrm>
              <a:custGeom>
                <a:avLst/>
                <a:gdLst>
                  <a:gd name="T0" fmla="*/ 0 w 330"/>
                  <a:gd name="T1" fmla="*/ 29 h 29"/>
                  <a:gd name="T2" fmla="*/ 0 w 330"/>
                  <a:gd name="T3" fmla="*/ 0 h 29"/>
                  <a:gd name="T4" fmla="*/ 330 w 330"/>
                  <a:gd name="T5" fmla="*/ 0 h 29"/>
                  <a:gd name="T6" fmla="*/ 330 w 330"/>
                  <a:gd name="T7" fmla="*/ 29 h 29"/>
                  <a:gd name="T8" fmla="*/ 0 w 330"/>
                  <a:gd name="T9" fmla="*/ 29 h 29"/>
                  <a:gd name="T10" fmla="*/ 0 w 330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0" h="29">
                    <a:moveTo>
                      <a:pt x="0" y="29"/>
                    </a:moveTo>
                    <a:lnTo>
                      <a:pt x="0" y="0"/>
                    </a:lnTo>
                    <a:lnTo>
                      <a:pt x="330" y="0"/>
                    </a:lnTo>
                    <a:lnTo>
                      <a:pt x="330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39" name="Freeform 38"/>
              <p:cNvSpPr>
                <a:spLocks/>
              </p:cNvSpPr>
              <p:nvPr/>
            </p:nvSpPr>
            <p:spPr bwMode="auto">
              <a:xfrm>
                <a:off x="997601" y="1849119"/>
                <a:ext cx="101550" cy="13605"/>
              </a:xfrm>
              <a:custGeom>
                <a:avLst/>
                <a:gdLst>
                  <a:gd name="T0" fmla="*/ 0 w 209"/>
                  <a:gd name="T1" fmla="*/ 28 h 28"/>
                  <a:gd name="T2" fmla="*/ 0 w 209"/>
                  <a:gd name="T3" fmla="*/ 0 h 28"/>
                  <a:gd name="T4" fmla="*/ 209 w 209"/>
                  <a:gd name="T5" fmla="*/ 0 h 28"/>
                  <a:gd name="T6" fmla="*/ 209 w 209"/>
                  <a:gd name="T7" fmla="*/ 28 h 28"/>
                  <a:gd name="T8" fmla="*/ 0 w 209"/>
                  <a:gd name="T9" fmla="*/ 28 h 28"/>
                  <a:gd name="T10" fmla="*/ 0 w 209"/>
                  <a:gd name="T1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9" h="28">
                    <a:moveTo>
                      <a:pt x="0" y="28"/>
                    </a:moveTo>
                    <a:lnTo>
                      <a:pt x="0" y="0"/>
                    </a:lnTo>
                    <a:lnTo>
                      <a:pt x="209" y="0"/>
                    </a:lnTo>
                    <a:lnTo>
                      <a:pt x="209" y="28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40" name="Freeform 39"/>
              <p:cNvSpPr>
                <a:spLocks/>
              </p:cNvSpPr>
              <p:nvPr/>
            </p:nvSpPr>
            <p:spPr bwMode="auto">
              <a:xfrm>
                <a:off x="997601" y="1946782"/>
                <a:ext cx="101550" cy="14091"/>
              </a:xfrm>
              <a:custGeom>
                <a:avLst/>
                <a:gdLst>
                  <a:gd name="T0" fmla="*/ 0 w 209"/>
                  <a:gd name="T1" fmla="*/ 29 h 29"/>
                  <a:gd name="T2" fmla="*/ 0 w 209"/>
                  <a:gd name="T3" fmla="*/ 0 h 29"/>
                  <a:gd name="T4" fmla="*/ 209 w 209"/>
                  <a:gd name="T5" fmla="*/ 0 h 29"/>
                  <a:gd name="T6" fmla="*/ 209 w 209"/>
                  <a:gd name="T7" fmla="*/ 29 h 29"/>
                  <a:gd name="T8" fmla="*/ 0 w 209"/>
                  <a:gd name="T9" fmla="*/ 29 h 29"/>
                  <a:gd name="T10" fmla="*/ 0 w 209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9" h="29">
                    <a:moveTo>
                      <a:pt x="0" y="29"/>
                    </a:moveTo>
                    <a:lnTo>
                      <a:pt x="0" y="0"/>
                    </a:lnTo>
                    <a:lnTo>
                      <a:pt x="209" y="0"/>
                    </a:lnTo>
                    <a:lnTo>
                      <a:pt x="209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41" name="Freeform 40"/>
              <p:cNvSpPr>
                <a:spLocks/>
              </p:cNvSpPr>
              <p:nvPr/>
            </p:nvSpPr>
            <p:spPr bwMode="auto">
              <a:xfrm>
                <a:off x="997601" y="2043474"/>
                <a:ext cx="101550" cy="13605"/>
              </a:xfrm>
              <a:custGeom>
                <a:avLst/>
                <a:gdLst>
                  <a:gd name="T0" fmla="*/ 0 w 209"/>
                  <a:gd name="T1" fmla="*/ 28 h 28"/>
                  <a:gd name="T2" fmla="*/ 0 w 209"/>
                  <a:gd name="T3" fmla="*/ 0 h 28"/>
                  <a:gd name="T4" fmla="*/ 209 w 209"/>
                  <a:gd name="T5" fmla="*/ 0 h 28"/>
                  <a:gd name="T6" fmla="*/ 209 w 209"/>
                  <a:gd name="T7" fmla="*/ 28 h 28"/>
                  <a:gd name="T8" fmla="*/ 0 w 209"/>
                  <a:gd name="T9" fmla="*/ 28 h 28"/>
                  <a:gd name="T10" fmla="*/ 0 w 209"/>
                  <a:gd name="T1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9" h="28">
                    <a:moveTo>
                      <a:pt x="0" y="28"/>
                    </a:moveTo>
                    <a:lnTo>
                      <a:pt x="0" y="0"/>
                    </a:lnTo>
                    <a:lnTo>
                      <a:pt x="209" y="0"/>
                    </a:lnTo>
                    <a:lnTo>
                      <a:pt x="209" y="28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42" name="Freeform 41"/>
              <p:cNvSpPr>
                <a:spLocks/>
              </p:cNvSpPr>
              <p:nvPr/>
            </p:nvSpPr>
            <p:spPr bwMode="auto">
              <a:xfrm>
                <a:off x="997601" y="2140165"/>
                <a:ext cx="160342" cy="13605"/>
              </a:xfrm>
              <a:custGeom>
                <a:avLst/>
                <a:gdLst>
                  <a:gd name="T0" fmla="*/ 0 w 330"/>
                  <a:gd name="T1" fmla="*/ 28 h 28"/>
                  <a:gd name="T2" fmla="*/ 0 w 330"/>
                  <a:gd name="T3" fmla="*/ 0 h 28"/>
                  <a:gd name="T4" fmla="*/ 330 w 330"/>
                  <a:gd name="T5" fmla="*/ 0 h 28"/>
                  <a:gd name="T6" fmla="*/ 330 w 330"/>
                  <a:gd name="T7" fmla="*/ 28 h 28"/>
                  <a:gd name="T8" fmla="*/ 0 w 330"/>
                  <a:gd name="T9" fmla="*/ 28 h 28"/>
                  <a:gd name="T10" fmla="*/ 0 w 330"/>
                  <a:gd name="T1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0" h="28">
                    <a:moveTo>
                      <a:pt x="0" y="28"/>
                    </a:moveTo>
                    <a:lnTo>
                      <a:pt x="0" y="0"/>
                    </a:lnTo>
                    <a:lnTo>
                      <a:pt x="330" y="0"/>
                    </a:lnTo>
                    <a:lnTo>
                      <a:pt x="330" y="28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43" name="Freeform 42"/>
              <p:cNvSpPr>
                <a:spLocks/>
              </p:cNvSpPr>
              <p:nvPr/>
            </p:nvSpPr>
            <p:spPr bwMode="auto">
              <a:xfrm>
                <a:off x="992256" y="2237828"/>
                <a:ext cx="106895" cy="13605"/>
              </a:xfrm>
              <a:custGeom>
                <a:avLst/>
                <a:gdLst>
                  <a:gd name="T0" fmla="*/ 0 w 220"/>
                  <a:gd name="T1" fmla="*/ 28 h 28"/>
                  <a:gd name="T2" fmla="*/ 0 w 220"/>
                  <a:gd name="T3" fmla="*/ 0 h 28"/>
                  <a:gd name="T4" fmla="*/ 220 w 220"/>
                  <a:gd name="T5" fmla="*/ 0 h 28"/>
                  <a:gd name="T6" fmla="*/ 220 w 220"/>
                  <a:gd name="T7" fmla="*/ 28 h 28"/>
                  <a:gd name="T8" fmla="*/ 0 w 220"/>
                  <a:gd name="T9" fmla="*/ 28 h 28"/>
                  <a:gd name="T10" fmla="*/ 0 w 220"/>
                  <a:gd name="T1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0" h="28">
                    <a:moveTo>
                      <a:pt x="0" y="28"/>
                    </a:moveTo>
                    <a:lnTo>
                      <a:pt x="0" y="0"/>
                    </a:lnTo>
                    <a:lnTo>
                      <a:pt x="220" y="0"/>
                    </a:lnTo>
                    <a:lnTo>
                      <a:pt x="220" y="28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44" name="Freeform 43"/>
              <p:cNvSpPr>
                <a:spLocks/>
              </p:cNvSpPr>
              <p:nvPr/>
            </p:nvSpPr>
            <p:spPr bwMode="auto">
              <a:xfrm>
                <a:off x="992256" y="2334520"/>
                <a:ext cx="106895" cy="13605"/>
              </a:xfrm>
              <a:custGeom>
                <a:avLst/>
                <a:gdLst>
                  <a:gd name="T0" fmla="*/ 0 w 220"/>
                  <a:gd name="T1" fmla="*/ 28 h 28"/>
                  <a:gd name="T2" fmla="*/ 0 w 220"/>
                  <a:gd name="T3" fmla="*/ 0 h 28"/>
                  <a:gd name="T4" fmla="*/ 220 w 220"/>
                  <a:gd name="T5" fmla="*/ 0 h 28"/>
                  <a:gd name="T6" fmla="*/ 220 w 220"/>
                  <a:gd name="T7" fmla="*/ 28 h 28"/>
                  <a:gd name="T8" fmla="*/ 0 w 220"/>
                  <a:gd name="T9" fmla="*/ 28 h 28"/>
                  <a:gd name="T10" fmla="*/ 0 w 220"/>
                  <a:gd name="T1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0" h="28">
                    <a:moveTo>
                      <a:pt x="0" y="28"/>
                    </a:moveTo>
                    <a:lnTo>
                      <a:pt x="0" y="0"/>
                    </a:lnTo>
                    <a:lnTo>
                      <a:pt x="220" y="0"/>
                    </a:lnTo>
                    <a:lnTo>
                      <a:pt x="220" y="28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45" name="Freeform 44"/>
              <p:cNvSpPr>
                <a:spLocks/>
              </p:cNvSpPr>
              <p:nvPr/>
            </p:nvSpPr>
            <p:spPr bwMode="auto">
              <a:xfrm>
                <a:off x="992256" y="2431212"/>
                <a:ext cx="106895" cy="13605"/>
              </a:xfrm>
              <a:custGeom>
                <a:avLst/>
                <a:gdLst>
                  <a:gd name="T0" fmla="*/ 0 w 220"/>
                  <a:gd name="T1" fmla="*/ 28 h 28"/>
                  <a:gd name="T2" fmla="*/ 0 w 220"/>
                  <a:gd name="T3" fmla="*/ 0 h 28"/>
                  <a:gd name="T4" fmla="*/ 220 w 220"/>
                  <a:gd name="T5" fmla="*/ 0 h 28"/>
                  <a:gd name="T6" fmla="*/ 220 w 220"/>
                  <a:gd name="T7" fmla="*/ 28 h 28"/>
                  <a:gd name="T8" fmla="*/ 0 w 220"/>
                  <a:gd name="T9" fmla="*/ 28 h 28"/>
                  <a:gd name="T10" fmla="*/ 0 w 220"/>
                  <a:gd name="T1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0" h="28">
                    <a:moveTo>
                      <a:pt x="0" y="28"/>
                    </a:moveTo>
                    <a:lnTo>
                      <a:pt x="0" y="0"/>
                    </a:lnTo>
                    <a:lnTo>
                      <a:pt x="220" y="0"/>
                    </a:lnTo>
                    <a:lnTo>
                      <a:pt x="220" y="28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46" name="Freeform 45"/>
              <p:cNvSpPr>
                <a:spLocks/>
              </p:cNvSpPr>
              <p:nvPr/>
            </p:nvSpPr>
            <p:spPr bwMode="auto">
              <a:xfrm>
                <a:off x="997601" y="2528875"/>
                <a:ext cx="160342" cy="13605"/>
              </a:xfrm>
              <a:custGeom>
                <a:avLst/>
                <a:gdLst>
                  <a:gd name="T0" fmla="*/ 0 w 330"/>
                  <a:gd name="T1" fmla="*/ 28 h 28"/>
                  <a:gd name="T2" fmla="*/ 0 w 330"/>
                  <a:gd name="T3" fmla="*/ 0 h 28"/>
                  <a:gd name="T4" fmla="*/ 330 w 330"/>
                  <a:gd name="T5" fmla="*/ 0 h 28"/>
                  <a:gd name="T6" fmla="*/ 330 w 330"/>
                  <a:gd name="T7" fmla="*/ 28 h 28"/>
                  <a:gd name="T8" fmla="*/ 0 w 330"/>
                  <a:gd name="T9" fmla="*/ 28 h 28"/>
                  <a:gd name="T10" fmla="*/ 0 w 330"/>
                  <a:gd name="T1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0" h="28">
                    <a:moveTo>
                      <a:pt x="0" y="28"/>
                    </a:moveTo>
                    <a:lnTo>
                      <a:pt x="0" y="0"/>
                    </a:lnTo>
                    <a:lnTo>
                      <a:pt x="330" y="0"/>
                    </a:lnTo>
                    <a:lnTo>
                      <a:pt x="330" y="28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 flipH="1">
              <a:off x="4259570" y="2319577"/>
              <a:ext cx="55068" cy="1509489"/>
            </a:xfrm>
            <a:prstGeom prst="rect">
              <a:avLst/>
            </a:prstGeom>
            <a:solidFill>
              <a:srgbClr val="E2DD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 sz="253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801850" y="3815901"/>
            <a:ext cx="1449838" cy="425950"/>
            <a:chOff x="1708179" y="3618238"/>
            <a:chExt cx="1374737" cy="403886"/>
          </a:xfrm>
        </p:grpSpPr>
        <p:sp>
          <p:nvSpPr>
            <p:cNvPr id="48" name="Freeform 47"/>
            <p:cNvSpPr>
              <a:spLocks/>
            </p:cNvSpPr>
            <p:nvPr/>
          </p:nvSpPr>
          <p:spPr bwMode="auto">
            <a:xfrm flipH="1">
              <a:off x="1708179" y="3618238"/>
              <a:ext cx="1374737" cy="245535"/>
            </a:xfrm>
            <a:custGeom>
              <a:avLst/>
              <a:gdLst>
                <a:gd name="T0" fmla="*/ 890 w 896"/>
                <a:gd name="T1" fmla="*/ 32 h 160"/>
                <a:gd name="T2" fmla="*/ 840 w 896"/>
                <a:gd name="T3" fmla="*/ 0 h 160"/>
                <a:gd name="T4" fmla="*/ 791 w 896"/>
                <a:gd name="T5" fmla="*/ 32 h 160"/>
                <a:gd name="T6" fmla="*/ 741 w 896"/>
                <a:gd name="T7" fmla="*/ 0 h 160"/>
                <a:gd name="T8" fmla="*/ 692 w 896"/>
                <a:gd name="T9" fmla="*/ 32 h 160"/>
                <a:gd name="T10" fmla="*/ 642 w 896"/>
                <a:gd name="T11" fmla="*/ 0 h 160"/>
                <a:gd name="T12" fmla="*/ 593 w 896"/>
                <a:gd name="T13" fmla="*/ 32 h 160"/>
                <a:gd name="T14" fmla="*/ 544 w 896"/>
                <a:gd name="T15" fmla="*/ 0 h 160"/>
                <a:gd name="T16" fmla="*/ 494 w 896"/>
                <a:gd name="T17" fmla="*/ 32 h 160"/>
                <a:gd name="T18" fmla="*/ 445 w 896"/>
                <a:gd name="T19" fmla="*/ 0 h 160"/>
                <a:gd name="T20" fmla="*/ 395 w 896"/>
                <a:gd name="T21" fmla="*/ 32 h 160"/>
                <a:gd name="T22" fmla="*/ 346 w 896"/>
                <a:gd name="T23" fmla="*/ 0 h 160"/>
                <a:gd name="T24" fmla="*/ 296 w 896"/>
                <a:gd name="T25" fmla="*/ 32 h 160"/>
                <a:gd name="T26" fmla="*/ 247 w 896"/>
                <a:gd name="T27" fmla="*/ 0 h 160"/>
                <a:gd name="T28" fmla="*/ 197 w 896"/>
                <a:gd name="T29" fmla="*/ 32 h 160"/>
                <a:gd name="T30" fmla="*/ 148 w 896"/>
                <a:gd name="T31" fmla="*/ 0 h 160"/>
                <a:gd name="T32" fmla="*/ 98 w 896"/>
                <a:gd name="T33" fmla="*/ 32 h 160"/>
                <a:gd name="T34" fmla="*/ 49 w 896"/>
                <a:gd name="T35" fmla="*/ 0 h 160"/>
                <a:gd name="T36" fmla="*/ 0 w 896"/>
                <a:gd name="T37" fmla="*/ 32 h 160"/>
                <a:gd name="T38" fmla="*/ 0 w 896"/>
                <a:gd name="T39" fmla="*/ 160 h 160"/>
                <a:gd name="T40" fmla="*/ 896 w 896"/>
                <a:gd name="T41" fmla="*/ 160 h 160"/>
                <a:gd name="T42" fmla="*/ 896 w 896"/>
                <a:gd name="T43" fmla="*/ 32 h 160"/>
                <a:gd name="T44" fmla="*/ 890 w 896"/>
                <a:gd name="T45" fmla="*/ 3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96" h="160">
                  <a:moveTo>
                    <a:pt x="890" y="32"/>
                  </a:moveTo>
                  <a:cubicBezTo>
                    <a:pt x="869" y="32"/>
                    <a:pt x="850" y="19"/>
                    <a:pt x="840" y="0"/>
                  </a:cubicBezTo>
                  <a:cubicBezTo>
                    <a:pt x="830" y="19"/>
                    <a:pt x="812" y="32"/>
                    <a:pt x="791" y="32"/>
                  </a:cubicBezTo>
                  <a:cubicBezTo>
                    <a:pt x="770" y="32"/>
                    <a:pt x="752" y="19"/>
                    <a:pt x="741" y="0"/>
                  </a:cubicBezTo>
                  <a:cubicBezTo>
                    <a:pt x="731" y="19"/>
                    <a:pt x="713" y="32"/>
                    <a:pt x="692" y="32"/>
                  </a:cubicBezTo>
                  <a:cubicBezTo>
                    <a:pt x="671" y="32"/>
                    <a:pt x="653" y="19"/>
                    <a:pt x="642" y="0"/>
                  </a:cubicBezTo>
                  <a:cubicBezTo>
                    <a:pt x="632" y="19"/>
                    <a:pt x="614" y="32"/>
                    <a:pt x="593" y="32"/>
                  </a:cubicBezTo>
                  <a:cubicBezTo>
                    <a:pt x="572" y="32"/>
                    <a:pt x="554" y="19"/>
                    <a:pt x="544" y="0"/>
                  </a:cubicBezTo>
                  <a:cubicBezTo>
                    <a:pt x="533" y="19"/>
                    <a:pt x="515" y="32"/>
                    <a:pt x="494" y="32"/>
                  </a:cubicBezTo>
                  <a:cubicBezTo>
                    <a:pt x="473" y="32"/>
                    <a:pt x="455" y="19"/>
                    <a:pt x="445" y="0"/>
                  </a:cubicBezTo>
                  <a:cubicBezTo>
                    <a:pt x="434" y="19"/>
                    <a:pt x="416" y="32"/>
                    <a:pt x="395" y="32"/>
                  </a:cubicBezTo>
                  <a:cubicBezTo>
                    <a:pt x="374" y="32"/>
                    <a:pt x="356" y="19"/>
                    <a:pt x="346" y="0"/>
                  </a:cubicBezTo>
                  <a:cubicBezTo>
                    <a:pt x="336" y="19"/>
                    <a:pt x="317" y="32"/>
                    <a:pt x="296" y="32"/>
                  </a:cubicBezTo>
                  <a:cubicBezTo>
                    <a:pt x="275" y="32"/>
                    <a:pt x="257" y="19"/>
                    <a:pt x="247" y="0"/>
                  </a:cubicBezTo>
                  <a:cubicBezTo>
                    <a:pt x="237" y="19"/>
                    <a:pt x="218" y="32"/>
                    <a:pt x="197" y="32"/>
                  </a:cubicBezTo>
                  <a:cubicBezTo>
                    <a:pt x="176" y="32"/>
                    <a:pt x="158" y="19"/>
                    <a:pt x="148" y="0"/>
                  </a:cubicBezTo>
                  <a:cubicBezTo>
                    <a:pt x="138" y="19"/>
                    <a:pt x="119" y="32"/>
                    <a:pt x="98" y="32"/>
                  </a:cubicBezTo>
                  <a:cubicBezTo>
                    <a:pt x="78" y="32"/>
                    <a:pt x="59" y="19"/>
                    <a:pt x="49" y="0"/>
                  </a:cubicBezTo>
                  <a:cubicBezTo>
                    <a:pt x="39" y="19"/>
                    <a:pt x="21" y="32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896" y="160"/>
                    <a:pt x="896" y="160"/>
                    <a:pt x="896" y="160"/>
                  </a:cubicBezTo>
                  <a:cubicBezTo>
                    <a:pt x="896" y="32"/>
                    <a:pt x="896" y="32"/>
                    <a:pt x="896" y="32"/>
                  </a:cubicBezTo>
                  <a:cubicBezTo>
                    <a:pt x="894" y="32"/>
                    <a:pt x="892" y="32"/>
                    <a:pt x="890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 sz="253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 flipH="1">
              <a:off x="1708179" y="3773755"/>
              <a:ext cx="1374737" cy="248369"/>
            </a:xfrm>
            <a:custGeom>
              <a:avLst/>
              <a:gdLst>
                <a:gd name="T0" fmla="*/ 896 w 896"/>
                <a:gd name="T1" fmla="*/ 868 h 938"/>
                <a:gd name="T2" fmla="*/ 830 w 896"/>
                <a:gd name="T3" fmla="*/ 938 h 938"/>
                <a:gd name="T4" fmla="*/ 67 w 896"/>
                <a:gd name="T5" fmla="*/ 938 h 938"/>
                <a:gd name="T6" fmla="*/ 0 w 896"/>
                <a:gd name="T7" fmla="*/ 868 h 938"/>
                <a:gd name="T8" fmla="*/ 0 w 896"/>
                <a:gd name="T9" fmla="*/ 69 h 938"/>
                <a:gd name="T10" fmla="*/ 67 w 896"/>
                <a:gd name="T11" fmla="*/ 0 h 938"/>
                <a:gd name="T12" fmla="*/ 830 w 896"/>
                <a:gd name="T13" fmla="*/ 0 h 938"/>
                <a:gd name="T14" fmla="*/ 896 w 896"/>
                <a:gd name="T15" fmla="*/ 69 h 938"/>
                <a:gd name="T16" fmla="*/ 896 w 896"/>
                <a:gd name="T17" fmla="*/ 868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6" h="938">
                  <a:moveTo>
                    <a:pt x="896" y="868"/>
                  </a:moveTo>
                  <a:cubicBezTo>
                    <a:pt x="896" y="906"/>
                    <a:pt x="866" y="938"/>
                    <a:pt x="830" y="938"/>
                  </a:cubicBezTo>
                  <a:cubicBezTo>
                    <a:pt x="67" y="938"/>
                    <a:pt x="67" y="938"/>
                    <a:pt x="67" y="938"/>
                  </a:cubicBezTo>
                  <a:cubicBezTo>
                    <a:pt x="30" y="938"/>
                    <a:pt x="0" y="906"/>
                    <a:pt x="0" y="868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31"/>
                    <a:pt x="30" y="0"/>
                    <a:pt x="67" y="0"/>
                  </a:cubicBezTo>
                  <a:cubicBezTo>
                    <a:pt x="830" y="0"/>
                    <a:pt x="830" y="0"/>
                    <a:pt x="830" y="0"/>
                  </a:cubicBezTo>
                  <a:cubicBezTo>
                    <a:pt x="866" y="0"/>
                    <a:pt x="896" y="31"/>
                    <a:pt x="896" y="69"/>
                  </a:cubicBezTo>
                  <a:lnTo>
                    <a:pt x="896" y="8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 sz="253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516939" y="2132687"/>
            <a:ext cx="2019662" cy="2161093"/>
            <a:chOff x="1438027" y="2022214"/>
            <a:chExt cx="1915044" cy="2049149"/>
          </a:xfrm>
        </p:grpSpPr>
        <p:grpSp>
          <p:nvGrpSpPr>
            <p:cNvPr id="50" name="Group 49"/>
            <p:cNvGrpSpPr/>
            <p:nvPr/>
          </p:nvGrpSpPr>
          <p:grpSpPr>
            <a:xfrm flipH="1">
              <a:off x="1438027" y="2022214"/>
              <a:ext cx="1915044" cy="2049149"/>
              <a:chOff x="815878" y="1279659"/>
              <a:chExt cx="1436283" cy="1536862"/>
            </a:xfrm>
            <a:solidFill>
              <a:schemeClr val="bg1">
                <a:lumMod val="50000"/>
              </a:schemeClr>
            </a:solidFill>
          </p:grpSpPr>
          <p:sp>
            <p:nvSpPr>
              <p:cNvPr id="52" name="Freeform 51"/>
              <p:cNvSpPr>
                <a:spLocks/>
              </p:cNvSpPr>
              <p:nvPr/>
            </p:nvSpPr>
            <p:spPr bwMode="auto">
              <a:xfrm>
                <a:off x="815878" y="1279659"/>
                <a:ext cx="1436283" cy="1536862"/>
              </a:xfrm>
              <a:custGeom>
                <a:avLst/>
                <a:gdLst>
                  <a:gd name="T0" fmla="*/ 224 w 1248"/>
                  <a:gd name="T1" fmla="*/ 1336 h 1336"/>
                  <a:gd name="T2" fmla="*/ 168 w 1248"/>
                  <a:gd name="T3" fmla="*/ 1309 h 1336"/>
                  <a:gd name="T4" fmla="*/ 145 w 1248"/>
                  <a:gd name="T5" fmla="*/ 1246 h 1336"/>
                  <a:gd name="T6" fmla="*/ 145 w 1248"/>
                  <a:gd name="T7" fmla="*/ 90 h 1336"/>
                  <a:gd name="T8" fmla="*/ 127 w 1248"/>
                  <a:gd name="T9" fmla="*/ 40 h 1336"/>
                  <a:gd name="T10" fmla="*/ 86 w 1248"/>
                  <a:gd name="T11" fmla="*/ 21 h 1336"/>
                  <a:gd name="T12" fmla="*/ 38 w 1248"/>
                  <a:gd name="T13" fmla="*/ 40 h 1336"/>
                  <a:gd name="T14" fmla="*/ 20 w 1248"/>
                  <a:gd name="T15" fmla="*/ 91 h 1336"/>
                  <a:gd name="T16" fmla="*/ 0 w 1248"/>
                  <a:gd name="T17" fmla="*/ 91 h 1336"/>
                  <a:gd name="T18" fmla="*/ 23 w 1248"/>
                  <a:gd name="T19" fmla="*/ 27 h 1336"/>
                  <a:gd name="T20" fmla="*/ 79 w 1248"/>
                  <a:gd name="T21" fmla="*/ 1 h 1336"/>
                  <a:gd name="T22" fmla="*/ 143 w 1248"/>
                  <a:gd name="T23" fmla="*/ 27 h 1336"/>
                  <a:gd name="T24" fmla="*/ 165 w 1248"/>
                  <a:gd name="T25" fmla="*/ 91 h 1336"/>
                  <a:gd name="T26" fmla="*/ 165 w 1248"/>
                  <a:gd name="T27" fmla="*/ 91 h 1336"/>
                  <a:gd name="T28" fmla="*/ 165 w 1248"/>
                  <a:gd name="T29" fmla="*/ 91 h 1336"/>
                  <a:gd name="T30" fmla="*/ 183 w 1248"/>
                  <a:gd name="T31" fmla="*/ 1296 h 1336"/>
                  <a:gd name="T32" fmla="*/ 224 w 1248"/>
                  <a:gd name="T33" fmla="*/ 1316 h 1336"/>
                  <a:gd name="T34" fmla="*/ 1024 w 1248"/>
                  <a:gd name="T35" fmla="*/ 1316 h 1336"/>
                  <a:gd name="T36" fmla="*/ 1065 w 1248"/>
                  <a:gd name="T37" fmla="*/ 1296 h 1336"/>
                  <a:gd name="T38" fmla="*/ 1083 w 1248"/>
                  <a:gd name="T39" fmla="*/ 1246 h 1336"/>
                  <a:gd name="T40" fmla="*/ 1083 w 1248"/>
                  <a:gd name="T41" fmla="*/ 91 h 1336"/>
                  <a:gd name="T42" fmla="*/ 1106 w 1248"/>
                  <a:gd name="T43" fmla="*/ 27 h 1336"/>
                  <a:gd name="T44" fmla="*/ 1162 w 1248"/>
                  <a:gd name="T45" fmla="*/ 1 h 1336"/>
                  <a:gd name="T46" fmla="*/ 1169 w 1248"/>
                  <a:gd name="T47" fmla="*/ 1 h 1336"/>
                  <a:gd name="T48" fmla="*/ 1225 w 1248"/>
                  <a:gd name="T49" fmla="*/ 27 h 1336"/>
                  <a:gd name="T50" fmla="*/ 1248 w 1248"/>
                  <a:gd name="T51" fmla="*/ 91 h 1336"/>
                  <a:gd name="T52" fmla="*/ 1228 w 1248"/>
                  <a:gd name="T53" fmla="*/ 91 h 1336"/>
                  <a:gd name="T54" fmla="*/ 1210 w 1248"/>
                  <a:gd name="T55" fmla="*/ 40 h 1336"/>
                  <a:gd name="T56" fmla="*/ 1169 w 1248"/>
                  <a:gd name="T57" fmla="*/ 21 h 1336"/>
                  <a:gd name="T58" fmla="*/ 1121 w 1248"/>
                  <a:gd name="T59" fmla="*/ 40 h 1336"/>
                  <a:gd name="T60" fmla="*/ 1103 w 1248"/>
                  <a:gd name="T61" fmla="*/ 90 h 1336"/>
                  <a:gd name="T62" fmla="*/ 1103 w 1248"/>
                  <a:gd name="T63" fmla="*/ 90 h 1336"/>
                  <a:gd name="T64" fmla="*/ 1081 w 1248"/>
                  <a:gd name="T65" fmla="*/ 1309 h 1336"/>
                  <a:gd name="T66" fmla="*/ 1024 w 1248"/>
                  <a:gd name="T67" fmla="*/ 1336 h 1336"/>
                  <a:gd name="T68" fmla="*/ 1024 w 1248"/>
                  <a:gd name="T69" fmla="*/ 1336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48" h="1336">
                    <a:moveTo>
                      <a:pt x="1024" y="1336"/>
                    </a:moveTo>
                    <a:cubicBezTo>
                      <a:pt x="224" y="1336"/>
                      <a:pt x="224" y="1336"/>
                      <a:pt x="224" y="1336"/>
                    </a:cubicBezTo>
                    <a:cubicBezTo>
                      <a:pt x="202" y="1336"/>
                      <a:pt x="182" y="1326"/>
                      <a:pt x="168" y="1309"/>
                    </a:cubicBezTo>
                    <a:cubicBezTo>
                      <a:pt x="168" y="1309"/>
                      <a:pt x="168" y="1309"/>
                      <a:pt x="168" y="1309"/>
                    </a:cubicBezTo>
                    <a:cubicBezTo>
                      <a:pt x="154" y="1293"/>
                      <a:pt x="145" y="1271"/>
                      <a:pt x="145" y="1246"/>
                    </a:cubicBezTo>
                    <a:cubicBezTo>
                      <a:pt x="145" y="1246"/>
                      <a:pt x="145" y="1246"/>
                      <a:pt x="145" y="1246"/>
                    </a:cubicBezTo>
                    <a:cubicBezTo>
                      <a:pt x="145" y="91"/>
                      <a:pt x="145" y="91"/>
                      <a:pt x="145" y="91"/>
                    </a:cubicBezTo>
                    <a:cubicBezTo>
                      <a:pt x="145" y="90"/>
                      <a:pt x="145" y="90"/>
                      <a:pt x="145" y="90"/>
                    </a:cubicBezTo>
                    <a:cubicBezTo>
                      <a:pt x="145" y="71"/>
                      <a:pt x="138" y="53"/>
                      <a:pt x="127" y="40"/>
                    </a:cubicBezTo>
                    <a:cubicBezTo>
                      <a:pt x="127" y="40"/>
                      <a:pt x="127" y="40"/>
                      <a:pt x="127" y="40"/>
                    </a:cubicBezTo>
                    <a:cubicBezTo>
                      <a:pt x="116" y="28"/>
                      <a:pt x="102" y="21"/>
                      <a:pt x="86" y="21"/>
                    </a:cubicBezTo>
                    <a:cubicBezTo>
                      <a:pt x="86" y="21"/>
                      <a:pt x="86" y="21"/>
                      <a:pt x="86" y="21"/>
                    </a:cubicBezTo>
                    <a:cubicBezTo>
                      <a:pt x="79" y="21"/>
                      <a:pt x="79" y="21"/>
                      <a:pt x="79" y="21"/>
                    </a:cubicBezTo>
                    <a:cubicBezTo>
                      <a:pt x="64" y="21"/>
                      <a:pt x="49" y="28"/>
                      <a:pt x="38" y="40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27" y="53"/>
                      <a:pt x="20" y="71"/>
                      <a:pt x="20" y="91"/>
                    </a:cubicBezTo>
                    <a:cubicBezTo>
                      <a:pt x="20" y="91"/>
                      <a:pt x="20" y="91"/>
                      <a:pt x="2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66"/>
                      <a:pt x="9" y="44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37" y="11"/>
                      <a:pt x="57" y="0"/>
                      <a:pt x="79" y="1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108" y="0"/>
                      <a:pt x="128" y="11"/>
                      <a:pt x="143" y="27"/>
                    </a:cubicBezTo>
                    <a:cubicBezTo>
                      <a:pt x="143" y="27"/>
                      <a:pt x="143" y="27"/>
                      <a:pt x="143" y="27"/>
                    </a:cubicBezTo>
                    <a:cubicBezTo>
                      <a:pt x="157" y="44"/>
                      <a:pt x="165" y="66"/>
                      <a:pt x="165" y="91"/>
                    </a:cubicBezTo>
                    <a:cubicBezTo>
                      <a:pt x="165" y="91"/>
                      <a:pt x="165" y="91"/>
                      <a:pt x="165" y="91"/>
                    </a:cubicBezTo>
                    <a:cubicBezTo>
                      <a:pt x="165" y="91"/>
                      <a:pt x="165" y="91"/>
                      <a:pt x="165" y="91"/>
                    </a:cubicBezTo>
                    <a:cubicBezTo>
                      <a:pt x="165" y="91"/>
                      <a:pt x="165" y="91"/>
                      <a:pt x="165" y="91"/>
                    </a:cubicBezTo>
                    <a:cubicBezTo>
                      <a:pt x="165" y="91"/>
                      <a:pt x="165" y="91"/>
                      <a:pt x="165" y="91"/>
                    </a:cubicBezTo>
                    <a:cubicBezTo>
                      <a:pt x="165" y="1246"/>
                      <a:pt x="165" y="1246"/>
                      <a:pt x="165" y="1246"/>
                    </a:cubicBezTo>
                    <a:cubicBezTo>
                      <a:pt x="165" y="1266"/>
                      <a:pt x="172" y="1284"/>
                      <a:pt x="183" y="1296"/>
                    </a:cubicBezTo>
                    <a:cubicBezTo>
                      <a:pt x="183" y="1296"/>
                      <a:pt x="183" y="1296"/>
                      <a:pt x="183" y="1296"/>
                    </a:cubicBezTo>
                    <a:cubicBezTo>
                      <a:pt x="194" y="1309"/>
                      <a:pt x="208" y="1316"/>
                      <a:pt x="224" y="1316"/>
                    </a:cubicBezTo>
                    <a:cubicBezTo>
                      <a:pt x="224" y="1316"/>
                      <a:pt x="224" y="1316"/>
                      <a:pt x="224" y="1316"/>
                    </a:cubicBezTo>
                    <a:cubicBezTo>
                      <a:pt x="1024" y="1316"/>
                      <a:pt x="1024" y="1316"/>
                      <a:pt x="1024" y="1316"/>
                    </a:cubicBezTo>
                    <a:cubicBezTo>
                      <a:pt x="1040" y="1316"/>
                      <a:pt x="1055" y="1309"/>
                      <a:pt x="1065" y="1296"/>
                    </a:cubicBezTo>
                    <a:cubicBezTo>
                      <a:pt x="1065" y="1296"/>
                      <a:pt x="1065" y="1296"/>
                      <a:pt x="1065" y="1296"/>
                    </a:cubicBezTo>
                    <a:cubicBezTo>
                      <a:pt x="1076" y="1284"/>
                      <a:pt x="1083" y="1266"/>
                      <a:pt x="1083" y="1246"/>
                    </a:cubicBezTo>
                    <a:cubicBezTo>
                      <a:pt x="1083" y="1246"/>
                      <a:pt x="1083" y="1246"/>
                      <a:pt x="1083" y="1246"/>
                    </a:cubicBezTo>
                    <a:cubicBezTo>
                      <a:pt x="1083" y="92"/>
                      <a:pt x="1083" y="92"/>
                      <a:pt x="1083" y="92"/>
                    </a:cubicBezTo>
                    <a:cubicBezTo>
                      <a:pt x="1083" y="91"/>
                      <a:pt x="1083" y="91"/>
                      <a:pt x="1083" y="91"/>
                    </a:cubicBezTo>
                    <a:cubicBezTo>
                      <a:pt x="1083" y="91"/>
                      <a:pt x="1083" y="91"/>
                      <a:pt x="1083" y="91"/>
                    </a:cubicBezTo>
                    <a:cubicBezTo>
                      <a:pt x="1083" y="66"/>
                      <a:pt x="1092" y="44"/>
                      <a:pt x="1106" y="27"/>
                    </a:cubicBezTo>
                    <a:cubicBezTo>
                      <a:pt x="1106" y="27"/>
                      <a:pt x="1106" y="27"/>
                      <a:pt x="1106" y="27"/>
                    </a:cubicBezTo>
                    <a:cubicBezTo>
                      <a:pt x="1120" y="11"/>
                      <a:pt x="1140" y="0"/>
                      <a:pt x="1162" y="1"/>
                    </a:cubicBezTo>
                    <a:cubicBezTo>
                      <a:pt x="1162" y="1"/>
                      <a:pt x="1162" y="1"/>
                      <a:pt x="1162" y="1"/>
                    </a:cubicBezTo>
                    <a:cubicBezTo>
                      <a:pt x="1169" y="1"/>
                      <a:pt x="1169" y="1"/>
                      <a:pt x="1169" y="1"/>
                    </a:cubicBezTo>
                    <a:cubicBezTo>
                      <a:pt x="1191" y="0"/>
                      <a:pt x="1211" y="11"/>
                      <a:pt x="1225" y="27"/>
                    </a:cubicBezTo>
                    <a:cubicBezTo>
                      <a:pt x="1225" y="27"/>
                      <a:pt x="1225" y="27"/>
                      <a:pt x="1225" y="27"/>
                    </a:cubicBezTo>
                    <a:cubicBezTo>
                      <a:pt x="1239" y="44"/>
                      <a:pt x="1248" y="66"/>
                      <a:pt x="1248" y="91"/>
                    </a:cubicBezTo>
                    <a:cubicBezTo>
                      <a:pt x="1248" y="91"/>
                      <a:pt x="1248" y="91"/>
                      <a:pt x="1248" y="91"/>
                    </a:cubicBezTo>
                    <a:cubicBezTo>
                      <a:pt x="1248" y="91"/>
                      <a:pt x="1248" y="91"/>
                      <a:pt x="1248" y="91"/>
                    </a:cubicBezTo>
                    <a:cubicBezTo>
                      <a:pt x="1228" y="91"/>
                      <a:pt x="1228" y="91"/>
                      <a:pt x="1228" y="91"/>
                    </a:cubicBezTo>
                    <a:cubicBezTo>
                      <a:pt x="1228" y="71"/>
                      <a:pt x="1221" y="53"/>
                      <a:pt x="1210" y="40"/>
                    </a:cubicBezTo>
                    <a:cubicBezTo>
                      <a:pt x="1210" y="40"/>
                      <a:pt x="1210" y="40"/>
                      <a:pt x="1210" y="40"/>
                    </a:cubicBezTo>
                    <a:cubicBezTo>
                      <a:pt x="1199" y="28"/>
                      <a:pt x="1185" y="21"/>
                      <a:pt x="1169" y="21"/>
                    </a:cubicBezTo>
                    <a:cubicBezTo>
                      <a:pt x="1169" y="21"/>
                      <a:pt x="1169" y="21"/>
                      <a:pt x="1169" y="21"/>
                    </a:cubicBezTo>
                    <a:cubicBezTo>
                      <a:pt x="1162" y="21"/>
                      <a:pt x="1162" y="21"/>
                      <a:pt x="1162" y="21"/>
                    </a:cubicBezTo>
                    <a:cubicBezTo>
                      <a:pt x="1146" y="21"/>
                      <a:pt x="1132" y="28"/>
                      <a:pt x="1121" y="40"/>
                    </a:cubicBezTo>
                    <a:cubicBezTo>
                      <a:pt x="1121" y="40"/>
                      <a:pt x="1121" y="40"/>
                      <a:pt x="1121" y="40"/>
                    </a:cubicBezTo>
                    <a:cubicBezTo>
                      <a:pt x="1110" y="53"/>
                      <a:pt x="1103" y="70"/>
                      <a:pt x="1103" y="90"/>
                    </a:cubicBezTo>
                    <a:cubicBezTo>
                      <a:pt x="1103" y="90"/>
                      <a:pt x="1103" y="90"/>
                      <a:pt x="1103" y="90"/>
                    </a:cubicBezTo>
                    <a:cubicBezTo>
                      <a:pt x="1103" y="90"/>
                      <a:pt x="1103" y="90"/>
                      <a:pt x="1103" y="90"/>
                    </a:cubicBezTo>
                    <a:cubicBezTo>
                      <a:pt x="1103" y="1246"/>
                      <a:pt x="1103" y="1246"/>
                      <a:pt x="1103" y="1246"/>
                    </a:cubicBezTo>
                    <a:cubicBezTo>
                      <a:pt x="1103" y="1271"/>
                      <a:pt x="1095" y="1293"/>
                      <a:pt x="1081" y="1309"/>
                    </a:cubicBezTo>
                    <a:cubicBezTo>
                      <a:pt x="1081" y="1309"/>
                      <a:pt x="1081" y="1309"/>
                      <a:pt x="1081" y="1309"/>
                    </a:cubicBezTo>
                    <a:cubicBezTo>
                      <a:pt x="1067" y="1326"/>
                      <a:pt x="1047" y="1336"/>
                      <a:pt x="1024" y="1336"/>
                    </a:cubicBezTo>
                    <a:cubicBezTo>
                      <a:pt x="1024" y="1336"/>
                      <a:pt x="1024" y="1336"/>
                      <a:pt x="1024" y="1336"/>
                    </a:cubicBezTo>
                    <a:cubicBezTo>
                      <a:pt x="1024" y="1336"/>
                      <a:pt x="1024" y="1336"/>
                      <a:pt x="1024" y="1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3" name="Freeform 52"/>
              <p:cNvSpPr>
                <a:spLocks/>
              </p:cNvSpPr>
              <p:nvPr/>
            </p:nvSpPr>
            <p:spPr bwMode="auto">
              <a:xfrm>
                <a:off x="997601" y="1752427"/>
                <a:ext cx="160342" cy="14091"/>
              </a:xfrm>
              <a:custGeom>
                <a:avLst/>
                <a:gdLst>
                  <a:gd name="T0" fmla="*/ 0 w 330"/>
                  <a:gd name="T1" fmla="*/ 29 h 29"/>
                  <a:gd name="T2" fmla="*/ 0 w 330"/>
                  <a:gd name="T3" fmla="*/ 0 h 29"/>
                  <a:gd name="T4" fmla="*/ 330 w 330"/>
                  <a:gd name="T5" fmla="*/ 0 h 29"/>
                  <a:gd name="T6" fmla="*/ 330 w 330"/>
                  <a:gd name="T7" fmla="*/ 29 h 29"/>
                  <a:gd name="T8" fmla="*/ 0 w 330"/>
                  <a:gd name="T9" fmla="*/ 29 h 29"/>
                  <a:gd name="T10" fmla="*/ 0 w 330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0" h="29">
                    <a:moveTo>
                      <a:pt x="0" y="29"/>
                    </a:moveTo>
                    <a:lnTo>
                      <a:pt x="0" y="0"/>
                    </a:lnTo>
                    <a:lnTo>
                      <a:pt x="330" y="0"/>
                    </a:lnTo>
                    <a:lnTo>
                      <a:pt x="330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4" name="Freeform 53"/>
              <p:cNvSpPr>
                <a:spLocks/>
              </p:cNvSpPr>
              <p:nvPr/>
            </p:nvSpPr>
            <p:spPr bwMode="auto">
              <a:xfrm>
                <a:off x="997601" y="1849119"/>
                <a:ext cx="101550" cy="13605"/>
              </a:xfrm>
              <a:custGeom>
                <a:avLst/>
                <a:gdLst>
                  <a:gd name="T0" fmla="*/ 0 w 209"/>
                  <a:gd name="T1" fmla="*/ 28 h 28"/>
                  <a:gd name="T2" fmla="*/ 0 w 209"/>
                  <a:gd name="T3" fmla="*/ 0 h 28"/>
                  <a:gd name="T4" fmla="*/ 209 w 209"/>
                  <a:gd name="T5" fmla="*/ 0 h 28"/>
                  <a:gd name="T6" fmla="*/ 209 w 209"/>
                  <a:gd name="T7" fmla="*/ 28 h 28"/>
                  <a:gd name="T8" fmla="*/ 0 w 209"/>
                  <a:gd name="T9" fmla="*/ 28 h 28"/>
                  <a:gd name="T10" fmla="*/ 0 w 209"/>
                  <a:gd name="T1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9" h="28">
                    <a:moveTo>
                      <a:pt x="0" y="28"/>
                    </a:moveTo>
                    <a:lnTo>
                      <a:pt x="0" y="0"/>
                    </a:lnTo>
                    <a:lnTo>
                      <a:pt x="209" y="0"/>
                    </a:lnTo>
                    <a:lnTo>
                      <a:pt x="209" y="28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5" name="Freeform 54"/>
              <p:cNvSpPr>
                <a:spLocks/>
              </p:cNvSpPr>
              <p:nvPr/>
            </p:nvSpPr>
            <p:spPr bwMode="auto">
              <a:xfrm>
                <a:off x="997601" y="1946782"/>
                <a:ext cx="101550" cy="14091"/>
              </a:xfrm>
              <a:custGeom>
                <a:avLst/>
                <a:gdLst>
                  <a:gd name="T0" fmla="*/ 0 w 209"/>
                  <a:gd name="T1" fmla="*/ 29 h 29"/>
                  <a:gd name="T2" fmla="*/ 0 w 209"/>
                  <a:gd name="T3" fmla="*/ 0 h 29"/>
                  <a:gd name="T4" fmla="*/ 209 w 209"/>
                  <a:gd name="T5" fmla="*/ 0 h 29"/>
                  <a:gd name="T6" fmla="*/ 209 w 209"/>
                  <a:gd name="T7" fmla="*/ 29 h 29"/>
                  <a:gd name="T8" fmla="*/ 0 w 209"/>
                  <a:gd name="T9" fmla="*/ 29 h 29"/>
                  <a:gd name="T10" fmla="*/ 0 w 209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9" h="29">
                    <a:moveTo>
                      <a:pt x="0" y="29"/>
                    </a:moveTo>
                    <a:lnTo>
                      <a:pt x="0" y="0"/>
                    </a:lnTo>
                    <a:lnTo>
                      <a:pt x="209" y="0"/>
                    </a:lnTo>
                    <a:lnTo>
                      <a:pt x="209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6" name="Freeform 55"/>
              <p:cNvSpPr>
                <a:spLocks/>
              </p:cNvSpPr>
              <p:nvPr/>
            </p:nvSpPr>
            <p:spPr bwMode="auto">
              <a:xfrm>
                <a:off x="997601" y="2043474"/>
                <a:ext cx="101550" cy="13605"/>
              </a:xfrm>
              <a:custGeom>
                <a:avLst/>
                <a:gdLst>
                  <a:gd name="T0" fmla="*/ 0 w 209"/>
                  <a:gd name="T1" fmla="*/ 28 h 28"/>
                  <a:gd name="T2" fmla="*/ 0 w 209"/>
                  <a:gd name="T3" fmla="*/ 0 h 28"/>
                  <a:gd name="T4" fmla="*/ 209 w 209"/>
                  <a:gd name="T5" fmla="*/ 0 h 28"/>
                  <a:gd name="T6" fmla="*/ 209 w 209"/>
                  <a:gd name="T7" fmla="*/ 28 h 28"/>
                  <a:gd name="T8" fmla="*/ 0 w 209"/>
                  <a:gd name="T9" fmla="*/ 28 h 28"/>
                  <a:gd name="T10" fmla="*/ 0 w 209"/>
                  <a:gd name="T1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9" h="28">
                    <a:moveTo>
                      <a:pt x="0" y="28"/>
                    </a:moveTo>
                    <a:lnTo>
                      <a:pt x="0" y="0"/>
                    </a:lnTo>
                    <a:lnTo>
                      <a:pt x="209" y="0"/>
                    </a:lnTo>
                    <a:lnTo>
                      <a:pt x="209" y="28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7" name="Freeform 56"/>
              <p:cNvSpPr>
                <a:spLocks/>
              </p:cNvSpPr>
              <p:nvPr/>
            </p:nvSpPr>
            <p:spPr bwMode="auto">
              <a:xfrm>
                <a:off x="997601" y="2140165"/>
                <a:ext cx="160342" cy="13605"/>
              </a:xfrm>
              <a:custGeom>
                <a:avLst/>
                <a:gdLst>
                  <a:gd name="T0" fmla="*/ 0 w 330"/>
                  <a:gd name="T1" fmla="*/ 28 h 28"/>
                  <a:gd name="T2" fmla="*/ 0 w 330"/>
                  <a:gd name="T3" fmla="*/ 0 h 28"/>
                  <a:gd name="T4" fmla="*/ 330 w 330"/>
                  <a:gd name="T5" fmla="*/ 0 h 28"/>
                  <a:gd name="T6" fmla="*/ 330 w 330"/>
                  <a:gd name="T7" fmla="*/ 28 h 28"/>
                  <a:gd name="T8" fmla="*/ 0 w 330"/>
                  <a:gd name="T9" fmla="*/ 28 h 28"/>
                  <a:gd name="T10" fmla="*/ 0 w 330"/>
                  <a:gd name="T1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0" h="28">
                    <a:moveTo>
                      <a:pt x="0" y="28"/>
                    </a:moveTo>
                    <a:lnTo>
                      <a:pt x="0" y="0"/>
                    </a:lnTo>
                    <a:lnTo>
                      <a:pt x="330" y="0"/>
                    </a:lnTo>
                    <a:lnTo>
                      <a:pt x="330" y="28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8" name="Freeform 57"/>
              <p:cNvSpPr>
                <a:spLocks/>
              </p:cNvSpPr>
              <p:nvPr/>
            </p:nvSpPr>
            <p:spPr bwMode="auto">
              <a:xfrm>
                <a:off x="992256" y="2237828"/>
                <a:ext cx="106895" cy="13605"/>
              </a:xfrm>
              <a:custGeom>
                <a:avLst/>
                <a:gdLst>
                  <a:gd name="T0" fmla="*/ 0 w 220"/>
                  <a:gd name="T1" fmla="*/ 28 h 28"/>
                  <a:gd name="T2" fmla="*/ 0 w 220"/>
                  <a:gd name="T3" fmla="*/ 0 h 28"/>
                  <a:gd name="T4" fmla="*/ 220 w 220"/>
                  <a:gd name="T5" fmla="*/ 0 h 28"/>
                  <a:gd name="T6" fmla="*/ 220 w 220"/>
                  <a:gd name="T7" fmla="*/ 28 h 28"/>
                  <a:gd name="T8" fmla="*/ 0 w 220"/>
                  <a:gd name="T9" fmla="*/ 28 h 28"/>
                  <a:gd name="T10" fmla="*/ 0 w 220"/>
                  <a:gd name="T1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0" h="28">
                    <a:moveTo>
                      <a:pt x="0" y="28"/>
                    </a:moveTo>
                    <a:lnTo>
                      <a:pt x="0" y="0"/>
                    </a:lnTo>
                    <a:lnTo>
                      <a:pt x="220" y="0"/>
                    </a:lnTo>
                    <a:lnTo>
                      <a:pt x="220" y="28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9" name="Freeform 58"/>
              <p:cNvSpPr>
                <a:spLocks/>
              </p:cNvSpPr>
              <p:nvPr/>
            </p:nvSpPr>
            <p:spPr bwMode="auto">
              <a:xfrm>
                <a:off x="992256" y="2334520"/>
                <a:ext cx="106895" cy="13605"/>
              </a:xfrm>
              <a:custGeom>
                <a:avLst/>
                <a:gdLst>
                  <a:gd name="T0" fmla="*/ 0 w 220"/>
                  <a:gd name="T1" fmla="*/ 28 h 28"/>
                  <a:gd name="T2" fmla="*/ 0 w 220"/>
                  <a:gd name="T3" fmla="*/ 0 h 28"/>
                  <a:gd name="T4" fmla="*/ 220 w 220"/>
                  <a:gd name="T5" fmla="*/ 0 h 28"/>
                  <a:gd name="T6" fmla="*/ 220 w 220"/>
                  <a:gd name="T7" fmla="*/ 28 h 28"/>
                  <a:gd name="T8" fmla="*/ 0 w 220"/>
                  <a:gd name="T9" fmla="*/ 28 h 28"/>
                  <a:gd name="T10" fmla="*/ 0 w 220"/>
                  <a:gd name="T1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0" h="28">
                    <a:moveTo>
                      <a:pt x="0" y="28"/>
                    </a:moveTo>
                    <a:lnTo>
                      <a:pt x="0" y="0"/>
                    </a:lnTo>
                    <a:lnTo>
                      <a:pt x="220" y="0"/>
                    </a:lnTo>
                    <a:lnTo>
                      <a:pt x="220" y="28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60" name="Freeform 59"/>
              <p:cNvSpPr>
                <a:spLocks/>
              </p:cNvSpPr>
              <p:nvPr/>
            </p:nvSpPr>
            <p:spPr bwMode="auto">
              <a:xfrm>
                <a:off x="992256" y="2431212"/>
                <a:ext cx="106895" cy="13605"/>
              </a:xfrm>
              <a:custGeom>
                <a:avLst/>
                <a:gdLst>
                  <a:gd name="T0" fmla="*/ 0 w 220"/>
                  <a:gd name="T1" fmla="*/ 28 h 28"/>
                  <a:gd name="T2" fmla="*/ 0 w 220"/>
                  <a:gd name="T3" fmla="*/ 0 h 28"/>
                  <a:gd name="T4" fmla="*/ 220 w 220"/>
                  <a:gd name="T5" fmla="*/ 0 h 28"/>
                  <a:gd name="T6" fmla="*/ 220 w 220"/>
                  <a:gd name="T7" fmla="*/ 28 h 28"/>
                  <a:gd name="T8" fmla="*/ 0 w 220"/>
                  <a:gd name="T9" fmla="*/ 28 h 28"/>
                  <a:gd name="T10" fmla="*/ 0 w 220"/>
                  <a:gd name="T1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0" h="28">
                    <a:moveTo>
                      <a:pt x="0" y="28"/>
                    </a:moveTo>
                    <a:lnTo>
                      <a:pt x="0" y="0"/>
                    </a:lnTo>
                    <a:lnTo>
                      <a:pt x="220" y="0"/>
                    </a:lnTo>
                    <a:lnTo>
                      <a:pt x="220" y="28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61" name="Freeform 60"/>
              <p:cNvSpPr>
                <a:spLocks/>
              </p:cNvSpPr>
              <p:nvPr/>
            </p:nvSpPr>
            <p:spPr bwMode="auto">
              <a:xfrm>
                <a:off x="997601" y="2528875"/>
                <a:ext cx="160342" cy="13605"/>
              </a:xfrm>
              <a:custGeom>
                <a:avLst/>
                <a:gdLst>
                  <a:gd name="T0" fmla="*/ 0 w 330"/>
                  <a:gd name="T1" fmla="*/ 28 h 28"/>
                  <a:gd name="T2" fmla="*/ 0 w 330"/>
                  <a:gd name="T3" fmla="*/ 0 h 28"/>
                  <a:gd name="T4" fmla="*/ 330 w 330"/>
                  <a:gd name="T5" fmla="*/ 0 h 28"/>
                  <a:gd name="T6" fmla="*/ 330 w 330"/>
                  <a:gd name="T7" fmla="*/ 28 h 28"/>
                  <a:gd name="T8" fmla="*/ 0 w 330"/>
                  <a:gd name="T9" fmla="*/ 28 h 28"/>
                  <a:gd name="T10" fmla="*/ 0 w 330"/>
                  <a:gd name="T1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0" h="28">
                    <a:moveTo>
                      <a:pt x="0" y="28"/>
                    </a:moveTo>
                    <a:lnTo>
                      <a:pt x="0" y="0"/>
                    </a:lnTo>
                    <a:lnTo>
                      <a:pt x="330" y="0"/>
                    </a:lnTo>
                    <a:lnTo>
                      <a:pt x="330" y="28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 flipH="1">
              <a:off x="1789496" y="2319577"/>
              <a:ext cx="55068" cy="1509489"/>
            </a:xfrm>
            <a:prstGeom prst="rect">
              <a:avLst/>
            </a:prstGeom>
            <a:solidFill>
              <a:srgbClr val="E2DD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 sz="253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275473" y="4552847"/>
            <a:ext cx="2502589" cy="1170849"/>
            <a:chOff x="5408083" y="2933595"/>
            <a:chExt cx="2372955" cy="1110199"/>
          </a:xfrm>
        </p:grpSpPr>
        <p:sp>
          <p:nvSpPr>
            <p:cNvPr id="99" name="TextBox 98"/>
            <p:cNvSpPr txBox="1"/>
            <p:nvPr/>
          </p:nvSpPr>
          <p:spPr>
            <a:xfrm>
              <a:off x="5980246" y="2933595"/>
              <a:ext cx="1215184" cy="333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87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Clear Sans" panose="020B0503030202020304" pitchFamily="34" charset="0"/>
                  <a:sym typeface="Times New Roman" panose="02020603050405020304" pitchFamily="18" charset="0"/>
                </a:rPr>
                <a:t>Yellow Tube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408083" y="3217418"/>
              <a:ext cx="2372955" cy="8263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Lorem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Ipsum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is dolor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sita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slidera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power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adus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ana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but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volup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dalam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cintakuan</a:t>
              </a:r>
              <a:endPara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anande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inteman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.</a:t>
              </a:r>
              <a:endParaRPr lang="en-US" sz="1266" b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880486" y="4552847"/>
            <a:ext cx="2502589" cy="1170849"/>
            <a:chOff x="5408083" y="2933595"/>
            <a:chExt cx="2372955" cy="1110199"/>
          </a:xfrm>
        </p:grpSpPr>
        <p:sp>
          <p:nvSpPr>
            <p:cNvPr id="102" name="TextBox 101"/>
            <p:cNvSpPr txBox="1"/>
            <p:nvPr/>
          </p:nvSpPr>
          <p:spPr>
            <a:xfrm>
              <a:off x="6020129" y="2933595"/>
              <a:ext cx="1135416" cy="333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87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Clear Sans" panose="020B0503030202020304" pitchFamily="34" charset="0"/>
                  <a:sym typeface="Times New Roman" panose="02020603050405020304" pitchFamily="18" charset="0"/>
                </a:rPr>
                <a:t>Green Tube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408083" y="3217418"/>
              <a:ext cx="2372955" cy="8263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Lorem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Ipsum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is dolor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sita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slidera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power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adus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ana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but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volup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dalam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cintakuan</a:t>
              </a:r>
              <a:endPara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anande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inteman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.</a:t>
              </a:r>
              <a:endParaRPr lang="en-US" sz="1266" b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6468100" y="4552847"/>
            <a:ext cx="2502589" cy="1170849"/>
            <a:chOff x="5408083" y="2933595"/>
            <a:chExt cx="2372955" cy="1110199"/>
          </a:xfrm>
        </p:grpSpPr>
        <p:sp>
          <p:nvSpPr>
            <p:cNvPr id="105" name="TextBox 104"/>
            <p:cNvSpPr txBox="1"/>
            <p:nvPr/>
          </p:nvSpPr>
          <p:spPr>
            <a:xfrm>
              <a:off x="6105249" y="2933595"/>
              <a:ext cx="965179" cy="333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87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Clear Sans" panose="020B0503030202020304" pitchFamily="34" charset="0"/>
                  <a:sym typeface="Times New Roman" panose="02020603050405020304" pitchFamily="18" charset="0"/>
                </a:rPr>
                <a:t>Red Tube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408083" y="3217418"/>
              <a:ext cx="2372955" cy="8263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Lorem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Ipsum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is dolor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sita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slidera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power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adus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ana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but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volup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dalam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cintakuan</a:t>
              </a:r>
              <a:endPara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anande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inteman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.</a:t>
              </a:r>
              <a:endParaRPr lang="en-US" sz="1266" b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9060592" y="4552847"/>
            <a:ext cx="2502589" cy="1170849"/>
            <a:chOff x="5408083" y="2933595"/>
            <a:chExt cx="2372955" cy="1110199"/>
          </a:xfrm>
        </p:grpSpPr>
        <p:sp>
          <p:nvSpPr>
            <p:cNvPr id="108" name="TextBox 107"/>
            <p:cNvSpPr txBox="1"/>
            <p:nvPr/>
          </p:nvSpPr>
          <p:spPr>
            <a:xfrm>
              <a:off x="6077127" y="2933595"/>
              <a:ext cx="1021418" cy="333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87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Clear Sans" panose="020B0503030202020304" pitchFamily="34" charset="0"/>
                  <a:sym typeface="Times New Roman" panose="02020603050405020304" pitchFamily="18" charset="0"/>
                </a:rPr>
                <a:t>Blue Tube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408083" y="3217418"/>
              <a:ext cx="2372955" cy="8263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Lorem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Ipsum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is dolor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sita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slidera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power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adus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ana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but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volup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dalam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cintakuan</a:t>
              </a:r>
              <a:endPara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anande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inteman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.</a:t>
              </a:r>
              <a:endParaRPr lang="en-US" sz="1266" b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endParaRPr>
            </a:p>
          </p:txBody>
        </p:sp>
      </p:grpSp>
      <p:sp>
        <p:nvSpPr>
          <p:cNvPr id="110" name="Rectangle 109"/>
          <p:cNvSpPr/>
          <p:nvPr/>
        </p:nvSpPr>
        <p:spPr>
          <a:xfrm>
            <a:off x="2013333" y="1978496"/>
            <a:ext cx="1050288" cy="611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375" b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30%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633585" y="1978496"/>
            <a:ext cx="1050288" cy="611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375" b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40%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7200121" y="1978496"/>
            <a:ext cx="1050288" cy="611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375" b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80%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9796201" y="1978496"/>
            <a:ext cx="1050288" cy="611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375" b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90%</a:t>
            </a:r>
          </a:p>
        </p:txBody>
      </p:sp>
      <p:sp>
        <p:nvSpPr>
          <p:cNvPr id="82" name="Content Placeholder 2"/>
          <p:cNvSpPr txBox="1">
            <a:spLocks/>
          </p:cNvSpPr>
          <p:nvPr/>
        </p:nvSpPr>
        <p:spPr>
          <a:xfrm>
            <a:off x="4820637" y="366080"/>
            <a:ext cx="3217476" cy="3692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399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n-US" sz="2399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3" name="Text Box 11"/>
          <p:cNvSpPr txBox="1">
            <a:spLocks noChangeArrowheads="1"/>
          </p:cNvSpPr>
          <p:nvPr/>
        </p:nvSpPr>
        <p:spPr bwMode="auto">
          <a:xfrm>
            <a:off x="5108654" y="727938"/>
            <a:ext cx="264144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CLICK TO ADD CAPTION TEXT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36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/>
      <p:bldP spid="112" grpId="0"/>
      <p:bldP spid="1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MH_Others_1"/>
          <p:cNvCxnSpPr/>
          <p:nvPr>
            <p:custDataLst>
              <p:tags r:id="rId2"/>
            </p:custDataLst>
          </p:nvPr>
        </p:nvCxnSpPr>
        <p:spPr>
          <a:xfrm>
            <a:off x="6429375" y="1071227"/>
            <a:ext cx="0" cy="616122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H_Others_2"/>
          <p:cNvSpPr/>
          <p:nvPr>
            <p:custDataLst>
              <p:tags r:id="rId3"/>
            </p:custDataLst>
          </p:nvPr>
        </p:nvSpPr>
        <p:spPr>
          <a:xfrm flipH="1">
            <a:off x="4263630" y="1071225"/>
            <a:ext cx="4331490" cy="895583"/>
          </a:xfrm>
          <a:prstGeom prst="homePlat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4217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录</a:t>
            </a:r>
          </a:p>
        </p:txBody>
      </p:sp>
      <p:sp>
        <p:nvSpPr>
          <p:cNvPr id="21" name="MH_Others_3"/>
          <p:cNvSpPr/>
          <p:nvPr>
            <p:custDataLst>
              <p:tags r:id="rId4"/>
            </p:custDataLst>
          </p:nvPr>
        </p:nvSpPr>
        <p:spPr>
          <a:xfrm>
            <a:off x="6302142" y="7013952"/>
            <a:ext cx="254468" cy="2193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MH_Number_1"/>
          <p:cNvSpPr/>
          <p:nvPr>
            <p:custDataLst>
              <p:tags r:id="rId5"/>
            </p:custDataLst>
          </p:nvPr>
        </p:nvSpPr>
        <p:spPr>
          <a:xfrm>
            <a:off x="6445190" y="2619733"/>
            <a:ext cx="731988" cy="468944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531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sz="2531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0" name="MH_Number_2"/>
          <p:cNvSpPr/>
          <p:nvPr>
            <p:custDataLst>
              <p:tags r:id="rId6"/>
            </p:custDataLst>
          </p:nvPr>
        </p:nvSpPr>
        <p:spPr>
          <a:xfrm flipH="1">
            <a:off x="5722833" y="3525312"/>
            <a:ext cx="731988" cy="468944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531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sz="2531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MH_Number_3"/>
          <p:cNvSpPr/>
          <p:nvPr>
            <p:custDataLst>
              <p:tags r:id="rId7"/>
            </p:custDataLst>
          </p:nvPr>
        </p:nvSpPr>
        <p:spPr>
          <a:xfrm>
            <a:off x="6445190" y="4430892"/>
            <a:ext cx="731988" cy="468944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531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  <a:endParaRPr lang="zh-CN" altLang="en-US" sz="2531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MH_Number_4"/>
          <p:cNvSpPr/>
          <p:nvPr>
            <p:custDataLst>
              <p:tags r:id="rId8"/>
            </p:custDataLst>
          </p:nvPr>
        </p:nvSpPr>
        <p:spPr>
          <a:xfrm flipH="1">
            <a:off x="5722833" y="5336470"/>
            <a:ext cx="731988" cy="468944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531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04</a:t>
            </a:r>
            <a:endParaRPr lang="zh-CN" altLang="en-US" sz="2531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3" name="MH_Entry_1"/>
          <p:cNvSpPr/>
          <p:nvPr>
            <p:custDataLst>
              <p:tags r:id="rId9"/>
            </p:custDataLst>
          </p:nvPr>
        </p:nvSpPr>
        <p:spPr>
          <a:xfrm>
            <a:off x="7509437" y="2644514"/>
            <a:ext cx="2466406" cy="53848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399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Entry_2"/>
          <p:cNvSpPr/>
          <p:nvPr>
            <p:custDataLst>
              <p:tags r:id="rId10"/>
            </p:custDataLst>
          </p:nvPr>
        </p:nvSpPr>
        <p:spPr>
          <a:xfrm>
            <a:off x="2915087" y="3513982"/>
            <a:ext cx="2466406" cy="53848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 algn="r"/>
            <a:r>
              <a:rPr lang="zh-CN" altLang="en-US" sz="2399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工作完成情况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COMPLETION OF WORK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Entry_3"/>
          <p:cNvSpPr/>
          <p:nvPr>
            <p:custDataLst>
              <p:tags r:id="rId11"/>
            </p:custDataLst>
          </p:nvPr>
        </p:nvSpPr>
        <p:spPr>
          <a:xfrm>
            <a:off x="7509437" y="4383451"/>
            <a:ext cx="2466406" cy="53848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399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成功项目展示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SUCCESSFUL PROJECT 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Entry_4"/>
          <p:cNvSpPr/>
          <p:nvPr>
            <p:custDataLst>
              <p:tags r:id="rId12"/>
            </p:custDataLst>
          </p:nvPr>
        </p:nvSpPr>
        <p:spPr>
          <a:xfrm>
            <a:off x="2915087" y="5252919"/>
            <a:ext cx="2466406" cy="53848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 algn="r"/>
            <a:r>
              <a:rPr lang="zh-CN" altLang="en-US" sz="2399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明年工作计划</a:t>
            </a:r>
            <a:endParaRPr lang="en-US" altLang="zh-CN" sz="2399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r"/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NEXT YEAR WORK PLAN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03724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7723059" y="4240925"/>
            <a:ext cx="1578204" cy="455600"/>
            <a:chOff x="7322671" y="4021246"/>
            <a:chExt cx="1496453" cy="432000"/>
          </a:xfrm>
        </p:grpSpPr>
        <p:sp>
          <p:nvSpPr>
            <p:cNvPr id="13" name="AutoShape 5"/>
            <p:cNvSpPr>
              <a:spLocks noChangeArrowheads="1"/>
            </p:cNvSpPr>
            <p:nvPr/>
          </p:nvSpPr>
          <p:spPr bwMode="auto">
            <a:xfrm flipV="1">
              <a:off x="7322671" y="4021246"/>
              <a:ext cx="1496453" cy="4320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96432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8" kern="0">
                <a:solidFill>
                  <a:srgbClr val="11111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5" name="Rektangel 161"/>
            <p:cNvSpPr>
              <a:spLocks noChangeArrowheads="1"/>
            </p:cNvSpPr>
            <p:nvPr/>
          </p:nvSpPr>
          <p:spPr bwMode="auto">
            <a:xfrm>
              <a:off x="7408457" y="4067087"/>
              <a:ext cx="1322676" cy="333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8016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defTabSz="8016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id-ID" sz="1687" b="1" noProof="1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Arial" panose="020B0604020202020204" pitchFamily="34" charset="0"/>
                  <a:sym typeface="Times New Roman" panose="02020603050405020304" pitchFamily="18" charset="0"/>
                </a:rPr>
                <a:t>Development</a:t>
              </a:r>
              <a:endParaRPr lang="id-ID" altLang="id-ID" sz="1687" b="1" noProof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409125" y="4246754"/>
            <a:ext cx="1578204" cy="455600"/>
            <a:chOff x="3232198" y="4026773"/>
            <a:chExt cx="1496453" cy="432000"/>
          </a:xfrm>
        </p:grpSpPr>
        <p:sp>
          <p:nvSpPr>
            <p:cNvPr id="17" name="AutoShape 5"/>
            <p:cNvSpPr>
              <a:spLocks noChangeArrowheads="1"/>
            </p:cNvSpPr>
            <p:nvPr/>
          </p:nvSpPr>
          <p:spPr bwMode="auto">
            <a:xfrm flipV="1">
              <a:off x="3232198" y="4026773"/>
              <a:ext cx="1496453" cy="432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96432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8" kern="0">
                <a:solidFill>
                  <a:srgbClr val="11111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9" name="Rektangel 161"/>
            <p:cNvSpPr>
              <a:spLocks noChangeArrowheads="1"/>
            </p:cNvSpPr>
            <p:nvPr/>
          </p:nvSpPr>
          <p:spPr bwMode="auto">
            <a:xfrm>
              <a:off x="3526037" y="4067087"/>
              <a:ext cx="913804" cy="333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8016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defTabSz="8016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id-ID" sz="1687" b="1" noProof="1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Arial" panose="020B0604020202020204" pitchFamily="34" charset="0"/>
                  <a:sym typeface="Times New Roman" panose="02020603050405020304" pitchFamily="18" charset="0"/>
                </a:rPr>
                <a:t>Cheking</a:t>
              </a:r>
              <a:endParaRPr lang="id-ID" altLang="id-ID" sz="1687" b="1" noProof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561148" y="4240925"/>
            <a:ext cx="1578204" cy="455600"/>
            <a:chOff x="5272747" y="4021246"/>
            <a:chExt cx="1496453" cy="432000"/>
          </a:xfrm>
        </p:grpSpPr>
        <p:sp>
          <p:nvSpPr>
            <p:cNvPr id="21" name="AutoShape 5"/>
            <p:cNvSpPr>
              <a:spLocks noChangeArrowheads="1"/>
            </p:cNvSpPr>
            <p:nvPr/>
          </p:nvSpPr>
          <p:spPr bwMode="auto">
            <a:xfrm flipV="1">
              <a:off x="5272747" y="4021246"/>
              <a:ext cx="1496453" cy="432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96432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8" kern="0">
                <a:solidFill>
                  <a:srgbClr val="11111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3" name="Rektangel 161"/>
            <p:cNvSpPr>
              <a:spLocks noChangeArrowheads="1"/>
            </p:cNvSpPr>
            <p:nvPr/>
          </p:nvSpPr>
          <p:spPr bwMode="auto">
            <a:xfrm>
              <a:off x="5667819" y="4067071"/>
              <a:ext cx="754209" cy="333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8016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defTabSz="8016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id-ID" sz="1687" b="1" noProof="1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Arial" panose="020B0604020202020204" pitchFamily="34" charset="0"/>
                  <a:sym typeface="Times New Roman" panose="02020603050405020304" pitchFamily="18" charset="0"/>
                </a:rPr>
                <a:t>Action</a:t>
              </a:r>
              <a:endParaRPr lang="id-ID" altLang="id-ID" sz="1687" b="1" noProof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9832829" y="4240925"/>
            <a:ext cx="1578204" cy="455600"/>
            <a:chOff x="9323155" y="4021246"/>
            <a:chExt cx="1496453" cy="432000"/>
          </a:xfrm>
        </p:grpSpPr>
        <p:sp>
          <p:nvSpPr>
            <p:cNvPr id="25" name="AutoShape 5"/>
            <p:cNvSpPr>
              <a:spLocks noChangeArrowheads="1"/>
            </p:cNvSpPr>
            <p:nvPr/>
          </p:nvSpPr>
          <p:spPr bwMode="auto">
            <a:xfrm flipV="1">
              <a:off x="9323155" y="4021246"/>
              <a:ext cx="1496453" cy="432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96432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8" kern="0">
                <a:solidFill>
                  <a:srgbClr val="11111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7" name="Rektangel 161"/>
            <p:cNvSpPr>
              <a:spLocks noChangeArrowheads="1"/>
            </p:cNvSpPr>
            <p:nvPr/>
          </p:nvSpPr>
          <p:spPr bwMode="auto">
            <a:xfrm>
              <a:off x="9419754" y="4067071"/>
              <a:ext cx="1295316" cy="333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8016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defTabSz="8016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id-ID" sz="1687" b="1" noProof="1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Arial" panose="020B0604020202020204" pitchFamily="34" charset="0"/>
                  <a:sym typeface="Times New Roman" panose="02020603050405020304" pitchFamily="18" charset="0"/>
                </a:rPr>
                <a:t>Full Support</a:t>
              </a:r>
              <a:endParaRPr lang="id-ID" altLang="id-ID" sz="1687" b="1" noProof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1028136" y="4767321"/>
            <a:ext cx="2023543" cy="871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Lorem</a:t>
            </a:r>
            <a:r>
              <a: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Ipms</a:t>
            </a:r>
            <a:r>
              <a: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dolor </a:t>
            </a: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sita</a:t>
            </a:r>
            <a:r>
              <a: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slidera</a:t>
            </a:r>
            <a:r>
              <a: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por</a:t>
            </a:r>
            <a:r>
              <a: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adus</a:t>
            </a:r>
            <a:r>
              <a: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ana</a:t>
            </a:r>
            <a:r>
              <a: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but </a:t>
            </a: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volup</a:t>
            </a:r>
            <a:r>
              <a: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dam </a:t>
            </a: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cintakuan</a:t>
            </a:r>
            <a:endParaRPr lang="en-US" sz="1266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Open Sans" panose="020B0606030504020204" pitchFamily="34" charset="0"/>
              <a:sym typeface="Times New Roman" panose="02020603050405020304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ande</a:t>
            </a:r>
            <a:r>
              <a: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inteman</a:t>
            </a:r>
            <a:r>
              <a: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.</a:t>
            </a:r>
            <a:endParaRPr lang="en-US" sz="1266" b="1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Open Sans" panose="020B060603050402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183791" y="4767321"/>
            <a:ext cx="2023543" cy="871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Lorem</a:t>
            </a:r>
            <a:r>
              <a: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Ipms</a:t>
            </a:r>
            <a:r>
              <a: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dolor </a:t>
            </a: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sita</a:t>
            </a:r>
            <a:r>
              <a: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slidera</a:t>
            </a:r>
            <a:r>
              <a: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por</a:t>
            </a:r>
            <a:r>
              <a: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adus</a:t>
            </a:r>
            <a:r>
              <a: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ana</a:t>
            </a:r>
            <a:r>
              <a: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but </a:t>
            </a: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volup</a:t>
            </a:r>
            <a:r>
              <a: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dam </a:t>
            </a: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cintakuan</a:t>
            </a:r>
            <a:endParaRPr lang="en-US" sz="1266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Open Sans" panose="020B0606030504020204" pitchFamily="34" charset="0"/>
              <a:sym typeface="Times New Roman" panose="02020603050405020304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ande</a:t>
            </a:r>
            <a:r>
              <a: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inteman</a:t>
            </a:r>
            <a:r>
              <a: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.</a:t>
            </a:r>
            <a:endParaRPr lang="en-US" sz="1266" b="1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Open Sans" panose="020B060603050402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364556" y="4767321"/>
            <a:ext cx="2023543" cy="871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Lorem</a:t>
            </a:r>
            <a:r>
              <a: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Ipms</a:t>
            </a:r>
            <a:r>
              <a: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dolor </a:t>
            </a: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sita</a:t>
            </a:r>
            <a:r>
              <a: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slidera</a:t>
            </a:r>
            <a:r>
              <a: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por</a:t>
            </a:r>
            <a:r>
              <a: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adus</a:t>
            </a:r>
            <a:r>
              <a: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ana</a:t>
            </a:r>
            <a:r>
              <a: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but </a:t>
            </a: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volup</a:t>
            </a:r>
            <a:r>
              <a: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dam </a:t>
            </a: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cintakuan</a:t>
            </a:r>
            <a:endParaRPr lang="en-US" sz="1266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Open Sans" panose="020B0606030504020204" pitchFamily="34" charset="0"/>
              <a:sym typeface="Times New Roman" panose="02020603050405020304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ande</a:t>
            </a:r>
            <a:r>
              <a: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inteman</a:t>
            </a:r>
            <a:r>
              <a: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.</a:t>
            </a:r>
            <a:endParaRPr lang="en-US" sz="1266" b="1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Open Sans" panose="020B060603050402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503965" y="4767321"/>
            <a:ext cx="2023543" cy="871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Lorem</a:t>
            </a:r>
            <a:r>
              <a: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Ipms</a:t>
            </a:r>
            <a:r>
              <a: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dolor </a:t>
            </a: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sita</a:t>
            </a:r>
            <a:r>
              <a: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slidera</a:t>
            </a:r>
            <a:r>
              <a: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por</a:t>
            </a:r>
            <a:r>
              <a: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adus</a:t>
            </a:r>
            <a:r>
              <a: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ana</a:t>
            </a:r>
            <a:r>
              <a: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but </a:t>
            </a: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volup</a:t>
            </a:r>
            <a:r>
              <a: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dam </a:t>
            </a: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cintakuan</a:t>
            </a:r>
            <a:endParaRPr lang="en-US" sz="1266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Open Sans" panose="020B0606030504020204" pitchFamily="34" charset="0"/>
              <a:sym typeface="Times New Roman" panose="02020603050405020304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ande</a:t>
            </a:r>
            <a:r>
              <a: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inteman</a:t>
            </a:r>
            <a:r>
              <a: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.</a:t>
            </a:r>
            <a:endParaRPr lang="en-US" sz="1266" b="1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Open Sans" panose="020B060603050402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605968" y="4767321"/>
            <a:ext cx="2023543" cy="871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Lorem</a:t>
            </a:r>
            <a:r>
              <a: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Ipms</a:t>
            </a:r>
            <a:r>
              <a: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dolor </a:t>
            </a: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sita</a:t>
            </a:r>
            <a:r>
              <a: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slidera</a:t>
            </a:r>
            <a:r>
              <a: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por</a:t>
            </a:r>
            <a:r>
              <a: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adus</a:t>
            </a:r>
            <a:r>
              <a: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ana</a:t>
            </a:r>
            <a:r>
              <a: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but </a:t>
            </a: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volup</a:t>
            </a:r>
            <a:r>
              <a: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dam </a:t>
            </a: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cintakuan</a:t>
            </a:r>
            <a:endParaRPr lang="en-US" sz="1266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Open Sans" panose="020B0606030504020204" pitchFamily="34" charset="0"/>
              <a:sym typeface="Times New Roman" panose="02020603050405020304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ande</a:t>
            </a:r>
            <a:r>
              <a: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inteman</a:t>
            </a:r>
            <a:r>
              <a: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.</a:t>
            </a:r>
            <a:endParaRPr lang="en-US" sz="1266" b="1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Open Sans" panose="020B0606030504020204" pitchFamily="34" charset="0"/>
              <a:sym typeface="Times New Roman" panose="02020603050405020304" pitchFamily="18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244958" y="4229417"/>
            <a:ext cx="1578204" cy="455600"/>
            <a:chOff x="1180135" y="4010334"/>
            <a:chExt cx="1496453" cy="432000"/>
          </a:xfrm>
        </p:grpSpPr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 flipV="1">
              <a:off x="1180135" y="4010334"/>
              <a:ext cx="1496453" cy="4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96432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8" kern="0">
                <a:solidFill>
                  <a:srgbClr val="11111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1" name="Rektangel 161"/>
            <p:cNvSpPr>
              <a:spLocks noChangeArrowheads="1"/>
            </p:cNvSpPr>
            <p:nvPr/>
          </p:nvSpPr>
          <p:spPr bwMode="auto">
            <a:xfrm>
              <a:off x="1566196" y="4067071"/>
              <a:ext cx="810446" cy="333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8016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defTabSz="8016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id-ID" sz="1687" b="1" noProof="1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Arial" panose="020B0604020202020204" pitchFamily="34" charset="0"/>
                  <a:sym typeface="Times New Roman" panose="02020603050405020304" pitchFamily="18" charset="0"/>
                </a:rPr>
                <a:t>Review</a:t>
              </a:r>
              <a:endParaRPr lang="id-ID" altLang="id-ID" sz="1687" b="1" noProof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96023" y="1936129"/>
            <a:ext cx="2356732" cy="2314235"/>
            <a:chOff x="944095" y="1835838"/>
            <a:chExt cx="2234654" cy="2194358"/>
          </a:xfrm>
        </p:grpSpPr>
        <p:sp>
          <p:nvSpPr>
            <p:cNvPr id="10" name="Line 33"/>
            <p:cNvSpPr>
              <a:spLocks noChangeShapeType="1"/>
            </p:cNvSpPr>
            <p:nvPr/>
          </p:nvSpPr>
          <p:spPr bwMode="auto">
            <a:xfrm flipV="1">
              <a:off x="1588348" y="3429485"/>
              <a:ext cx="0" cy="600711"/>
            </a:xfrm>
            <a:prstGeom prst="lin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944095" y="1835838"/>
              <a:ext cx="2234654" cy="1434898"/>
              <a:chOff x="944095" y="1835838"/>
              <a:chExt cx="2234654" cy="1434898"/>
            </a:xfrm>
          </p:grpSpPr>
          <p:sp>
            <p:nvSpPr>
              <p:cNvPr id="3" name="Freeform 2"/>
              <p:cNvSpPr/>
              <p:nvPr/>
            </p:nvSpPr>
            <p:spPr>
              <a:xfrm>
                <a:off x="944095" y="1835838"/>
                <a:ext cx="2234654" cy="1434898"/>
              </a:xfrm>
              <a:custGeom>
                <a:avLst/>
                <a:gdLst>
                  <a:gd name="connsiteX0" fmla="*/ 0 w 2234654"/>
                  <a:gd name="connsiteY0" fmla="*/ 0 h 1434898"/>
                  <a:gd name="connsiteX1" fmla="*/ 372442 w 2234654"/>
                  <a:gd name="connsiteY1" fmla="*/ 0 h 1434898"/>
                  <a:gd name="connsiteX2" fmla="*/ 372442 w 2234654"/>
                  <a:gd name="connsiteY2" fmla="*/ 0 h 1434898"/>
                  <a:gd name="connsiteX3" fmla="*/ 931106 w 2234654"/>
                  <a:gd name="connsiteY3" fmla="*/ 0 h 1434898"/>
                  <a:gd name="connsiteX4" fmla="*/ 2234654 w 2234654"/>
                  <a:gd name="connsiteY4" fmla="*/ 0 h 1434898"/>
                  <a:gd name="connsiteX5" fmla="*/ 2234654 w 2234654"/>
                  <a:gd name="connsiteY5" fmla="*/ 837024 h 1434898"/>
                  <a:gd name="connsiteX6" fmla="*/ 2234654 w 2234654"/>
                  <a:gd name="connsiteY6" fmla="*/ 837024 h 1434898"/>
                  <a:gd name="connsiteX7" fmla="*/ 2234654 w 2234654"/>
                  <a:gd name="connsiteY7" fmla="*/ 1195748 h 1434898"/>
                  <a:gd name="connsiteX8" fmla="*/ 2234654 w 2234654"/>
                  <a:gd name="connsiteY8" fmla="*/ 1434898 h 1434898"/>
                  <a:gd name="connsiteX9" fmla="*/ 931106 w 2234654"/>
                  <a:gd name="connsiteY9" fmla="*/ 1434898 h 1434898"/>
                  <a:gd name="connsiteX10" fmla="*/ 651782 w 2234654"/>
                  <a:gd name="connsiteY10" fmla="*/ 1614260 h 1434898"/>
                  <a:gd name="connsiteX11" fmla="*/ 372442 w 2234654"/>
                  <a:gd name="connsiteY11" fmla="*/ 1434898 h 1434898"/>
                  <a:gd name="connsiteX12" fmla="*/ 0 w 2234654"/>
                  <a:gd name="connsiteY12" fmla="*/ 1434898 h 1434898"/>
                  <a:gd name="connsiteX13" fmla="*/ 0 w 2234654"/>
                  <a:gd name="connsiteY13" fmla="*/ 1195748 h 1434898"/>
                  <a:gd name="connsiteX14" fmla="*/ 0 w 2234654"/>
                  <a:gd name="connsiteY14" fmla="*/ 837024 h 1434898"/>
                  <a:gd name="connsiteX15" fmla="*/ 0 w 2234654"/>
                  <a:gd name="connsiteY15" fmla="*/ 837024 h 1434898"/>
                  <a:gd name="connsiteX16" fmla="*/ 0 w 2234654"/>
                  <a:gd name="connsiteY16" fmla="*/ 0 h 1434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34654" h="1434898">
                    <a:moveTo>
                      <a:pt x="0" y="0"/>
                    </a:moveTo>
                    <a:lnTo>
                      <a:pt x="372442" y="0"/>
                    </a:lnTo>
                    <a:lnTo>
                      <a:pt x="372442" y="0"/>
                    </a:lnTo>
                    <a:lnTo>
                      <a:pt x="931106" y="0"/>
                    </a:lnTo>
                    <a:lnTo>
                      <a:pt x="2234654" y="0"/>
                    </a:lnTo>
                    <a:lnTo>
                      <a:pt x="2234654" y="837024"/>
                    </a:lnTo>
                    <a:lnTo>
                      <a:pt x="2234654" y="837024"/>
                    </a:lnTo>
                    <a:lnTo>
                      <a:pt x="2234654" y="1195748"/>
                    </a:lnTo>
                    <a:lnTo>
                      <a:pt x="2234654" y="1434898"/>
                    </a:lnTo>
                    <a:lnTo>
                      <a:pt x="931106" y="1434898"/>
                    </a:lnTo>
                    <a:lnTo>
                      <a:pt x="651782" y="1614260"/>
                    </a:lnTo>
                    <a:lnTo>
                      <a:pt x="372442" y="1434898"/>
                    </a:lnTo>
                    <a:lnTo>
                      <a:pt x="0" y="1434898"/>
                    </a:lnTo>
                    <a:lnTo>
                      <a:pt x="0" y="1195748"/>
                    </a:lnTo>
                    <a:lnTo>
                      <a:pt x="0" y="837024"/>
                    </a:lnTo>
                    <a:lnTo>
                      <a:pt x="0" y="8370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0019" tIns="90006" rIns="90006" bIns="90006" numCol="1" spcCol="1270" anchor="ctr" anchorCtr="0">
                <a:noAutofit/>
              </a:bodyPr>
              <a:lstStyle/>
              <a:p>
                <a:pPr algn="ctr" defTabSz="3000126">
                  <a:lnSpc>
                    <a:spcPct val="90000"/>
                  </a:lnSpc>
                  <a:spcAft>
                    <a:spcPct val="35000"/>
                  </a:spcAft>
                </a:pPr>
                <a:endParaRPr lang="id-ID" sz="6749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1718974" y="2225380"/>
                <a:ext cx="527434" cy="593800"/>
              </a:xfrm>
              <a:custGeom>
                <a:avLst/>
                <a:gdLst>
                  <a:gd name="T0" fmla="*/ 300 w 320"/>
                  <a:gd name="T1" fmla="*/ 0 h 360"/>
                  <a:gd name="T2" fmla="*/ 256 w 320"/>
                  <a:gd name="T3" fmla="*/ 0 h 360"/>
                  <a:gd name="T4" fmla="*/ 240 w 320"/>
                  <a:gd name="T5" fmla="*/ 20 h 360"/>
                  <a:gd name="T6" fmla="*/ 240 w 320"/>
                  <a:gd name="T7" fmla="*/ 360 h 360"/>
                  <a:gd name="T8" fmla="*/ 320 w 320"/>
                  <a:gd name="T9" fmla="*/ 360 h 360"/>
                  <a:gd name="T10" fmla="*/ 320 w 320"/>
                  <a:gd name="T11" fmla="*/ 20 h 360"/>
                  <a:gd name="T12" fmla="*/ 300 w 320"/>
                  <a:gd name="T13" fmla="*/ 0 h 360"/>
                  <a:gd name="T14" fmla="*/ 180 w 320"/>
                  <a:gd name="T15" fmla="*/ 120 h 360"/>
                  <a:gd name="T16" fmla="*/ 136 w 320"/>
                  <a:gd name="T17" fmla="*/ 120 h 360"/>
                  <a:gd name="T18" fmla="*/ 120 w 320"/>
                  <a:gd name="T19" fmla="*/ 140 h 360"/>
                  <a:gd name="T20" fmla="*/ 120 w 320"/>
                  <a:gd name="T21" fmla="*/ 360 h 360"/>
                  <a:gd name="T22" fmla="*/ 200 w 320"/>
                  <a:gd name="T23" fmla="*/ 360 h 360"/>
                  <a:gd name="T24" fmla="*/ 200 w 320"/>
                  <a:gd name="T25" fmla="*/ 140 h 360"/>
                  <a:gd name="T26" fmla="*/ 180 w 320"/>
                  <a:gd name="T27" fmla="*/ 120 h 360"/>
                  <a:gd name="T28" fmla="*/ 60 w 320"/>
                  <a:gd name="T29" fmla="*/ 240 h 360"/>
                  <a:gd name="T30" fmla="*/ 16 w 320"/>
                  <a:gd name="T31" fmla="*/ 240 h 360"/>
                  <a:gd name="T32" fmla="*/ 0 w 320"/>
                  <a:gd name="T33" fmla="*/ 260 h 360"/>
                  <a:gd name="T34" fmla="*/ 0 w 320"/>
                  <a:gd name="T35" fmla="*/ 360 h 360"/>
                  <a:gd name="T36" fmla="*/ 80 w 320"/>
                  <a:gd name="T37" fmla="*/ 360 h 360"/>
                  <a:gd name="T38" fmla="*/ 80 w 320"/>
                  <a:gd name="T39" fmla="*/ 260 h 360"/>
                  <a:gd name="T40" fmla="*/ 60 w 320"/>
                  <a:gd name="T41" fmla="*/ 24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20" h="360">
                    <a:moveTo>
                      <a:pt x="300" y="0"/>
                    </a:moveTo>
                    <a:cubicBezTo>
                      <a:pt x="256" y="0"/>
                      <a:pt x="256" y="0"/>
                      <a:pt x="256" y="0"/>
                    </a:cubicBezTo>
                    <a:cubicBezTo>
                      <a:pt x="245" y="0"/>
                      <a:pt x="240" y="9"/>
                      <a:pt x="240" y="20"/>
                    </a:cubicBezTo>
                    <a:cubicBezTo>
                      <a:pt x="240" y="360"/>
                      <a:pt x="240" y="360"/>
                      <a:pt x="240" y="360"/>
                    </a:cubicBezTo>
                    <a:cubicBezTo>
                      <a:pt x="320" y="360"/>
                      <a:pt x="320" y="360"/>
                      <a:pt x="320" y="360"/>
                    </a:cubicBezTo>
                    <a:cubicBezTo>
                      <a:pt x="320" y="20"/>
                      <a:pt x="320" y="20"/>
                      <a:pt x="320" y="20"/>
                    </a:cubicBezTo>
                    <a:cubicBezTo>
                      <a:pt x="320" y="9"/>
                      <a:pt x="311" y="0"/>
                      <a:pt x="300" y="0"/>
                    </a:cubicBezTo>
                    <a:close/>
                    <a:moveTo>
                      <a:pt x="180" y="120"/>
                    </a:moveTo>
                    <a:cubicBezTo>
                      <a:pt x="136" y="120"/>
                      <a:pt x="136" y="120"/>
                      <a:pt x="136" y="120"/>
                    </a:cubicBezTo>
                    <a:cubicBezTo>
                      <a:pt x="125" y="120"/>
                      <a:pt x="120" y="129"/>
                      <a:pt x="120" y="140"/>
                    </a:cubicBezTo>
                    <a:cubicBezTo>
                      <a:pt x="120" y="360"/>
                      <a:pt x="120" y="360"/>
                      <a:pt x="120" y="360"/>
                    </a:cubicBezTo>
                    <a:cubicBezTo>
                      <a:pt x="200" y="360"/>
                      <a:pt x="200" y="360"/>
                      <a:pt x="200" y="360"/>
                    </a:cubicBezTo>
                    <a:cubicBezTo>
                      <a:pt x="200" y="140"/>
                      <a:pt x="200" y="140"/>
                      <a:pt x="200" y="140"/>
                    </a:cubicBezTo>
                    <a:cubicBezTo>
                      <a:pt x="200" y="129"/>
                      <a:pt x="191" y="120"/>
                      <a:pt x="180" y="120"/>
                    </a:cubicBezTo>
                    <a:close/>
                    <a:moveTo>
                      <a:pt x="60" y="240"/>
                    </a:moveTo>
                    <a:cubicBezTo>
                      <a:pt x="16" y="240"/>
                      <a:pt x="16" y="240"/>
                      <a:pt x="16" y="240"/>
                    </a:cubicBezTo>
                    <a:cubicBezTo>
                      <a:pt x="5" y="240"/>
                      <a:pt x="0" y="249"/>
                      <a:pt x="0" y="260"/>
                    </a:cubicBezTo>
                    <a:cubicBezTo>
                      <a:pt x="0" y="360"/>
                      <a:pt x="0" y="360"/>
                      <a:pt x="0" y="360"/>
                    </a:cubicBezTo>
                    <a:cubicBezTo>
                      <a:pt x="80" y="360"/>
                      <a:pt x="80" y="360"/>
                      <a:pt x="80" y="360"/>
                    </a:cubicBezTo>
                    <a:cubicBezTo>
                      <a:pt x="80" y="260"/>
                      <a:pt x="80" y="260"/>
                      <a:pt x="80" y="260"/>
                    </a:cubicBezTo>
                    <a:cubicBezTo>
                      <a:pt x="80" y="249"/>
                      <a:pt x="71" y="240"/>
                      <a:pt x="60" y="2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3117083" y="1936129"/>
            <a:ext cx="2356732" cy="2293288"/>
            <a:chOff x="2955284" y="1835838"/>
            <a:chExt cx="2234654" cy="2174496"/>
          </a:xfrm>
        </p:grpSpPr>
        <p:sp>
          <p:nvSpPr>
            <p:cNvPr id="18" name="Line 33"/>
            <p:cNvSpPr>
              <a:spLocks noChangeShapeType="1"/>
            </p:cNvSpPr>
            <p:nvPr/>
          </p:nvSpPr>
          <p:spPr bwMode="auto">
            <a:xfrm flipV="1">
              <a:off x="3603579" y="3412270"/>
              <a:ext cx="0" cy="598064"/>
            </a:xfrm>
            <a:prstGeom prst="lin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955284" y="1835838"/>
              <a:ext cx="2234654" cy="1434898"/>
              <a:chOff x="2955284" y="1835838"/>
              <a:chExt cx="2234654" cy="1434898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2955284" y="1835838"/>
                <a:ext cx="2234654" cy="1434898"/>
              </a:xfrm>
              <a:custGeom>
                <a:avLst/>
                <a:gdLst>
                  <a:gd name="connsiteX0" fmla="*/ 0 w 2234654"/>
                  <a:gd name="connsiteY0" fmla="*/ 0 h 1434898"/>
                  <a:gd name="connsiteX1" fmla="*/ 372442 w 2234654"/>
                  <a:gd name="connsiteY1" fmla="*/ 0 h 1434898"/>
                  <a:gd name="connsiteX2" fmla="*/ 372442 w 2234654"/>
                  <a:gd name="connsiteY2" fmla="*/ 0 h 1434898"/>
                  <a:gd name="connsiteX3" fmla="*/ 931106 w 2234654"/>
                  <a:gd name="connsiteY3" fmla="*/ 0 h 1434898"/>
                  <a:gd name="connsiteX4" fmla="*/ 2234654 w 2234654"/>
                  <a:gd name="connsiteY4" fmla="*/ 0 h 1434898"/>
                  <a:gd name="connsiteX5" fmla="*/ 2234654 w 2234654"/>
                  <a:gd name="connsiteY5" fmla="*/ 837024 h 1434898"/>
                  <a:gd name="connsiteX6" fmla="*/ 2234654 w 2234654"/>
                  <a:gd name="connsiteY6" fmla="*/ 837024 h 1434898"/>
                  <a:gd name="connsiteX7" fmla="*/ 2234654 w 2234654"/>
                  <a:gd name="connsiteY7" fmla="*/ 1195748 h 1434898"/>
                  <a:gd name="connsiteX8" fmla="*/ 2234654 w 2234654"/>
                  <a:gd name="connsiteY8" fmla="*/ 1434898 h 1434898"/>
                  <a:gd name="connsiteX9" fmla="*/ 931106 w 2234654"/>
                  <a:gd name="connsiteY9" fmla="*/ 1434898 h 1434898"/>
                  <a:gd name="connsiteX10" fmla="*/ 651782 w 2234654"/>
                  <a:gd name="connsiteY10" fmla="*/ 1614260 h 1434898"/>
                  <a:gd name="connsiteX11" fmla="*/ 372442 w 2234654"/>
                  <a:gd name="connsiteY11" fmla="*/ 1434898 h 1434898"/>
                  <a:gd name="connsiteX12" fmla="*/ 0 w 2234654"/>
                  <a:gd name="connsiteY12" fmla="*/ 1434898 h 1434898"/>
                  <a:gd name="connsiteX13" fmla="*/ 0 w 2234654"/>
                  <a:gd name="connsiteY13" fmla="*/ 1195748 h 1434898"/>
                  <a:gd name="connsiteX14" fmla="*/ 0 w 2234654"/>
                  <a:gd name="connsiteY14" fmla="*/ 837024 h 1434898"/>
                  <a:gd name="connsiteX15" fmla="*/ 0 w 2234654"/>
                  <a:gd name="connsiteY15" fmla="*/ 837024 h 1434898"/>
                  <a:gd name="connsiteX16" fmla="*/ 0 w 2234654"/>
                  <a:gd name="connsiteY16" fmla="*/ 0 h 1434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34654" h="1434898">
                    <a:moveTo>
                      <a:pt x="0" y="0"/>
                    </a:moveTo>
                    <a:lnTo>
                      <a:pt x="372442" y="0"/>
                    </a:lnTo>
                    <a:lnTo>
                      <a:pt x="372442" y="0"/>
                    </a:lnTo>
                    <a:lnTo>
                      <a:pt x="931106" y="0"/>
                    </a:lnTo>
                    <a:lnTo>
                      <a:pt x="2234654" y="0"/>
                    </a:lnTo>
                    <a:lnTo>
                      <a:pt x="2234654" y="837024"/>
                    </a:lnTo>
                    <a:lnTo>
                      <a:pt x="2234654" y="837024"/>
                    </a:lnTo>
                    <a:lnTo>
                      <a:pt x="2234654" y="1195748"/>
                    </a:lnTo>
                    <a:lnTo>
                      <a:pt x="2234654" y="1434898"/>
                    </a:lnTo>
                    <a:lnTo>
                      <a:pt x="931106" y="1434898"/>
                    </a:lnTo>
                    <a:lnTo>
                      <a:pt x="651782" y="1614260"/>
                    </a:lnTo>
                    <a:lnTo>
                      <a:pt x="372442" y="1434898"/>
                    </a:lnTo>
                    <a:lnTo>
                      <a:pt x="0" y="1434898"/>
                    </a:lnTo>
                    <a:lnTo>
                      <a:pt x="0" y="1195748"/>
                    </a:lnTo>
                    <a:lnTo>
                      <a:pt x="0" y="837024"/>
                    </a:lnTo>
                    <a:lnTo>
                      <a:pt x="0" y="8370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1438237"/>
                  <a:satOff val="14549"/>
                  <a:lumOff val="-2549"/>
                  <a:alphaOff val="0"/>
                </a:schemeClr>
              </a:fillRef>
              <a:effectRef idx="0">
                <a:schemeClr val="accent5">
                  <a:hueOff val="-1438237"/>
                  <a:satOff val="14549"/>
                  <a:lumOff val="-2549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0019" tIns="90006" rIns="90006" bIns="90006" numCol="1" spcCol="1270" anchor="ctr" anchorCtr="0">
                <a:noAutofit/>
              </a:bodyPr>
              <a:lstStyle/>
              <a:p>
                <a:pPr algn="ctr" defTabSz="3000126">
                  <a:lnSpc>
                    <a:spcPct val="90000"/>
                  </a:lnSpc>
                  <a:spcAft>
                    <a:spcPct val="35000"/>
                  </a:spcAft>
                </a:pPr>
                <a:endParaRPr lang="id-ID" sz="6749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3753497" y="2263857"/>
                <a:ext cx="528935" cy="525686"/>
                <a:chOff x="4389021" y="3475038"/>
                <a:chExt cx="268350" cy="266701"/>
              </a:xfrm>
              <a:solidFill>
                <a:schemeClr val="bg1"/>
              </a:solidFill>
            </p:grpSpPr>
            <p:sp>
              <p:nvSpPr>
                <p:cNvPr id="40" name="Freeform 105"/>
                <p:cNvSpPr>
                  <a:spLocks/>
                </p:cNvSpPr>
                <p:nvPr/>
              </p:nvSpPr>
              <p:spPr bwMode="auto">
                <a:xfrm>
                  <a:off x="4389021" y="3651251"/>
                  <a:ext cx="98425" cy="90488"/>
                </a:xfrm>
                <a:custGeom>
                  <a:avLst/>
                  <a:gdLst>
                    <a:gd name="T0" fmla="*/ 22 w 26"/>
                    <a:gd name="T1" fmla="*/ 1 h 24"/>
                    <a:gd name="T2" fmla="*/ 20 w 26"/>
                    <a:gd name="T3" fmla="*/ 1 h 24"/>
                    <a:gd name="T4" fmla="*/ 0 w 26"/>
                    <a:gd name="T5" fmla="*/ 20 h 24"/>
                    <a:gd name="T6" fmla="*/ 0 w 26"/>
                    <a:gd name="T7" fmla="*/ 22 h 24"/>
                    <a:gd name="T8" fmla="*/ 1 w 26"/>
                    <a:gd name="T9" fmla="*/ 23 h 24"/>
                    <a:gd name="T10" fmla="*/ 5 w 26"/>
                    <a:gd name="T11" fmla="*/ 24 h 24"/>
                    <a:gd name="T12" fmla="*/ 7 w 26"/>
                    <a:gd name="T13" fmla="*/ 24 h 24"/>
                    <a:gd name="T14" fmla="*/ 25 w 26"/>
                    <a:gd name="T15" fmla="*/ 6 h 24"/>
                    <a:gd name="T16" fmla="*/ 25 w 26"/>
                    <a:gd name="T17" fmla="*/ 3 h 24"/>
                    <a:gd name="T18" fmla="*/ 22 w 26"/>
                    <a:gd name="T19" fmla="*/ 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6" h="24">
                      <a:moveTo>
                        <a:pt x="22" y="1"/>
                      </a:moveTo>
                      <a:cubicBezTo>
                        <a:pt x="22" y="0"/>
                        <a:pt x="21" y="0"/>
                        <a:pt x="20" y="1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0"/>
                        <a:pt x="0" y="21"/>
                        <a:pt x="0" y="22"/>
                      </a:cubicBezTo>
                      <a:cubicBezTo>
                        <a:pt x="0" y="22"/>
                        <a:pt x="1" y="23"/>
                        <a:pt x="1" y="23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6" y="24"/>
                        <a:pt x="7" y="24"/>
                        <a:pt x="7" y="24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6" y="5"/>
                        <a:pt x="26" y="4"/>
                        <a:pt x="25" y="3"/>
                      </a:cubicBezTo>
                      <a:lnTo>
                        <a:pt x="22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41" name="Freeform 106"/>
                <p:cNvSpPr>
                  <a:spLocks noEditPoints="1"/>
                </p:cNvSpPr>
                <p:nvPr/>
              </p:nvSpPr>
              <p:spPr bwMode="auto">
                <a:xfrm>
                  <a:off x="4409721" y="3475038"/>
                  <a:ext cx="247650" cy="236538"/>
                </a:xfrm>
                <a:custGeom>
                  <a:avLst/>
                  <a:gdLst>
                    <a:gd name="T0" fmla="*/ 45 w 66"/>
                    <a:gd name="T1" fmla="*/ 1 h 63"/>
                    <a:gd name="T2" fmla="*/ 45 w 66"/>
                    <a:gd name="T3" fmla="*/ 0 h 63"/>
                    <a:gd name="T4" fmla="*/ 45 w 66"/>
                    <a:gd name="T5" fmla="*/ 1 h 63"/>
                    <a:gd name="T6" fmla="*/ 40 w 66"/>
                    <a:gd name="T7" fmla="*/ 1 h 63"/>
                    <a:gd name="T8" fmla="*/ 39 w 66"/>
                    <a:gd name="T9" fmla="*/ 2 h 63"/>
                    <a:gd name="T10" fmla="*/ 37 w 66"/>
                    <a:gd name="T11" fmla="*/ 6 h 63"/>
                    <a:gd name="T12" fmla="*/ 38 w 66"/>
                    <a:gd name="T13" fmla="*/ 9 h 63"/>
                    <a:gd name="T14" fmla="*/ 36 w 66"/>
                    <a:gd name="T15" fmla="*/ 16 h 63"/>
                    <a:gd name="T16" fmla="*/ 21 w 66"/>
                    <a:gd name="T17" fmla="*/ 26 h 63"/>
                    <a:gd name="T18" fmla="*/ 5 w 66"/>
                    <a:gd name="T19" fmla="*/ 26 h 63"/>
                    <a:gd name="T20" fmla="*/ 5 w 66"/>
                    <a:gd name="T21" fmla="*/ 26 h 63"/>
                    <a:gd name="T22" fmla="*/ 5 w 66"/>
                    <a:gd name="T23" fmla="*/ 26 h 63"/>
                    <a:gd name="T24" fmla="*/ 0 w 66"/>
                    <a:gd name="T25" fmla="*/ 29 h 63"/>
                    <a:gd name="T26" fmla="*/ 0 w 66"/>
                    <a:gd name="T27" fmla="*/ 30 h 63"/>
                    <a:gd name="T28" fmla="*/ 0 w 66"/>
                    <a:gd name="T29" fmla="*/ 32 h 63"/>
                    <a:gd name="T30" fmla="*/ 31 w 66"/>
                    <a:gd name="T31" fmla="*/ 62 h 63"/>
                    <a:gd name="T32" fmla="*/ 32 w 66"/>
                    <a:gd name="T33" fmla="*/ 63 h 63"/>
                    <a:gd name="T34" fmla="*/ 33 w 66"/>
                    <a:gd name="T35" fmla="*/ 62 h 63"/>
                    <a:gd name="T36" fmla="*/ 37 w 66"/>
                    <a:gd name="T37" fmla="*/ 42 h 63"/>
                    <a:gd name="T38" fmla="*/ 46 w 66"/>
                    <a:gd name="T39" fmla="*/ 27 h 63"/>
                    <a:gd name="T40" fmla="*/ 54 w 66"/>
                    <a:gd name="T41" fmla="*/ 25 h 63"/>
                    <a:gd name="T42" fmla="*/ 56 w 66"/>
                    <a:gd name="T43" fmla="*/ 25 h 63"/>
                    <a:gd name="T44" fmla="*/ 61 w 66"/>
                    <a:gd name="T45" fmla="*/ 23 h 63"/>
                    <a:gd name="T46" fmla="*/ 61 w 66"/>
                    <a:gd name="T47" fmla="*/ 23 h 63"/>
                    <a:gd name="T48" fmla="*/ 45 w 66"/>
                    <a:gd name="T49" fmla="*/ 1 h 63"/>
                    <a:gd name="T50" fmla="*/ 54 w 66"/>
                    <a:gd name="T51" fmla="*/ 9 h 63"/>
                    <a:gd name="T52" fmla="*/ 52 w 66"/>
                    <a:gd name="T53" fmla="*/ 8 h 63"/>
                    <a:gd name="T54" fmla="*/ 54 w 66"/>
                    <a:gd name="T55" fmla="*/ 9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66" h="63">
                      <a:moveTo>
                        <a:pt x="45" y="1"/>
                      </a:move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5" y="1"/>
                        <a:pt x="45" y="1"/>
                        <a:pt x="45" y="1"/>
                      </a:cubicBezTo>
                      <a:cubicBezTo>
                        <a:pt x="43" y="0"/>
                        <a:pt x="41" y="0"/>
                        <a:pt x="40" y="1"/>
                      </a:cubicBezTo>
                      <a:cubicBezTo>
                        <a:pt x="39" y="2"/>
                        <a:pt x="39" y="2"/>
                        <a:pt x="39" y="2"/>
                      </a:cubicBezTo>
                      <a:cubicBezTo>
                        <a:pt x="38" y="3"/>
                        <a:pt x="37" y="5"/>
                        <a:pt x="37" y="6"/>
                      </a:cubicBezTo>
                      <a:cubicBezTo>
                        <a:pt x="37" y="7"/>
                        <a:pt x="37" y="8"/>
                        <a:pt x="38" y="9"/>
                      </a:cubicBezTo>
                      <a:cubicBezTo>
                        <a:pt x="39" y="12"/>
                        <a:pt x="38" y="15"/>
                        <a:pt x="36" y="16"/>
                      </a:cubicBezTo>
                      <a:cubicBezTo>
                        <a:pt x="33" y="19"/>
                        <a:pt x="24" y="28"/>
                        <a:pt x="21" y="26"/>
                      </a:cubicBezTo>
                      <a:cubicBezTo>
                        <a:pt x="16" y="23"/>
                        <a:pt x="10" y="24"/>
                        <a:pt x="5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3" y="27"/>
                        <a:pt x="2" y="28"/>
                        <a:pt x="0" y="29"/>
                      </a:cubicBezTo>
                      <a:cubicBezTo>
                        <a:pt x="0" y="29"/>
                        <a:pt x="0" y="30"/>
                        <a:pt x="0" y="30"/>
                      </a:cubicBezTo>
                      <a:cubicBezTo>
                        <a:pt x="0" y="31"/>
                        <a:pt x="0" y="31"/>
                        <a:pt x="0" y="32"/>
                      </a:cubicBezTo>
                      <a:cubicBezTo>
                        <a:pt x="31" y="62"/>
                        <a:pt x="31" y="62"/>
                        <a:pt x="31" y="62"/>
                      </a:cubicBezTo>
                      <a:cubicBezTo>
                        <a:pt x="31" y="63"/>
                        <a:pt x="32" y="63"/>
                        <a:pt x="32" y="63"/>
                      </a:cubicBezTo>
                      <a:cubicBezTo>
                        <a:pt x="33" y="63"/>
                        <a:pt x="33" y="63"/>
                        <a:pt x="33" y="62"/>
                      </a:cubicBezTo>
                      <a:cubicBezTo>
                        <a:pt x="38" y="57"/>
                        <a:pt x="41" y="49"/>
                        <a:pt x="37" y="42"/>
                      </a:cubicBezTo>
                      <a:cubicBezTo>
                        <a:pt x="35" y="39"/>
                        <a:pt x="44" y="30"/>
                        <a:pt x="46" y="27"/>
                      </a:cubicBezTo>
                      <a:cubicBezTo>
                        <a:pt x="48" y="25"/>
                        <a:pt x="51" y="24"/>
                        <a:pt x="54" y="25"/>
                      </a:cubicBezTo>
                      <a:cubicBezTo>
                        <a:pt x="54" y="25"/>
                        <a:pt x="55" y="25"/>
                        <a:pt x="56" y="25"/>
                      </a:cubicBezTo>
                      <a:cubicBezTo>
                        <a:pt x="58" y="25"/>
                        <a:pt x="60" y="25"/>
                        <a:pt x="61" y="23"/>
                      </a:cubicBezTo>
                      <a:cubicBezTo>
                        <a:pt x="61" y="23"/>
                        <a:pt x="61" y="23"/>
                        <a:pt x="61" y="23"/>
                      </a:cubicBezTo>
                      <a:cubicBezTo>
                        <a:pt x="66" y="17"/>
                        <a:pt x="54" y="3"/>
                        <a:pt x="45" y="1"/>
                      </a:cubicBezTo>
                      <a:close/>
                      <a:moveTo>
                        <a:pt x="54" y="9"/>
                      </a:moveTo>
                      <a:cubicBezTo>
                        <a:pt x="52" y="8"/>
                        <a:pt x="52" y="8"/>
                        <a:pt x="52" y="8"/>
                      </a:cubicBezTo>
                      <a:cubicBezTo>
                        <a:pt x="53" y="8"/>
                        <a:pt x="53" y="9"/>
                        <a:pt x="5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35" name="Group 34"/>
          <p:cNvGrpSpPr/>
          <p:nvPr/>
        </p:nvGrpSpPr>
        <p:grpSpPr>
          <a:xfrm>
            <a:off x="5238143" y="1936129"/>
            <a:ext cx="2356732" cy="2314235"/>
            <a:chOff x="4966473" y="1835838"/>
            <a:chExt cx="2234654" cy="2194358"/>
          </a:xfrm>
        </p:grpSpPr>
        <p:sp>
          <p:nvSpPr>
            <p:cNvPr id="22" name="Line 33"/>
            <p:cNvSpPr>
              <a:spLocks noChangeShapeType="1"/>
            </p:cNvSpPr>
            <p:nvPr/>
          </p:nvSpPr>
          <p:spPr bwMode="auto">
            <a:xfrm flipV="1">
              <a:off x="5615822" y="3429485"/>
              <a:ext cx="0" cy="600711"/>
            </a:xfrm>
            <a:prstGeom prst="line">
              <a:avLst/>
            </a:prstGeom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966473" y="1835838"/>
              <a:ext cx="2234654" cy="1434898"/>
              <a:chOff x="4966473" y="1835838"/>
              <a:chExt cx="2234654" cy="1434898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4966473" y="1835838"/>
                <a:ext cx="2234654" cy="1434898"/>
              </a:xfrm>
              <a:custGeom>
                <a:avLst/>
                <a:gdLst>
                  <a:gd name="connsiteX0" fmla="*/ 0 w 2234654"/>
                  <a:gd name="connsiteY0" fmla="*/ 0 h 1434898"/>
                  <a:gd name="connsiteX1" fmla="*/ 372442 w 2234654"/>
                  <a:gd name="connsiteY1" fmla="*/ 0 h 1434898"/>
                  <a:gd name="connsiteX2" fmla="*/ 372442 w 2234654"/>
                  <a:gd name="connsiteY2" fmla="*/ 0 h 1434898"/>
                  <a:gd name="connsiteX3" fmla="*/ 931106 w 2234654"/>
                  <a:gd name="connsiteY3" fmla="*/ 0 h 1434898"/>
                  <a:gd name="connsiteX4" fmla="*/ 2234654 w 2234654"/>
                  <a:gd name="connsiteY4" fmla="*/ 0 h 1434898"/>
                  <a:gd name="connsiteX5" fmla="*/ 2234654 w 2234654"/>
                  <a:gd name="connsiteY5" fmla="*/ 837024 h 1434898"/>
                  <a:gd name="connsiteX6" fmla="*/ 2234654 w 2234654"/>
                  <a:gd name="connsiteY6" fmla="*/ 837024 h 1434898"/>
                  <a:gd name="connsiteX7" fmla="*/ 2234654 w 2234654"/>
                  <a:gd name="connsiteY7" fmla="*/ 1195748 h 1434898"/>
                  <a:gd name="connsiteX8" fmla="*/ 2234654 w 2234654"/>
                  <a:gd name="connsiteY8" fmla="*/ 1434898 h 1434898"/>
                  <a:gd name="connsiteX9" fmla="*/ 931106 w 2234654"/>
                  <a:gd name="connsiteY9" fmla="*/ 1434898 h 1434898"/>
                  <a:gd name="connsiteX10" fmla="*/ 651782 w 2234654"/>
                  <a:gd name="connsiteY10" fmla="*/ 1614260 h 1434898"/>
                  <a:gd name="connsiteX11" fmla="*/ 372442 w 2234654"/>
                  <a:gd name="connsiteY11" fmla="*/ 1434898 h 1434898"/>
                  <a:gd name="connsiteX12" fmla="*/ 0 w 2234654"/>
                  <a:gd name="connsiteY12" fmla="*/ 1434898 h 1434898"/>
                  <a:gd name="connsiteX13" fmla="*/ 0 w 2234654"/>
                  <a:gd name="connsiteY13" fmla="*/ 1195748 h 1434898"/>
                  <a:gd name="connsiteX14" fmla="*/ 0 w 2234654"/>
                  <a:gd name="connsiteY14" fmla="*/ 837024 h 1434898"/>
                  <a:gd name="connsiteX15" fmla="*/ 0 w 2234654"/>
                  <a:gd name="connsiteY15" fmla="*/ 837024 h 1434898"/>
                  <a:gd name="connsiteX16" fmla="*/ 0 w 2234654"/>
                  <a:gd name="connsiteY16" fmla="*/ 0 h 1434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34654" h="1434898">
                    <a:moveTo>
                      <a:pt x="0" y="0"/>
                    </a:moveTo>
                    <a:lnTo>
                      <a:pt x="372442" y="0"/>
                    </a:lnTo>
                    <a:lnTo>
                      <a:pt x="372442" y="0"/>
                    </a:lnTo>
                    <a:lnTo>
                      <a:pt x="931106" y="0"/>
                    </a:lnTo>
                    <a:lnTo>
                      <a:pt x="2234654" y="0"/>
                    </a:lnTo>
                    <a:lnTo>
                      <a:pt x="2234654" y="837024"/>
                    </a:lnTo>
                    <a:lnTo>
                      <a:pt x="2234654" y="837024"/>
                    </a:lnTo>
                    <a:lnTo>
                      <a:pt x="2234654" y="1195748"/>
                    </a:lnTo>
                    <a:lnTo>
                      <a:pt x="2234654" y="1434898"/>
                    </a:lnTo>
                    <a:lnTo>
                      <a:pt x="931106" y="1434898"/>
                    </a:lnTo>
                    <a:lnTo>
                      <a:pt x="651782" y="1614260"/>
                    </a:lnTo>
                    <a:lnTo>
                      <a:pt x="372442" y="1434898"/>
                    </a:lnTo>
                    <a:lnTo>
                      <a:pt x="0" y="1434898"/>
                    </a:lnTo>
                    <a:lnTo>
                      <a:pt x="0" y="1195748"/>
                    </a:lnTo>
                    <a:lnTo>
                      <a:pt x="0" y="837024"/>
                    </a:lnTo>
                    <a:lnTo>
                      <a:pt x="0" y="8370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2876473"/>
                  <a:satOff val="29098"/>
                  <a:lumOff val="-5098"/>
                  <a:alphaOff val="0"/>
                </a:schemeClr>
              </a:fillRef>
              <a:effectRef idx="0">
                <a:schemeClr val="accent5">
                  <a:hueOff val="-2876473"/>
                  <a:satOff val="29098"/>
                  <a:lumOff val="-509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0019" tIns="90006" rIns="90006" bIns="90006" numCol="1" spcCol="1270" anchor="ctr" anchorCtr="0">
                <a:noAutofit/>
              </a:bodyPr>
              <a:lstStyle/>
              <a:p>
                <a:pPr algn="ctr" defTabSz="3000126">
                  <a:lnSpc>
                    <a:spcPct val="90000"/>
                  </a:lnSpc>
                  <a:spcAft>
                    <a:spcPct val="35000"/>
                  </a:spcAft>
                </a:pPr>
                <a:endParaRPr lang="id-ID" sz="6749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43" name="Freeform 101"/>
              <p:cNvSpPr>
                <a:spLocks noEditPoints="1"/>
              </p:cNvSpPr>
              <p:nvPr/>
            </p:nvSpPr>
            <p:spPr bwMode="auto">
              <a:xfrm>
                <a:off x="5685803" y="2285747"/>
                <a:ext cx="609379" cy="563777"/>
              </a:xfrm>
              <a:custGeom>
                <a:avLst/>
                <a:gdLst/>
                <a:ahLst/>
                <a:cxnLst>
                  <a:cxn ang="0">
                    <a:pos x="39" y="36"/>
                  </a:cxn>
                  <a:cxn ang="0">
                    <a:pos x="41" y="44"/>
                  </a:cxn>
                  <a:cxn ang="0">
                    <a:pos x="35" y="50"/>
                  </a:cxn>
                  <a:cxn ang="0">
                    <a:pos x="27" y="53"/>
                  </a:cxn>
                  <a:cxn ang="0">
                    <a:pos x="18" y="53"/>
                  </a:cxn>
                  <a:cxn ang="0">
                    <a:pos x="11" y="50"/>
                  </a:cxn>
                  <a:cxn ang="0">
                    <a:pos x="4" y="44"/>
                  </a:cxn>
                  <a:cxn ang="0">
                    <a:pos x="6" y="36"/>
                  </a:cxn>
                  <a:cxn ang="0">
                    <a:pos x="0" y="28"/>
                  </a:cxn>
                  <a:cxn ang="0">
                    <a:pos x="7" y="23"/>
                  </a:cxn>
                  <a:cxn ang="0">
                    <a:pos x="4" y="18"/>
                  </a:cxn>
                  <a:cxn ang="0">
                    <a:pos x="15" y="16"/>
                  </a:cxn>
                  <a:cxn ang="0">
                    <a:pos x="19" y="8"/>
                  </a:cxn>
                  <a:cxn ang="0">
                    <a:pos x="28" y="15"/>
                  </a:cxn>
                  <a:cxn ang="0">
                    <a:pos x="35" y="12"/>
                  </a:cxn>
                  <a:cxn ang="0">
                    <a:pos x="41" y="19"/>
                  </a:cxn>
                  <a:cxn ang="0">
                    <a:pos x="45" y="27"/>
                  </a:cxn>
                  <a:cxn ang="0">
                    <a:pos x="23" y="22"/>
                  </a:cxn>
                  <a:cxn ang="0">
                    <a:pos x="32" y="31"/>
                  </a:cxn>
                  <a:cxn ang="0">
                    <a:pos x="63" y="16"/>
                  </a:cxn>
                  <a:cxn ang="0">
                    <a:pos x="64" y="24"/>
                  </a:cxn>
                  <a:cxn ang="0">
                    <a:pos x="55" y="22"/>
                  </a:cxn>
                  <a:cxn ang="0">
                    <a:pos x="46" y="24"/>
                  </a:cxn>
                  <a:cxn ang="0">
                    <a:pos x="46" y="16"/>
                  </a:cxn>
                  <a:cxn ang="0">
                    <a:pos x="46" y="9"/>
                  </a:cxn>
                  <a:cxn ang="0">
                    <a:pos x="46" y="2"/>
                  </a:cxn>
                  <a:cxn ang="0">
                    <a:pos x="55" y="4"/>
                  </a:cxn>
                  <a:cxn ang="0">
                    <a:pos x="59" y="0"/>
                  </a:cxn>
                  <a:cxn ang="0">
                    <a:pos x="62" y="7"/>
                  </a:cxn>
                  <a:cxn ang="0">
                    <a:pos x="68" y="15"/>
                  </a:cxn>
                  <a:cxn ang="0">
                    <a:pos x="62" y="55"/>
                  </a:cxn>
                  <a:cxn ang="0">
                    <a:pos x="59" y="63"/>
                  </a:cxn>
                  <a:cxn ang="0">
                    <a:pos x="54" y="59"/>
                  </a:cxn>
                  <a:cxn ang="0">
                    <a:pos x="45" y="60"/>
                  </a:cxn>
                  <a:cxn ang="0">
                    <a:pos x="41" y="52"/>
                  </a:cxn>
                  <a:cxn ang="0">
                    <a:pos x="47" y="44"/>
                  </a:cxn>
                  <a:cxn ang="0">
                    <a:pos x="50" y="36"/>
                  </a:cxn>
                  <a:cxn ang="0">
                    <a:pos x="56" y="40"/>
                  </a:cxn>
                  <a:cxn ang="0">
                    <a:pos x="64" y="39"/>
                  </a:cxn>
                  <a:cxn ang="0">
                    <a:pos x="63" y="46"/>
                  </a:cxn>
                  <a:cxn ang="0">
                    <a:pos x="55" y="8"/>
                  </a:cxn>
                  <a:cxn ang="0">
                    <a:pos x="59" y="13"/>
                  </a:cxn>
                  <a:cxn ang="0">
                    <a:pos x="50" y="49"/>
                  </a:cxn>
                  <a:cxn ang="0">
                    <a:pos x="55" y="45"/>
                  </a:cxn>
                </a:cxnLst>
                <a:rect l="0" t="0" r="r" b="b"/>
                <a:pathLst>
                  <a:path w="68" h="63">
                    <a:moveTo>
                      <a:pt x="45" y="35"/>
                    </a:moveTo>
                    <a:cubicBezTo>
                      <a:pt x="45" y="35"/>
                      <a:pt x="45" y="36"/>
                      <a:pt x="45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7"/>
                      <a:pt x="38" y="38"/>
                      <a:pt x="38" y="39"/>
                    </a:cubicBezTo>
                    <a:cubicBezTo>
                      <a:pt x="39" y="41"/>
                      <a:pt x="40" y="42"/>
                      <a:pt x="41" y="43"/>
                    </a:cubicBezTo>
                    <a:cubicBezTo>
                      <a:pt x="41" y="43"/>
                      <a:pt x="41" y="44"/>
                      <a:pt x="41" y="44"/>
                    </a:cubicBezTo>
                    <a:cubicBezTo>
                      <a:pt x="41" y="44"/>
                      <a:pt x="41" y="44"/>
                      <a:pt x="41" y="45"/>
                    </a:cubicBezTo>
                    <a:cubicBezTo>
                      <a:pt x="40" y="46"/>
                      <a:pt x="36" y="50"/>
                      <a:pt x="35" y="50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30" y="47"/>
                      <a:pt x="29" y="47"/>
                      <a:pt x="28" y="48"/>
                    </a:cubicBezTo>
                    <a:cubicBezTo>
                      <a:pt x="28" y="49"/>
                      <a:pt x="27" y="51"/>
                      <a:pt x="27" y="53"/>
                    </a:cubicBezTo>
                    <a:cubicBezTo>
                      <a:pt x="27" y="54"/>
                      <a:pt x="26" y="54"/>
                      <a:pt x="26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8" y="54"/>
                      <a:pt x="18" y="53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6" y="47"/>
                      <a:pt x="16" y="47"/>
                      <a:pt x="15" y="47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0" y="50"/>
                      <a:pt x="9" y="50"/>
                      <a:pt x="9" y="50"/>
                    </a:cubicBezTo>
                    <a:cubicBezTo>
                      <a:pt x="8" y="49"/>
                      <a:pt x="4" y="45"/>
                      <a:pt x="4" y="44"/>
                    </a:cubicBezTo>
                    <a:cubicBezTo>
                      <a:pt x="4" y="44"/>
                      <a:pt x="4" y="44"/>
                      <a:pt x="4" y="43"/>
                    </a:cubicBezTo>
                    <a:cubicBezTo>
                      <a:pt x="5" y="42"/>
                      <a:pt x="6" y="41"/>
                      <a:pt x="7" y="39"/>
                    </a:cubicBezTo>
                    <a:cubicBezTo>
                      <a:pt x="7" y="38"/>
                      <a:pt x="6" y="37"/>
                      <a:pt x="6" y="36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5"/>
                      <a:pt x="7" y="24"/>
                      <a:pt x="7" y="23"/>
                    </a:cubicBezTo>
                    <a:cubicBezTo>
                      <a:pt x="6" y="22"/>
                      <a:pt x="5" y="20"/>
                      <a:pt x="4" y="19"/>
                    </a:cubicBezTo>
                    <a:cubicBezTo>
                      <a:pt x="4" y="19"/>
                      <a:pt x="4" y="19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5" y="17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1" y="13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6" y="15"/>
                      <a:pt x="16" y="15"/>
                      <a:pt x="17" y="15"/>
                    </a:cubicBezTo>
                    <a:cubicBezTo>
                      <a:pt x="18" y="13"/>
                      <a:pt x="18" y="11"/>
                      <a:pt x="18" y="9"/>
                    </a:cubicBezTo>
                    <a:cubicBezTo>
                      <a:pt x="18" y="9"/>
                      <a:pt x="19" y="8"/>
                      <a:pt x="19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8"/>
                      <a:pt x="27" y="9"/>
                      <a:pt x="27" y="9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9" y="15"/>
                      <a:pt x="30" y="15"/>
                      <a:pt x="31" y="16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6" y="12"/>
                      <a:pt x="36" y="12"/>
                      <a:pt x="36" y="13"/>
                    </a:cubicBezTo>
                    <a:cubicBezTo>
                      <a:pt x="37" y="13"/>
                      <a:pt x="41" y="17"/>
                      <a:pt x="41" y="18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0" y="20"/>
                      <a:pt x="39" y="22"/>
                      <a:pt x="38" y="23"/>
                    </a:cubicBezTo>
                    <a:cubicBezTo>
                      <a:pt x="38" y="24"/>
                      <a:pt x="39" y="25"/>
                      <a:pt x="39" y="26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8"/>
                    </a:cubicBezTo>
                    <a:lnTo>
                      <a:pt x="45" y="35"/>
                    </a:lnTo>
                    <a:close/>
                    <a:moveTo>
                      <a:pt x="23" y="22"/>
                    </a:moveTo>
                    <a:cubicBezTo>
                      <a:pt x="18" y="22"/>
                      <a:pt x="13" y="26"/>
                      <a:pt x="13" y="31"/>
                    </a:cubicBezTo>
                    <a:cubicBezTo>
                      <a:pt x="13" y="36"/>
                      <a:pt x="18" y="40"/>
                      <a:pt x="23" y="40"/>
                    </a:cubicBezTo>
                    <a:cubicBezTo>
                      <a:pt x="28" y="40"/>
                      <a:pt x="32" y="36"/>
                      <a:pt x="32" y="31"/>
                    </a:cubicBezTo>
                    <a:cubicBezTo>
                      <a:pt x="32" y="26"/>
                      <a:pt x="28" y="22"/>
                      <a:pt x="23" y="22"/>
                    </a:cubicBezTo>
                    <a:close/>
                    <a:moveTo>
                      <a:pt x="68" y="15"/>
                    </a:moveTo>
                    <a:cubicBezTo>
                      <a:pt x="68" y="16"/>
                      <a:pt x="64" y="16"/>
                      <a:pt x="63" y="16"/>
                    </a:cubicBezTo>
                    <a:cubicBezTo>
                      <a:pt x="63" y="17"/>
                      <a:pt x="62" y="18"/>
                      <a:pt x="62" y="18"/>
                    </a:cubicBezTo>
                    <a:cubicBezTo>
                      <a:pt x="62" y="19"/>
                      <a:pt x="64" y="23"/>
                      <a:pt x="64" y="23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59" y="26"/>
                      <a:pt x="59" y="26"/>
                    </a:cubicBezTo>
                    <a:cubicBezTo>
                      <a:pt x="59" y="26"/>
                      <a:pt x="56" y="22"/>
                      <a:pt x="56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53" y="22"/>
                      <a:pt x="50" y="26"/>
                      <a:pt x="50" y="26"/>
                    </a:cubicBezTo>
                    <a:cubicBezTo>
                      <a:pt x="50" y="26"/>
                      <a:pt x="46" y="24"/>
                      <a:pt x="46" y="24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23"/>
                      <a:pt x="47" y="19"/>
                      <a:pt x="47" y="18"/>
                    </a:cubicBezTo>
                    <a:cubicBezTo>
                      <a:pt x="47" y="18"/>
                      <a:pt x="46" y="17"/>
                      <a:pt x="46" y="16"/>
                    </a:cubicBezTo>
                    <a:cubicBezTo>
                      <a:pt x="45" y="16"/>
                      <a:pt x="41" y="16"/>
                      <a:pt x="41" y="1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5" y="9"/>
                      <a:pt x="46" y="9"/>
                    </a:cubicBezTo>
                    <a:cubicBezTo>
                      <a:pt x="46" y="9"/>
                      <a:pt x="47" y="8"/>
                      <a:pt x="47" y="7"/>
                    </a:cubicBezTo>
                    <a:cubicBezTo>
                      <a:pt x="47" y="7"/>
                      <a:pt x="45" y="3"/>
                      <a:pt x="45" y="2"/>
                    </a:cubicBezTo>
                    <a:cubicBezTo>
                      <a:pt x="45" y="2"/>
                      <a:pt x="45" y="2"/>
                      <a:pt x="46" y="2"/>
                    </a:cubicBezTo>
                    <a:cubicBezTo>
                      <a:pt x="46" y="2"/>
                      <a:pt x="50" y="0"/>
                      <a:pt x="50" y="0"/>
                    </a:cubicBezTo>
                    <a:cubicBezTo>
                      <a:pt x="50" y="0"/>
                      <a:pt x="53" y="3"/>
                      <a:pt x="54" y="4"/>
                    </a:cubicBezTo>
                    <a:cubicBezTo>
                      <a:pt x="54" y="4"/>
                      <a:pt x="54" y="4"/>
                      <a:pt x="55" y="4"/>
                    </a:cubicBezTo>
                    <a:cubicBezTo>
                      <a:pt x="55" y="4"/>
                      <a:pt x="55" y="4"/>
                      <a:pt x="56" y="4"/>
                    </a:cubicBezTo>
                    <a:cubicBezTo>
                      <a:pt x="57" y="2"/>
                      <a:pt x="58" y="1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3" y="2"/>
                      <a:pt x="64" y="2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64" y="3"/>
                      <a:pt x="62" y="7"/>
                      <a:pt x="62" y="7"/>
                    </a:cubicBezTo>
                    <a:cubicBezTo>
                      <a:pt x="62" y="8"/>
                      <a:pt x="63" y="9"/>
                      <a:pt x="63" y="9"/>
                    </a:cubicBezTo>
                    <a:cubicBezTo>
                      <a:pt x="64" y="9"/>
                      <a:pt x="68" y="10"/>
                      <a:pt x="68" y="10"/>
                    </a:cubicBezTo>
                    <a:lnTo>
                      <a:pt x="68" y="15"/>
                    </a:lnTo>
                    <a:close/>
                    <a:moveTo>
                      <a:pt x="68" y="52"/>
                    </a:moveTo>
                    <a:cubicBezTo>
                      <a:pt x="68" y="52"/>
                      <a:pt x="64" y="53"/>
                      <a:pt x="63" y="53"/>
                    </a:cubicBezTo>
                    <a:cubicBezTo>
                      <a:pt x="63" y="54"/>
                      <a:pt x="62" y="54"/>
                      <a:pt x="62" y="55"/>
                    </a:cubicBezTo>
                    <a:cubicBezTo>
                      <a:pt x="62" y="56"/>
                      <a:pt x="64" y="59"/>
                      <a:pt x="64" y="60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3" y="60"/>
                      <a:pt x="59" y="63"/>
                      <a:pt x="59" y="63"/>
                    </a:cubicBezTo>
                    <a:cubicBezTo>
                      <a:pt x="59" y="63"/>
                      <a:pt x="56" y="59"/>
                      <a:pt x="56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4" y="59"/>
                      <a:pt x="54" y="59"/>
                      <a:pt x="54" y="59"/>
                    </a:cubicBezTo>
                    <a:cubicBezTo>
                      <a:pt x="53" y="59"/>
                      <a:pt x="50" y="63"/>
                      <a:pt x="50" y="63"/>
                    </a:cubicBezTo>
                    <a:cubicBezTo>
                      <a:pt x="50" y="63"/>
                      <a:pt x="46" y="60"/>
                      <a:pt x="46" y="60"/>
                    </a:cubicBezTo>
                    <a:cubicBezTo>
                      <a:pt x="45" y="60"/>
                      <a:pt x="45" y="60"/>
                      <a:pt x="45" y="60"/>
                    </a:cubicBezTo>
                    <a:cubicBezTo>
                      <a:pt x="45" y="59"/>
                      <a:pt x="47" y="56"/>
                      <a:pt x="47" y="55"/>
                    </a:cubicBezTo>
                    <a:cubicBezTo>
                      <a:pt x="47" y="54"/>
                      <a:pt x="46" y="54"/>
                      <a:pt x="46" y="53"/>
                    </a:cubicBezTo>
                    <a:cubicBezTo>
                      <a:pt x="45" y="53"/>
                      <a:pt x="41" y="52"/>
                      <a:pt x="41" y="52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1" y="46"/>
                      <a:pt x="45" y="46"/>
                      <a:pt x="46" y="46"/>
                    </a:cubicBezTo>
                    <a:cubicBezTo>
                      <a:pt x="46" y="45"/>
                      <a:pt x="47" y="45"/>
                      <a:pt x="47" y="44"/>
                    </a:cubicBezTo>
                    <a:cubicBezTo>
                      <a:pt x="47" y="43"/>
                      <a:pt x="45" y="40"/>
                      <a:pt x="45" y="39"/>
                    </a:cubicBezTo>
                    <a:cubicBezTo>
                      <a:pt x="45" y="39"/>
                      <a:pt x="45" y="39"/>
                      <a:pt x="46" y="39"/>
                    </a:cubicBezTo>
                    <a:cubicBezTo>
                      <a:pt x="46" y="39"/>
                      <a:pt x="50" y="36"/>
                      <a:pt x="50" y="36"/>
                    </a:cubicBezTo>
                    <a:cubicBezTo>
                      <a:pt x="50" y="36"/>
                      <a:pt x="53" y="40"/>
                      <a:pt x="54" y="40"/>
                    </a:cubicBezTo>
                    <a:cubicBezTo>
                      <a:pt x="54" y="40"/>
                      <a:pt x="54" y="40"/>
                      <a:pt x="55" y="40"/>
                    </a:cubicBezTo>
                    <a:cubicBezTo>
                      <a:pt x="55" y="40"/>
                      <a:pt x="55" y="40"/>
                      <a:pt x="56" y="40"/>
                    </a:cubicBezTo>
                    <a:cubicBezTo>
                      <a:pt x="57" y="39"/>
                      <a:pt x="58" y="38"/>
                      <a:pt x="59" y="36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6"/>
                      <a:pt x="63" y="39"/>
                      <a:pt x="64" y="39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40"/>
                      <a:pt x="62" y="43"/>
                      <a:pt x="62" y="44"/>
                    </a:cubicBezTo>
                    <a:cubicBezTo>
                      <a:pt x="62" y="45"/>
                      <a:pt x="63" y="45"/>
                      <a:pt x="63" y="46"/>
                    </a:cubicBezTo>
                    <a:cubicBezTo>
                      <a:pt x="64" y="46"/>
                      <a:pt x="68" y="46"/>
                      <a:pt x="68" y="47"/>
                    </a:cubicBezTo>
                    <a:lnTo>
                      <a:pt x="68" y="52"/>
                    </a:lnTo>
                    <a:close/>
                    <a:moveTo>
                      <a:pt x="55" y="8"/>
                    </a:moveTo>
                    <a:cubicBezTo>
                      <a:pt x="52" y="8"/>
                      <a:pt x="50" y="10"/>
                      <a:pt x="50" y="13"/>
                    </a:cubicBezTo>
                    <a:cubicBezTo>
                      <a:pt x="50" y="15"/>
                      <a:pt x="52" y="17"/>
                      <a:pt x="55" y="17"/>
                    </a:cubicBezTo>
                    <a:cubicBezTo>
                      <a:pt x="57" y="17"/>
                      <a:pt x="59" y="15"/>
                      <a:pt x="59" y="13"/>
                    </a:cubicBezTo>
                    <a:cubicBezTo>
                      <a:pt x="59" y="10"/>
                      <a:pt x="57" y="8"/>
                      <a:pt x="55" y="8"/>
                    </a:cubicBezTo>
                    <a:close/>
                    <a:moveTo>
                      <a:pt x="55" y="45"/>
                    </a:moveTo>
                    <a:cubicBezTo>
                      <a:pt x="52" y="45"/>
                      <a:pt x="50" y="47"/>
                      <a:pt x="50" y="49"/>
                    </a:cubicBezTo>
                    <a:cubicBezTo>
                      <a:pt x="50" y="52"/>
                      <a:pt x="52" y="54"/>
                      <a:pt x="55" y="54"/>
                    </a:cubicBezTo>
                    <a:cubicBezTo>
                      <a:pt x="57" y="54"/>
                      <a:pt x="59" y="52"/>
                      <a:pt x="59" y="49"/>
                    </a:cubicBezTo>
                    <a:cubicBezTo>
                      <a:pt x="59" y="47"/>
                      <a:pt x="57" y="45"/>
                      <a:pt x="55" y="4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7359202" y="1936129"/>
            <a:ext cx="2356732" cy="2293288"/>
            <a:chOff x="6977662" y="1835838"/>
            <a:chExt cx="2234654" cy="2174496"/>
          </a:xfrm>
        </p:grpSpPr>
        <p:sp>
          <p:nvSpPr>
            <p:cNvPr id="14" name="Line 33"/>
            <p:cNvSpPr>
              <a:spLocks noChangeShapeType="1"/>
            </p:cNvSpPr>
            <p:nvPr/>
          </p:nvSpPr>
          <p:spPr bwMode="auto">
            <a:xfrm flipV="1">
              <a:off x="7622109" y="3412270"/>
              <a:ext cx="0" cy="598064"/>
            </a:xfrm>
            <a:prstGeom prst="line">
              <a:avLst/>
            </a:prstGeom>
            <a:ln w="12700">
              <a:solidFill>
                <a:schemeClr val="accent4"/>
              </a:solidFill>
              <a:headEnd/>
              <a:tailEnd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977662" y="1835838"/>
              <a:ext cx="2234654" cy="1434898"/>
              <a:chOff x="6977662" y="1835838"/>
              <a:chExt cx="2234654" cy="1434898"/>
            </a:xfrm>
          </p:grpSpPr>
          <p:sp>
            <p:nvSpPr>
              <p:cNvPr id="6" name="Freeform 5"/>
              <p:cNvSpPr/>
              <p:nvPr/>
            </p:nvSpPr>
            <p:spPr>
              <a:xfrm>
                <a:off x="6977662" y="1835838"/>
                <a:ext cx="2234654" cy="1434898"/>
              </a:xfrm>
              <a:custGeom>
                <a:avLst/>
                <a:gdLst>
                  <a:gd name="connsiteX0" fmla="*/ 0 w 2234654"/>
                  <a:gd name="connsiteY0" fmla="*/ 0 h 1434898"/>
                  <a:gd name="connsiteX1" fmla="*/ 372442 w 2234654"/>
                  <a:gd name="connsiteY1" fmla="*/ 0 h 1434898"/>
                  <a:gd name="connsiteX2" fmla="*/ 372442 w 2234654"/>
                  <a:gd name="connsiteY2" fmla="*/ 0 h 1434898"/>
                  <a:gd name="connsiteX3" fmla="*/ 931106 w 2234654"/>
                  <a:gd name="connsiteY3" fmla="*/ 0 h 1434898"/>
                  <a:gd name="connsiteX4" fmla="*/ 2234654 w 2234654"/>
                  <a:gd name="connsiteY4" fmla="*/ 0 h 1434898"/>
                  <a:gd name="connsiteX5" fmla="*/ 2234654 w 2234654"/>
                  <a:gd name="connsiteY5" fmla="*/ 837024 h 1434898"/>
                  <a:gd name="connsiteX6" fmla="*/ 2234654 w 2234654"/>
                  <a:gd name="connsiteY6" fmla="*/ 837024 h 1434898"/>
                  <a:gd name="connsiteX7" fmla="*/ 2234654 w 2234654"/>
                  <a:gd name="connsiteY7" fmla="*/ 1195748 h 1434898"/>
                  <a:gd name="connsiteX8" fmla="*/ 2234654 w 2234654"/>
                  <a:gd name="connsiteY8" fmla="*/ 1434898 h 1434898"/>
                  <a:gd name="connsiteX9" fmla="*/ 931106 w 2234654"/>
                  <a:gd name="connsiteY9" fmla="*/ 1434898 h 1434898"/>
                  <a:gd name="connsiteX10" fmla="*/ 651782 w 2234654"/>
                  <a:gd name="connsiteY10" fmla="*/ 1614260 h 1434898"/>
                  <a:gd name="connsiteX11" fmla="*/ 372442 w 2234654"/>
                  <a:gd name="connsiteY11" fmla="*/ 1434898 h 1434898"/>
                  <a:gd name="connsiteX12" fmla="*/ 0 w 2234654"/>
                  <a:gd name="connsiteY12" fmla="*/ 1434898 h 1434898"/>
                  <a:gd name="connsiteX13" fmla="*/ 0 w 2234654"/>
                  <a:gd name="connsiteY13" fmla="*/ 1195748 h 1434898"/>
                  <a:gd name="connsiteX14" fmla="*/ 0 w 2234654"/>
                  <a:gd name="connsiteY14" fmla="*/ 837024 h 1434898"/>
                  <a:gd name="connsiteX15" fmla="*/ 0 w 2234654"/>
                  <a:gd name="connsiteY15" fmla="*/ 837024 h 1434898"/>
                  <a:gd name="connsiteX16" fmla="*/ 0 w 2234654"/>
                  <a:gd name="connsiteY16" fmla="*/ 0 h 1434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34654" h="1434898">
                    <a:moveTo>
                      <a:pt x="0" y="0"/>
                    </a:moveTo>
                    <a:lnTo>
                      <a:pt x="372442" y="0"/>
                    </a:lnTo>
                    <a:lnTo>
                      <a:pt x="372442" y="0"/>
                    </a:lnTo>
                    <a:lnTo>
                      <a:pt x="931106" y="0"/>
                    </a:lnTo>
                    <a:lnTo>
                      <a:pt x="2234654" y="0"/>
                    </a:lnTo>
                    <a:lnTo>
                      <a:pt x="2234654" y="837024"/>
                    </a:lnTo>
                    <a:lnTo>
                      <a:pt x="2234654" y="837024"/>
                    </a:lnTo>
                    <a:lnTo>
                      <a:pt x="2234654" y="1195748"/>
                    </a:lnTo>
                    <a:lnTo>
                      <a:pt x="2234654" y="1434898"/>
                    </a:lnTo>
                    <a:lnTo>
                      <a:pt x="931106" y="1434898"/>
                    </a:lnTo>
                    <a:lnTo>
                      <a:pt x="651782" y="1614260"/>
                    </a:lnTo>
                    <a:lnTo>
                      <a:pt x="372442" y="1434898"/>
                    </a:lnTo>
                    <a:lnTo>
                      <a:pt x="0" y="1434898"/>
                    </a:lnTo>
                    <a:lnTo>
                      <a:pt x="0" y="1195748"/>
                    </a:lnTo>
                    <a:lnTo>
                      <a:pt x="0" y="837024"/>
                    </a:lnTo>
                    <a:lnTo>
                      <a:pt x="0" y="8370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4314710"/>
                  <a:satOff val="43647"/>
                  <a:lumOff val="-7647"/>
                  <a:alphaOff val="0"/>
                </a:schemeClr>
              </a:fillRef>
              <a:effectRef idx="0">
                <a:schemeClr val="accent5">
                  <a:hueOff val="-4314710"/>
                  <a:satOff val="43647"/>
                  <a:lumOff val="-7647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0019" tIns="90006" rIns="90006" bIns="90006" numCol="1" spcCol="1270" anchor="ctr" anchorCtr="0">
                <a:noAutofit/>
              </a:bodyPr>
              <a:lstStyle/>
              <a:p>
                <a:pPr algn="ctr" defTabSz="3000126">
                  <a:lnSpc>
                    <a:spcPct val="90000"/>
                  </a:lnSpc>
                  <a:spcAft>
                    <a:spcPct val="35000"/>
                  </a:spcAft>
                </a:pPr>
                <a:endParaRPr lang="id-ID" sz="6749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0" name="Freeform 51"/>
              <p:cNvSpPr>
                <a:spLocks noEditPoints="1"/>
              </p:cNvSpPr>
              <p:nvPr/>
            </p:nvSpPr>
            <p:spPr bwMode="auto">
              <a:xfrm>
                <a:off x="7678394" y="2346939"/>
                <a:ext cx="589944" cy="487345"/>
              </a:xfrm>
              <a:custGeom>
                <a:avLst/>
                <a:gdLst>
                  <a:gd name="T0" fmla="*/ 83 w 107"/>
                  <a:gd name="T1" fmla="*/ 63 h 88"/>
                  <a:gd name="T2" fmla="*/ 83 w 107"/>
                  <a:gd name="T3" fmla="*/ 7 h 88"/>
                  <a:gd name="T4" fmla="*/ 83 w 107"/>
                  <a:gd name="T5" fmla="*/ 3 h 88"/>
                  <a:gd name="T6" fmla="*/ 85 w 107"/>
                  <a:gd name="T7" fmla="*/ 0 h 88"/>
                  <a:gd name="T8" fmla="*/ 87 w 107"/>
                  <a:gd name="T9" fmla="*/ 0 h 88"/>
                  <a:gd name="T10" fmla="*/ 89 w 107"/>
                  <a:gd name="T11" fmla="*/ 0 h 88"/>
                  <a:gd name="T12" fmla="*/ 89 w 107"/>
                  <a:gd name="T13" fmla="*/ 69 h 88"/>
                  <a:gd name="T14" fmla="*/ 87 w 107"/>
                  <a:gd name="T15" fmla="*/ 70 h 88"/>
                  <a:gd name="T16" fmla="*/ 85 w 107"/>
                  <a:gd name="T17" fmla="*/ 69 h 88"/>
                  <a:gd name="T18" fmla="*/ 83 w 107"/>
                  <a:gd name="T19" fmla="*/ 67 h 88"/>
                  <a:gd name="T20" fmla="*/ 83 w 107"/>
                  <a:gd name="T21" fmla="*/ 63 h 88"/>
                  <a:gd name="T22" fmla="*/ 24 w 107"/>
                  <a:gd name="T23" fmla="*/ 63 h 88"/>
                  <a:gd name="T24" fmla="*/ 24 w 107"/>
                  <a:gd name="T25" fmla="*/ 7 h 88"/>
                  <a:gd name="T26" fmla="*/ 24 w 107"/>
                  <a:gd name="T27" fmla="*/ 3 h 88"/>
                  <a:gd name="T28" fmla="*/ 22 w 107"/>
                  <a:gd name="T29" fmla="*/ 0 h 88"/>
                  <a:gd name="T30" fmla="*/ 20 w 107"/>
                  <a:gd name="T31" fmla="*/ 0 h 88"/>
                  <a:gd name="T32" fmla="*/ 18 w 107"/>
                  <a:gd name="T33" fmla="*/ 0 h 88"/>
                  <a:gd name="T34" fmla="*/ 18 w 107"/>
                  <a:gd name="T35" fmla="*/ 69 h 88"/>
                  <a:gd name="T36" fmla="*/ 20 w 107"/>
                  <a:gd name="T37" fmla="*/ 70 h 88"/>
                  <a:gd name="T38" fmla="*/ 22 w 107"/>
                  <a:gd name="T39" fmla="*/ 69 h 88"/>
                  <a:gd name="T40" fmla="*/ 24 w 107"/>
                  <a:gd name="T41" fmla="*/ 67 h 88"/>
                  <a:gd name="T42" fmla="*/ 24 w 107"/>
                  <a:gd name="T43" fmla="*/ 63 h 88"/>
                  <a:gd name="T44" fmla="*/ 36 w 107"/>
                  <a:gd name="T45" fmla="*/ 51 h 88"/>
                  <a:gd name="T46" fmla="*/ 36 w 107"/>
                  <a:gd name="T47" fmla="*/ 55 h 88"/>
                  <a:gd name="T48" fmla="*/ 33 w 107"/>
                  <a:gd name="T49" fmla="*/ 58 h 88"/>
                  <a:gd name="T50" fmla="*/ 31 w 107"/>
                  <a:gd name="T51" fmla="*/ 59 h 88"/>
                  <a:gd name="T52" fmla="*/ 29 w 107"/>
                  <a:gd name="T53" fmla="*/ 58 h 88"/>
                  <a:gd name="T54" fmla="*/ 29 w 107"/>
                  <a:gd name="T55" fmla="*/ 12 h 88"/>
                  <a:gd name="T56" fmla="*/ 31 w 107"/>
                  <a:gd name="T57" fmla="*/ 11 h 88"/>
                  <a:gd name="T58" fmla="*/ 33 w 107"/>
                  <a:gd name="T59" fmla="*/ 12 h 88"/>
                  <a:gd name="T60" fmla="*/ 36 w 107"/>
                  <a:gd name="T61" fmla="*/ 14 h 88"/>
                  <a:gd name="T62" fmla="*/ 36 w 107"/>
                  <a:gd name="T63" fmla="*/ 18 h 88"/>
                  <a:gd name="T64" fmla="*/ 36 w 107"/>
                  <a:gd name="T65" fmla="*/ 51 h 88"/>
                  <a:gd name="T66" fmla="*/ 61 w 107"/>
                  <a:gd name="T67" fmla="*/ 80 h 88"/>
                  <a:gd name="T68" fmla="*/ 54 w 107"/>
                  <a:gd name="T69" fmla="*/ 88 h 88"/>
                  <a:gd name="T70" fmla="*/ 46 w 107"/>
                  <a:gd name="T71" fmla="*/ 80 h 88"/>
                  <a:gd name="T72" fmla="*/ 46 w 107"/>
                  <a:gd name="T73" fmla="*/ 24 h 88"/>
                  <a:gd name="T74" fmla="*/ 54 w 107"/>
                  <a:gd name="T75" fmla="*/ 16 h 88"/>
                  <a:gd name="T76" fmla="*/ 61 w 107"/>
                  <a:gd name="T77" fmla="*/ 24 h 88"/>
                  <a:gd name="T78" fmla="*/ 61 w 107"/>
                  <a:gd name="T79" fmla="*/ 80 h 88"/>
                  <a:gd name="T80" fmla="*/ 71 w 107"/>
                  <a:gd name="T81" fmla="*/ 51 h 88"/>
                  <a:gd name="T82" fmla="*/ 71 w 107"/>
                  <a:gd name="T83" fmla="*/ 55 h 88"/>
                  <a:gd name="T84" fmla="*/ 74 w 107"/>
                  <a:gd name="T85" fmla="*/ 58 h 88"/>
                  <a:gd name="T86" fmla="*/ 76 w 107"/>
                  <a:gd name="T87" fmla="*/ 59 h 88"/>
                  <a:gd name="T88" fmla="*/ 78 w 107"/>
                  <a:gd name="T89" fmla="*/ 58 h 88"/>
                  <a:gd name="T90" fmla="*/ 78 w 107"/>
                  <a:gd name="T91" fmla="*/ 12 h 88"/>
                  <a:gd name="T92" fmla="*/ 76 w 107"/>
                  <a:gd name="T93" fmla="*/ 11 h 88"/>
                  <a:gd name="T94" fmla="*/ 74 w 107"/>
                  <a:gd name="T95" fmla="*/ 12 h 88"/>
                  <a:gd name="T96" fmla="*/ 71 w 107"/>
                  <a:gd name="T97" fmla="*/ 14 h 88"/>
                  <a:gd name="T98" fmla="*/ 71 w 107"/>
                  <a:gd name="T99" fmla="*/ 18 h 88"/>
                  <a:gd name="T100" fmla="*/ 71 w 107"/>
                  <a:gd name="T101" fmla="*/ 5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7" h="88">
                    <a:moveTo>
                      <a:pt x="83" y="63"/>
                    </a:moveTo>
                    <a:cubicBezTo>
                      <a:pt x="97" y="47"/>
                      <a:pt x="97" y="23"/>
                      <a:pt x="83" y="7"/>
                    </a:cubicBezTo>
                    <a:cubicBezTo>
                      <a:pt x="82" y="6"/>
                      <a:pt x="82" y="4"/>
                      <a:pt x="83" y="3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6" y="0"/>
                      <a:pt x="86" y="0"/>
                      <a:pt x="87" y="0"/>
                    </a:cubicBezTo>
                    <a:cubicBezTo>
                      <a:pt x="88" y="0"/>
                      <a:pt x="89" y="0"/>
                      <a:pt x="89" y="0"/>
                    </a:cubicBezTo>
                    <a:cubicBezTo>
                      <a:pt x="107" y="20"/>
                      <a:pt x="107" y="50"/>
                      <a:pt x="89" y="69"/>
                    </a:cubicBezTo>
                    <a:cubicBezTo>
                      <a:pt x="89" y="70"/>
                      <a:pt x="88" y="70"/>
                      <a:pt x="87" y="70"/>
                    </a:cubicBezTo>
                    <a:cubicBezTo>
                      <a:pt x="86" y="70"/>
                      <a:pt x="86" y="70"/>
                      <a:pt x="85" y="69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2" y="65"/>
                      <a:pt x="82" y="64"/>
                      <a:pt x="83" y="63"/>
                    </a:cubicBezTo>
                    <a:close/>
                    <a:moveTo>
                      <a:pt x="24" y="63"/>
                    </a:moveTo>
                    <a:cubicBezTo>
                      <a:pt x="10" y="47"/>
                      <a:pt x="10" y="23"/>
                      <a:pt x="24" y="7"/>
                    </a:cubicBezTo>
                    <a:cubicBezTo>
                      <a:pt x="25" y="6"/>
                      <a:pt x="25" y="4"/>
                      <a:pt x="24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0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0" y="20"/>
                      <a:pt x="0" y="50"/>
                      <a:pt x="18" y="69"/>
                    </a:cubicBezTo>
                    <a:cubicBezTo>
                      <a:pt x="18" y="70"/>
                      <a:pt x="19" y="70"/>
                      <a:pt x="20" y="70"/>
                    </a:cubicBezTo>
                    <a:cubicBezTo>
                      <a:pt x="21" y="70"/>
                      <a:pt x="21" y="70"/>
                      <a:pt x="22" y="69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5" y="65"/>
                      <a:pt x="25" y="64"/>
                      <a:pt x="24" y="63"/>
                    </a:cubicBezTo>
                    <a:close/>
                    <a:moveTo>
                      <a:pt x="36" y="51"/>
                    </a:moveTo>
                    <a:cubicBezTo>
                      <a:pt x="37" y="53"/>
                      <a:pt x="37" y="54"/>
                      <a:pt x="36" y="55"/>
                    </a:cubicBezTo>
                    <a:cubicBezTo>
                      <a:pt x="33" y="58"/>
                      <a:pt x="33" y="58"/>
                      <a:pt x="33" y="58"/>
                    </a:cubicBezTo>
                    <a:cubicBezTo>
                      <a:pt x="33" y="58"/>
                      <a:pt x="32" y="59"/>
                      <a:pt x="31" y="59"/>
                    </a:cubicBezTo>
                    <a:cubicBezTo>
                      <a:pt x="30" y="58"/>
                      <a:pt x="30" y="58"/>
                      <a:pt x="29" y="58"/>
                    </a:cubicBezTo>
                    <a:cubicBezTo>
                      <a:pt x="18" y="44"/>
                      <a:pt x="18" y="25"/>
                      <a:pt x="29" y="12"/>
                    </a:cubicBezTo>
                    <a:cubicBezTo>
                      <a:pt x="30" y="11"/>
                      <a:pt x="30" y="11"/>
                      <a:pt x="31" y="11"/>
                    </a:cubicBezTo>
                    <a:cubicBezTo>
                      <a:pt x="32" y="11"/>
                      <a:pt x="33" y="11"/>
                      <a:pt x="33" y="12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7" y="15"/>
                      <a:pt x="37" y="17"/>
                      <a:pt x="36" y="18"/>
                    </a:cubicBezTo>
                    <a:cubicBezTo>
                      <a:pt x="28" y="28"/>
                      <a:pt x="28" y="42"/>
                      <a:pt x="36" y="51"/>
                    </a:cubicBezTo>
                    <a:close/>
                    <a:moveTo>
                      <a:pt x="61" y="80"/>
                    </a:moveTo>
                    <a:cubicBezTo>
                      <a:pt x="61" y="84"/>
                      <a:pt x="58" y="88"/>
                      <a:pt x="54" y="88"/>
                    </a:cubicBezTo>
                    <a:cubicBezTo>
                      <a:pt x="49" y="88"/>
                      <a:pt x="46" y="84"/>
                      <a:pt x="46" y="80"/>
                    </a:cubicBezTo>
                    <a:cubicBezTo>
                      <a:pt x="46" y="60"/>
                      <a:pt x="46" y="44"/>
                      <a:pt x="46" y="24"/>
                    </a:cubicBezTo>
                    <a:cubicBezTo>
                      <a:pt x="46" y="19"/>
                      <a:pt x="49" y="16"/>
                      <a:pt x="54" y="16"/>
                    </a:cubicBezTo>
                    <a:cubicBezTo>
                      <a:pt x="58" y="16"/>
                      <a:pt x="61" y="19"/>
                      <a:pt x="61" y="24"/>
                    </a:cubicBezTo>
                    <a:cubicBezTo>
                      <a:pt x="61" y="44"/>
                      <a:pt x="61" y="60"/>
                      <a:pt x="61" y="80"/>
                    </a:cubicBezTo>
                    <a:close/>
                    <a:moveTo>
                      <a:pt x="71" y="51"/>
                    </a:moveTo>
                    <a:cubicBezTo>
                      <a:pt x="70" y="53"/>
                      <a:pt x="70" y="54"/>
                      <a:pt x="71" y="55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74" y="58"/>
                      <a:pt x="75" y="59"/>
                      <a:pt x="76" y="59"/>
                    </a:cubicBezTo>
                    <a:cubicBezTo>
                      <a:pt x="77" y="58"/>
                      <a:pt x="77" y="58"/>
                      <a:pt x="78" y="58"/>
                    </a:cubicBezTo>
                    <a:cubicBezTo>
                      <a:pt x="89" y="44"/>
                      <a:pt x="89" y="25"/>
                      <a:pt x="78" y="12"/>
                    </a:cubicBezTo>
                    <a:cubicBezTo>
                      <a:pt x="77" y="11"/>
                      <a:pt x="77" y="11"/>
                      <a:pt x="76" y="11"/>
                    </a:cubicBezTo>
                    <a:cubicBezTo>
                      <a:pt x="75" y="11"/>
                      <a:pt x="74" y="11"/>
                      <a:pt x="74" y="12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0" y="15"/>
                      <a:pt x="70" y="17"/>
                      <a:pt x="71" y="18"/>
                    </a:cubicBezTo>
                    <a:cubicBezTo>
                      <a:pt x="79" y="28"/>
                      <a:pt x="79" y="42"/>
                      <a:pt x="71" y="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9480260" y="1936129"/>
            <a:ext cx="2356732" cy="2314235"/>
            <a:chOff x="8988850" y="1835838"/>
            <a:chExt cx="2234654" cy="2194358"/>
          </a:xfrm>
        </p:grpSpPr>
        <p:sp>
          <p:nvSpPr>
            <p:cNvPr id="26" name="Line 33"/>
            <p:cNvSpPr>
              <a:spLocks noChangeShapeType="1"/>
            </p:cNvSpPr>
            <p:nvPr/>
          </p:nvSpPr>
          <p:spPr bwMode="auto">
            <a:xfrm flipV="1">
              <a:off x="9639687" y="3429485"/>
              <a:ext cx="0" cy="600711"/>
            </a:xfrm>
            <a:prstGeom prst="line">
              <a:avLst/>
            </a:prstGeom>
            <a:ln>
              <a:solidFill>
                <a:schemeClr val="accent5"/>
              </a:solidFill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8988850" y="1835838"/>
              <a:ext cx="2234654" cy="1434898"/>
              <a:chOff x="8988850" y="1835838"/>
              <a:chExt cx="2234654" cy="1434898"/>
            </a:xfrm>
          </p:grpSpPr>
          <p:sp>
            <p:nvSpPr>
              <p:cNvPr id="7" name="Freeform 6"/>
              <p:cNvSpPr/>
              <p:nvPr/>
            </p:nvSpPr>
            <p:spPr>
              <a:xfrm>
                <a:off x="8988850" y="1835838"/>
                <a:ext cx="2234654" cy="1434898"/>
              </a:xfrm>
              <a:custGeom>
                <a:avLst/>
                <a:gdLst>
                  <a:gd name="connsiteX0" fmla="*/ 0 w 2234654"/>
                  <a:gd name="connsiteY0" fmla="*/ 0 h 1434898"/>
                  <a:gd name="connsiteX1" fmla="*/ 372442 w 2234654"/>
                  <a:gd name="connsiteY1" fmla="*/ 0 h 1434898"/>
                  <a:gd name="connsiteX2" fmla="*/ 372442 w 2234654"/>
                  <a:gd name="connsiteY2" fmla="*/ 0 h 1434898"/>
                  <a:gd name="connsiteX3" fmla="*/ 931106 w 2234654"/>
                  <a:gd name="connsiteY3" fmla="*/ 0 h 1434898"/>
                  <a:gd name="connsiteX4" fmla="*/ 2234654 w 2234654"/>
                  <a:gd name="connsiteY4" fmla="*/ 0 h 1434898"/>
                  <a:gd name="connsiteX5" fmla="*/ 2234654 w 2234654"/>
                  <a:gd name="connsiteY5" fmla="*/ 837024 h 1434898"/>
                  <a:gd name="connsiteX6" fmla="*/ 2234654 w 2234654"/>
                  <a:gd name="connsiteY6" fmla="*/ 837024 h 1434898"/>
                  <a:gd name="connsiteX7" fmla="*/ 2234654 w 2234654"/>
                  <a:gd name="connsiteY7" fmla="*/ 1195748 h 1434898"/>
                  <a:gd name="connsiteX8" fmla="*/ 2234654 w 2234654"/>
                  <a:gd name="connsiteY8" fmla="*/ 1434898 h 1434898"/>
                  <a:gd name="connsiteX9" fmla="*/ 931106 w 2234654"/>
                  <a:gd name="connsiteY9" fmla="*/ 1434898 h 1434898"/>
                  <a:gd name="connsiteX10" fmla="*/ 651782 w 2234654"/>
                  <a:gd name="connsiteY10" fmla="*/ 1614260 h 1434898"/>
                  <a:gd name="connsiteX11" fmla="*/ 372442 w 2234654"/>
                  <a:gd name="connsiteY11" fmla="*/ 1434898 h 1434898"/>
                  <a:gd name="connsiteX12" fmla="*/ 0 w 2234654"/>
                  <a:gd name="connsiteY12" fmla="*/ 1434898 h 1434898"/>
                  <a:gd name="connsiteX13" fmla="*/ 0 w 2234654"/>
                  <a:gd name="connsiteY13" fmla="*/ 1195748 h 1434898"/>
                  <a:gd name="connsiteX14" fmla="*/ 0 w 2234654"/>
                  <a:gd name="connsiteY14" fmla="*/ 837024 h 1434898"/>
                  <a:gd name="connsiteX15" fmla="*/ 0 w 2234654"/>
                  <a:gd name="connsiteY15" fmla="*/ 837024 h 1434898"/>
                  <a:gd name="connsiteX16" fmla="*/ 0 w 2234654"/>
                  <a:gd name="connsiteY16" fmla="*/ 0 h 1434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34654" h="1434898">
                    <a:moveTo>
                      <a:pt x="0" y="0"/>
                    </a:moveTo>
                    <a:lnTo>
                      <a:pt x="372442" y="0"/>
                    </a:lnTo>
                    <a:lnTo>
                      <a:pt x="372442" y="0"/>
                    </a:lnTo>
                    <a:lnTo>
                      <a:pt x="931106" y="0"/>
                    </a:lnTo>
                    <a:lnTo>
                      <a:pt x="2234654" y="0"/>
                    </a:lnTo>
                    <a:lnTo>
                      <a:pt x="2234654" y="837024"/>
                    </a:lnTo>
                    <a:lnTo>
                      <a:pt x="2234654" y="837024"/>
                    </a:lnTo>
                    <a:lnTo>
                      <a:pt x="2234654" y="1195748"/>
                    </a:lnTo>
                    <a:lnTo>
                      <a:pt x="2234654" y="1434898"/>
                    </a:lnTo>
                    <a:lnTo>
                      <a:pt x="931106" y="1434898"/>
                    </a:lnTo>
                    <a:lnTo>
                      <a:pt x="651782" y="1614260"/>
                    </a:lnTo>
                    <a:lnTo>
                      <a:pt x="372442" y="1434898"/>
                    </a:lnTo>
                    <a:lnTo>
                      <a:pt x="0" y="1434898"/>
                    </a:lnTo>
                    <a:lnTo>
                      <a:pt x="0" y="1195748"/>
                    </a:lnTo>
                    <a:lnTo>
                      <a:pt x="0" y="837024"/>
                    </a:lnTo>
                    <a:lnTo>
                      <a:pt x="0" y="8370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5752947"/>
                  <a:satOff val="58196"/>
                  <a:lumOff val="-10196"/>
                  <a:alphaOff val="0"/>
                </a:schemeClr>
              </a:fillRef>
              <a:effectRef idx="0">
                <a:schemeClr val="accent5">
                  <a:hueOff val="-5752947"/>
                  <a:satOff val="58196"/>
                  <a:lumOff val="-1019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0019" tIns="90006" rIns="90006" bIns="90006" numCol="1" spcCol="1270" anchor="ctr" anchorCtr="0">
                <a:noAutofit/>
              </a:bodyPr>
              <a:lstStyle/>
              <a:p>
                <a:pPr algn="ctr" defTabSz="3000126">
                  <a:lnSpc>
                    <a:spcPct val="90000"/>
                  </a:lnSpc>
                  <a:spcAft>
                    <a:spcPct val="35000"/>
                  </a:spcAft>
                </a:pPr>
                <a:endParaRPr lang="id-ID" sz="6749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5" name="Freeform 11"/>
              <p:cNvSpPr>
                <a:spLocks noEditPoints="1"/>
              </p:cNvSpPr>
              <p:nvPr/>
            </p:nvSpPr>
            <p:spPr bwMode="auto">
              <a:xfrm>
                <a:off x="9808569" y="2329962"/>
                <a:ext cx="571924" cy="508150"/>
              </a:xfrm>
              <a:custGeom>
                <a:avLst/>
                <a:gdLst>
                  <a:gd name="T0" fmla="*/ 133 w 134"/>
                  <a:gd name="T1" fmla="*/ 16 h 119"/>
                  <a:gd name="T2" fmla="*/ 121 w 134"/>
                  <a:gd name="T3" fmla="*/ 5 h 119"/>
                  <a:gd name="T4" fmla="*/ 115 w 134"/>
                  <a:gd name="T5" fmla="*/ 5 h 119"/>
                  <a:gd name="T6" fmla="*/ 114 w 134"/>
                  <a:gd name="T7" fmla="*/ 8 h 119"/>
                  <a:gd name="T8" fmla="*/ 111 w 134"/>
                  <a:gd name="T9" fmla="*/ 9 h 119"/>
                  <a:gd name="T10" fmla="*/ 111 w 134"/>
                  <a:gd name="T11" fmla="*/ 9 h 119"/>
                  <a:gd name="T12" fmla="*/ 81 w 134"/>
                  <a:gd name="T13" fmla="*/ 39 h 119"/>
                  <a:gd name="T14" fmla="*/ 79 w 134"/>
                  <a:gd name="T15" fmla="*/ 47 h 119"/>
                  <a:gd name="T16" fmla="*/ 82 w 134"/>
                  <a:gd name="T17" fmla="*/ 50 h 119"/>
                  <a:gd name="T18" fmla="*/ 82 w 134"/>
                  <a:gd name="T19" fmla="*/ 50 h 119"/>
                  <a:gd name="T20" fmla="*/ 83 w 134"/>
                  <a:gd name="T21" fmla="*/ 51 h 119"/>
                  <a:gd name="T22" fmla="*/ 76 w 134"/>
                  <a:gd name="T23" fmla="*/ 57 h 119"/>
                  <a:gd name="T24" fmla="*/ 54 w 134"/>
                  <a:gd name="T25" fmla="*/ 35 h 119"/>
                  <a:gd name="T26" fmla="*/ 47 w 134"/>
                  <a:gd name="T27" fmla="*/ 10 h 119"/>
                  <a:gd name="T28" fmla="*/ 21 w 134"/>
                  <a:gd name="T29" fmla="*/ 3 h 119"/>
                  <a:gd name="T30" fmla="*/ 36 w 134"/>
                  <a:gd name="T31" fmla="*/ 18 h 119"/>
                  <a:gd name="T32" fmla="*/ 32 w 134"/>
                  <a:gd name="T33" fmla="*/ 32 h 119"/>
                  <a:gd name="T34" fmla="*/ 18 w 134"/>
                  <a:gd name="T35" fmla="*/ 36 h 119"/>
                  <a:gd name="T36" fmla="*/ 3 w 134"/>
                  <a:gd name="T37" fmla="*/ 21 h 119"/>
                  <a:gd name="T38" fmla="*/ 10 w 134"/>
                  <a:gd name="T39" fmla="*/ 47 h 119"/>
                  <a:gd name="T40" fmla="*/ 36 w 134"/>
                  <a:gd name="T41" fmla="*/ 53 h 119"/>
                  <a:gd name="T42" fmla="*/ 37 w 134"/>
                  <a:gd name="T43" fmla="*/ 53 h 119"/>
                  <a:gd name="T44" fmla="*/ 58 w 134"/>
                  <a:gd name="T45" fmla="*/ 75 h 119"/>
                  <a:gd name="T46" fmla="*/ 38 w 134"/>
                  <a:gd name="T47" fmla="*/ 96 h 119"/>
                  <a:gd name="T48" fmla="*/ 36 w 134"/>
                  <a:gd name="T49" fmla="*/ 95 h 119"/>
                  <a:gd name="T50" fmla="*/ 31 w 134"/>
                  <a:gd name="T51" fmla="*/ 99 h 119"/>
                  <a:gd name="T52" fmla="*/ 21 w 134"/>
                  <a:gd name="T53" fmla="*/ 115 h 119"/>
                  <a:gd name="T54" fmla="*/ 23 w 134"/>
                  <a:gd name="T55" fmla="*/ 117 h 119"/>
                  <a:gd name="T56" fmla="*/ 39 w 134"/>
                  <a:gd name="T57" fmla="*/ 107 h 119"/>
                  <a:gd name="T58" fmla="*/ 43 w 134"/>
                  <a:gd name="T59" fmla="*/ 101 h 119"/>
                  <a:gd name="T60" fmla="*/ 42 w 134"/>
                  <a:gd name="T61" fmla="*/ 100 h 119"/>
                  <a:gd name="T62" fmla="*/ 63 w 134"/>
                  <a:gd name="T63" fmla="*/ 80 h 119"/>
                  <a:gd name="T64" fmla="*/ 98 w 134"/>
                  <a:gd name="T65" fmla="*/ 115 h 119"/>
                  <a:gd name="T66" fmla="*/ 107 w 134"/>
                  <a:gd name="T67" fmla="*/ 119 h 119"/>
                  <a:gd name="T68" fmla="*/ 116 w 134"/>
                  <a:gd name="T69" fmla="*/ 115 h 119"/>
                  <a:gd name="T70" fmla="*/ 116 w 134"/>
                  <a:gd name="T71" fmla="*/ 97 h 119"/>
                  <a:gd name="T72" fmla="*/ 81 w 134"/>
                  <a:gd name="T73" fmla="*/ 62 h 119"/>
                  <a:gd name="T74" fmla="*/ 87 w 134"/>
                  <a:gd name="T75" fmla="*/ 56 h 119"/>
                  <a:gd name="T76" fmla="*/ 90 w 134"/>
                  <a:gd name="T77" fmla="*/ 59 h 119"/>
                  <a:gd name="T78" fmla="*/ 98 w 134"/>
                  <a:gd name="T79" fmla="*/ 57 h 119"/>
                  <a:gd name="T80" fmla="*/ 128 w 134"/>
                  <a:gd name="T81" fmla="*/ 26 h 119"/>
                  <a:gd name="T82" fmla="*/ 128 w 134"/>
                  <a:gd name="T83" fmla="*/ 26 h 119"/>
                  <a:gd name="T84" fmla="*/ 128 w 134"/>
                  <a:gd name="T85" fmla="*/ 26 h 119"/>
                  <a:gd name="T86" fmla="*/ 129 w 134"/>
                  <a:gd name="T87" fmla="*/ 23 h 119"/>
                  <a:gd name="T88" fmla="*/ 133 w 134"/>
                  <a:gd name="T89" fmla="*/ 22 h 119"/>
                  <a:gd name="T90" fmla="*/ 133 w 134"/>
                  <a:gd name="T91" fmla="*/ 16 h 119"/>
                  <a:gd name="T92" fmla="*/ 108 w 134"/>
                  <a:gd name="T93" fmla="*/ 103 h 119"/>
                  <a:gd name="T94" fmla="*/ 113 w 134"/>
                  <a:gd name="T95" fmla="*/ 108 h 119"/>
                  <a:gd name="T96" fmla="*/ 108 w 134"/>
                  <a:gd name="T97" fmla="*/ 113 h 119"/>
                  <a:gd name="T98" fmla="*/ 103 w 134"/>
                  <a:gd name="T99" fmla="*/ 108 h 119"/>
                  <a:gd name="T100" fmla="*/ 108 w 134"/>
                  <a:gd name="T101" fmla="*/ 103 h 119"/>
                  <a:gd name="T102" fmla="*/ 91 w 134"/>
                  <a:gd name="T103" fmla="*/ 41 h 119"/>
                  <a:gd name="T104" fmla="*/ 89 w 134"/>
                  <a:gd name="T105" fmla="*/ 39 h 119"/>
                  <a:gd name="T106" fmla="*/ 112 w 134"/>
                  <a:gd name="T107" fmla="*/ 17 h 119"/>
                  <a:gd name="T108" fmla="*/ 114 w 134"/>
                  <a:gd name="T109" fmla="*/ 19 h 119"/>
                  <a:gd name="T110" fmla="*/ 91 w 134"/>
                  <a:gd name="T111" fmla="*/ 41 h 119"/>
                  <a:gd name="T112" fmla="*/ 98 w 134"/>
                  <a:gd name="T113" fmla="*/ 48 h 119"/>
                  <a:gd name="T114" fmla="*/ 96 w 134"/>
                  <a:gd name="T115" fmla="*/ 47 h 119"/>
                  <a:gd name="T116" fmla="*/ 119 w 134"/>
                  <a:gd name="T117" fmla="*/ 24 h 119"/>
                  <a:gd name="T118" fmla="*/ 121 w 134"/>
                  <a:gd name="T119" fmla="*/ 26 h 119"/>
                  <a:gd name="T120" fmla="*/ 98 w 134"/>
                  <a:gd name="T121" fmla="*/ 4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4" h="119">
                    <a:moveTo>
                      <a:pt x="133" y="16"/>
                    </a:moveTo>
                    <a:cubicBezTo>
                      <a:pt x="121" y="5"/>
                      <a:pt x="121" y="5"/>
                      <a:pt x="121" y="5"/>
                    </a:cubicBezTo>
                    <a:cubicBezTo>
                      <a:pt x="119" y="3"/>
                      <a:pt x="117" y="3"/>
                      <a:pt x="115" y="5"/>
                    </a:cubicBezTo>
                    <a:cubicBezTo>
                      <a:pt x="114" y="6"/>
                      <a:pt x="114" y="7"/>
                      <a:pt x="114" y="8"/>
                    </a:cubicBezTo>
                    <a:cubicBezTo>
                      <a:pt x="113" y="8"/>
                      <a:pt x="112" y="8"/>
                      <a:pt x="111" y="9"/>
                    </a:cubicBezTo>
                    <a:cubicBezTo>
                      <a:pt x="111" y="9"/>
                      <a:pt x="111" y="9"/>
                      <a:pt x="111" y="9"/>
                    </a:cubicBezTo>
                    <a:cubicBezTo>
                      <a:pt x="81" y="39"/>
                      <a:pt x="81" y="39"/>
                      <a:pt x="81" y="39"/>
                    </a:cubicBezTo>
                    <a:cubicBezTo>
                      <a:pt x="81" y="42"/>
                      <a:pt x="80" y="45"/>
                      <a:pt x="79" y="47"/>
                    </a:cubicBezTo>
                    <a:cubicBezTo>
                      <a:pt x="82" y="50"/>
                      <a:pt x="82" y="50"/>
                      <a:pt x="82" y="50"/>
                    </a:cubicBezTo>
                    <a:cubicBezTo>
                      <a:pt x="82" y="50"/>
                      <a:pt x="82" y="50"/>
                      <a:pt x="82" y="50"/>
                    </a:cubicBezTo>
                    <a:cubicBezTo>
                      <a:pt x="83" y="51"/>
                      <a:pt x="83" y="51"/>
                      <a:pt x="83" y="51"/>
                    </a:cubicBezTo>
                    <a:cubicBezTo>
                      <a:pt x="76" y="57"/>
                      <a:pt x="76" y="57"/>
                      <a:pt x="76" y="57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6" y="26"/>
                      <a:pt x="54" y="17"/>
                      <a:pt x="47" y="10"/>
                    </a:cubicBezTo>
                    <a:cubicBezTo>
                      <a:pt x="40" y="3"/>
                      <a:pt x="30" y="0"/>
                      <a:pt x="21" y="3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0" y="30"/>
                      <a:pt x="3" y="40"/>
                      <a:pt x="10" y="47"/>
                    </a:cubicBezTo>
                    <a:cubicBezTo>
                      <a:pt x="17" y="54"/>
                      <a:pt x="27" y="56"/>
                      <a:pt x="36" y="53"/>
                    </a:cubicBezTo>
                    <a:cubicBezTo>
                      <a:pt x="37" y="53"/>
                      <a:pt x="37" y="53"/>
                      <a:pt x="37" y="53"/>
                    </a:cubicBezTo>
                    <a:cubicBezTo>
                      <a:pt x="58" y="75"/>
                      <a:pt x="58" y="75"/>
                      <a:pt x="58" y="75"/>
                    </a:cubicBezTo>
                    <a:cubicBezTo>
                      <a:pt x="38" y="96"/>
                      <a:pt x="38" y="96"/>
                      <a:pt x="38" y="96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1" y="99"/>
                      <a:pt x="31" y="99"/>
                      <a:pt x="31" y="99"/>
                    </a:cubicBezTo>
                    <a:cubicBezTo>
                      <a:pt x="21" y="115"/>
                      <a:pt x="21" y="115"/>
                      <a:pt x="21" y="115"/>
                    </a:cubicBezTo>
                    <a:cubicBezTo>
                      <a:pt x="23" y="117"/>
                      <a:pt x="23" y="117"/>
                      <a:pt x="23" y="117"/>
                    </a:cubicBezTo>
                    <a:cubicBezTo>
                      <a:pt x="39" y="107"/>
                      <a:pt x="39" y="107"/>
                      <a:pt x="39" y="107"/>
                    </a:cubicBezTo>
                    <a:cubicBezTo>
                      <a:pt x="43" y="101"/>
                      <a:pt x="43" y="101"/>
                      <a:pt x="43" y="101"/>
                    </a:cubicBezTo>
                    <a:cubicBezTo>
                      <a:pt x="42" y="100"/>
                      <a:pt x="42" y="100"/>
                      <a:pt x="42" y="100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98" y="115"/>
                      <a:pt x="98" y="115"/>
                      <a:pt x="98" y="115"/>
                    </a:cubicBezTo>
                    <a:cubicBezTo>
                      <a:pt x="101" y="117"/>
                      <a:pt x="104" y="119"/>
                      <a:pt x="107" y="119"/>
                    </a:cubicBezTo>
                    <a:cubicBezTo>
                      <a:pt x="110" y="119"/>
                      <a:pt x="113" y="117"/>
                      <a:pt x="116" y="115"/>
                    </a:cubicBezTo>
                    <a:cubicBezTo>
                      <a:pt x="121" y="110"/>
                      <a:pt x="121" y="102"/>
                      <a:pt x="116" y="97"/>
                    </a:cubicBezTo>
                    <a:cubicBezTo>
                      <a:pt x="81" y="62"/>
                      <a:pt x="81" y="62"/>
                      <a:pt x="81" y="62"/>
                    </a:cubicBezTo>
                    <a:cubicBezTo>
                      <a:pt x="87" y="56"/>
                      <a:pt x="87" y="56"/>
                      <a:pt x="87" y="56"/>
                    </a:cubicBezTo>
                    <a:cubicBezTo>
                      <a:pt x="90" y="59"/>
                      <a:pt x="90" y="59"/>
                      <a:pt x="90" y="59"/>
                    </a:cubicBezTo>
                    <a:cubicBezTo>
                      <a:pt x="92" y="57"/>
                      <a:pt x="95" y="56"/>
                      <a:pt x="98" y="57"/>
                    </a:cubicBezTo>
                    <a:cubicBezTo>
                      <a:pt x="128" y="26"/>
                      <a:pt x="128" y="26"/>
                      <a:pt x="128" y="26"/>
                    </a:cubicBezTo>
                    <a:cubicBezTo>
                      <a:pt x="128" y="26"/>
                      <a:pt x="128" y="26"/>
                      <a:pt x="128" y="26"/>
                    </a:cubicBezTo>
                    <a:cubicBezTo>
                      <a:pt x="128" y="26"/>
                      <a:pt x="128" y="26"/>
                      <a:pt x="128" y="26"/>
                    </a:cubicBezTo>
                    <a:cubicBezTo>
                      <a:pt x="129" y="25"/>
                      <a:pt x="129" y="24"/>
                      <a:pt x="129" y="23"/>
                    </a:cubicBezTo>
                    <a:cubicBezTo>
                      <a:pt x="130" y="24"/>
                      <a:pt x="132" y="23"/>
                      <a:pt x="133" y="22"/>
                    </a:cubicBezTo>
                    <a:cubicBezTo>
                      <a:pt x="134" y="21"/>
                      <a:pt x="134" y="18"/>
                      <a:pt x="133" y="16"/>
                    </a:cubicBezTo>
                    <a:close/>
                    <a:moveTo>
                      <a:pt x="108" y="103"/>
                    </a:moveTo>
                    <a:cubicBezTo>
                      <a:pt x="111" y="103"/>
                      <a:pt x="113" y="106"/>
                      <a:pt x="113" y="108"/>
                    </a:cubicBezTo>
                    <a:cubicBezTo>
                      <a:pt x="113" y="111"/>
                      <a:pt x="111" y="113"/>
                      <a:pt x="108" y="113"/>
                    </a:cubicBezTo>
                    <a:cubicBezTo>
                      <a:pt x="105" y="113"/>
                      <a:pt x="103" y="111"/>
                      <a:pt x="103" y="108"/>
                    </a:cubicBezTo>
                    <a:cubicBezTo>
                      <a:pt x="103" y="106"/>
                      <a:pt x="105" y="103"/>
                      <a:pt x="108" y="103"/>
                    </a:cubicBezTo>
                    <a:close/>
                    <a:moveTo>
                      <a:pt x="91" y="41"/>
                    </a:moveTo>
                    <a:cubicBezTo>
                      <a:pt x="89" y="39"/>
                      <a:pt x="89" y="39"/>
                      <a:pt x="89" y="39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4" y="19"/>
                      <a:pt x="114" y="19"/>
                      <a:pt x="114" y="19"/>
                    </a:cubicBezTo>
                    <a:lnTo>
                      <a:pt x="91" y="41"/>
                    </a:lnTo>
                    <a:close/>
                    <a:moveTo>
                      <a:pt x="98" y="48"/>
                    </a:moveTo>
                    <a:cubicBezTo>
                      <a:pt x="96" y="47"/>
                      <a:pt x="96" y="47"/>
                      <a:pt x="96" y="47"/>
                    </a:cubicBezTo>
                    <a:cubicBezTo>
                      <a:pt x="119" y="24"/>
                      <a:pt x="119" y="24"/>
                      <a:pt x="119" y="24"/>
                    </a:cubicBezTo>
                    <a:cubicBezTo>
                      <a:pt x="121" y="26"/>
                      <a:pt x="121" y="26"/>
                      <a:pt x="121" y="26"/>
                    </a:cubicBezTo>
                    <a:lnTo>
                      <a:pt x="98" y="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</p:grpSp>
      <p:sp>
        <p:nvSpPr>
          <p:cNvPr id="60" name="Content Placeholder 2"/>
          <p:cNvSpPr txBox="1">
            <a:spLocks/>
          </p:cNvSpPr>
          <p:nvPr/>
        </p:nvSpPr>
        <p:spPr>
          <a:xfrm>
            <a:off x="4820637" y="366080"/>
            <a:ext cx="3217476" cy="3692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399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n-US" sz="2399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Text Box 11"/>
          <p:cNvSpPr txBox="1">
            <a:spLocks noChangeArrowheads="1"/>
          </p:cNvSpPr>
          <p:nvPr/>
        </p:nvSpPr>
        <p:spPr bwMode="auto">
          <a:xfrm>
            <a:off x="5108654" y="727938"/>
            <a:ext cx="264144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CLICK TO ADD CAPTION TEXT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8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  <p:bldP spid="52" grpId="0"/>
      <p:bldP spid="53" grpId="0"/>
      <p:bldP spid="5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72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6749" b="-2792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813564" y="1512448"/>
            <a:ext cx="4333687" cy="37693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198" b="1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r>
              <a:rPr lang="en-US" altLang="zh-CN" sz="23894" b="1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zh-CN" altLang="en-US" sz="23894" b="1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09978" y="2752537"/>
            <a:ext cx="49554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明年工作计划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29282" y="3872331"/>
            <a:ext cx="159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84768" indent="-484768">
              <a:buFont typeface="Wingdings" pitchFamily="2" charset="2"/>
              <a:buChar char="Ø"/>
            </a:pPr>
            <a:r>
              <a:rPr lang="zh-CN" altLang="en-US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工作概述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700594" y="3872331"/>
            <a:ext cx="205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84768" indent="-484768">
              <a:buFont typeface="Wingdings" pitchFamily="2" charset="2"/>
              <a:buChar char="Ø"/>
            </a:pPr>
            <a:r>
              <a:rPr lang="zh-CN" altLang="en-US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具体工作明细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29278" y="4259538"/>
            <a:ext cx="205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84768" indent="-484768">
              <a:buFont typeface="Wingdings" pitchFamily="2" charset="2"/>
              <a:buChar char="Ø"/>
            </a:pPr>
            <a:r>
              <a:rPr lang="zh-CN" altLang="en-US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重点工作回顾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00594" y="4259538"/>
            <a:ext cx="205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84768" indent="-484768">
              <a:buFont typeface="Wingdings" pitchFamily="2" charset="2"/>
              <a:buChar char="Ø"/>
            </a:pPr>
            <a:r>
              <a:rPr lang="zh-CN" altLang="en-US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五项工作概述</a:t>
            </a:r>
          </a:p>
        </p:txBody>
      </p:sp>
    </p:spTree>
    <p:extLst>
      <p:ext uri="{BB962C8B-B14F-4D97-AF65-F5344CB8AC3E}">
        <p14:creationId xmlns:p14="http://schemas.microsoft.com/office/powerpoint/2010/main" val="3070620889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3" grpId="0"/>
      <p:bldP spid="39" grpId="0"/>
      <p:bldP spid="40" grpId="0"/>
      <p:bldP spid="41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7752868" y="1930941"/>
            <a:ext cx="3116614" cy="942198"/>
            <a:chOff x="1603804" y="2220559"/>
            <a:chExt cx="2955174" cy="893393"/>
          </a:xfrm>
        </p:grpSpPr>
        <p:sp>
          <p:nvSpPr>
            <p:cNvPr id="37" name="Text Placeholder 2"/>
            <p:cNvSpPr txBox="1">
              <a:spLocks/>
            </p:cNvSpPr>
            <p:nvPr/>
          </p:nvSpPr>
          <p:spPr>
            <a:xfrm>
              <a:off x="1603804" y="2220559"/>
              <a:ext cx="2013460" cy="261780"/>
            </a:xfrm>
            <a:prstGeom prst="rect">
              <a:avLst/>
            </a:prstGeom>
            <a:noFill/>
          </p:spPr>
          <p:txBody>
            <a:bodyPr vert="horz" lIns="96435" tIns="48218" rIns="96435" bIns="48218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sz="1687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Clear Sans" panose="020B0503030202020304" pitchFamily="34" charset="0"/>
                  <a:sym typeface="Times New Roman" panose="02020603050405020304" pitchFamily="18" charset="0"/>
                </a:rPr>
                <a:t>Price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79271" y="2559832"/>
              <a:ext cx="2879707" cy="5541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Porem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ipsum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dolor sit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amet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, cot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adipicing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elit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.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Sed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imperun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velit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laoreet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facilisisan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raesent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dala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encari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rinadewnita</a:t>
              </a:r>
              <a:endPara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752868" y="4851820"/>
            <a:ext cx="3116614" cy="942198"/>
            <a:chOff x="1603804" y="2220559"/>
            <a:chExt cx="2955174" cy="893393"/>
          </a:xfrm>
        </p:grpSpPr>
        <p:sp>
          <p:nvSpPr>
            <p:cNvPr id="40" name="Text Placeholder 2"/>
            <p:cNvSpPr txBox="1">
              <a:spLocks/>
            </p:cNvSpPr>
            <p:nvPr/>
          </p:nvSpPr>
          <p:spPr>
            <a:xfrm>
              <a:off x="1603804" y="2220559"/>
              <a:ext cx="2013460" cy="261780"/>
            </a:xfrm>
            <a:prstGeom prst="rect">
              <a:avLst/>
            </a:prstGeom>
            <a:noFill/>
          </p:spPr>
          <p:txBody>
            <a:bodyPr vert="horz" lIns="96435" tIns="48218" rIns="96435" bIns="48218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sz="1687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Clear Sans" panose="020B0503030202020304" pitchFamily="34" charset="0"/>
                  <a:sym typeface="Times New Roman" panose="02020603050405020304" pitchFamily="18" charset="0"/>
                </a:rPr>
                <a:t>Place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79271" y="2559832"/>
              <a:ext cx="2879707" cy="5541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Porem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ipsum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dolor sit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amet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, cot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adipicing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elit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.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Sed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imperun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velit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laoreet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facilisisan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raesent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dala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encari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rinadewnita</a:t>
              </a:r>
              <a:endPara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999968" y="1930941"/>
            <a:ext cx="3121667" cy="942198"/>
            <a:chOff x="1679271" y="2220559"/>
            <a:chExt cx="2959965" cy="893393"/>
          </a:xfrm>
        </p:grpSpPr>
        <p:sp>
          <p:nvSpPr>
            <p:cNvPr id="43" name="Text Placeholder 2"/>
            <p:cNvSpPr txBox="1">
              <a:spLocks/>
            </p:cNvSpPr>
            <p:nvPr/>
          </p:nvSpPr>
          <p:spPr>
            <a:xfrm>
              <a:off x="2625776" y="2220559"/>
              <a:ext cx="2013460" cy="261780"/>
            </a:xfrm>
            <a:prstGeom prst="rect">
              <a:avLst/>
            </a:prstGeom>
            <a:noFill/>
          </p:spPr>
          <p:txBody>
            <a:bodyPr vert="horz" lIns="96435" tIns="48218" rIns="96435" bIns="48218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GB" sz="1687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Clear Sans" panose="020B0503030202020304" pitchFamily="34" charset="0"/>
                  <a:sym typeface="Times New Roman" panose="02020603050405020304" pitchFamily="18" charset="0"/>
                </a:rPr>
                <a:t>Product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679271" y="2559832"/>
              <a:ext cx="2879707" cy="5541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Porem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ipsum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dolor sit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amet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, cot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adipicing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elit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.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Sed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imperun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velit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laoreet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facilisisan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raesent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dala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encari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rinadewnita</a:t>
              </a:r>
              <a:endPara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999968" y="4847738"/>
            <a:ext cx="3121667" cy="942198"/>
            <a:chOff x="1679271" y="2220559"/>
            <a:chExt cx="2959965" cy="893393"/>
          </a:xfrm>
        </p:grpSpPr>
        <p:sp>
          <p:nvSpPr>
            <p:cNvPr id="46" name="Text Placeholder 2"/>
            <p:cNvSpPr txBox="1">
              <a:spLocks/>
            </p:cNvSpPr>
            <p:nvPr/>
          </p:nvSpPr>
          <p:spPr>
            <a:xfrm>
              <a:off x="2625776" y="2220559"/>
              <a:ext cx="2013460" cy="261780"/>
            </a:xfrm>
            <a:prstGeom prst="rect">
              <a:avLst/>
            </a:prstGeom>
            <a:noFill/>
          </p:spPr>
          <p:txBody>
            <a:bodyPr vert="horz" lIns="96435" tIns="48218" rIns="96435" bIns="48218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GB" sz="1687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Clear Sans" panose="020B0503030202020304" pitchFamily="34" charset="0"/>
                  <a:sym typeface="Times New Roman" panose="02020603050405020304" pitchFamily="18" charset="0"/>
                </a:rPr>
                <a:t>Promotion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79271" y="2559832"/>
              <a:ext cx="2879707" cy="5541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Porem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ipsum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dolor sit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amet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, cot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adipicing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elit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.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Sed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imperun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velit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laoreet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facilisisan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raesent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dala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encari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rinadewnita</a:t>
              </a:r>
              <a:endPara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393519" y="1978784"/>
            <a:ext cx="4034241" cy="4034242"/>
            <a:chOff x="4165601" y="1876283"/>
            <a:chExt cx="3825268" cy="3825269"/>
          </a:xfrm>
        </p:grpSpPr>
        <p:grpSp>
          <p:nvGrpSpPr>
            <p:cNvPr id="35" name="Group 34"/>
            <p:cNvGrpSpPr/>
            <p:nvPr/>
          </p:nvGrpSpPr>
          <p:grpSpPr>
            <a:xfrm>
              <a:off x="4165601" y="1876283"/>
              <a:ext cx="3825268" cy="3825269"/>
              <a:chOff x="4165601" y="1768707"/>
              <a:chExt cx="3970866" cy="3970867"/>
            </a:xfrm>
          </p:grpSpPr>
          <p:sp>
            <p:nvSpPr>
              <p:cNvPr id="3" name="Freeform 5"/>
              <p:cNvSpPr>
                <a:spLocks/>
              </p:cNvSpPr>
              <p:nvPr/>
            </p:nvSpPr>
            <p:spPr bwMode="auto">
              <a:xfrm>
                <a:off x="4165601" y="3407007"/>
                <a:ext cx="2324100" cy="2332567"/>
              </a:xfrm>
              <a:custGeom>
                <a:avLst/>
                <a:gdLst>
                  <a:gd name="T0" fmla="*/ 0 w 285"/>
                  <a:gd name="T1" fmla="*/ 83 h 286"/>
                  <a:gd name="T2" fmla="*/ 0 w 285"/>
                  <a:gd name="T3" fmla="*/ 0 h 286"/>
                  <a:gd name="T4" fmla="*/ 285 w 285"/>
                  <a:gd name="T5" fmla="*/ 286 h 286"/>
                  <a:gd name="T6" fmla="*/ 202 w 285"/>
                  <a:gd name="T7" fmla="*/ 286 h 286"/>
                  <a:gd name="T8" fmla="*/ 0 w 285"/>
                  <a:gd name="T9" fmla="*/ 83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5" h="286">
                    <a:moveTo>
                      <a:pt x="0" y="8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7" y="0"/>
                      <a:pt x="285" y="128"/>
                      <a:pt x="285" y="286"/>
                    </a:cubicBezTo>
                    <a:cubicBezTo>
                      <a:pt x="202" y="286"/>
                      <a:pt x="202" y="286"/>
                      <a:pt x="202" y="286"/>
                    </a:cubicBezTo>
                    <a:cubicBezTo>
                      <a:pt x="202" y="174"/>
                      <a:pt x="111" y="83"/>
                      <a:pt x="0" y="8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4" name="Freeform 6"/>
              <p:cNvSpPr>
                <a:spLocks/>
              </p:cNvSpPr>
              <p:nvPr/>
            </p:nvSpPr>
            <p:spPr bwMode="auto">
              <a:xfrm>
                <a:off x="4165601" y="1768707"/>
                <a:ext cx="2324100" cy="2324100"/>
              </a:xfrm>
              <a:custGeom>
                <a:avLst/>
                <a:gdLst>
                  <a:gd name="T0" fmla="*/ 0 w 285"/>
                  <a:gd name="T1" fmla="*/ 202 h 285"/>
                  <a:gd name="T2" fmla="*/ 0 w 285"/>
                  <a:gd name="T3" fmla="*/ 285 h 285"/>
                  <a:gd name="T4" fmla="*/ 285 w 285"/>
                  <a:gd name="T5" fmla="*/ 0 h 285"/>
                  <a:gd name="T6" fmla="*/ 202 w 285"/>
                  <a:gd name="T7" fmla="*/ 0 h 285"/>
                  <a:gd name="T8" fmla="*/ 0 w 285"/>
                  <a:gd name="T9" fmla="*/ 202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5" h="285">
                    <a:moveTo>
                      <a:pt x="0" y="202"/>
                    </a:moveTo>
                    <a:cubicBezTo>
                      <a:pt x="0" y="285"/>
                      <a:pt x="0" y="285"/>
                      <a:pt x="0" y="285"/>
                    </a:cubicBezTo>
                    <a:cubicBezTo>
                      <a:pt x="157" y="285"/>
                      <a:pt x="285" y="157"/>
                      <a:pt x="285" y="0"/>
                    </a:cubicBezTo>
                    <a:cubicBezTo>
                      <a:pt x="202" y="0"/>
                      <a:pt x="202" y="0"/>
                      <a:pt x="202" y="0"/>
                    </a:cubicBezTo>
                    <a:cubicBezTo>
                      <a:pt x="202" y="111"/>
                      <a:pt x="111" y="202"/>
                      <a:pt x="0" y="2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" name="Freeform 7"/>
              <p:cNvSpPr>
                <a:spLocks/>
              </p:cNvSpPr>
              <p:nvPr/>
            </p:nvSpPr>
            <p:spPr bwMode="auto">
              <a:xfrm>
                <a:off x="5812367" y="3407007"/>
                <a:ext cx="2324100" cy="2332567"/>
              </a:xfrm>
              <a:custGeom>
                <a:avLst/>
                <a:gdLst>
                  <a:gd name="T0" fmla="*/ 285 w 285"/>
                  <a:gd name="T1" fmla="*/ 83 h 286"/>
                  <a:gd name="T2" fmla="*/ 285 w 285"/>
                  <a:gd name="T3" fmla="*/ 0 h 286"/>
                  <a:gd name="T4" fmla="*/ 0 w 285"/>
                  <a:gd name="T5" fmla="*/ 286 h 286"/>
                  <a:gd name="T6" fmla="*/ 83 w 285"/>
                  <a:gd name="T7" fmla="*/ 286 h 286"/>
                  <a:gd name="T8" fmla="*/ 285 w 285"/>
                  <a:gd name="T9" fmla="*/ 83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5" h="286">
                    <a:moveTo>
                      <a:pt x="285" y="83"/>
                    </a:moveTo>
                    <a:cubicBezTo>
                      <a:pt x="285" y="0"/>
                      <a:pt x="285" y="0"/>
                      <a:pt x="285" y="0"/>
                    </a:cubicBezTo>
                    <a:cubicBezTo>
                      <a:pt x="128" y="0"/>
                      <a:pt x="0" y="128"/>
                      <a:pt x="0" y="286"/>
                    </a:cubicBezTo>
                    <a:cubicBezTo>
                      <a:pt x="83" y="286"/>
                      <a:pt x="83" y="286"/>
                      <a:pt x="83" y="286"/>
                    </a:cubicBezTo>
                    <a:cubicBezTo>
                      <a:pt x="83" y="174"/>
                      <a:pt x="174" y="83"/>
                      <a:pt x="285" y="8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6" name="Freeform 8"/>
              <p:cNvSpPr>
                <a:spLocks/>
              </p:cNvSpPr>
              <p:nvPr/>
            </p:nvSpPr>
            <p:spPr bwMode="auto">
              <a:xfrm>
                <a:off x="5812367" y="1768707"/>
                <a:ext cx="2324100" cy="2324100"/>
              </a:xfrm>
              <a:custGeom>
                <a:avLst/>
                <a:gdLst>
                  <a:gd name="T0" fmla="*/ 285 w 285"/>
                  <a:gd name="T1" fmla="*/ 202 h 285"/>
                  <a:gd name="T2" fmla="*/ 285 w 285"/>
                  <a:gd name="T3" fmla="*/ 285 h 285"/>
                  <a:gd name="T4" fmla="*/ 0 w 285"/>
                  <a:gd name="T5" fmla="*/ 0 h 285"/>
                  <a:gd name="T6" fmla="*/ 83 w 285"/>
                  <a:gd name="T7" fmla="*/ 0 h 285"/>
                  <a:gd name="T8" fmla="*/ 285 w 285"/>
                  <a:gd name="T9" fmla="*/ 202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5" h="285">
                    <a:moveTo>
                      <a:pt x="285" y="202"/>
                    </a:moveTo>
                    <a:cubicBezTo>
                      <a:pt x="285" y="285"/>
                      <a:pt x="285" y="285"/>
                      <a:pt x="285" y="285"/>
                    </a:cubicBezTo>
                    <a:cubicBezTo>
                      <a:pt x="128" y="285"/>
                      <a:pt x="0" y="157"/>
                      <a:pt x="0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111"/>
                      <a:pt x="174" y="202"/>
                      <a:pt x="285" y="20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24" name="Freeform 61"/>
            <p:cNvSpPr>
              <a:spLocks noEditPoints="1"/>
            </p:cNvSpPr>
            <p:nvPr/>
          </p:nvSpPr>
          <p:spPr bwMode="auto">
            <a:xfrm>
              <a:off x="5209916" y="3015778"/>
              <a:ext cx="542070" cy="425449"/>
            </a:xfrm>
            <a:custGeom>
              <a:avLst/>
              <a:gdLst>
                <a:gd name="T0" fmla="*/ 50 w 106"/>
                <a:gd name="T1" fmla="*/ 11 h 83"/>
                <a:gd name="T2" fmla="*/ 51 w 106"/>
                <a:gd name="T3" fmla="*/ 11 h 83"/>
                <a:gd name="T4" fmla="*/ 51 w 106"/>
                <a:gd name="T5" fmla="*/ 43 h 83"/>
                <a:gd name="T6" fmla="*/ 19 w 106"/>
                <a:gd name="T7" fmla="*/ 27 h 83"/>
                <a:gd name="T8" fmla="*/ 19 w 106"/>
                <a:gd name="T9" fmla="*/ 26 h 83"/>
                <a:gd name="T10" fmla="*/ 55 w 106"/>
                <a:gd name="T11" fmla="*/ 42 h 83"/>
                <a:gd name="T12" fmla="*/ 56 w 106"/>
                <a:gd name="T13" fmla="*/ 43 h 83"/>
                <a:gd name="T14" fmla="*/ 87 w 106"/>
                <a:gd name="T15" fmla="*/ 27 h 83"/>
                <a:gd name="T16" fmla="*/ 56 w 106"/>
                <a:gd name="T17" fmla="*/ 11 h 83"/>
                <a:gd name="T18" fmla="*/ 55 w 106"/>
                <a:gd name="T19" fmla="*/ 11 h 83"/>
                <a:gd name="T20" fmla="*/ 15 w 106"/>
                <a:gd name="T21" fmla="*/ 29 h 83"/>
                <a:gd name="T22" fmla="*/ 1 w 106"/>
                <a:gd name="T23" fmla="*/ 35 h 83"/>
                <a:gd name="T24" fmla="*/ 1 w 106"/>
                <a:gd name="T25" fmla="*/ 37 h 83"/>
                <a:gd name="T26" fmla="*/ 34 w 106"/>
                <a:gd name="T27" fmla="*/ 53 h 83"/>
                <a:gd name="T28" fmla="*/ 48 w 106"/>
                <a:gd name="T29" fmla="*/ 46 h 83"/>
                <a:gd name="T30" fmla="*/ 105 w 106"/>
                <a:gd name="T31" fmla="*/ 16 h 83"/>
                <a:gd name="T32" fmla="*/ 105 w 106"/>
                <a:gd name="T33" fmla="*/ 18 h 83"/>
                <a:gd name="T34" fmla="*/ 91 w 106"/>
                <a:gd name="T35" fmla="*/ 25 h 83"/>
                <a:gd name="T36" fmla="*/ 58 w 106"/>
                <a:gd name="T37" fmla="*/ 8 h 83"/>
                <a:gd name="T38" fmla="*/ 72 w 106"/>
                <a:gd name="T39" fmla="*/ 0 h 83"/>
                <a:gd name="T40" fmla="*/ 105 w 106"/>
                <a:gd name="T41" fmla="*/ 16 h 83"/>
                <a:gd name="T42" fmla="*/ 106 w 106"/>
                <a:gd name="T43" fmla="*/ 36 h 83"/>
                <a:gd name="T44" fmla="*/ 72 w 106"/>
                <a:gd name="T45" fmla="*/ 53 h 83"/>
                <a:gd name="T46" fmla="*/ 58 w 106"/>
                <a:gd name="T47" fmla="*/ 47 h 83"/>
                <a:gd name="T48" fmla="*/ 58 w 106"/>
                <a:gd name="T49" fmla="*/ 45 h 83"/>
                <a:gd name="T50" fmla="*/ 92 w 106"/>
                <a:gd name="T51" fmla="*/ 29 h 83"/>
                <a:gd name="T52" fmla="*/ 48 w 106"/>
                <a:gd name="T53" fmla="*/ 7 h 83"/>
                <a:gd name="T54" fmla="*/ 33 w 106"/>
                <a:gd name="T55" fmla="*/ 0 h 83"/>
                <a:gd name="T56" fmla="*/ 0 w 106"/>
                <a:gd name="T57" fmla="*/ 17 h 83"/>
                <a:gd name="T58" fmla="*/ 14 w 106"/>
                <a:gd name="T59" fmla="*/ 25 h 83"/>
                <a:gd name="T60" fmla="*/ 48 w 106"/>
                <a:gd name="T61" fmla="*/ 9 h 83"/>
                <a:gd name="T62" fmla="*/ 48 w 106"/>
                <a:gd name="T63" fmla="*/ 7 h 83"/>
                <a:gd name="T64" fmla="*/ 55 w 106"/>
                <a:gd name="T65" fmla="*/ 82 h 83"/>
                <a:gd name="T66" fmla="*/ 56 w 106"/>
                <a:gd name="T67" fmla="*/ 83 h 83"/>
                <a:gd name="T68" fmla="*/ 90 w 106"/>
                <a:gd name="T69" fmla="*/ 65 h 83"/>
                <a:gd name="T70" fmla="*/ 89 w 106"/>
                <a:gd name="T71" fmla="*/ 49 h 83"/>
                <a:gd name="T72" fmla="*/ 73 w 106"/>
                <a:gd name="T73" fmla="*/ 57 h 83"/>
                <a:gd name="T74" fmla="*/ 72 w 106"/>
                <a:gd name="T75" fmla="*/ 57 h 83"/>
                <a:gd name="T76" fmla="*/ 56 w 106"/>
                <a:gd name="T77" fmla="*/ 49 h 83"/>
                <a:gd name="T78" fmla="*/ 55 w 106"/>
                <a:gd name="T79" fmla="*/ 50 h 83"/>
                <a:gd name="T80" fmla="*/ 17 w 106"/>
                <a:gd name="T81" fmla="*/ 49 h 83"/>
                <a:gd name="T82" fmla="*/ 33 w 106"/>
                <a:gd name="T83" fmla="*/ 57 h 83"/>
                <a:gd name="T84" fmla="*/ 50 w 106"/>
                <a:gd name="T85" fmla="*/ 49 h 83"/>
                <a:gd name="T86" fmla="*/ 51 w 106"/>
                <a:gd name="T87" fmla="*/ 50 h 83"/>
                <a:gd name="T88" fmla="*/ 51 w 106"/>
                <a:gd name="T89" fmla="*/ 83 h 83"/>
                <a:gd name="T90" fmla="*/ 17 w 106"/>
                <a:gd name="T91" fmla="*/ 66 h 83"/>
                <a:gd name="T92" fmla="*/ 16 w 106"/>
                <a:gd name="T93" fmla="*/ 5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6" h="83">
                  <a:moveTo>
                    <a:pt x="19" y="26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1" y="11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1" y="42"/>
                    <a:pt x="51" y="43"/>
                    <a:pt x="51" y="43"/>
                  </a:cubicBezTo>
                  <a:cubicBezTo>
                    <a:pt x="51" y="43"/>
                    <a:pt x="50" y="43"/>
                    <a:pt x="50" y="43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6"/>
                    <a:pt x="19" y="26"/>
                    <a:pt x="19" y="26"/>
                  </a:cubicBezTo>
                  <a:close/>
                  <a:moveTo>
                    <a:pt x="55" y="11"/>
                  </a:moveTo>
                  <a:cubicBezTo>
                    <a:pt x="55" y="42"/>
                    <a:pt x="55" y="42"/>
                    <a:pt x="55" y="42"/>
                  </a:cubicBezTo>
                  <a:cubicBezTo>
                    <a:pt x="55" y="42"/>
                    <a:pt x="55" y="43"/>
                    <a:pt x="55" y="43"/>
                  </a:cubicBezTo>
                  <a:cubicBezTo>
                    <a:pt x="55" y="43"/>
                    <a:pt x="56" y="43"/>
                    <a:pt x="56" y="43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5" y="11"/>
                    <a:pt x="55" y="11"/>
                    <a:pt x="55" y="11"/>
                  </a:cubicBezTo>
                  <a:close/>
                  <a:moveTo>
                    <a:pt x="48" y="45"/>
                  </a:move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4" y="29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6"/>
                    <a:pt x="0" y="36"/>
                    <a:pt x="0" y="36"/>
                  </a:cubicBezTo>
                  <a:cubicBezTo>
                    <a:pt x="0" y="37"/>
                    <a:pt x="1" y="37"/>
                    <a:pt x="1" y="37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4"/>
                    <a:pt x="34" y="54"/>
                    <a:pt x="34" y="53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47"/>
                    <a:pt x="48" y="46"/>
                    <a:pt x="48" y="46"/>
                  </a:cubicBezTo>
                  <a:cubicBezTo>
                    <a:pt x="48" y="45"/>
                    <a:pt x="48" y="45"/>
                    <a:pt x="48" y="45"/>
                  </a:cubicBezTo>
                  <a:close/>
                  <a:moveTo>
                    <a:pt x="105" y="16"/>
                  </a:moveTo>
                  <a:cubicBezTo>
                    <a:pt x="105" y="17"/>
                    <a:pt x="106" y="17"/>
                    <a:pt x="106" y="17"/>
                  </a:cubicBezTo>
                  <a:cubicBezTo>
                    <a:pt x="106" y="18"/>
                    <a:pt x="105" y="18"/>
                    <a:pt x="105" y="18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105" y="16"/>
                    <a:pt x="105" y="16"/>
                    <a:pt x="105" y="16"/>
                  </a:cubicBezTo>
                  <a:close/>
                  <a:moveTo>
                    <a:pt x="105" y="35"/>
                  </a:moveTo>
                  <a:cubicBezTo>
                    <a:pt x="105" y="36"/>
                    <a:pt x="106" y="36"/>
                    <a:pt x="106" y="36"/>
                  </a:cubicBezTo>
                  <a:cubicBezTo>
                    <a:pt x="106" y="37"/>
                    <a:pt x="105" y="37"/>
                    <a:pt x="105" y="37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72" y="54"/>
                    <a:pt x="72" y="54"/>
                    <a:pt x="72" y="53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7"/>
                    <a:pt x="58" y="46"/>
                    <a:pt x="58" y="46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91" y="29"/>
                    <a:pt x="91" y="29"/>
                    <a:pt x="92" y="29"/>
                  </a:cubicBezTo>
                  <a:cubicBezTo>
                    <a:pt x="105" y="35"/>
                    <a:pt x="105" y="35"/>
                    <a:pt x="105" y="35"/>
                  </a:cubicBezTo>
                  <a:close/>
                  <a:moveTo>
                    <a:pt x="48" y="7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7"/>
                    <a:pt x="48" y="7"/>
                    <a:pt x="48" y="7"/>
                  </a:cubicBezTo>
                  <a:close/>
                  <a:moveTo>
                    <a:pt x="55" y="50"/>
                  </a:moveTo>
                  <a:cubicBezTo>
                    <a:pt x="55" y="82"/>
                    <a:pt x="55" y="82"/>
                    <a:pt x="55" y="82"/>
                  </a:cubicBezTo>
                  <a:cubicBezTo>
                    <a:pt x="55" y="82"/>
                    <a:pt x="55" y="83"/>
                    <a:pt x="55" y="83"/>
                  </a:cubicBezTo>
                  <a:cubicBezTo>
                    <a:pt x="55" y="83"/>
                    <a:pt x="56" y="83"/>
                    <a:pt x="56" y="83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89" y="66"/>
                    <a:pt x="90" y="66"/>
                    <a:pt x="90" y="65"/>
                  </a:cubicBezTo>
                  <a:cubicBezTo>
                    <a:pt x="90" y="50"/>
                    <a:pt x="90" y="50"/>
                    <a:pt x="90" y="50"/>
                  </a:cubicBezTo>
                  <a:cubicBezTo>
                    <a:pt x="90" y="50"/>
                    <a:pt x="89" y="49"/>
                    <a:pt x="89" y="49"/>
                  </a:cubicBezTo>
                  <a:cubicBezTo>
                    <a:pt x="89" y="49"/>
                    <a:pt x="89" y="49"/>
                    <a:pt x="88" y="49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56" y="49"/>
                    <a:pt x="55" y="49"/>
                    <a:pt x="55" y="49"/>
                  </a:cubicBezTo>
                  <a:cubicBezTo>
                    <a:pt x="55" y="49"/>
                    <a:pt x="55" y="50"/>
                    <a:pt x="55" y="50"/>
                  </a:cubicBezTo>
                  <a:close/>
                  <a:moveTo>
                    <a:pt x="16" y="50"/>
                  </a:moveTo>
                  <a:cubicBezTo>
                    <a:pt x="16" y="50"/>
                    <a:pt x="17" y="49"/>
                    <a:pt x="17" y="49"/>
                  </a:cubicBezTo>
                  <a:cubicBezTo>
                    <a:pt x="17" y="49"/>
                    <a:pt x="17" y="49"/>
                    <a:pt x="18" y="4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0" y="49"/>
                    <a:pt x="51" y="49"/>
                    <a:pt x="51" y="49"/>
                  </a:cubicBezTo>
                  <a:cubicBezTo>
                    <a:pt x="51" y="49"/>
                    <a:pt x="51" y="50"/>
                    <a:pt x="51" y="50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51" y="82"/>
                    <a:pt x="51" y="83"/>
                    <a:pt x="51" y="83"/>
                  </a:cubicBezTo>
                  <a:cubicBezTo>
                    <a:pt x="51" y="83"/>
                    <a:pt x="50" y="83"/>
                    <a:pt x="50" y="83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6" y="66"/>
                    <a:pt x="16" y="65"/>
                  </a:cubicBezTo>
                  <a:lnTo>
                    <a:pt x="16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5" name="Shape 2671"/>
            <p:cNvSpPr/>
            <p:nvPr/>
          </p:nvSpPr>
          <p:spPr>
            <a:xfrm>
              <a:off x="6474166" y="2960022"/>
              <a:ext cx="381124" cy="536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574" extrusionOk="0">
                  <a:moveTo>
                    <a:pt x="13864" y="16422"/>
                  </a:moveTo>
                  <a:cubicBezTo>
                    <a:pt x="13295" y="16782"/>
                    <a:pt x="12583" y="17013"/>
                    <a:pt x="11740" y="17115"/>
                  </a:cubicBezTo>
                  <a:lnTo>
                    <a:pt x="11752" y="18333"/>
                  </a:lnTo>
                  <a:lnTo>
                    <a:pt x="9908" y="18336"/>
                  </a:lnTo>
                  <a:lnTo>
                    <a:pt x="9897" y="17119"/>
                  </a:lnTo>
                  <a:cubicBezTo>
                    <a:pt x="9066" y="17021"/>
                    <a:pt x="8316" y="16773"/>
                    <a:pt x="7666" y="16391"/>
                  </a:cubicBezTo>
                  <a:cubicBezTo>
                    <a:pt x="6892" y="15916"/>
                    <a:pt x="6492" y="15369"/>
                    <a:pt x="6466" y="14757"/>
                  </a:cubicBezTo>
                  <a:lnTo>
                    <a:pt x="6503" y="14424"/>
                  </a:lnTo>
                  <a:lnTo>
                    <a:pt x="8292" y="14419"/>
                  </a:lnTo>
                  <a:lnTo>
                    <a:pt x="8298" y="14543"/>
                  </a:lnTo>
                  <a:cubicBezTo>
                    <a:pt x="8309" y="15050"/>
                    <a:pt x="8528" y="15427"/>
                    <a:pt x="8960" y="15694"/>
                  </a:cubicBezTo>
                  <a:cubicBezTo>
                    <a:pt x="9384" y="15964"/>
                    <a:pt x="10003" y="16098"/>
                    <a:pt x="10790" y="16098"/>
                  </a:cubicBezTo>
                  <a:cubicBezTo>
                    <a:pt x="11584" y="16093"/>
                    <a:pt x="12202" y="15951"/>
                    <a:pt x="12633" y="15680"/>
                  </a:cubicBezTo>
                  <a:cubicBezTo>
                    <a:pt x="13064" y="15409"/>
                    <a:pt x="13270" y="15036"/>
                    <a:pt x="13270" y="14552"/>
                  </a:cubicBezTo>
                  <a:cubicBezTo>
                    <a:pt x="13270" y="14153"/>
                    <a:pt x="13070" y="13842"/>
                    <a:pt x="12652" y="13606"/>
                  </a:cubicBezTo>
                  <a:cubicBezTo>
                    <a:pt x="12221" y="13367"/>
                    <a:pt x="11477" y="13158"/>
                    <a:pt x="10433" y="12985"/>
                  </a:cubicBezTo>
                  <a:cubicBezTo>
                    <a:pt x="9278" y="12794"/>
                    <a:pt x="8385" y="12496"/>
                    <a:pt x="7803" y="12110"/>
                  </a:cubicBezTo>
                  <a:cubicBezTo>
                    <a:pt x="7210" y="11710"/>
                    <a:pt x="6897" y="11199"/>
                    <a:pt x="6892" y="10591"/>
                  </a:cubicBezTo>
                  <a:cubicBezTo>
                    <a:pt x="6886" y="9899"/>
                    <a:pt x="7266" y="9321"/>
                    <a:pt x="8023" y="8877"/>
                  </a:cubicBezTo>
                  <a:cubicBezTo>
                    <a:pt x="8534" y="8574"/>
                    <a:pt x="9147" y="8376"/>
                    <a:pt x="9833" y="8282"/>
                  </a:cubicBezTo>
                  <a:lnTo>
                    <a:pt x="9822" y="7225"/>
                  </a:lnTo>
                  <a:lnTo>
                    <a:pt x="11665" y="7216"/>
                  </a:lnTo>
                  <a:lnTo>
                    <a:pt x="11671" y="8242"/>
                  </a:lnTo>
                  <a:cubicBezTo>
                    <a:pt x="12496" y="8322"/>
                    <a:pt x="13183" y="8527"/>
                    <a:pt x="13727" y="8841"/>
                  </a:cubicBezTo>
                  <a:cubicBezTo>
                    <a:pt x="14451" y="9272"/>
                    <a:pt x="14851" y="9867"/>
                    <a:pt x="14907" y="10617"/>
                  </a:cubicBezTo>
                  <a:lnTo>
                    <a:pt x="14914" y="10748"/>
                  </a:lnTo>
                  <a:lnTo>
                    <a:pt x="13114" y="10754"/>
                  </a:lnTo>
                  <a:lnTo>
                    <a:pt x="13089" y="10650"/>
                  </a:lnTo>
                  <a:cubicBezTo>
                    <a:pt x="13002" y="10183"/>
                    <a:pt x="12783" y="9832"/>
                    <a:pt x="12427" y="9610"/>
                  </a:cubicBezTo>
                  <a:cubicBezTo>
                    <a:pt x="12077" y="9392"/>
                    <a:pt x="11565" y="9277"/>
                    <a:pt x="10895" y="9282"/>
                  </a:cubicBezTo>
                  <a:cubicBezTo>
                    <a:pt x="10196" y="9282"/>
                    <a:pt x="9640" y="9401"/>
                    <a:pt x="9259" y="9632"/>
                  </a:cubicBezTo>
                  <a:cubicBezTo>
                    <a:pt x="8878" y="9858"/>
                    <a:pt x="8698" y="10160"/>
                    <a:pt x="8702" y="10572"/>
                  </a:cubicBezTo>
                  <a:cubicBezTo>
                    <a:pt x="8702" y="10924"/>
                    <a:pt x="8878" y="11204"/>
                    <a:pt x="9229" y="11408"/>
                  </a:cubicBezTo>
                  <a:cubicBezTo>
                    <a:pt x="9584" y="11621"/>
                    <a:pt x="10216" y="11808"/>
                    <a:pt x="11115" y="11954"/>
                  </a:cubicBezTo>
                  <a:cubicBezTo>
                    <a:pt x="12421" y="12172"/>
                    <a:pt x="13414" y="12492"/>
                    <a:pt x="14076" y="12914"/>
                  </a:cubicBezTo>
                  <a:cubicBezTo>
                    <a:pt x="14732" y="13335"/>
                    <a:pt x="15076" y="13877"/>
                    <a:pt x="15076" y="14521"/>
                  </a:cubicBezTo>
                  <a:cubicBezTo>
                    <a:pt x="15082" y="15289"/>
                    <a:pt x="14676" y="15929"/>
                    <a:pt x="13864" y="16422"/>
                  </a:cubicBezTo>
                  <a:cubicBezTo>
                    <a:pt x="13864" y="16422"/>
                    <a:pt x="13864" y="16422"/>
                    <a:pt x="13864" y="16422"/>
                  </a:cubicBezTo>
                  <a:close/>
                  <a:moveTo>
                    <a:pt x="13995" y="4271"/>
                  </a:moveTo>
                  <a:lnTo>
                    <a:pt x="13995" y="4298"/>
                  </a:lnTo>
                  <a:lnTo>
                    <a:pt x="7161" y="4325"/>
                  </a:lnTo>
                  <a:lnTo>
                    <a:pt x="7372" y="4045"/>
                  </a:lnTo>
                  <a:lnTo>
                    <a:pt x="7754" y="3756"/>
                  </a:lnTo>
                  <a:lnTo>
                    <a:pt x="13245" y="3739"/>
                  </a:lnTo>
                  <a:lnTo>
                    <a:pt x="14789" y="0"/>
                  </a:lnTo>
                  <a:lnTo>
                    <a:pt x="6535" y="31"/>
                  </a:lnTo>
                  <a:lnTo>
                    <a:pt x="7722" y="3668"/>
                  </a:lnTo>
                  <a:cubicBezTo>
                    <a:pt x="6866" y="2984"/>
                    <a:pt x="4761" y="1540"/>
                    <a:pt x="2855" y="2042"/>
                  </a:cubicBezTo>
                  <a:lnTo>
                    <a:pt x="3061" y="2446"/>
                  </a:lnTo>
                  <a:cubicBezTo>
                    <a:pt x="4687" y="2020"/>
                    <a:pt x="6673" y="3472"/>
                    <a:pt x="7372" y="4045"/>
                  </a:cubicBezTo>
                  <a:cubicBezTo>
                    <a:pt x="6210" y="4348"/>
                    <a:pt x="4699" y="4569"/>
                    <a:pt x="3805" y="4001"/>
                  </a:cubicBezTo>
                  <a:lnTo>
                    <a:pt x="3399" y="4329"/>
                  </a:lnTo>
                  <a:cubicBezTo>
                    <a:pt x="3930" y="4667"/>
                    <a:pt x="4605" y="4783"/>
                    <a:pt x="5310" y="4783"/>
                  </a:cubicBezTo>
                  <a:cubicBezTo>
                    <a:pt x="5729" y="4783"/>
                    <a:pt x="6155" y="4734"/>
                    <a:pt x="6566" y="4667"/>
                  </a:cubicBezTo>
                  <a:cubicBezTo>
                    <a:pt x="2687" y="6563"/>
                    <a:pt x="-26" y="10769"/>
                    <a:pt x="0" y="13957"/>
                  </a:cubicBezTo>
                  <a:cubicBezTo>
                    <a:pt x="32" y="18189"/>
                    <a:pt x="4886" y="21600"/>
                    <a:pt x="10828" y="21573"/>
                  </a:cubicBezTo>
                  <a:cubicBezTo>
                    <a:pt x="16782" y="21556"/>
                    <a:pt x="21574" y="18105"/>
                    <a:pt x="21543" y="13877"/>
                  </a:cubicBezTo>
                  <a:cubicBezTo>
                    <a:pt x="21518" y="10468"/>
                    <a:pt x="18344" y="5897"/>
                    <a:pt x="13995" y="4271"/>
                  </a:cubicBezTo>
                  <a:cubicBezTo>
                    <a:pt x="13995" y="4271"/>
                    <a:pt x="13995" y="4271"/>
                    <a:pt x="13995" y="4271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375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6" name="Freeform 51"/>
            <p:cNvSpPr>
              <a:spLocks noEditPoints="1"/>
            </p:cNvSpPr>
            <p:nvPr/>
          </p:nvSpPr>
          <p:spPr bwMode="auto">
            <a:xfrm>
              <a:off x="5295887" y="4240452"/>
              <a:ext cx="513830" cy="424469"/>
            </a:xfrm>
            <a:custGeom>
              <a:avLst/>
              <a:gdLst>
                <a:gd name="T0" fmla="*/ 83 w 107"/>
                <a:gd name="T1" fmla="*/ 63 h 88"/>
                <a:gd name="T2" fmla="*/ 83 w 107"/>
                <a:gd name="T3" fmla="*/ 7 h 88"/>
                <a:gd name="T4" fmla="*/ 83 w 107"/>
                <a:gd name="T5" fmla="*/ 3 h 88"/>
                <a:gd name="T6" fmla="*/ 85 w 107"/>
                <a:gd name="T7" fmla="*/ 0 h 88"/>
                <a:gd name="T8" fmla="*/ 87 w 107"/>
                <a:gd name="T9" fmla="*/ 0 h 88"/>
                <a:gd name="T10" fmla="*/ 89 w 107"/>
                <a:gd name="T11" fmla="*/ 0 h 88"/>
                <a:gd name="T12" fmla="*/ 89 w 107"/>
                <a:gd name="T13" fmla="*/ 69 h 88"/>
                <a:gd name="T14" fmla="*/ 87 w 107"/>
                <a:gd name="T15" fmla="*/ 70 h 88"/>
                <a:gd name="T16" fmla="*/ 85 w 107"/>
                <a:gd name="T17" fmla="*/ 69 h 88"/>
                <a:gd name="T18" fmla="*/ 83 w 107"/>
                <a:gd name="T19" fmla="*/ 67 h 88"/>
                <a:gd name="T20" fmla="*/ 83 w 107"/>
                <a:gd name="T21" fmla="*/ 63 h 88"/>
                <a:gd name="T22" fmla="*/ 24 w 107"/>
                <a:gd name="T23" fmla="*/ 63 h 88"/>
                <a:gd name="T24" fmla="*/ 24 w 107"/>
                <a:gd name="T25" fmla="*/ 7 h 88"/>
                <a:gd name="T26" fmla="*/ 24 w 107"/>
                <a:gd name="T27" fmla="*/ 3 h 88"/>
                <a:gd name="T28" fmla="*/ 22 w 107"/>
                <a:gd name="T29" fmla="*/ 0 h 88"/>
                <a:gd name="T30" fmla="*/ 20 w 107"/>
                <a:gd name="T31" fmla="*/ 0 h 88"/>
                <a:gd name="T32" fmla="*/ 18 w 107"/>
                <a:gd name="T33" fmla="*/ 0 h 88"/>
                <a:gd name="T34" fmla="*/ 18 w 107"/>
                <a:gd name="T35" fmla="*/ 69 h 88"/>
                <a:gd name="T36" fmla="*/ 20 w 107"/>
                <a:gd name="T37" fmla="*/ 70 h 88"/>
                <a:gd name="T38" fmla="*/ 22 w 107"/>
                <a:gd name="T39" fmla="*/ 69 h 88"/>
                <a:gd name="T40" fmla="*/ 24 w 107"/>
                <a:gd name="T41" fmla="*/ 67 h 88"/>
                <a:gd name="T42" fmla="*/ 24 w 107"/>
                <a:gd name="T43" fmla="*/ 63 h 88"/>
                <a:gd name="T44" fmla="*/ 36 w 107"/>
                <a:gd name="T45" fmla="*/ 51 h 88"/>
                <a:gd name="T46" fmla="*/ 36 w 107"/>
                <a:gd name="T47" fmla="*/ 55 h 88"/>
                <a:gd name="T48" fmla="*/ 33 w 107"/>
                <a:gd name="T49" fmla="*/ 58 h 88"/>
                <a:gd name="T50" fmla="*/ 31 w 107"/>
                <a:gd name="T51" fmla="*/ 59 h 88"/>
                <a:gd name="T52" fmla="*/ 29 w 107"/>
                <a:gd name="T53" fmla="*/ 58 h 88"/>
                <a:gd name="T54" fmla="*/ 29 w 107"/>
                <a:gd name="T55" fmla="*/ 12 h 88"/>
                <a:gd name="T56" fmla="*/ 31 w 107"/>
                <a:gd name="T57" fmla="*/ 11 h 88"/>
                <a:gd name="T58" fmla="*/ 33 w 107"/>
                <a:gd name="T59" fmla="*/ 12 h 88"/>
                <a:gd name="T60" fmla="*/ 36 w 107"/>
                <a:gd name="T61" fmla="*/ 14 h 88"/>
                <a:gd name="T62" fmla="*/ 36 w 107"/>
                <a:gd name="T63" fmla="*/ 18 h 88"/>
                <a:gd name="T64" fmla="*/ 36 w 107"/>
                <a:gd name="T65" fmla="*/ 51 h 88"/>
                <a:gd name="T66" fmla="*/ 61 w 107"/>
                <a:gd name="T67" fmla="*/ 80 h 88"/>
                <a:gd name="T68" fmla="*/ 54 w 107"/>
                <a:gd name="T69" fmla="*/ 88 h 88"/>
                <a:gd name="T70" fmla="*/ 46 w 107"/>
                <a:gd name="T71" fmla="*/ 80 h 88"/>
                <a:gd name="T72" fmla="*/ 46 w 107"/>
                <a:gd name="T73" fmla="*/ 24 h 88"/>
                <a:gd name="T74" fmla="*/ 54 w 107"/>
                <a:gd name="T75" fmla="*/ 16 h 88"/>
                <a:gd name="T76" fmla="*/ 61 w 107"/>
                <a:gd name="T77" fmla="*/ 24 h 88"/>
                <a:gd name="T78" fmla="*/ 61 w 107"/>
                <a:gd name="T79" fmla="*/ 80 h 88"/>
                <a:gd name="T80" fmla="*/ 71 w 107"/>
                <a:gd name="T81" fmla="*/ 51 h 88"/>
                <a:gd name="T82" fmla="*/ 71 w 107"/>
                <a:gd name="T83" fmla="*/ 55 h 88"/>
                <a:gd name="T84" fmla="*/ 74 w 107"/>
                <a:gd name="T85" fmla="*/ 58 h 88"/>
                <a:gd name="T86" fmla="*/ 76 w 107"/>
                <a:gd name="T87" fmla="*/ 59 h 88"/>
                <a:gd name="T88" fmla="*/ 78 w 107"/>
                <a:gd name="T89" fmla="*/ 58 h 88"/>
                <a:gd name="T90" fmla="*/ 78 w 107"/>
                <a:gd name="T91" fmla="*/ 12 h 88"/>
                <a:gd name="T92" fmla="*/ 76 w 107"/>
                <a:gd name="T93" fmla="*/ 11 h 88"/>
                <a:gd name="T94" fmla="*/ 74 w 107"/>
                <a:gd name="T95" fmla="*/ 12 h 88"/>
                <a:gd name="T96" fmla="*/ 71 w 107"/>
                <a:gd name="T97" fmla="*/ 14 h 88"/>
                <a:gd name="T98" fmla="*/ 71 w 107"/>
                <a:gd name="T99" fmla="*/ 18 h 88"/>
                <a:gd name="T100" fmla="*/ 71 w 107"/>
                <a:gd name="T101" fmla="*/ 5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7" h="88">
                  <a:moveTo>
                    <a:pt x="83" y="63"/>
                  </a:moveTo>
                  <a:cubicBezTo>
                    <a:pt x="97" y="47"/>
                    <a:pt x="97" y="23"/>
                    <a:pt x="83" y="7"/>
                  </a:cubicBezTo>
                  <a:cubicBezTo>
                    <a:pt x="82" y="6"/>
                    <a:pt x="82" y="4"/>
                    <a:pt x="83" y="3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6" y="0"/>
                    <a:pt x="86" y="0"/>
                    <a:pt x="87" y="0"/>
                  </a:cubicBezTo>
                  <a:cubicBezTo>
                    <a:pt x="88" y="0"/>
                    <a:pt x="89" y="0"/>
                    <a:pt x="89" y="0"/>
                  </a:cubicBezTo>
                  <a:cubicBezTo>
                    <a:pt x="107" y="20"/>
                    <a:pt x="107" y="50"/>
                    <a:pt x="89" y="69"/>
                  </a:cubicBezTo>
                  <a:cubicBezTo>
                    <a:pt x="89" y="70"/>
                    <a:pt x="88" y="70"/>
                    <a:pt x="87" y="70"/>
                  </a:cubicBezTo>
                  <a:cubicBezTo>
                    <a:pt x="86" y="70"/>
                    <a:pt x="86" y="70"/>
                    <a:pt x="85" y="69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2" y="65"/>
                    <a:pt x="82" y="64"/>
                    <a:pt x="83" y="63"/>
                  </a:cubicBezTo>
                  <a:close/>
                  <a:moveTo>
                    <a:pt x="24" y="63"/>
                  </a:moveTo>
                  <a:cubicBezTo>
                    <a:pt x="10" y="47"/>
                    <a:pt x="10" y="23"/>
                    <a:pt x="24" y="7"/>
                  </a:cubicBezTo>
                  <a:cubicBezTo>
                    <a:pt x="25" y="6"/>
                    <a:pt x="25" y="4"/>
                    <a:pt x="24" y="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1" y="0"/>
                    <a:pt x="20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0" y="20"/>
                    <a:pt x="0" y="50"/>
                    <a:pt x="18" y="69"/>
                  </a:cubicBezTo>
                  <a:cubicBezTo>
                    <a:pt x="18" y="70"/>
                    <a:pt x="19" y="70"/>
                    <a:pt x="20" y="70"/>
                  </a:cubicBezTo>
                  <a:cubicBezTo>
                    <a:pt x="21" y="70"/>
                    <a:pt x="21" y="70"/>
                    <a:pt x="22" y="69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5" y="65"/>
                    <a:pt x="25" y="64"/>
                    <a:pt x="24" y="63"/>
                  </a:cubicBezTo>
                  <a:close/>
                  <a:moveTo>
                    <a:pt x="36" y="51"/>
                  </a:moveTo>
                  <a:cubicBezTo>
                    <a:pt x="37" y="53"/>
                    <a:pt x="37" y="54"/>
                    <a:pt x="36" y="55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32" y="59"/>
                    <a:pt x="31" y="59"/>
                  </a:cubicBezTo>
                  <a:cubicBezTo>
                    <a:pt x="30" y="58"/>
                    <a:pt x="30" y="58"/>
                    <a:pt x="29" y="58"/>
                  </a:cubicBezTo>
                  <a:cubicBezTo>
                    <a:pt x="18" y="44"/>
                    <a:pt x="18" y="25"/>
                    <a:pt x="29" y="12"/>
                  </a:cubicBezTo>
                  <a:cubicBezTo>
                    <a:pt x="30" y="11"/>
                    <a:pt x="30" y="11"/>
                    <a:pt x="31" y="11"/>
                  </a:cubicBezTo>
                  <a:cubicBezTo>
                    <a:pt x="32" y="11"/>
                    <a:pt x="33" y="11"/>
                    <a:pt x="33" y="12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7" y="15"/>
                    <a:pt x="37" y="17"/>
                    <a:pt x="36" y="18"/>
                  </a:cubicBezTo>
                  <a:cubicBezTo>
                    <a:pt x="28" y="28"/>
                    <a:pt x="28" y="42"/>
                    <a:pt x="36" y="51"/>
                  </a:cubicBezTo>
                  <a:close/>
                  <a:moveTo>
                    <a:pt x="61" y="80"/>
                  </a:moveTo>
                  <a:cubicBezTo>
                    <a:pt x="61" y="84"/>
                    <a:pt x="58" y="88"/>
                    <a:pt x="54" y="88"/>
                  </a:cubicBezTo>
                  <a:cubicBezTo>
                    <a:pt x="49" y="88"/>
                    <a:pt x="46" y="84"/>
                    <a:pt x="46" y="80"/>
                  </a:cubicBezTo>
                  <a:cubicBezTo>
                    <a:pt x="46" y="60"/>
                    <a:pt x="46" y="44"/>
                    <a:pt x="46" y="24"/>
                  </a:cubicBezTo>
                  <a:cubicBezTo>
                    <a:pt x="46" y="19"/>
                    <a:pt x="49" y="16"/>
                    <a:pt x="54" y="16"/>
                  </a:cubicBezTo>
                  <a:cubicBezTo>
                    <a:pt x="58" y="16"/>
                    <a:pt x="61" y="19"/>
                    <a:pt x="61" y="24"/>
                  </a:cubicBezTo>
                  <a:cubicBezTo>
                    <a:pt x="61" y="44"/>
                    <a:pt x="61" y="60"/>
                    <a:pt x="61" y="80"/>
                  </a:cubicBezTo>
                  <a:close/>
                  <a:moveTo>
                    <a:pt x="71" y="51"/>
                  </a:moveTo>
                  <a:cubicBezTo>
                    <a:pt x="70" y="53"/>
                    <a:pt x="70" y="54"/>
                    <a:pt x="71" y="5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5" y="59"/>
                    <a:pt x="76" y="59"/>
                  </a:cubicBezTo>
                  <a:cubicBezTo>
                    <a:pt x="77" y="58"/>
                    <a:pt x="77" y="58"/>
                    <a:pt x="78" y="58"/>
                  </a:cubicBezTo>
                  <a:cubicBezTo>
                    <a:pt x="89" y="44"/>
                    <a:pt x="89" y="25"/>
                    <a:pt x="78" y="12"/>
                  </a:cubicBezTo>
                  <a:cubicBezTo>
                    <a:pt x="77" y="11"/>
                    <a:pt x="77" y="11"/>
                    <a:pt x="76" y="11"/>
                  </a:cubicBezTo>
                  <a:cubicBezTo>
                    <a:pt x="75" y="11"/>
                    <a:pt x="74" y="11"/>
                    <a:pt x="74" y="12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0" y="15"/>
                    <a:pt x="70" y="17"/>
                    <a:pt x="71" y="18"/>
                  </a:cubicBezTo>
                  <a:cubicBezTo>
                    <a:pt x="79" y="28"/>
                    <a:pt x="79" y="42"/>
                    <a:pt x="71" y="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227058" y="4279623"/>
              <a:ext cx="496232" cy="415544"/>
              <a:chOff x="5099051" y="3930651"/>
              <a:chExt cx="390525" cy="327025"/>
            </a:xfrm>
            <a:solidFill>
              <a:schemeClr val="bg1"/>
            </a:solidFill>
          </p:grpSpPr>
          <p:sp>
            <p:nvSpPr>
              <p:cNvPr id="28" name="Freeform 103"/>
              <p:cNvSpPr>
                <a:spLocks/>
              </p:cNvSpPr>
              <p:nvPr/>
            </p:nvSpPr>
            <p:spPr bwMode="auto">
              <a:xfrm>
                <a:off x="5165726" y="4027488"/>
                <a:ext cx="255588" cy="230188"/>
              </a:xfrm>
              <a:custGeom>
                <a:avLst/>
                <a:gdLst>
                  <a:gd name="T0" fmla="*/ 0 w 161"/>
                  <a:gd name="T1" fmla="*/ 62 h 145"/>
                  <a:gd name="T2" fmla="*/ 0 w 161"/>
                  <a:gd name="T3" fmla="*/ 145 h 145"/>
                  <a:gd name="T4" fmla="*/ 31 w 161"/>
                  <a:gd name="T5" fmla="*/ 145 h 145"/>
                  <a:gd name="T6" fmla="*/ 130 w 161"/>
                  <a:gd name="T7" fmla="*/ 145 h 145"/>
                  <a:gd name="T8" fmla="*/ 161 w 161"/>
                  <a:gd name="T9" fmla="*/ 145 h 145"/>
                  <a:gd name="T10" fmla="*/ 161 w 161"/>
                  <a:gd name="T11" fmla="*/ 62 h 145"/>
                  <a:gd name="T12" fmla="*/ 81 w 161"/>
                  <a:gd name="T13" fmla="*/ 0 h 145"/>
                  <a:gd name="T14" fmla="*/ 0 w 161"/>
                  <a:gd name="T15" fmla="*/ 6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1" h="145">
                    <a:moveTo>
                      <a:pt x="0" y="62"/>
                    </a:moveTo>
                    <a:lnTo>
                      <a:pt x="0" y="145"/>
                    </a:lnTo>
                    <a:lnTo>
                      <a:pt x="31" y="145"/>
                    </a:lnTo>
                    <a:lnTo>
                      <a:pt x="130" y="145"/>
                    </a:lnTo>
                    <a:lnTo>
                      <a:pt x="161" y="145"/>
                    </a:lnTo>
                    <a:lnTo>
                      <a:pt x="161" y="62"/>
                    </a:lnTo>
                    <a:lnTo>
                      <a:pt x="81" y="0"/>
                    </a:lnTo>
                    <a:lnTo>
                      <a:pt x="0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9" name="Freeform 104"/>
              <p:cNvSpPr>
                <a:spLocks/>
              </p:cNvSpPr>
              <p:nvPr/>
            </p:nvSpPr>
            <p:spPr bwMode="auto">
              <a:xfrm>
                <a:off x="5099051" y="3930651"/>
                <a:ext cx="390525" cy="195263"/>
              </a:xfrm>
              <a:custGeom>
                <a:avLst/>
                <a:gdLst>
                  <a:gd name="T0" fmla="*/ 225 w 246"/>
                  <a:gd name="T1" fmla="*/ 80 h 123"/>
                  <a:gd name="T2" fmla="*/ 225 w 246"/>
                  <a:gd name="T3" fmla="*/ 21 h 123"/>
                  <a:gd name="T4" fmla="*/ 182 w 246"/>
                  <a:gd name="T5" fmla="*/ 21 h 123"/>
                  <a:gd name="T6" fmla="*/ 182 w 246"/>
                  <a:gd name="T7" fmla="*/ 47 h 123"/>
                  <a:gd name="T8" fmla="*/ 123 w 246"/>
                  <a:gd name="T9" fmla="*/ 0 h 123"/>
                  <a:gd name="T10" fmla="*/ 123 w 246"/>
                  <a:gd name="T11" fmla="*/ 0 h 123"/>
                  <a:gd name="T12" fmla="*/ 123 w 246"/>
                  <a:gd name="T13" fmla="*/ 0 h 123"/>
                  <a:gd name="T14" fmla="*/ 123 w 246"/>
                  <a:gd name="T15" fmla="*/ 0 h 123"/>
                  <a:gd name="T16" fmla="*/ 123 w 246"/>
                  <a:gd name="T17" fmla="*/ 0 h 123"/>
                  <a:gd name="T18" fmla="*/ 0 w 246"/>
                  <a:gd name="T19" fmla="*/ 97 h 123"/>
                  <a:gd name="T20" fmla="*/ 21 w 246"/>
                  <a:gd name="T21" fmla="*/ 123 h 123"/>
                  <a:gd name="T22" fmla="*/ 123 w 246"/>
                  <a:gd name="T23" fmla="*/ 42 h 123"/>
                  <a:gd name="T24" fmla="*/ 225 w 246"/>
                  <a:gd name="T25" fmla="*/ 123 h 123"/>
                  <a:gd name="T26" fmla="*/ 246 w 246"/>
                  <a:gd name="T27" fmla="*/ 97 h 123"/>
                  <a:gd name="T28" fmla="*/ 225 w 246"/>
                  <a:gd name="T29" fmla="*/ 8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6" h="123">
                    <a:moveTo>
                      <a:pt x="225" y="80"/>
                    </a:moveTo>
                    <a:lnTo>
                      <a:pt x="225" y="21"/>
                    </a:lnTo>
                    <a:lnTo>
                      <a:pt x="182" y="21"/>
                    </a:lnTo>
                    <a:lnTo>
                      <a:pt x="182" y="47"/>
                    </a:lnTo>
                    <a:lnTo>
                      <a:pt x="123" y="0"/>
                    </a:lnTo>
                    <a:lnTo>
                      <a:pt x="123" y="0"/>
                    </a:lnTo>
                    <a:lnTo>
                      <a:pt x="123" y="0"/>
                    </a:lnTo>
                    <a:lnTo>
                      <a:pt x="123" y="0"/>
                    </a:lnTo>
                    <a:lnTo>
                      <a:pt x="123" y="0"/>
                    </a:lnTo>
                    <a:lnTo>
                      <a:pt x="0" y="97"/>
                    </a:lnTo>
                    <a:lnTo>
                      <a:pt x="21" y="123"/>
                    </a:lnTo>
                    <a:lnTo>
                      <a:pt x="123" y="42"/>
                    </a:lnTo>
                    <a:lnTo>
                      <a:pt x="225" y="123"/>
                    </a:lnTo>
                    <a:lnTo>
                      <a:pt x="246" y="97"/>
                    </a:lnTo>
                    <a:lnTo>
                      <a:pt x="225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</p:grpSp>
      <p:sp>
        <p:nvSpPr>
          <p:cNvPr id="30" name="Content Placeholder 2"/>
          <p:cNvSpPr txBox="1">
            <a:spLocks/>
          </p:cNvSpPr>
          <p:nvPr/>
        </p:nvSpPr>
        <p:spPr>
          <a:xfrm>
            <a:off x="4820637" y="366080"/>
            <a:ext cx="3217476" cy="3692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399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n-US" sz="2399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5108654" y="727938"/>
            <a:ext cx="264144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CLICK TO ADD CAPTION TEXT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28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272275" y="5070238"/>
            <a:ext cx="1477906" cy="2162412"/>
            <a:chOff x="6895237" y="4807600"/>
            <a:chExt cx="1401351" cy="2050399"/>
          </a:xfrm>
          <a:solidFill>
            <a:schemeClr val="accent1"/>
          </a:solidFill>
        </p:grpSpPr>
        <p:sp>
          <p:nvSpPr>
            <p:cNvPr id="3" name="Freeform 2"/>
            <p:cNvSpPr>
              <a:spLocks/>
            </p:cNvSpPr>
            <p:nvPr/>
          </p:nvSpPr>
          <p:spPr bwMode="auto">
            <a:xfrm>
              <a:off x="6895237" y="4807600"/>
              <a:ext cx="714001" cy="1408365"/>
            </a:xfrm>
            <a:custGeom>
              <a:avLst/>
              <a:gdLst>
                <a:gd name="T0" fmla="*/ 116 w 215"/>
                <a:gd name="T1" fmla="*/ 317 h 424"/>
                <a:gd name="T2" fmla="*/ 200 w 215"/>
                <a:gd name="T3" fmla="*/ 359 h 424"/>
                <a:gd name="T4" fmla="*/ 193 w 215"/>
                <a:gd name="T5" fmla="*/ 212 h 424"/>
                <a:gd name="T6" fmla="*/ 205 w 215"/>
                <a:gd name="T7" fmla="*/ 252 h 424"/>
                <a:gd name="T8" fmla="*/ 205 w 215"/>
                <a:gd name="T9" fmla="*/ 0 h 424"/>
                <a:gd name="T10" fmla="*/ 207 w 215"/>
                <a:gd name="T11" fmla="*/ 0 h 424"/>
                <a:gd name="T12" fmla="*/ 0 w 215"/>
                <a:gd name="T13" fmla="*/ 232 h 424"/>
                <a:gd name="T14" fmla="*/ 193 w 215"/>
                <a:gd name="T15" fmla="*/ 424 h 424"/>
                <a:gd name="T16" fmla="*/ 193 w 215"/>
                <a:gd name="T17" fmla="*/ 402 h 424"/>
                <a:gd name="T18" fmla="*/ 116 w 215"/>
                <a:gd name="T19" fmla="*/ 317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5" h="424">
                  <a:moveTo>
                    <a:pt x="116" y="317"/>
                  </a:moveTo>
                  <a:cubicBezTo>
                    <a:pt x="186" y="317"/>
                    <a:pt x="200" y="363"/>
                    <a:pt x="200" y="359"/>
                  </a:cubicBezTo>
                  <a:cubicBezTo>
                    <a:pt x="215" y="337"/>
                    <a:pt x="193" y="212"/>
                    <a:pt x="193" y="212"/>
                  </a:cubicBezTo>
                  <a:cubicBezTo>
                    <a:pt x="200" y="226"/>
                    <a:pt x="205" y="239"/>
                    <a:pt x="205" y="252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8" y="0"/>
                    <a:pt x="207" y="0"/>
                  </a:cubicBezTo>
                  <a:cubicBezTo>
                    <a:pt x="172" y="103"/>
                    <a:pt x="98" y="187"/>
                    <a:pt x="0" y="232"/>
                  </a:cubicBezTo>
                  <a:cubicBezTo>
                    <a:pt x="10" y="333"/>
                    <a:pt x="91" y="414"/>
                    <a:pt x="193" y="424"/>
                  </a:cubicBezTo>
                  <a:cubicBezTo>
                    <a:pt x="193" y="411"/>
                    <a:pt x="193" y="402"/>
                    <a:pt x="193" y="402"/>
                  </a:cubicBezTo>
                  <a:cubicBezTo>
                    <a:pt x="181" y="358"/>
                    <a:pt x="116" y="317"/>
                    <a:pt x="116" y="3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7575572" y="4807600"/>
              <a:ext cx="721016" cy="1408365"/>
            </a:xfrm>
            <a:custGeom>
              <a:avLst/>
              <a:gdLst>
                <a:gd name="T0" fmla="*/ 217 w 217"/>
                <a:gd name="T1" fmla="*/ 212 h 424"/>
                <a:gd name="T2" fmla="*/ 0 w 217"/>
                <a:gd name="T3" fmla="*/ 0 h 424"/>
                <a:gd name="T4" fmla="*/ 0 w 217"/>
                <a:gd name="T5" fmla="*/ 252 h 424"/>
                <a:gd name="T6" fmla="*/ 24 w 217"/>
                <a:gd name="T7" fmla="*/ 354 h 424"/>
                <a:gd name="T8" fmla="*/ 143 w 217"/>
                <a:gd name="T9" fmla="*/ 312 h 424"/>
                <a:gd name="T10" fmla="*/ 33 w 217"/>
                <a:gd name="T11" fmla="*/ 409 h 424"/>
                <a:gd name="T12" fmla="*/ 31 w 217"/>
                <a:gd name="T13" fmla="*/ 424 h 424"/>
                <a:gd name="T14" fmla="*/ 217 w 217"/>
                <a:gd name="T15" fmla="*/ 2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424">
                  <a:moveTo>
                    <a:pt x="217" y="212"/>
                  </a:moveTo>
                  <a:cubicBezTo>
                    <a:pt x="217" y="95"/>
                    <a:pt x="124" y="0"/>
                    <a:pt x="0" y="0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28" y="318"/>
                    <a:pt x="24" y="354"/>
                    <a:pt x="24" y="354"/>
                  </a:cubicBezTo>
                  <a:cubicBezTo>
                    <a:pt x="60" y="308"/>
                    <a:pt x="143" y="312"/>
                    <a:pt x="143" y="312"/>
                  </a:cubicBezTo>
                  <a:cubicBezTo>
                    <a:pt x="143" y="312"/>
                    <a:pt x="51" y="344"/>
                    <a:pt x="33" y="409"/>
                  </a:cubicBezTo>
                  <a:cubicBezTo>
                    <a:pt x="33" y="409"/>
                    <a:pt x="31" y="415"/>
                    <a:pt x="31" y="424"/>
                  </a:cubicBezTo>
                  <a:cubicBezTo>
                    <a:pt x="137" y="411"/>
                    <a:pt x="217" y="321"/>
                    <a:pt x="217" y="2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7279592" y="5511783"/>
              <a:ext cx="781333" cy="1346216"/>
            </a:xfrm>
            <a:custGeom>
              <a:avLst/>
              <a:gdLst>
                <a:gd name="connsiteX0" fmla="*/ 308543 w 884237"/>
                <a:gd name="connsiteY0" fmla="*/ 0 h 1523516"/>
                <a:gd name="connsiteX1" fmla="*/ 368746 w 884237"/>
                <a:gd name="connsiteY1" fmla="*/ 150451 h 1523516"/>
                <a:gd name="connsiteX2" fmla="*/ 440237 w 884237"/>
                <a:gd name="connsiteY2" fmla="*/ 534101 h 1523516"/>
                <a:gd name="connsiteX3" fmla="*/ 884237 w 884237"/>
                <a:gd name="connsiteY3" fmla="*/ 376127 h 1523516"/>
                <a:gd name="connsiteX4" fmla="*/ 462814 w 884237"/>
                <a:gd name="connsiteY4" fmla="*/ 740971 h 1523516"/>
                <a:gd name="connsiteX5" fmla="*/ 462814 w 884237"/>
                <a:gd name="connsiteY5" fmla="*/ 797390 h 1523516"/>
                <a:gd name="connsiteX6" fmla="*/ 534782 w 884237"/>
                <a:gd name="connsiteY6" fmla="*/ 1512949 h 1523516"/>
                <a:gd name="connsiteX7" fmla="*/ 538286 w 884237"/>
                <a:gd name="connsiteY7" fmla="*/ 1523516 h 1523516"/>
                <a:gd name="connsiteX8" fmla="*/ 240131 w 884237"/>
                <a:gd name="connsiteY8" fmla="*/ 1523516 h 1523516"/>
                <a:gd name="connsiteX9" fmla="*/ 248684 w 884237"/>
                <a:gd name="connsiteY9" fmla="*/ 1476747 h 1523516"/>
                <a:gd name="connsiteX10" fmla="*/ 293492 w 884237"/>
                <a:gd name="connsiteY10" fmla="*/ 797390 h 1523516"/>
                <a:gd name="connsiteX11" fmla="*/ 293492 w 884237"/>
                <a:gd name="connsiteY11" fmla="*/ 714642 h 1523516"/>
                <a:gd name="connsiteX12" fmla="*/ 0 w 884237"/>
                <a:gd name="connsiteY12" fmla="*/ 394934 h 1523516"/>
                <a:gd name="connsiteX13" fmla="*/ 316068 w 884237"/>
                <a:gd name="connsiteY13" fmla="*/ 552907 h 1523516"/>
                <a:gd name="connsiteX14" fmla="*/ 308543 w 884237"/>
                <a:gd name="connsiteY14" fmla="*/ 0 h 1523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4237" h="1523516">
                  <a:moveTo>
                    <a:pt x="308543" y="0"/>
                  </a:moveTo>
                  <a:cubicBezTo>
                    <a:pt x="334881" y="52658"/>
                    <a:pt x="353695" y="101555"/>
                    <a:pt x="368746" y="150451"/>
                  </a:cubicBezTo>
                  <a:cubicBezTo>
                    <a:pt x="459051" y="398695"/>
                    <a:pt x="440237" y="534101"/>
                    <a:pt x="440237" y="534101"/>
                  </a:cubicBezTo>
                  <a:cubicBezTo>
                    <a:pt x="579458" y="361082"/>
                    <a:pt x="884237" y="376127"/>
                    <a:pt x="884237" y="376127"/>
                  </a:cubicBezTo>
                  <a:cubicBezTo>
                    <a:pt x="884237" y="376127"/>
                    <a:pt x="530542" y="496488"/>
                    <a:pt x="462814" y="740971"/>
                  </a:cubicBezTo>
                  <a:cubicBezTo>
                    <a:pt x="462814" y="740971"/>
                    <a:pt x="462814" y="763538"/>
                    <a:pt x="462814" y="797390"/>
                  </a:cubicBezTo>
                  <a:cubicBezTo>
                    <a:pt x="469399" y="942199"/>
                    <a:pt x="487506" y="1346183"/>
                    <a:pt x="534782" y="1512949"/>
                  </a:cubicBezTo>
                  <a:lnTo>
                    <a:pt x="538286" y="1523516"/>
                  </a:lnTo>
                  <a:lnTo>
                    <a:pt x="240131" y="1523516"/>
                  </a:lnTo>
                  <a:lnTo>
                    <a:pt x="248684" y="1476747"/>
                  </a:lnTo>
                  <a:cubicBezTo>
                    <a:pt x="281146" y="1263493"/>
                    <a:pt x="290200" y="945490"/>
                    <a:pt x="293492" y="797390"/>
                  </a:cubicBezTo>
                  <a:cubicBezTo>
                    <a:pt x="293492" y="748493"/>
                    <a:pt x="293492" y="714642"/>
                    <a:pt x="293492" y="714642"/>
                  </a:cubicBezTo>
                  <a:cubicBezTo>
                    <a:pt x="244576" y="549146"/>
                    <a:pt x="0" y="394934"/>
                    <a:pt x="0" y="394934"/>
                  </a:cubicBezTo>
                  <a:cubicBezTo>
                    <a:pt x="263390" y="394934"/>
                    <a:pt x="316068" y="567952"/>
                    <a:pt x="316068" y="552907"/>
                  </a:cubicBezTo>
                  <a:cubicBezTo>
                    <a:pt x="372509" y="470159"/>
                    <a:pt x="308543" y="0"/>
                    <a:pt x="308543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245450" y="4487359"/>
            <a:ext cx="1818165" cy="2745290"/>
            <a:chOff x="4025202" y="4254915"/>
            <a:chExt cx="1723984" cy="2603084"/>
          </a:xfrm>
          <a:solidFill>
            <a:schemeClr val="accent1"/>
          </a:solidFill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4025202" y="4254915"/>
              <a:ext cx="907581" cy="1808150"/>
            </a:xfrm>
            <a:custGeom>
              <a:avLst/>
              <a:gdLst>
                <a:gd name="T0" fmla="*/ 147 w 273"/>
                <a:gd name="T1" fmla="*/ 408 h 544"/>
                <a:gd name="T2" fmla="*/ 253 w 273"/>
                <a:gd name="T3" fmla="*/ 453 h 544"/>
                <a:gd name="T4" fmla="*/ 254 w 273"/>
                <a:gd name="T5" fmla="*/ 436 h 544"/>
                <a:gd name="T6" fmla="*/ 185 w 273"/>
                <a:gd name="T7" fmla="*/ 323 h 544"/>
                <a:gd name="T8" fmla="*/ 265 w 273"/>
                <a:gd name="T9" fmla="*/ 383 h 544"/>
                <a:gd name="T10" fmla="*/ 273 w 273"/>
                <a:gd name="T11" fmla="*/ 359 h 544"/>
                <a:gd name="T12" fmla="*/ 273 w 273"/>
                <a:gd name="T13" fmla="*/ 0 h 544"/>
                <a:gd name="T14" fmla="*/ 0 w 273"/>
                <a:gd name="T15" fmla="*/ 273 h 544"/>
                <a:gd name="T16" fmla="*/ 247 w 273"/>
                <a:gd name="T17" fmla="*/ 544 h 544"/>
                <a:gd name="T18" fmla="*/ 247 w 273"/>
                <a:gd name="T19" fmla="*/ 517 h 544"/>
                <a:gd name="T20" fmla="*/ 147 w 273"/>
                <a:gd name="T21" fmla="*/ 408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3" h="544">
                  <a:moveTo>
                    <a:pt x="147" y="408"/>
                  </a:moveTo>
                  <a:cubicBezTo>
                    <a:pt x="237" y="407"/>
                    <a:pt x="253" y="453"/>
                    <a:pt x="253" y="453"/>
                  </a:cubicBezTo>
                  <a:cubicBezTo>
                    <a:pt x="253" y="447"/>
                    <a:pt x="254" y="441"/>
                    <a:pt x="254" y="436"/>
                  </a:cubicBezTo>
                  <a:cubicBezTo>
                    <a:pt x="241" y="349"/>
                    <a:pt x="185" y="323"/>
                    <a:pt x="185" y="323"/>
                  </a:cubicBezTo>
                  <a:cubicBezTo>
                    <a:pt x="238" y="327"/>
                    <a:pt x="258" y="364"/>
                    <a:pt x="265" y="383"/>
                  </a:cubicBezTo>
                  <a:cubicBezTo>
                    <a:pt x="267" y="375"/>
                    <a:pt x="261" y="367"/>
                    <a:pt x="273" y="359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113" y="0"/>
                    <a:pt x="0" y="122"/>
                    <a:pt x="0" y="273"/>
                  </a:cubicBezTo>
                  <a:cubicBezTo>
                    <a:pt x="0" y="415"/>
                    <a:pt x="108" y="531"/>
                    <a:pt x="247" y="544"/>
                  </a:cubicBezTo>
                  <a:cubicBezTo>
                    <a:pt x="247" y="527"/>
                    <a:pt x="247" y="517"/>
                    <a:pt x="247" y="517"/>
                  </a:cubicBezTo>
                  <a:cubicBezTo>
                    <a:pt x="231" y="459"/>
                    <a:pt x="147" y="408"/>
                    <a:pt x="147" y="40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4932783" y="4254915"/>
              <a:ext cx="816403" cy="1808150"/>
            </a:xfrm>
            <a:custGeom>
              <a:avLst/>
              <a:gdLst>
                <a:gd name="T0" fmla="*/ 32 w 246"/>
                <a:gd name="T1" fmla="*/ 38 h 544"/>
                <a:gd name="T2" fmla="*/ 34 w 246"/>
                <a:gd name="T3" fmla="*/ 3 h 544"/>
                <a:gd name="T4" fmla="*/ 0 w 246"/>
                <a:gd name="T5" fmla="*/ 0 h 544"/>
                <a:gd name="T6" fmla="*/ 0 w 246"/>
                <a:gd name="T7" fmla="*/ 359 h 544"/>
                <a:gd name="T8" fmla="*/ 88 w 246"/>
                <a:gd name="T9" fmla="*/ 245 h 544"/>
                <a:gd name="T10" fmla="*/ 24 w 246"/>
                <a:gd name="T11" fmla="*/ 455 h 544"/>
                <a:gd name="T12" fmla="*/ 175 w 246"/>
                <a:gd name="T13" fmla="*/ 401 h 544"/>
                <a:gd name="T14" fmla="*/ 31 w 246"/>
                <a:gd name="T15" fmla="*/ 526 h 544"/>
                <a:gd name="T16" fmla="*/ 32 w 246"/>
                <a:gd name="T17" fmla="*/ 544 h 544"/>
                <a:gd name="T18" fmla="*/ 246 w 246"/>
                <a:gd name="T19" fmla="*/ 390 h 544"/>
                <a:gd name="T20" fmla="*/ 32 w 246"/>
                <a:gd name="T21" fmla="*/ 38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6" h="544">
                  <a:moveTo>
                    <a:pt x="32" y="38"/>
                  </a:moveTo>
                  <a:cubicBezTo>
                    <a:pt x="32" y="26"/>
                    <a:pt x="33" y="14"/>
                    <a:pt x="34" y="3"/>
                  </a:cubicBezTo>
                  <a:cubicBezTo>
                    <a:pt x="23" y="1"/>
                    <a:pt x="8" y="0"/>
                    <a:pt x="0" y="0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28" y="278"/>
                    <a:pt x="88" y="245"/>
                    <a:pt x="88" y="245"/>
                  </a:cubicBezTo>
                  <a:cubicBezTo>
                    <a:pt x="14" y="390"/>
                    <a:pt x="24" y="455"/>
                    <a:pt x="24" y="455"/>
                  </a:cubicBezTo>
                  <a:cubicBezTo>
                    <a:pt x="71" y="396"/>
                    <a:pt x="175" y="401"/>
                    <a:pt x="175" y="401"/>
                  </a:cubicBezTo>
                  <a:cubicBezTo>
                    <a:pt x="175" y="401"/>
                    <a:pt x="55" y="442"/>
                    <a:pt x="31" y="526"/>
                  </a:cubicBezTo>
                  <a:cubicBezTo>
                    <a:pt x="31" y="526"/>
                    <a:pt x="32" y="533"/>
                    <a:pt x="32" y="544"/>
                  </a:cubicBezTo>
                  <a:cubicBezTo>
                    <a:pt x="127" y="533"/>
                    <a:pt x="207" y="473"/>
                    <a:pt x="246" y="390"/>
                  </a:cubicBezTo>
                  <a:cubicBezTo>
                    <a:pt x="119" y="324"/>
                    <a:pt x="32" y="191"/>
                    <a:pt x="32" y="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4513360" y="5069916"/>
              <a:ext cx="997358" cy="1788083"/>
            </a:xfrm>
            <a:custGeom>
              <a:avLst/>
              <a:gdLst>
                <a:gd name="connsiteX0" fmla="*/ 805148 w 1128712"/>
                <a:gd name="connsiteY0" fmla="*/ 0 h 2023578"/>
                <a:gd name="connsiteX1" fmla="*/ 564356 w 1128712"/>
                <a:gd name="connsiteY1" fmla="*/ 789542 h 2023578"/>
                <a:gd name="connsiteX2" fmla="*/ 1128712 w 1128712"/>
                <a:gd name="connsiteY2" fmla="*/ 586517 h 2023578"/>
                <a:gd name="connsiteX3" fmla="*/ 590693 w 1128712"/>
                <a:gd name="connsiteY3" fmla="*/ 1056482 h 2023578"/>
                <a:gd name="connsiteX4" fmla="*/ 594455 w 1128712"/>
                <a:gd name="connsiteY4" fmla="*/ 1124157 h 2023578"/>
                <a:gd name="connsiteX5" fmla="*/ 671631 w 1128712"/>
                <a:gd name="connsiteY5" fmla="*/ 1992285 h 2023578"/>
                <a:gd name="connsiteX6" fmla="*/ 679167 w 1128712"/>
                <a:gd name="connsiteY6" fmla="*/ 2023578 h 2023578"/>
                <a:gd name="connsiteX7" fmla="*/ 315501 w 1128712"/>
                <a:gd name="connsiteY7" fmla="*/ 2023578 h 2023578"/>
                <a:gd name="connsiteX8" fmla="*/ 320272 w 1128712"/>
                <a:gd name="connsiteY8" fmla="*/ 1996662 h 2023578"/>
                <a:gd name="connsiteX9" fmla="*/ 376238 w 1128712"/>
                <a:gd name="connsiteY9" fmla="*/ 1124157 h 2023578"/>
                <a:gd name="connsiteX10" fmla="*/ 376238 w 1128712"/>
                <a:gd name="connsiteY10" fmla="*/ 1022644 h 2023578"/>
                <a:gd name="connsiteX11" fmla="*/ 0 w 1128712"/>
                <a:gd name="connsiteY11" fmla="*/ 612835 h 2023578"/>
                <a:gd name="connsiteX12" fmla="*/ 398812 w 1128712"/>
                <a:gd name="connsiteY12" fmla="*/ 782022 h 2023578"/>
                <a:gd name="connsiteX13" fmla="*/ 402574 w 1128712"/>
                <a:gd name="connsiteY13" fmla="*/ 718107 h 2023578"/>
                <a:gd name="connsiteX14" fmla="*/ 142970 w 1128712"/>
                <a:gd name="connsiteY14" fmla="*/ 293258 h 2023578"/>
                <a:gd name="connsiteX15" fmla="*/ 443960 w 1128712"/>
                <a:gd name="connsiteY15" fmla="*/ 518842 h 2023578"/>
                <a:gd name="connsiteX16" fmla="*/ 474059 w 1128712"/>
                <a:gd name="connsiteY16" fmla="*/ 428608 h 2023578"/>
                <a:gd name="connsiteX17" fmla="*/ 805148 w 1128712"/>
                <a:gd name="connsiteY17" fmla="*/ 0 h 202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28712" h="2023578">
                  <a:moveTo>
                    <a:pt x="805148" y="0"/>
                  </a:moveTo>
                  <a:cubicBezTo>
                    <a:pt x="526732" y="545160"/>
                    <a:pt x="564356" y="789542"/>
                    <a:pt x="564356" y="789542"/>
                  </a:cubicBezTo>
                  <a:cubicBezTo>
                    <a:pt x="741188" y="567718"/>
                    <a:pt x="1128712" y="586517"/>
                    <a:pt x="1128712" y="586517"/>
                  </a:cubicBezTo>
                  <a:cubicBezTo>
                    <a:pt x="1128712" y="586517"/>
                    <a:pt x="680990" y="740665"/>
                    <a:pt x="590693" y="1056482"/>
                  </a:cubicBezTo>
                  <a:cubicBezTo>
                    <a:pt x="590693" y="1056482"/>
                    <a:pt x="594455" y="1082800"/>
                    <a:pt x="594455" y="1124157"/>
                  </a:cubicBezTo>
                  <a:cubicBezTo>
                    <a:pt x="600569" y="1295224"/>
                    <a:pt x="621586" y="1756686"/>
                    <a:pt x="671631" y="1992285"/>
                  </a:cubicBezTo>
                  <a:lnTo>
                    <a:pt x="679167" y="2023578"/>
                  </a:lnTo>
                  <a:lnTo>
                    <a:pt x="315501" y="2023578"/>
                  </a:lnTo>
                  <a:lnTo>
                    <a:pt x="320272" y="1996662"/>
                  </a:lnTo>
                  <a:cubicBezTo>
                    <a:pt x="361012" y="1721658"/>
                    <a:pt x="372946" y="1314962"/>
                    <a:pt x="376238" y="1124157"/>
                  </a:cubicBezTo>
                  <a:cubicBezTo>
                    <a:pt x="376238" y="1060241"/>
                    <a:pt x="376238" y="1022644"/>
                    <a:pt x="376238" y="1022644"/>
                  </a:cubicBezTo>
                  <a:cubicBezTo>
                    <a:pt x="316040" y="804580"/>
                    <a:pt x="0" y="612835"/>
                    <a:pt x="0" y="612835"/>
                  </a:cubicBezTo>
                  <a:cubicBezTo>
                    <a:pt x="338614" y="609075"/>
                    <a:pt x="398812" y="782022"/>
                    <a:pt x="398812" y="782022"/>
                  </a:cubicBezTo>
                  <a:cubicBezTo>
                    <a:pt x="398812" y="759464"/>
                    <a:pt x="402574" y="736905"/>
                    <a:pt x="402574" y="718107"/>
                  </a:cubicBezTo>
                  <a:cubicBezTo>
                    <a:pt x="353663" y="391011"/>
                    <a:pt x="142970" y="293258"/>
                    <a:pt x="142970" y="293258"/>
                  </a:cubicBezTo>
                  <a:cubicBezTo>
                    <a:pt x="342376" y="308297"/>
                    <a:pt x="417624" y="447407"/>
                    <a:pt x="443960" y="518842"/>
                  </a:cubicBezTo>
                  <a:cubicBezTo>
                    <a:pt x="451485" y="488764"/>
                    <a:pt x="462772" y="458686"/>
                    <a:pt x="474059" y="428608"/>
                  </a:cubicBezTo>
                  <a:cubicBezTo>
                    <a:pt x="594455" y="124071"/>
                    <a:pt x="805148" y="0"/>
                    <a:pt x="80514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27176" y="5070238"/>
            <a:ext cx="1477907" cy="2162412"/>
            <a:chOff x="2870034" y="4807600"/>
            <a:chExt cx="1401352" cy="2050399"/>
          </a:xfrm>
          <a:solidFill>
            <a:schemeClr val="accent1"/>
          </a:solidFill>
        </p:grpSpPr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870034" y="4807600"/>
              <a:ext cx="714001" cy="1408365"/>
            </a:xfrm>
            <a:custGeom>
              <a:avLst/>
              <a:gdLst>
                <a:gd name="T0" fmla="*/ 116 w 215"/>
                <a:gd name="T1" fmla="*/ 317 h 424"/>
                <a:gd name="T2" fmla="*/ 200 w 215"/>
                <a:gd name="T3" fmla="*/ 359 h 424"/>
                <a:gd name="T4" fmla="*/ 193 w 215"/>
                <a:gd name="T5" fmla="*/ 212 h 424"/>
                <a:gd name="T6" fmla="*/ 205 w 215"/>
                <a:gd name="T7" fmla="*/ 252 h 424"/>
                <a:gd name="T8" fmla="*/ 205 w 215"/>
                <a:gd name="T9" fmla="*/ 0 h 424"/>
                <a:gd name="T10" fmla="*/ 207 w 215"/>
                <a:gd name="T11" fmla="*/ 0 h 424"/>
                <a:gd name="T12" fmla="*/ 0 w 215"/>
                <a:gd name="T13" fmla="*/ 232 h 424"/>
                <a:gd name="T14" fmla="*/ 193 w 215"/>
                <a:gd name="T15" fmla="*/ 424 h 424"/>
                <a:gd name="T16" fmla="*/ 193 w 215"/>
                <a:gd name="T17" fmla="*/ 402 h 424"/>
                <a:gd name="T18" fmla="*/ 116 w 215"/>
                <a:gd name="T19" fmla="*/ 317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5" h="424">
                  <a:moveTo>
                    <a:pt x="116" y="317"/>
                  </a:moveTo>
                  <a:cubicBezTo>
                    <a:pt x="186" y="317"/>
                    <a:pt x="200" y="363"/>
                    <a:pt x="200" y="359"/>
                  </a:cubicBezTo>
                  <a:cubicBezTo>
                    <a:pt x="215" y="337"/>
                    <a:pt x="193" y="212"/>
                    <a:pt x="193" y="212"/>
                  </a:cubicBezTo>
                  <a:cubicBezTo>
                    <a:pt x="200" y="226"/>
                    <a:pt x="205" y="239"/>
                    <a:pt x="205" y="252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8" y="0"/>
                    <a:pt x="207" y="0"/>
                  </a:cubicBezTo>
                  <a:cubicBezTo>
                    <a:pt x="172" y="103"/>
                    <a:pt x="98" y="187"/>
                    <a:pt x="0" y="232"/>
                  </a:cubicBezTo>
                  <a:cubicBezTo>
                    <a:pt x="10" y="333"/>
                    <a:pt x="91" y="414"/>
                    <a:pt x="193" y="424"/>
                  </a:cubicBezTo>
                  <a:cubicBezTo>
                    <a:pt x="193" y="411"/>
                    <a:pt x="193" y="402"/>
                    <a:pt x="193" y="402"/>
                  </a:cubicBezTo>
                  <a:cubicBezTo>
                    <a:pt x="181" y="358"/>
                    <a:pt x="116" y="317"/>
                    <a:pt x="116" y="3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550370" y="4807600"/>
              <a:ext cx="721016" cy="1408365"/>
            </a:xfrm>
            <a:custGeom>
              <a:avLst/>
              <a:gdLst>
                <a:gd name="T0" fmla="*/ 217 w 217"/>
                <a:gd name="T1" fmla="*/ 212 h 424"/>
                <a:gd name="T2" fmla="*/ 0 w 217"/>
                <a:gd name="T3" fmla="*/ 0 h 424"/>
                <a:gd name="T4" fmla="*/ 0 w 217"/>
                <a:gd name="T5" fmla="*/ 252 h 424"/>
                <a:gd name="T6" fmla="*/ 24 w 217"/>
                <a:gd name="T7" fmla="*/ 354 h 424"/>
                <a:gd name="T8" fmla="*/ 143 w 217"/>
                <a:gd name="T9" fmla="*/ 312 h 424"/>
                <a:gd name="T10" fmla="*/ 33 w 217"/>
                <a:gd name="T11" fmla="*/ 409 h 424"/>
                <a:gd name="T12" fmla="*/ 31 w 217"/>
                <a:gd name="T13" fmla="*/ 424 h 424"/>
                <a:gd name="T14" fmla="*/ 217 w 217"/>
                <a:gd name="T15" fmla="*/ 2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424">
                  <a:moveTo>
                    <a:pt x="217" y="212"/>
                  </a:moveTo>
                  <a:cubicBezTo>
                    <a:pt x="217" y="95"/>
                    <a:pt x="124" y="0"/>
                    <a:pt x="0" y="0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28" y="318"/>
                    <a:pt x="24" y="354"/>
                    <a:pt x="24" y="354"/>
                  </a:cubicBezTo>
                  <a:cubicBezTo>
                    <a:pt x="60" y="308"/>
                    <a:pt x="143" y="312"/>
                    <a:pt x="143" y="312"/>
                  </a:cubicBezTo>
                  <a:cubicBezTo>
                    <a:pt x="143" y="312"/>
                    <a:pt x="51" y="344"/>
                    <a:pt x="33" y="409"/>
                  </a:cubicBezTo>
                  <a:cubicBezTo>
                    <a:pt x="33" y="409"/>
                    <a:pt x="31" y="415"/>
                    <a:pt x="31" y="424"/>
                  </a:cubicBezTo>
                  <a:cubicBezTo>
                    <a:pt x="137" y="411"/>
                    <a:pt x="217" y="321"/>
                    <a:pt x="217" y="2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254390" y="5511783"/>
              <a:ext cx="781333" cy="1346216"/>
            </a:xfrm>
            <a:custGeom>
              <a:avLst/>
              <a:gdLst>
                <a:gd name="connsiteX0" fmla="*/ 308543 w 884237"/>
                <a:gd name="connsiteY0" fmla="*/ 0 h 1523516"/>
                <a:gd name="connsiteX1" fmla="*/ 368746 w 884237"/>
                <a:gd name="connsiteY1" fmla="*/ 150451 h 1523516"/>
                <a:gd name="connsiteX2" fmla="*/ 440237 w 884237"/>
                <a:gd name="connsiteY2" fmla="*/ 534101 h 1523516"/>
                <a:gd name="connsiteX3" fmla="*/ 884237 w 884237"/>
                <a:gd name="connsiteY3" fmla="*/ 376127 h 1523516"/>
                <a:gd name="connsiteX4" fmla="*/ 462814 w 884237"/>
                <a:gd name="connsiteY4" fmla="*/ 740971 h 1523516"/>
                <a:gd name="connsiteX5" fmla="*/ 462814 w 884237"/>
                <a:gd name="connsiteY5" fmla="*/ 797390 h 1523516"/>
                <a:gd name="connsiteX6" fmla="*/ 534782 w 884237"/>
                <a:gd name="connsiteY6" fmla="*/ 1512949 h 1523516"/>
                <a:gd name="connsiteX7" fmla="*/ 538286 w 884237"/>
                <a:gd name="connsiteY7" fmla="*/ 1523516 h 1523516"/>
                <a:gd name="connsiteX8" fmla="*/ 240131 w 884237"/>
                <a:gd name="connsiteY8" fmla="*/ 1523516 h 1523516"/>
                <a:gd name="connsiteX9" fmla="*/ 248684 w 884237"/>
                <a:gd name="connsiteY9" fmla="*/ 1476747 h 1523516"/>
                <a:gd name="connsiteX10" fmla="*/ 293492 w 884237"/>
                <a:gd name="connsiteY10" fmla="*/ 797390 h 1523516"/>
                <a:gd name="connsiteX11" fmla="*/ 293492 w 884237"/>
                <a:gd name="connsiteY11" fmla="*/ 714642 h 1523516"/>
                <a:gd name="connsiteX12" fmla="*/ 0 w 884237"/>
                <a:gd name="connsiteY12" fmla="*/ 394934 h 1523516"/>
                <a:gd name="connsiteX13" fmla="*/ 316068 w 884237"/>
                <a:gd name="connsiteY13" fmla="*/ 552907 h 1523516"/>
                <a:gd name="connsiteX14" fmla="*/ 308543 w 884237"/>
                <a:gd name="connsiteY14" fmla="*/ 0 h 1523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4237" h="1523516">
                  <a:moveTo>
                    <a:pt x="308543" y="0"/>
                  </a:moveTo>
                  <a:cubicBezTo>
                    <a:pt x="334881" y="52658"/>
                    <a:pt x="353695" y="101555"/>
                    <a:pt x="368746" y="150451"/>
                  </a:cubicBezTo>
                  <a:cubicBezTo>
                    <a:pt x="459051" y="398695"/>
                    <a:pt x="440237" y="534101"/>
                    <a:pt x="440237" y="534101"/>
                  </a:cubicBezTo>
                  <a:cubicBezTo>
                    <a:pt x="579458" y="361082"/>
                    <a:pt x="884237" y="376127"/>
                    <a:pt x="884237" y="376127"/>
                  </a:cubicBezTo>
                  <a:cubicBezTo>
                    <a:pt x="884237" y="376127"/>
                    <a:pt x="530542" y="496488"/>
                    <a:pt x="462814" y="740971"/>
                  </a:cubicBezTo>
                  <a:cubicBezTo>
                    <a:pt x="462814" y="740971"/>
                    <a:pt x="462814" y="763538"/>
                    <a:pt x="462814" y="797390"/>
                  </a:cubicBezTo>
                  <a:cubicBezTo>
                    <a:pt x="469399" y="942199"/>
                    <a:pt x="487506" y="1346183"/>
                    <a:pt x="534782" y="1512949"/>
                  </a:cubicBezTo>
                  <a:lnTo>
                    <a:pt x="538286" y="1523516"/>
                  </a:lnTo>
                  <a:lnTo>
                    <a:pt x="240131" y="1523516"/>
                  </a:lnTo>
                  <a:lnTo>
                    <a:pt x="248684" y="1476747"/>
                  </a:lnTo>
                  <a:cubicBezTo>
                    <a:pt x="281146" y="1263493"/>
                    <a:pt x="290200" y="945490"/>
                    <a:pt x="293492" y="797390"/>
                  </a:cubicBezTo>
                  <a:cubicBezTo>
                    <a:pt x="293492" y="748493"/>
                    <a:pt x="293492" y="714642"/>
                    <a:pt x="293492" y="714642"/>
                  </a:cubicBezTo>
                  <a:cubicBezTo>
                    <a:pt x="244576" y="549146"/>
                    <a:pt x="0" y="394934"/>
                    <a:pt x="0" y="394934"/>
                  </a:cubicBezTo>
                  <a:cubicBezTo>
                    <a:pt x="263390" y="394934"/>
                    <a:pt x="316068" y="567952"/>
                    <a:pt x="316068" y="552907"/>
                  </a:cubicBezTo>
                  <a:cubicBezTo>
                    <a:pt x="372509" y="470159"/>
                    <a:pt x="308543" y="0"/>
                    <a:pt x="308543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3" y="4487359"/>
            <a:ext cx="1818165" cy="2745290"/>
            <a:chOff x="0" y="4254915"/>
            <a:chExt cx="1723984" cy="2603084"/>
          </a:xfrm>
          <a:solidFill>
            <a:schemeClr val="accent1"/>
          </a:solidFill>
        </p:grpSpPr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0" y="4254915"/>
              <a:ext cx="907581" cy="1808150"/>
            </a:xfrm>
            <a:custGeom>
              <a:avLst/>
              <a:gdLst>
                <a:gd name="T0" fmla="*/ 147 w 273"/>
                <a:gd name="T1" fmla="*/ 408 h 544"/>
                <a:gd name="T2" fmla="*/ 253 w 273"/>
                <a:gd name="T3" fmla="*/ 453 h 544"/>
                <a:gd name="T4" fmla="*/ 254 w 273"/>
                <a:gd name="T5" fmla="*/ 436 h 544"/>
                <a:gd name="T6" fmla="*/ 185 w 273"/>
                <a:gd name="T7" fmla="*/ 323 h 544"/>
                <a:gd name="T8" fmla="*/ 265 w 273"/>
                <a:gd name="T9" fmla="*/ 383 h 544"/>
                <a:gd name="T10" fmla="*/ 273 w 273"/>
                <a:gd name="T11" fmla="*/ 359 h 544"/>
                <a:gd name="T12" fmla="*/ 273 w 273"/>
                <a:gd name="T13" fmla="*/ 0 h 544"/>
                <a:gd name="T14" fmla="*/ 0 w 273"/>
                <a:gd name="T15" fmla="*/ 273 h 544"/>
                <a:gd name="T16" fmla="*/ 247 w 273"/>
                <a:gd name="T17" fmla="*/ 544 h 544"/>
                <a:gd name="T18" fmla="*/ 247 w 273"/>
                <a:gd name="T19" fmla="*/ 517 h 544"/>
                <a:gd name="T20" fmla="*/ 147 w 273"/>
                <a:gd name="T21" fmla="*/ 408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3" h="544">
                  <a:moveTo>
                    <a:pt x="147" y="408"/>
                  </a:moveTo>
                  <a:cubicBezTo>
                    <a:pt x="237" y="407"/>
                    <a:pt x="253" y="453"/>
                    <a:pt x="253" y="453"/>
                  </a:cubicBezTo>
                  <a:cubicBezTo>
                    <a:pt x="253" y="447"/>
                    <a:pt x="254" y="441"/>
                    <a:pt x="254" y="436"/>
                  </a:cubicBezTo>
                  <a:cubicBezTo>
                    <a:pt x="241" y="349"/>
                    <a:pt x="185" y="323"/>
                    <a:pt x="185" y="323"/>
                  </a:cubicBezTo>
                  <a:cubicBezTo>
                    <a:pt x="238" y="327"/>
                    <a:pt x="258" y="364"/>
                    <a:pt x="265" y="383"/>
                  </a:cubicBezTo>
                  <a:cubicBezTo>
                    <a:pt x="267" y="375"/>
                    <a:pt x="261" y="367"/>
                    <a:pt x="273" y="359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113" y="0"/>
                    <a:pt x="0" y="122"/>
                    <a:pt x="0" y="273"/>
                  </a:cubicBezTo>
                  <a:cubicBezTo>
                    <a:pt x="0" y="415"/>
                    <a:pt x="108" y="531"/>
                    <a:pt x="247" y="544"/>
                  </a:cubicBezTo>
                  <a:cubicBezTo>
                    <a:pt x="247" y="527"/>
                    <a:pt x="247" y="517"/>
                    <a:pt x="247" y="517"/>
                  </a:cubicBezTo>
                  <a:cubicBezTo>
                    <a:pt x="231" y="459"/>
                    <a:pt x="147" y="408"/>
                    <a:pt x="147" y="40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07581" y="4254915"/>
              <a:ext cx="816403" cy="1808150"/>
            </a:xfrm>
            <a:custGeom>
              <a:avLst/>
              <a:gdLst>
                <a:gd name="T0" fmla="*/ 32 w 246"/>
                <a:gd name="T1" fmla="*/ 38 h 544"/>
                <a:gd name="T2" fmla="*/ 34 w 246"/>
                <a:gd name="T3" fmla="*/ 3 h 544"/>
                <a:gd name="T4" fmla="*/ 0 w 246"/>
                <a:gd name="T5" fmla="*/ 0 h 544"/>
                <a:gd name="T6" fmla="*/ 0 w 246"/>
                <a:gd name="T7" fmla="*/ 359 h 544"/>
                <a:gd name="T8" fmla="*/ 88 w 246"/>
                <a:gd name="T9" fmla="*/ 245 h 544"/>
                <a:gd name="T10" fmla="*/ 24 w 246"/>
                <a:gd name="T11" fmla="*/ 455 h 544"/>
                <a:gd name="T12" fmla="*/ 175 w 246"/>
                <a:gd name="T13" fmla="*/ 401 h 544"/>
                <a:gd name="T14" fmla="*/ 31 w 246"/>
                <a:gd name="T15" fmla="*/ 526 h 544"/>
                <a:gd name="T16" fmla="*/ 32 w 246"/>
                <a:gd name="T17" fmla="*/ 544 h 544"/>
                <a:gd name="T18" fmla="*/ 246 w 246"/>
                <a:gd name="T19" fmla="*/ 390 h 544"/>
                <a:gd name="T20" fmla="*/ 32 w 246"/>
                <a:gd name="T21" fmla="*/ 38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6" h="544">
                  <a:moveTo>
                    <a:pt x="32" y="38"/>
                  </a:moveTo>
                  <a:cubicBezTo>
                    <a:pt x="32" y="26"/>
                    <a:pt x="33" y="14"/>
                    <a:pt x="34" y="3"/>
                  </a:cubicBezTo>
                  <a:cubicBezTo>
                    <a:pt x="23" y="1"/>
                    <a:pt x="8" y="0"/>
                    <a:pt x="0" y="0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28" y="278"/>
                    <a:pt x="88" y="245"/>
                    <a:pt x="88" y="245"/>
                  </a:cubicBezTo>
                  <a:cubicBezTo>
                    <a:pt x="14" y="390"/>
                    <a:pt x="24" y="455"/>
                    <a:pt x="24" y="455"/>
                  </a:cubicBezTo>
                  <a:cubicBezTo>
                    <a:pt x="71" y="396"/>
                    <a:pt x="175" y="401"/>
                    <a:pt x="175" y="401"/>
                  </a:cubicBezTo>
                  <a:cubicBezTo>
                    <a:pt x="175" y="401"/>
                    <a:pt x="55" y="442"/>
                    <a:pt x="31" y="526"/>
                  </a:cubicBezTo>
                  <a:cubicBezTo>
                    <a:pt x="31" y="526"/>
                    <a:pt x="32" y="533"/>
                    <a:pt x="32" y="544"/>
                  </a:cubicBezTo>
                  <a:cubicBezTo>
                    <a:pt x="127" y="533"/>
                    <a:pt x="207" y="473"/>
                    <a:pt x="246" y="390"/>
                  </a:cubicBezTo>
                  <a:cubicBezTo>
                    <a:pt x="119" y="324"/>
                    <a:pt x="32" y="191"/>
                    <a:pt x="32" y="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88158" y="5069916"/>
              <a:ext cx="997358" cy="1788083"/>
            </a:xfrm>
            <a:custGeom>
              <a:avLst/>
              <a:gdLst>
                <a:gd name="connsiteX0" fmla="*/ 805148 w 1128712"/>
                <a:gd name="connsiteY0" fmla="*/ 0 h 2023578"/>
                <a:gd name="connsiteX1" fmla="*/ 564356 w 1128712"/>
                <a:gd name="connsiteY1" fmla="*/ 789542 h 2023578"/>
                <a:gd name="connsiteX2" fmla="*/ 1128712 w 1128712"/>
                <a:gd name="connsiteY2" fmla="*/ 586517 h 2023578"/>
                <a:gd name="connsiteX3" fmla="*/ 590693 w 1128712"/>
                <a:gd name="connsiteY3" fmla="*/ 1056482 h 2023578"/>
                <a:gd name="connsiteX4" fmla="*/ 594455 w 1128712"/>
                <a:gd name="connsiteY4" fmla="*/ 1124157 h 2023578"/>
                <a:gd name="connsiteX5" fmla="*/ 671631 w 1128712"/>
                <a:gd name="connsiteY5" fmla="*/ 1992285 h 2023578"/>
                <a:gd name="connsiteX6" fmla="*/ 679167 w 1128712"/>
                <a:gd name="connsiteY6" fmla="*/ 2023578 h 2023578"/>
                <a:gd name="connsiteX7" fmla="*/ 315501 w 1128712"/>
                <a:gd name="connsiteY7" fmla="*/ 2023578 h 2023578"/>
                <a:gd name="connsiteX8" fmla="*/ 320272 w 1128712"/>
                <a:gd name="connsiteY8" fmla="*/ 1996662 h 2023578"/>
                <a:gd name="connsiteX9" fmla="*/ 376238 w 1128712"/>
                <a:gd name="connsiteY9" fmla="*/ 1124157 h 2023578"/>
                <a:gd name="connsiteX10" fmla="*/ 376238 w 1128712"/>
                <a:gd name="connsiteY10" fmla="*/ 1022644 h 2023578"/>
                <a:gd name="connsiteX11" fmla="*/ 0 w 1128712"/>
                <a:gd name="connsiteY11" fmla="*/ 612835 h 2023578"/>
                <a:gd name="connsiteX12" fmla="*/ 398812 w 1128712"/>
                <a:gd name="connsiteY12" fmla="*/ 782022 h 2023578"/>
                <a:gd name="connsiteX13" fmla="*/ 402574 w 1128712"/>
                <a:gd name="connsiteY13" fmla="*/ 718107 h 2023578"/>
                <a:gd name="connsiteX14" fmla="*/ 142970 w 1128712"/>
                <a:gd name="connsiteY14" fmla="*/ 293258 h 2023578"/>
                <a:gd name="connsiteX15" fmla="*/ 443960 w 1128712"/>
                <a:gd name="connsiteY15" fmla="*/ 518842 h 2023578"/>
                <a:gd name="connsiteX16" fmla="*/ 474059 w 1128712"/>
                <a:gd name="connsiteY16" fmla="*/ 428608 h 2023578"/>
                <a:gd name="connsiteX17" fmla="*/ 805148 w 1128712"/>
                <a:gd name="connsiteY17" fmla="*/ 0 h 202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28712" h="2023578">
                  <a:moveTo>
                    <a:pt x="805148" y="0"/>
                  </a:moveTo>
                  <a:cubicBezTo>
                    <a:pt x="526732" y="545160"/>
                    <a:pt x="564356" y="789542"/>
                    <a:pt x="564356" y="789542"/>
                  </a:cubicBezTo>
                  <a:cubicBezTo>
                    <a:pt x="741188" y="567718"/>
                    <a:pt x="1128712" y="586517"/>
                    <a:pt x="1128712" y="586517"/>
                  </a:cubicBezTo>
                  <a:cubicBezTo>
                    <a:pt x="1128712" y="586517"/>
                    <a:pt x="680990" y="740665"/>
                    <a:pt x="590693" y="1056482"/>
                  </a:cubicBezTo>
                  <a:cubicBezTo>
                    <a:pt x="590693" y="1056482"/>
                    <a:pt x="594455" y="1082800"/>
                    <a:pt x="594455" y="1124157"/>
                  </a:cubicBezTo>
                  <a:cubicBezTo>
                    <a:pt x="600569" y="1295224"/>
                    <a:pt x="621586" y="1756686"/>
                    <a:pt x="671631" y="1992285"/>
                  </a:cubicBezTo>
                  <a:lnTo>
                    <a:pt x="679167" y="2023578"/>
                  </a:lnTo>
                  <a:lnTo>
                    <a:pt x="315501" y="2023578"/>
                  </a:lnTo>
                  <a:lnTo>
                    <a:pt x="320272" y="1996662"/>
                  </a:lnTo>
                  <a:cubicBezTo>
                    <a:pt x="361012" y="1721658"/>
                    <a:pt x="372946" y="1314962"/>
                    <a:pt x="376238" y="1124157"/>
                  </a:cubicBezTo>
                  <a:cubicBezTo>
                    <a:pt x="376238" y="1060241"/>
                    <a:pt x="376238" y="1022644"/>
                    <a:pt x="376238" y="1022644"/>
                  </a:cubicBezTo>
                  <a:cubicBezTo>
                    <a:pt x="316040" y="804580"/>
                    <a:pt x="0" y="612835"/>
                    <a:pt x="0" y="612835"/>
                  </a:cubicBezTo>
                  <a:cubicBezTo>
                    <a:pt x="338614" y="609075"/>
                    <a:pt x="398812" y="782022"/>
                    <a:pt x="398812" y="782022"/>
                  </a:cubicBezTo>
                  <a:cubicBezTo>
                    <a:pt x="398812" y="759464"/>
                    <a:pt x="402574" y="736905"/>
                    <a:pt x="402574" y="718107"/>
                  </a:cubicBezTo>
                  <a:cubicBezTo>
                    <a:pt x="353663" y="391011"/>
                    <a:pt x="142970" y="293258"/>
                    <a:pt x="142970" y="293258"/>
                  </a:cubicBezTo>
                  <a:cubicBezTo>
                    <a:pt x="342376" y="308297"/>
                    <a:pt x="417624" y="447407"/>
                    <a:pt x="443960" y="518842"/>
                  </a:cubicBezTo>
                  <a:cubicBezTo>
                    <a:pt x="451485" y="488764"/>
                    <a:pt x="462772" y="458686"/>
                    <a:pt x="474059" y="428608"/>
                  </a:cubicBezTo>
                  <a:cubicBezTo>
                    <a:pt x="594455" y="124071"/>
                    <a:pt x="805148" y="0"/>
                    <a:pt x="80514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1380492" y="5070238"/>
            <a:ext cx="1477906" cy="2162412"/>
            <a:chOff x="10790649" y="4807600"/>
            <a:chExt cx="1401351" cy="2050399"/>
          </a:xfrm>
          <a:solidFill>
            <a:schemeClr val="accent1"/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0790649" y="4807600"/>
              <a:ext cx="714001" cy="1408365"/>
            </a:xfrm>
            <a:custGeom>
              <a:avLst/>
              <a:gdLst>
                <a:gd name="T0" fmla="*/ 116 w 215"/>
                <a:gd name="T1" fmla="*/ 317 h 424"/>
                <a:gd name="T2" fmla="*/ 200 w 215"/>
                <a:gd name="T3" fmla="*/ 359 h 424"/>
                <a:gd name="T4" fmla="*/ 193 w 215"/>
                <a:gd name="T5" fmla="*/ 212 h 424"/>
                <a:gd name="T6" fmla="*/ 205 w 215"/>
                <a:gd name="T7" fmla="*/ 252 h 424"/>
                <a:gd name="T8" fmla="*/ 205 w 215"/>
                <a:gd name="T9" fmla="*/ 0 h 424"/>
                <a:gd name="T10" fmla="*/ 207 w 215"/>
                <a:gd name="T11" fmla="*/ 0 h 424"/>
                <a:gd name="T12" fmla="*/ 0 w 215"/>
                <a:gd name="T13" fmla="*/ 232 h 424"/>
                <a:gd name="T14" fmla="*/ 193 w 215"/>
                <a:gd name="T15" fmla="*/ 424 h 424"/>
                <a:gd name="T16" fmla="*/ 193 w 215"/>
                <a:gd name="T17" fmla="*/ 402 h 424"/>
                <a:gd name="T18" fmla="*/ 116 w 215"/>
                <a:gd name="T19" fmla="*/ 317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5" h="424">
                  <a:moveTo>
                    <a:pt x="116" y="317"/>
                  </a:moveTo>
                  <a:cubicBezTo>
                    <a:pt x="186" y="317"/>
                    <a:pt x="200" y="363"/>
                    <a:pt x="200" y="359"/>
                  </a:cubicBezTo>
                  <a:cubicBezTo>
                    <a:pt x="215" y="337"/>
                    <a:pt x="193" y="212"/>
                    <a:pt x="193" y="212"/>
                  </a:cubicBezTo>
                  <a:cubicBezTo>
                    <a:pt x="200" y="226"/>
                    <a:pt x="205" y="239"/>
                    <a:pt x="205" y="252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8" y="0"/>
                    <a:pt x="207" y="0"/>
                  </a:cubicBezTo>
                  <a:cubicBezTo>
                    <a:pt x="172" y="103"/>
                    <a:pt x="98" y="187"/>
                    <a:pt x="0" y="232"/>
                  </a:cubicBezTo>
                  <a:cubicBezTo>
                    <a:pt x="10" y="333"/>
                    <a:pt x="91" y="414"/>
                    <a:pt x="193" y="424"/>
                  </a:cubicBezTo>
                  <a:cubicBezTo>
                    <a:pt x="193" y="411"/>
                    <a:pt x="193" y="402"/>
                    <a:pt x="193" y="402"/>
                  </a:cubicBezTo>
                  <a:cubicBezTo>
                    <a:pt x="181" y="358"/>
                    <a:pt x="116" y="317"/>
                    <a:pt x="116" y="3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11470984" y="4807600"/>
              <a:ext cx="721016" cy="1408365"/>
            </a:xfrm>
            <a:custGeom>
              <a:avLst/>
              <a:gdLst>
                <a:gd name="T0" fmla="*/ 217 w 217"/>
                <a:gd name="T1" fmla="*/ 212 h 424"/>
                <a:gd name="T2" fmla="*/ 0 w 217"/>
                <a:gd name="T3" fmla="*/ 0 h 424"/>
                <a:gd name="T4" fmla="*/ 0 w 217"/>
                <a:gd name="T5" fmla="*/ 252 h 424"/>
                <a:gd name="T6" fmla="*/ 24 w 217"/>
                <a:gd name="T7" fmla="*/ 354 h 424"/>
                <a:gd name="T8" fmla="*/ 143 w 217"/>
                <a:gd name="T9" fmla="*/ 312 h 424"/>
                <a:gd name="T10" fmla="*/ 33 w 217"/>
                <a:gd name="T11" fmla="*/ 409 h 424"/>
                <a:gd name="T12" fmla="*/ 31 w 217"/>
                <a:gd name="T13" fmla="*/ 424 h 424"/>
                <a:gd name="T14" fmla="*/ 217 w 217"/>
                <a:gd name="T15" fmla="*/ 2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424">
                  <a:moveTo>
                    <a:pt x="217" y="212"/>
                  </a:moveTo>
                  <a:cubicBezTo>
                    <a:pt x="217" y="95"/>
                    <a:pt x="124" y="0"/>
                    <a:pt x="0" y="0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28" y="318"/>
                    <a:pt x="24" y="354"/>
                    <a:pt x="24" y="354"/>
                  </a:cubicBezTo>
                  <a:cubicBezTo>
                    <a:pt x="60" y="308"/>
                    <a:pt x="143" y="312"/>
                    <a:pt x="143" y="312"/>
                  </a:cubicBezTo>
                  <a:cubicBezTo>
                    <a:pt x="143" y="312"/>
                    <a:pt x="51" y="344"/>
                    <a:pt x="33" y="409"/>
                  </a:cubicBezTo>
                  <a:cubicBezTo>
                    <a:pt x="33" y="409"/>
                    <a:pt x="31" y="415"/>
                    <a:pt x="31" y="424"/>
                  </a:cubicBezTo>
                  <a:cubicBezTo>
                    <a:pt x="137" y="411"/>
                    <a:pt x="217" y="321"/>
                    <a:pt x="217" y="2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11175005" y="5511783"/>
              <a:ext cx="781333" cy="1346216"/>
            </a:xfrm>
            <a:custGeom>
              <a:avLst/>
              <a:gdLst>
                <a:gd name="connsiteX0" fmla="*/ 308543 w 884237"/>
                <a:gd name="connsiteY0" fmla="*/ 0 h 1523516"/>
                <a:gd name="connsiteX1" fmla="*/ 368746 w 884237"/>
                <a:gd name="connsiteY1" fmla="*/ 150451 h 1523516"/>
                <a:gd name="connsiteX2" fmla="*/ 440237 w 884237"/>
                <a:gd name="connsiteY2" fmla="*/ 534101 h 1523516"/>
                <a:gd name="connsiteX3" fmla="*/ 884237 w 884237"/>
                <a:gd name="connsiteY3" fmla="*/ 376127 h 1523516"/>
                <a:gd name="connsiteX4" fmla="*/ 462814 w 884237"/>
                <a:gd name="connsiteY4" fmla="*/ 740971 h 1523516"/>
                <a:gd name="connsiteX5" fmla="*/ 462814 w 884237"/>
                <a:gd name="connsiteY5" fmla="*/ 797390 h 1523516"/>
                <a:gd name="connsiteX6" fmla="*/ 534782 w 884237"/>
                <a:gd name="connsiteY6" fmla="*/ 1512949 h 1523516"/>
                <a:gd name="connsiteX7" fmla="*/ 538286 w 884237"/>
                <a:gd name="connsiteY7" fmla="*/ 1523516 h 1523516"/>
                <a:gd name="connsiteX8" fmla="*/ 240131 w 884237"/>
                <a:gd name="connsiteY8" fmla="*/ 1523516 h 1523516"/>
                <a:gd name="connsiteX9" fmla="*/ 248684 w 884237"/>
                <a:gd name="connsiteY9" fmla="*/ 1476747 h 1523516"/>
                <a:gd name="connsiteX10" fmla="*/ 293492 w 884237"/>
                <a:gd name="connsiteY10" fmla="*/ 797390 h 1523516"/>
                <a:gd name="connsiteX11" fmla="*/ 293492 w 884237"/>
                <a:gd name="connsiteY11" fmla="*/ 714642 h 1523516"/>
                <a:gd name="connsiteX12" fmla="*/ 0 w 884237"/>
                <a:gd name="connsiteY12" fmla="*/ 394934 h 1523516"/>
                <a:gd name="connsiteX13" fmla="*/ 316068 w 884237"/>
                <a:gd name="connsiteY13" fmla="*/ 552907 h 1523516"/>
                <a:gd name="connsiteX14" fmla="*/ 308543 w 884237"/>
                <a:gd name="connsiteY14" fmla="*/ 0 h 1523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4237" h="1523516">
                  <a:moveTo>
                    <a:pt x="308543" y="0"/>
                  </a:moveTo>
                  <a:cubicBezTo>
                    <a:pt x="334881" y="52658"/>
                    <a:pt x="353695" y="101555"/>
                    <a:pt x="368746" y="150451"/>
                  </a:cubicBezTo>
                  <a:cubicBezTo>
                    <a:pt x="459051" y="398695"/>
                    <a:pt x="440237" y="534101"/>
                    <a:pt x="440237" y="534101"/>
                  </a:cubicBezTo>
                  <a:cubicBezTo>
                    <a:pt x="579458" y="361082"/>
                    <a:pt x="884237" y="376127"/>
                    <a:pt x="884237" y="376127"/>
                  </a:cubicBezTo>
                  <a:cubicBezTo>
                    <a:pt x="884237" y="376127"/>
                    <a:pt x="530542" y="496488"/>
                    <a:pt x="462814" y="740971"/>
                  </a:cubicBezTo>
                  <a:cubicBezTo>
                    <a:pt x="462814" y="740971"/>
                    <a:pt x="462814" y="763538"/>
                    <a:pt x="462814" y="797390"/>
                  </a:cubicBezTo>
                  <a:cubicBezTo>
                    <a:pt x="469399" y="942199"/>
                    <a:pt x="487506" y="1346183"/>
                    <a:pt x="534782" y="1512949"/>
                  </a:cubicBezTo>
                  <a:lnTo>
                    <a:pt x="538286" y="1523516"/>
                  </a:lnTo>
                  <a:lnTo>
                    <a:pt x="240131" y="1523516"/>
                  </a:lnTo>
                  <a:lnTo>
                    <a:pt x="248684" y="1476747"/>
                  </a:lnTo>
                  <a:cubicBezTo>
                    <a:pt x="281146" y="1263493"/>
                    <a:pt x="290200" y="945490"/>
                    <a:pt x="293492" y="797390"/>
                  </a:cubicBezTo>
                  <a:cubicBezTo>
                    <a:pt x="293492" y="748493"/>
                    <a:pt x="293492" y="714642"/>
                    <a:pt x="293492" y="714642"/>
                  </a:cubicBezTo>
                  <a:cubicBezTo>
                    <a:pt x="244576" y="549146"/>
                    <a:pt x="0" y="394934"/>
                    <a:pt x="0" y="394934"/>
                  </a:cubicBezTo>
                  <a:cubicBezTo>
                    <a:pt x="263390" y="394934"/>
                    <a:pt x="316068" y="567952"/>
                    <a:pt x="316068" y="552907"/>
                  </a:cubicBezTo>
                  <a:cubicBezTo>
                    <a:pt x="372509" y="470159"/>
                    <a:pt x="308543" y="0"/>
                    <a:pt x="308543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353668" y="4487359"/>
            <a:ext cx="1818165" cy="2745290"/>
            <a:chOff x="7920615" y="4254915"/>
            <a:chExt cx="1723984" cy="2603084"/>
          </a:xfrm>
          <a:solidFill>
            <a:schemeClr val="accent1"/>
          </a:solidFill>
        </p:grpSpPr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7920615" y="4254915"/>
              <a:ext cx="907581" cy="1808150"/>
            </a:xfrm>
            <a:custGeom>
              <a:avLst/>
              <a:gdLst>
                <a:gd name="T0" fmla="*/ 147 w 273"/>
                <a:gd name="T1" fmla="*/ 408 h 544"/>
                <a:gd name="T2" fmla="*/ 253 w 273"/>
                <a:gd name="T3" fmla="*/ 453 h 544"/>
                <a:gd name="T4" fmla="*/ 254 w 273"/>
                <a:gd name="T5" fmla="*/ 436 h 544"/>
                <a:gd name="T6" fmla="*/ 185 w 273"/>
                <a:gd name="T7" fmla="*/ 323 h 544"/>
                <a:gd name="T8" fmla="*/ 265 w 273"/>
                <a:gd name="T9" fmla="*/ 383 h 544"/>
                <a:gd name="T10" fmla="*/ 273 w 273"/>
                <a:gd name="T11" fmla="*/ 359 h 544"/>
                <a:gd name="T12" fmla="*/ 273 w 273"/>
                <a:gd name="T13" fmla="*/ 0 h 544"/>
                <a:gd name="T14" fmla="*/ 0 w 273"/>
                <a:gd name="T15" fmla="*/ 273 h 544"/>
                <a:gd name="T16" fmla="*/ 247 w 273"/>
                <a:gd name="T17" fmla="*/ 544 h 544"/>
                <a:gd name="T18" fmla="*/ 247 w 273"/>
                <a:gd name="T19" fmla="*/ 517 h 544"/>
                <a:gd name="T20" fmla="*/ 147 w 273"/>
                <a:gd name="T21" fmla="*/ 408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3" h="544">
                  <a:moveTo>
                    <a:pt x="147" y="408"/>
                  </a:moveTo>
                  <a:cubicBezTo>
                    <a:pt x="237" y="407"/>
                    <a:pt x="253" y="453"/>
                    <a:pt x="253" y="453"/>
                  </a:cubicBezTo>
                  <a:cubicBezTo>
                    <a:pt x="253" y="447"/>
                    <a:pt x="254" y="441"/>
                    <a:pt x="254" y="436"/>
                  </a:cubicBezTo>
                  <a:cubicBezTo>
                    <a:pt x="241" y="349"/>
                    <a:pt x="185" y="323"/>
                    <a:pt x="185" y="323"/>
                  </a:cubicBezTo>
                  <a:cubicBezTo>
                    <a:pt x="238" y="327"/>
                    <a:pt x="258" y="364"/>
                    <a:pt x="265" y="383"/>
                  </a:cubicBezTo>
                  <a:cubicBezTo>
                    <a:pt x="267" y="375"/>
                    <a:pt x="261" y="367"/>
                    <a:pt x="273" y="359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113" y="0"/>
                    <a:pt x="0" y="122"/>
                    <a:pt x="0" y="273"/>
                  </a:cubicBezTo>
                  <a:cubicBezTo>
                    <a:pt x="0" y="415"/>
                    <a:pt x="108" y="531"/>
                    <a:pt x="247" y="544"/>
                  </a:cubicBezTo>
                  <a:cubicBezTo>
                    <a:pt x="247" y="527"/>
                    <a:pt x="247" y="517"/>
                    <a:pt x="247" y="517"/>
                  </a:cubicBezTo>
                  <a:cubicBezTo>
                    <a:pt x="231" y="459"/>
                    <a:pt x="147" y="408"/>
                    <a:pt x="147" y="40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8828196" y="4254915"/>
              <a:ext cx="816403" cy="1808150"/>
            </a:xfrm>
            <a:custGeom>
              <a:avLst/>
              <a:gdLst>
                <a:gd name="T0" fmla="*/ 32 w 246"/>
                <a:gd name="T1" fmla="*/ 38 h 544"/>
                <a:gd name="T2" fmla="*/ 34 w 246"/>
                <a:gd name="T3" fmla="*/ 3 h 544"/>
                <a:gd name="T4" fmla="*/ 0 w 246"/>
                <a:gd name="T5" fmla="*/ 0 h 544"/>
                <a:gd name="T6" fmla="*/ 0 w 246"/>
                <a:gd name="T7" fmla="*/ 359 h 544"/>
                <a:gd name="T8" fmla="*/ 88 w 246"/>
                <a:gd name="T9" fmla="*/ 245 h 544"/>
                <a:gd name="T10" fmla="*/ 24 w 246"/>
                <a:gd name="T11" fmla="*/ 455 h 544"/>
                <a:gd name="T12" fmla="*/ 175 w 246"/>
                <a:gd name="T13" fmla="*/ 401 h 544"/>
                <a:gd name="T14" fmla="*/ 31 w 246"/>
                <a:gd name="T15" fmla="*/ 526 h 544"/>
                <a:gd name="T16" fmla="*/ 32 w 246"/>
                <a:gd name="T17" fmla="*/ 544 h 544"/>
                <a:gd name="T18" fmla="*/ 246 w 246"/>
                <a:gd name="T19" fmla="*/ 390 h 544"/>
                <a:gd name="T20" fmla="*/ 32 w 246"/>
                <a:gd name="T21" fmla="*/ 38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6" h="544">
                  <a:moveTo>
                    <a:pt x="32" y="38"/>
                  </a:moveTo>
                  <a:cubicBezTo>
                    <a:pt x="32" y="26"/>
                    <a:pt x="33" y="14"/>
                    <a:pt x="34" y="3"/>
                  </a:cubicBezTo>
                  <a:cubicBezTo>
                    <a:pt x="23" y="1"/>
                    <a:pt x="8" y="0"/>
                    <a:pt x="0" y="0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28" y="278"/>
                    <a:pt x="88" y="245"/>
                    <a:pt x="88" y="245"/>
                  </a:cubicBezTo>
                  <a:cubicBezTo>
                    <a:pt x="14" y="390"/>
                    <a:pt x="24" y="455"/>
                    <a:pt x="24" y="455"/>
                  </a:cubicBezTo>
                  <a:cubicBezTo>
                    <a:pt x="71" y="396"/>
                    <a:pt x="175" y="401"/>
                    <a:pt x="175" y="401"/>
                  </a:cubicBezTo>
                  <a:cubicBezTo>
                    <a:pt x="175" y="401"/>
                    <a:pt x="55" y="442"/>
                    <a:pt x="31" y="526"/>
                  </a:cubicBezTo>
                  <a:cubicBezTo>
                    <a:pt x="31" y="526"/>
                    <a:pt x="32" y="533"/>
                    <a:pt x="32" y="544"/>
                  </a:cubicBezTo>
                  <a:cubicBezTo>
                    <a:pt x="127" y="533"/>
                    <a:pt x="207" y="473"/>
                    <a:pt x="246" y="390"/>
                  </a:cubicBezTo>
                  <a:cubicBezTo>
                    <a:pt x="119" y="324"/>
                    <a:pt x="32" y="191"/>
                    <a:pt x="32" y="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8408773" y="5069916"/>
              <a:ext cx="997358" cy="1788083"/>
            </a:xfrm>
            <a:custGeom>
              <a:avLst/>
              <a:gdLst>
                <a:gd name="connsiteX0" fmla="*/ 805148 w 1128712"/>
                <a:gd name="connsiteY0" fmla="*/ 0 h 2023578"/>
                <a:gd name="connsiteX1" fmla="*/ 564356 w 1128712"/>
                <a:gd name="connsiteY1" fmla="*/ 789542 h 2023578"/>
                <a:gd name="connsiteX2" fmla="*/ 1128712 w 1128712"/>
                <a:gd name="connsiteY2" fmla="*/ 586517 h 2023578"/>
                <a:gd name="connsiteX3" fmla="*/ 590693 w 1128712"/>
                <a:gd name="connsiteY3" fmla="*/ 1056482 h 2023578"/>
                <a:gd name="connsiteX4" fmla="*/ 594455 w 1128712"/>
                <a:gd name="connsiteY4" fmla="*/ 1124157 h 2023578"/>
                <a:gd name="connsiteX5" fmla="*/ 671631 w 1128712"/>
                <a:gd name="connsiteY5" fmla="*/ 1992285 h 2023578"/>
                <a:gd name="connsiteX6" fmla="*/ 679167 w 1128712"/>
                <a:gd name="connsiteY6" fmla="*/ 2023578 h 2023578"/>
                <a:gd name="connsiteX7" fmla="*/ 315501 w 1128712"/>
                <a:gd name="connsiteY7" fmla="*/ 2023578 h 2023578"/>
                <a:gd name="connsiteX8" fmla="*/ 320272 w 1128712"/>
                <a:gd name="connsiteY8" fmla="*/ 1996662 h 2023578"/>
                <a:gd name="connsiteX9" fmla="*/ 376238 w 1128712"/>
                <a:gd name="connsiteY9" fmla="*/ 1124157 h 2023578"/>
                <a:gd name="connsiteX10" fmla="*/ 376238 w 1128712"/>
                <a:gd name="connsiteY10" fmla="*/ 1022644 h 2023578"/>
                <a:gd name="connsiteX11" fmla="*/ 0 w 1128712"/>
                <a:gd name="connsiteY11" fmla="*/ 612835 h 2023578"/>
                <a:gd name="connsiteX12" fmla="*/ 398812 w 1128712"/>
                <a:gd name="connsiteY12" fmla="*/ 782022 h 2023578"/>
                <a:gd name="connsiteX13" fmla="*/ 402574 w 1128712"/>
                <a:gd name="connsiteY13" fmla="*/ 718107 h 2023578"/>
                <a:gd name="connsiteX14" fmla="*/ 142970 w 1128712"/>
                <a:gd name="connsiteY14" fmla="*/ 293258 h 2023578"/>
                <a:gd name="connsiteX15" fmla="*/ 443960 w 1128712"/>
                <a:gd name="connsiteY15" fmla="*/ 518842 h 2023578"/>
                <a:gd name="connsiteX16" fmla="*/ 474059 w 1128712"/>
                <a:gd name="connsiteY16" fmla="*/ 428608 h 2023578"/>
                <a:gd name="connsiteX17" fmla="*/ 805148 w 1128712"/>
                <a:gd name="connsiteY17" fmla="*/ 0 h 202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28712" h="2023578">
                  <a:moveTo>
                    <a:pt x="805148" y="0"/>
                  </a:moveTo>
                  <a:cubicBezTo>
                    <a:pt x="526732" y="545160"/>
                    <a:pt x="564356" y="789542"/>
                    <a:pt x="564356" y="789542"/>
                  </a:cubicBezTo>
                  <a:cubicBezTo>
                    <a:pt x="741188" y="567718"/>
                    <a:pt x="1128712" y="586517"/>
                    <a:pt x="1128712" y="586517"/>
                  </a:cubicBezTo>
                  <a:cubicBezTo>
                    <a:pt x="1128712" y="586517"/>
                    <a:pt x="680990" y="740665"/>
                    <a:pt x="590693" y="1056482"/>
                  </a:cubicBezTo>
                  <a:cubicBezTo>
                    <a:pt x="590693" y="1056482"/>
                    <a:pt x="594455" y="1082800"/>
                    <a:pt x="594455" y="1124157"/>
                  </a:cubicBezTo>
                  <a:cubicBezTo>
                    <a:pt x="600569" y="1295224"/>
                    <a:pt x="621586" y="1756686"/>
                    <a:pt x="671631" y="1992285"/>
                  </a:cubicBezTo>
                  <a:lnTo>
                    <a:pt x="679167" y="2023578"/>
                  </a:lnTo>
                  <a:lnTo>
                    <a:pt x="315501" y="2023578"/>
                  </a:lnTo>
                  <a:lnTo>
                    <a:pt x="320272" y="1996662"/>
                  </a:lnTo>
                  <a:cubicBezTo>
                    <a:pt x="361012" y="1721658"/>
                    <a:pt x="372946" y="1314962"/>
                    <a:pt x="376238" y="1124157"/>
                  </a:cubicBezTo>
                  <a:cubicBezTo>
                    <a:pt x="376238" y="1060241"/>
                    <a:pt x="376238" y="1022644"/>
                    <a:pt x="376238" y="1022644"/>
                  </a:cubicBezTo>
                  <a:cubicBezTo>
                    <a:pt x="316040" y="804580"/>
                    <a:pt x="0" y="612835"/>
                    <a:pt x="0" y="612835"/>
                  </a:cubicBezTo>
                  <a:cubicBezTo>
                    <a:pt x="338614" y="609075"/>
                    <a:pt x="398812" y="782022"/>
                    <a:pt x="398812" y="782022"/>
                  </a:cubicBezTo>
                  <a:cubicBezTo>
                    <a:pt x="398812" y="759464"/>
                    <a:pt x="402574" y="736905"/>
                    <a:pt x="402574" y="718107"/>
                  </a:cubicBezTo>
                  <a:cubicBezTo>
                    <a:pt x="353663" y="391011"/>
                    <a:pt x="142970" y="293258"/>
                    <a:pt x="142970" y="293258"/>
                  </a:cubicBezTo>
                  <a:cubicBezTo>
                    <a:pt x="342376" y="308297"/>
                    <a:pt x="417624" y="447407"/>
                    <a:pt x="443960" y="518842"/>
                  </a:cubicBezTo>
                  <a:cubicBezTo>
                    <a:pt x="451485" y="488764"/>
                    <a:pt x="462772" y="458686"/>
                    <a:pt x="474059" y="428608"/>
                  </a:cubicBezTo>
                  <a:cubicBezTo>
                    <a:pt x="594455" y="124071"/>
                    <a:pt x="805148" y="0"/>
                    <a:pt x="80514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68469" y="3232841"/>
            <a:ext cx="2775327" cy="3999808"/>
            <a:chOff x="1012788" y="3065380"/>
            <a:chExt cx="2631566" cy="3792619"/>
          </a:xfrm>
          <a:solidFill>
            <a:schemeClr val="accent2"/>
          </a:solidFill>
        </p:grpSpPr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012788" y="3065380"/>
              <a:ext cx="1315783" cy="2625955"/>
            </a:xfrm>
            <a:custGeom>
              <a:avLst/>
              <a:gdLst>
                <a:gd name="T0" fmla="*/ 225 w 396"/>
                <a:gd name="T1" fmla="*/ 576 h 790"/>
                <a:gd name="T2" fmla="*/ 390 w 396"/>
                <a:gd name="T3" fmla="*/ 676 h 790"/>
                <a:gd name="T4" fmla="*/ 396 w 396"/>
                <a:gd name="T5" fmla="*/ 640 h 790"/>
                <a:gd name="T6" fmla="*/ 396 w 396"/>
                <a:gd name="T7" fmla="*/ 618 h 790"/>
                <a:gd name="T8" fmla="*/ 326 w 396"/>
                <a:gd name="T9" fmla="*/ 394 h 790"/>
                <a:gd name="T10" fmla="*/ 396 w 396"/>
                <a:gd name="T11" fmla="*/ 485 h 790"/>
                <a:gd name="T12" fmla="*/ 396 w 396"/>
                <a:gd name="T13" fmla="*/ 0 h 790"/>
                <a:gd name="T14" fmla="*/ 2 w 396"/>
                <a:gd name="T15" fmla="*/ 361 h 790"/>
                <a:gd name="T16" fmla="*/ 0 w 396"/>
                <a:gd name="T17" fmla="*/ 396 h 790"/>
                <a:gd name="T18" fmla="*/ 214 w 396"/>
                <a:gd name="T19" fmla="*/ 748 h 790"/>
                <a:gd name="T20" fmla="*/ 354 w 396"/>
                <a:gd name="T21" fmla="*/ 790 h 790"/>
                <a:gd name="T22" fmla="*/ 225 w 396"/>
                <a:gd name="T23" fmla="*/ 576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6" h="790">
                  <a:moveTo>
                    <a:pt x="225" y="576"/>
                  </a:moveTo>
                  <a:cubicBezTo>
                    <a:pt x="359" y="528"/>
                    <a:pt x="390" y="676"/>
                    <a:pt x="390" y="676"/>
                  </a:cubicBezTo>
                  <a:cubicBezTo>
                    <a:pt x="393" y="665"/>
                    <a:pt x="396" y="653"/>
                    <a:pt x="396" y="640"/>
                  </a:cubicBezTo>
                  <a:cubicBezTo>
                    <a:pt x="396" y="618"/>
                    <a:pt x="396" y="618"/>
                    <a:pt x="396" y="618"/>
                  </a:cubicBezTo>
                  <a:cubicBezTo>
                    <a:pt x="384" y="519"/>
                    <a:pt x="326" y="394"/>
                    <a:pt x="326" y="394"/>
                  </a:cubicBezTo>
                  <a:cubicBezTo>
                    <a:pt x="357" y="421"/>
                    <a:pt x="376" y="453"/>
                    <a:pt x="396" y="485"/>
                  </a:cubicBezTo>
                  <a:cubicBezTo>
                    <a:pt x="396" y="0"/>
                    <a:pt x="396" y="0"/>
                    <a:pt x="396" y="0"/>
                  </a:cubicBezTo>
                  <a:cubicBezTo>
                    <a:pt x="180" y="0"/>
                    <a:pt x="20" y="159"/>
                    <a:pt x="2" y="361"/>
                  </a:cubicBezTo>
                  <a:cubicBezTo>
                    <a:pt x="1" y="372"/>
                    <a:pt x="0" y="384"/>
                    <a:pt x="0" y="396"/>
                  </a:cubicBezTo>
                  <a:cubicBezTo>
                    <a:pt x="0" y="549"/>
                    <a:pt x="87" y="682"/>
                    <a:pt x="214" y="748"/>
                  </a:cubicBezTo>
                  <a:cubicBezTo>
                    <a:pt x="257" y="770"/>
                    <a:pt x="304" y="785"/>
                    <a:pt x="354" y="790"/>
                  </a:cubicBezTo>
                  <a:cubicBezTo>
                    <a:pt x="360" y="556"/>
                    <a:pt x="225" y="576"/>
                    <a:pt x="225" y="5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2328571" y="3065380"/>
              <a:ext cx="1315783" cy="2602109"/>
            </a:xfrm>
            <a:custGeom>
              <a:avLst/>
              <a:gdLst>
                <a:gd name="T0" fmla="*/ 375 w 396"/>
                <a:gd name="T1" fmla="*/ 524 h 783"/>
                <a:gd name="T2" fmla="*/ 396 w 396"/>
                <a:gd name="T3" fmla="*/ 396 h 783"/>
                <a:gd name="T4" fmla="*/ 0 w 396"/>
                <a:gd name="T5" fmla="*/ 0 h 783"/>
                <a:gd name="T6" fmla="*/ 0 w 396"/>
                <a:gd name="T7" fmla="*/ 485 h 783"/>
                <a:gd name="T8" fmla="*/ 45 w 396"/>
                <a:gd name="T9" fmla="*/ 680 h 783"/>
                <a:gd name="T10" fmla="*/ 181 w 396"/>
                <a:gd name="T11" fmla="*/ 568 h 783"/>
                <a:gd name="T12" fmla="*/ 83 w 396"/>
                <a:gd name="T13" fmla="*/ 783 h 783"/>
                <a:gd name="T14" fmla="*/ 166 w 396"/>
                <a:gd name="T15" fmla="*/ 756 h 783"/>
                <a:gd name="T16" fmla="*/ 375 w 396"/>
                <a:gd name="T17" fmla="*/ 524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6" h="783">
                  <a:moveTo>
                    <a:pt x="375" y="524"/>
                  </a:moveTo>
                  <a:cubicBezTo>
                    <a:pt x="388" y="484"/>
                    <a:pt x="396" y="441"/>
                    <a:pt x="396" y="396"/>
                  </a:cubicBezTo>
                  <a:cubicBezTo>
                    <a:pt x="396" y="178"/>
                    <a:pt x="212" y="0"/>
                    <a:pt x="0" y="0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44" y="580"/>
                    <a:pt x="45" y="680"/>
                    <a:pt x="45" y="680"/>
                  </a:cubicBezTo>
                  <a:cubicBezTo>
                    <a:pt x="99" y="552"/>
                    <a:pt x="181" y="568"/>
                    <a:pt x="181" y="568"/>
                  </a:cubicBezTo>
                  <a:cubicBezTo>
                    <a:pt x="113" y="603"/>
                    <a:pt x="87" y="688"/>
                    <a:pt x="83" y="783"/>
                  </a:cubicBezTo>
                  <a:cubicBezTo>
                    <a:pt x="112" y="777"/>
                    <a:pt x="139" y="768"/>
                    <a:pt x="166" y="756"/>
                  </a:cubicBezTo>
                  <a:cubicBezTo>
                    <a:pt x="264" y="711"/>
                    <a:pt x="340" y="627"/>
                    <a:pt x="375" y="5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1760457" y="4375552"/>
              <a:ext cx="1168494" cy="2482447"/>
            </a:xfrm>
            <a:custGeom>
              <a:avLst/>
              <a:gdLst>
                <a:gd name="connsiteX0" fmla="*/ 379435 w 1322387"/>
                <a:gd name="connsiteY0" fmla="*/ 0 h 2809391"/>
                <a:gd name="connsiteX1" fmla="*/ 642410 w 1322387"/>
                <a:gd name="connsiteY1" fmla="*/ 342206 h 2809391"/>
                <a:gd name="connsiteX2" fmla="*/ 811465 w 1322387"/>
                <a:gd name="connsiteY2" fmla="*/ 1075504 h 2809391"/>
                <a:gd name="connsiteX3" fmla="*/ 1322387 w 1322387"/>
                <a:gd name="connsiteY3" fmla="*/ 654328 h 2809391"/>
                <a:gd name="connsiteX4" fmla="*/ 954223 w 1322387"/>
                <a:gd name="connsiteY4" fmla="*/ 1462836 h 2809391"/>
                <a:gd name="connsiteX5" fmla="*/ 1114769 w 1322387"/>
                <a:gd name="connsiteY5" fmla="*/ 2755257 h 2809391"/>
                <a:gd name="connsiteX6" fmla="*/ 1128624 w 1322387"/>
                <a:gd name="connsiteY6" fmla="*/ 2809391 h 2809391"/>
                <a:gd name="connsiteX7" fmla="*/ 216621 w 1322387"/>
                <a:gd name="connsiteY7" fmla="*/ 2809391 h 2809391"/>
                <a:gd name="connsiteX8" fmla="*/ 250824 w 1322387"/>
                <a:gd name="connsiteY8" fmla="*/ 2700453 h 2809391"/>
                <a:gd name="connsiteX9" fmla="*/ 484625 w 1322387"/>
                <a:gd name="connsiteY9" fmla="*/ 1489160 h 2809391"/>
                <a:gd name="connsiteX10" fmla="*/ 0 w 1322387"/>
                <a:gd name="connsiteY10" fmla="*/ 684412 h 2809391"/>
                <a:gd name="connsiteX11" fmla="*/ 619869 w 1322387"/>
                <a:gd name="connsiteY11" fmla="*/ 1060462 h 2809391"/>
                <a:gd name="connsiteX12" fmla="*/ 642410 w 1322387"/>
                <a:gd name="connsiteY12" fmla="*/ 925084 h 2809391"/>
                <a:gd name="connsiteX13" fmla="*/ 642410 w 1322387"/>
                <a:gd name="connsiteY13" fmla="*/ 842353 h 2809391"/>
                <a:gd name="connsiteX14" fmla="*/ 379435 w 1322387"/>
                <a:gd name="connsiteY14" fmla="*/ 0 h 280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22387" h="2809391">
                  <a:moveTo>
                    <a:pt x="379435" y="0"/>
                  </a:moveTo>
                  <a:cubicBezTo>
                    <a:pt x="495895" y="101534"/>
                    <a:pt x="578545" y="221870"/>
                    <a:pt x="642410" y="342206"/>
                  </a:cubicBezTo>
                  <a:cubicBezTo>
                    <a:pt x="830249" y="699454"/>
                    <a:pt x="811465" y="1075504"/>
                    <a:pt x="811465" y="1075504"/>
                  </a:cubicBezTo>
                  <a:cubicBezTo>
                    <a:pt x="1014331" y="594160"/>
                    <a:pt x="1322387" y="654328"/>
                    <a:pt x="1322387" y="654328"/>
                  </a:cubicBezTo>
                  <a:cubicBezTo>
                    <a:pt x="1066926" y="785946"/>
                    <a:pt x="969250" y="1105588"/>
                    <a:pt x="954223" y="1462836"/>
                  </a:cubicBezTo>
                  <a:cubicBezTo>
                    <a:pt x="930978" y="1930784"/>
                    <a:pt x="1042684" y="2466274"/>
                    <a:pt x="1114769" y="2755257"/>
                  </a:cubicBezTo>
                  <a:lnTo>
                    <a:pt x="1128624" y="2809391"/>
                  </a:lnTo>
                  <a:lnTo>
                    <a:pt x="216621" y="2809391"/>
                  </a:lnTo>
                  <a:lnTo>
                    <a:pt x="250824" y="2700453"/>
                  </a:lnTo>
                  <a:cubicBezTo>
                    <a:pt x="410252" y="2169047"/>
                    <a:pt x="474764" y="1778718"/>
                    <a:pt x="484625" y="1489160"/>
                  </a:cubicBezTo>
                  <a:cubicBezTo>
                    <a:pt x="507166" y="609202"/>
                    <a:pt x="0" y="684412"/>
                    <a:pt x="0" y="684412"/>
                  </a:cubicBezTo>
                  <a:cubicBezTo>
                    <a:pt x="503409" y="503908"/>
                    <a:pt x="619869" y="1060462"/>
                    <a:pt x="619869" y="1060462"/>
                  </a:cubicBezTo>
                  <a:cubicBezTo>
                    <a:pt x="631139" y="1019097"/>
                    <a:pt x="638653" y="973971"/>
                    <a:pt x="642410" y="925084"/>
                  </a:cubicBezTo>
                  <a:cubicBezTo>
                    <a:pt x="642410" y="898761"/>
                    <a:pt x="642410" y="872437"/>
                    <a:pt x="642410" y="842353"/>
                  </a:cubicBezTo>
                  <a:cubicBezTo>
                    <a:pt x="623626" y="470063"/>
                    <a:pt x="379435" y="0"/>
                    <a:pt x="37943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313567" y="3232841"/>
            <a:ext cx="2775329" cy="3999808"/>
            <a:chOff x="5037990" y="3065380"/>
            <a:chExt cx="2631567" cy="3792619"/>
          </a:xfrm>
          <a:solidFill>
            <a:schemeClr val="accent4"/>
          </a:solidFill>
        </p:grpSpPr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5037990" y="3065380"/>
              <a:ext cx="1315783" cy="2625955"/>
            </a:xfrm>
            <a:custGeom>
              <a:avLst/>
              <a:gdLst>
                <a:gd name="T0" fmla="*/ 225 w 396"/>
                <a:gd name="T1" fmla="*/ 576 h 790"/>
                <a:gd name="T2" fmla="*/ 390 w 396"/>
                <a:gd name="T3" fmla="*/ 676 h 790"/>
                <a:gd name="T4" fmla="*/ 396 w 396"/>
                <a:gd name="T5" fmla="*/ 640 h 790"/>
                <a:gd name="T6" fmla="*/ 396 w 396"/>
                <a:gd name="T7" fmla="*/ 618 h 790"/>
                <a:gd name="T8" fmla="*/ 326 w 396"/>
                <a:gd name="T9" fmla="*/ 394 h 790"/>
                <a:gd name="T10" fmla="*/ 396 w 396"/>
                <a:gd name="T11" fmla="*/ 485 h 790"/>
                <a:gd name="T12" fmla="*/ 396 w 396"/>
                <a:gd name="T13" fmla="*/ 0 h 790"/>
                <a:gd name="T14" fmla="*/ 2 w 396"/>
                <a:gd name="T15" fmla="*/ 361 h 790"/>
                <a:gd name="T16" fmla="*/ 0 w 396"/>
                <a:gd name="T17" fmla="*/ 396 h 790"/>
                <a:gd name="T18" fmla="*/ 214 w 396"/>
                <a:gd name="T19" fmla="*/ 748 h 790"/>
                <a:gd name="T20" fmla="*/ 354 w 396"/>
                <a:gd name="T21" fmla="*/ 790 h 790"/>
                <a:gd name="T22" fmla="*/ 225 w 396"/>
                <a:gd name="T23" fmla="*/ 576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6" h="790">
                  <a:moveTo>
                    <a:pt x="225" y="576"/>
                  </a:moveTo>
                  <a:cubicBezTo>
                    <a:pt x="359" y="528"/>
                    <a:pt x="390" y="676"/>
                    <a:pt x="390" y="676"/>
                  </a:cubicBezTo>
                  <a:cubicBezTo>
                    <a:pt x="393" y="665"/>
                    <a:pt x="396" y="653"/>
                    <a:pt x="396" y="640"/>
                  </a:cubicBezTo>
                  <a:cubicBezTo>
                    <a:pt x="396" y="618"/>
                    <a:pt x="396" y="618"/>
                    <a:pt x="396" y="618"/>
                  </a:cubicBezTo>
                  <a:cubicBezTo>
                    <a:pt x="384" y="519"/>
                    <a:pt x="326" y="394"/>
                    <a:pt x="326" y="394"/>
                  </a:cubicBezTo>
                  <a:cubicBezTo>
                    <a:pt x="357" y="421"/>
                    <a:pt x="376" y="453"/>
                    <a:pt x="396" y="485"/>
                  </a:cubicBezTo>
                  <a:cubicBezTo>
                    <a:pt x="396" y="0"/>
                    <a:pt x="396" y="0"/>
                    <a:pt x="396" y="0"/>
                  </a:cubicBezTo>
                  <a:cubicBezTo>
                    <a:pt x="180" y="0"/>
                    <a:pt x="20" y="159"/>
                    <a:pt x="2" y="361"/>
                  </a:cubicBezTo>
                  <a:cubicBezTo>
                    <a:pt x="1" y="372"/>
                    <a:pt x="0" y="384"/>
                    <a:pt x="0" y="396"/>
                  </a:cubicBezTo>
                  <a:cubicBezTo>
                    <a:pt x="0" y="549"/>
                    <a:pt x="87" y="682"/>
                    <a:pt x="214" y="748"/>
                  </a:cubicBezTo>
                  <a:cubicBezTo>
                    <a:pt x="257" y="770"/>
                    <a:pt x="304" y="785"/>
                    <a:pt x="354" y="790"/>
                  </a:cubicBezTo>
                  <a:cubicBezTo>
                    <a:pt x="360" y="556"/>
                    <a:pt x="225" y="576"/>
                    <a:pt x="225" y="5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6353774" y="3065380"/>
              <a:ext cx="1315783" cy="2602109"/>
            </a:xfrm>
            <a:custGeom>
              <a:avLst/>
              <a:gdLst>
                <a:gd name="T0" fmla="*/ 375 w 396"/>
                <a:gd name="T1" fmla="*/ 524 h 783"/>
                <a:gd name="T2" fmla="*/ 396 w 396"/>
                <a:gd name="T3" fmla="*/ 396 h 783"/>
                <a:gd name="T4" fmla="*/ 0 w 396"/>
                <a:gd name="T5" fmla="*/ 0 h 783"/>
                <a:gd name="T6" fmla="*/ 0 w 396"/>
                <a:gd name="T7" fmla="*/ 485 h 783"/>
                <a:gd name="T8" fmla="*/ 45 w 396"/>
                <a:gd name="T9" fmla="*/ 680 h 783"/>
                <a:gd name="T10" fmla="*/ 181 w 396"/>
                <a:gd name="T11" fmla="*/ 568 h 783"/>
                <a:gd name="T12" fmla="*/ 83 w 396"/>
                <a:gd name="T13" fmla="*/ 783 h 783"/>
                <a:gd name="T14" fmla="*/ 166 w 396"/>
                <a:gd name="T15" fmla="*/ 756 h 783"/>
                <a:gd name="T16" fmla="*/ 375 w 396"/>
                <a:gd name="T17" fmla="*/ 524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6" h="783">
                  <a:moveTo>
                    <a:pt x="375" y="524"/>
                  </a:moveTo>
                  <a:cubicBezTo>
                    <a:pt x="388" y="484"/>
                    <a:pt x="396" y="441"/>
                    <a:pt x="396" y="396"/>
                  </a:cubicBezTo>
                  <a:cubicBezTo>
                    <a:pt x="396" y="178"/>
                    <a:pt x="212" y="0"/>
                    <a:pt x="0" y="0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44" y="580"/>
                    <a:pt x="45" y="680"/>
                    <a:pt x="45" y="680"/>
                  </a:cubicBezTo>
                  <a:cubicBezTo>
                    <a:pt x="99" y="552"/>
                    <a:pt x="181" y="568"/>
                    <a:pt x="181" y="568"/>
                  </a:cubicBezTo>
                  <a:cubicBezTo>
                    <a:pt x="113" y="603"/>
                    <a:pt x="87" y="688"/>
                    <a:pt x="83" y="783"/>
                  </a:cubicBezTo>
                  <a:cubicBezTo>
                    <a:pt x="112" y="777"/>
                    <a:pt x="139" y="768"/>
                    <a:pt x="166" y="756"/>
                  </a:cubicBezTo>
                  <a:cubicBezTo>
                    <a:pt x="264" y="711"/>
                    <a:pt x="340" y="627"/>
                    <a:pt x="375" y="5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>
              <a:off x="5785659" y="4375552"/>
              <a:ext cx="1168494" cy="2482447"/>
            </a:xfrm>
            <a:custGeom>
              <a:avLst/>
              <a:gdLst>
                <a:gd name="connsiteX0" fmla="*/ 379435 w 1322387"/>
                <a:gd name="connsiteY0" fmla="*/ 0 h 2809391"/>
                <a:gd name="connsiteX1" fmla="*/ 642410 w 1322387"/>
                <a:gd name="connsiteY1" fmla="*/ 342206 h 2809391"/>
                <a:gd name="connsiteX2" fmla="*/ 811465 w 1322387"/>
                <a:gd name="connsiteY2" fmla="*/ 1075504 h 2809391"/>
                <a:gd name="connsiteX3" fmla="*/ 1322387 w 1322387"/>
                <a:gd name="connsiteY3" fmla="*/ 654328 h 2809391"/>
                <a:gd name="connsiteX4" fmla="*/ 954223 w 1322387"/>
                <a:gd name="connsiteY4" fmla="*/ 1462836 h 2809391"/>
                <a:gd name="connsiteX5" fmla="*/ 1114769 w 1322387"/>
                <a:gd name="connsiteY5" fmla="*/ 2755257 h 2809391"/>
                <a:gd name="connsiteX6" fmla="*/ 1128624 w 1322387"/>
                <a:gd name="connsiteY6" fmla="*/ 2809391 h 2809391"/>
                <a:gd name="connsiteX7" fmla="*/ 216621 w 1322387"/>
                <a:gd name="connsiteY7" fmla="*/ 2809391 h 2809391"/>
                <a:gd name="connsiteX8" fmla="*/ 250824 w 1322387"/>
                <a:gd name="connsiteY8" fmla="*/ 2700453 h 2809391"/>
                <a:gd name="connsiteX9" fmla="*/ 484625 w 1322387"/>
                <a:gd name="connsiteY9" fmla="*/ 1489160 h 2809391"/>
                <a:gd name="connsiteX10" fmla="*/ 0 w 1322387"/>
                <a:gd name="connsiteY10" fmla="*/ 684412 h 2809391"/>
                <a:gd name="connsiteX11" fmla="*/ 619869 w 1322387"/>
                <a:gd name="connsiteY11" fmla="*/ 1060462 h 2809391"/>
                <a:gd name="connsiteX12" fmla="*/ 642410 w 1322387"/>
                <a:gd name="connsiteY12" fmla="*/ 925084 h 2809391"/>
                <a:gd name="connsiteX13" fmla="*/ 642410 w 1322387"/>
                <a:gd name="connsiteY13" fmla="*/ 842353 h 2809391"/>
                <a:gd name="connsiteX14" fmla="*/ 379435 w 1322387"/>
                <a:gd name="connsiteY14" fmla="*/ 0 h 280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22387" h="2809391">
                  <a:moveTo>
                    <a:pt x="379435" y="0"/>
                  </a:moveTo>
                  <a:cubicBezTo>
                    <a:pt x="495895" y="101534"/>
                    <a:pt x="578545" y="221870"/>
                    <a:pt x="642410" y="342206"/>
                  </a:cubicBezTo>
                  <a:cubicBezTo>
                    <a:pt x="830249" y="699454"/>
                    <a:pt x="811465" y="1075504"/>
                    <a:pt x="811465" y="1075504"/>
                  </a:cubicBezTo>
                  <a:cubicBezTo>
                    <a:pt x="1014331" y="594160"/>
                    <a:pt x="1322387" y="654328"/>
                    <a:pt x="1322387" y="654328"/>
                  </a:cubicBezTo>
                  <a:cubicBezTo>
                    <a:pt x="1066926" y="785946"/>
                    <a:pt x="969250" y="1105588"/>
                    <a:pt x="954223" y="1462836"/>
                  </a:cubicBezTo>
                  <a:cubicBezTo>
                    <a:pt x="930978" y="1930784"/>
                    <a:pt x="1042684" y="2466274"/>
                    <a:pt x="1114769" y="2755257"/>
                  </a:cubicBezTo>
                  <a:lnTo>
                    <a:pt x="1128624" y="2809391"/>
                  </a:lnTo>
                  <a:lnTo>
                    <a:pt x="216621" y="2809391"/>
                  </a:lnTo>
                  <a:lnTo>
                    <a:pt x="250824" y="2700453"/>
                  </a:lnTo>
                  <a:cubicBezTo>
                    <a:pt x="410252" y="2169047"/>
                    <a:pt x="474764" y="1778718"/>
                    <a:pt x="484625" y="1489160"/>
                  </a:cubicBezTo>
                  <a:cubicBezTo>
                    <a:pt x="507166" y="609202"/>
                    <a:pt x="0" y="684412"/>
                    <a:pt x="0" y="684412"/>
                  </a:cubicBezTo>
                  <a:cubicBezTo>
                    <a:pt x="503409" y="503908"/>
                    <a:pt x="619869" y="1060462"/>
                    <a:pt x="619869" y="1060462"/>
                  </a:cubicBezTo>
                  <a:cubicBezTo>
                    <a:pt x="631139" y="1019097"/>
                    <a:pt x="638653" y="973971"/>
                    <a:pt x="642410" y="925084"/>
                  </a:cubicBezTo>
                  <a:cubicBezTo>
                    <a:pt x="642410" y="898761"/>
                    <a:pt x="642410" y="872437"/>
                    <a:pt x="642410" y="842353"/>
                  </a:cubicBezTo>
                  <a:cubicBezTo>
                    <a:pt x="623626" y="470063"/>
                    <a:pt x="379435" y="0"/>
                    <a:pt x="37943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421785" y="3232841"/>
            <a:ext cx="2775327" cy="3999808"/>
            <a:chOff x="8933403" y="3065380"/>
            <a:chExt cx="2631566" cy="3792619"/>
          </a:xfrm>
          <a:solidFill>
            <a:schemeClr val="accent6"/>
          </a:solidFill>
        </p:grpSpPr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8933403" y="3065380"/>
              <a:ext cx="1315783" cy="2625955"/>
            </a:xfrm>
            <a:custGeom>
              <a:avLst/>
              <a:gdLst>
                <a:gd name="T0" fmla="*/ 225 w 396"/>
                <a:gd name="T1" fmla="*/ 576 h 790"/>
                <a:gd name="T2" fmla="*/ 390 w 396"/>
                <a:gd name="T3" fmla="*/ 676 h 790"/>
                <a:gd name="T4" fmla="*/ 396 w 396"/>
                <a:gd name="T5" fmla="*/ 640 h 790"/>
                <a:gd name="T6" fmla="*/ 396 w 396"/>
                <a:gd name="T7" fmla="*/ 618 h 790"/>
                <a:gd name="T8" fmla="*/ 326 w 396"/>
                <a:gd name="T9" fmla="*/ 394 h 790"/>
                <a:gd name="T10" fmla="*/ 396 w 396"/>
                <a:gd name="T11" fmla="*/ 485 h 790"/>
                <a:gd name="T12" fmla="*/ 396 w 396"/>
                <a:gd name="T13" fmla="*/ 0 h 790"/>
                <a:gd name="T14" fmla="*/ 2 w 396"/>
                <a:gd name="T15" fmla="*/ 361 h 790"/>
                <a:gd name="T16" fmla="*/ 0 w 396"/>
                <a:gd name="T17" fmla="*/ 396 h 790"/>
                <a:gd name="T18" fmla="*/ 214 w 396"/>
                <a:gd name="T19" fmla="*/ 748 h 790"/>
                <a:gd name="T20" fmla="*/ 354 w 396"/>
                <a:gd name="T21" fmla="*/ 790 h 790"/>
                <a:gd name="T22" fmla="*/ 225 w 396"/>
                <a:gd name="T23" fmla="*/ 576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6" h="790">
                  <a:moveTo>
                    <a:pt x="225" y="576"/>
                  </a:moveTo>
                  <a:cubicBezTo>
                    <a:pt x="359" y="528"/>
                    <a:pt x="390" y="676"/>
                    <a:pt x="390" y="676"/>
                  </a:cubicBezTo>
                  <a:cubicBezTo>
                    <a:pt x="393" y="665"/>
                    <a:pt x="396" y="653"/>
                    <a:pt x="396" y="640"/>
                  </a:cubicBezTo>
                  <a:cubicBezTo>
                    <a:pt x="396" y="618"/>
                    <a:pt x="396" y="618"/>
                    <a:pt x="396" y="618"/>
                  </a:cubicBezTo>
                  <a:cubicBezTo>
                    <a:pt x="384" y="519"/>
                    <a:pt x="326" y="394"/>
                    <a:pt x="326" y="394"/>
                  </a:cubicBezTo>
                  <a:cubicBezTo>
                    <a:pt x="357" y="421"/>
                    <a:pt x="376" y="453"/>
                    <a:pt x="396" y="485"/>
                  </a:cubicBezTo>
                  <a:cubicBezTo>
                    <a:pt x="396" y="0"/>
                    <a:pt x="396" y="0"/>
                    <a:pt x="396" y="0"/>
                  </a:cubicBezTo>
                  <a:cubicBezTo>
                    <a:pt x="180" y="0"/>
                    <a:pt x="20" y="159"/>
                    <a:pt x="2" y="361"/>
                  </a:cubicBezTo>
                  <a:cubicBezTo>
                    <a:pt x="1" y="372"/>
                    <a:pt x="0" y="384"/>
                    <a:pt x="0" y="396"/>
                  </a:cubicBezTo>
                  <a:cubicBezTo>
                    <a:pt x="0" y="549"/>
                    <a:pt x="87" y="682"/>
                    <a:pt x="214" y="748"/>
                  </a:cubicBezTo>
                  <a:cubicBezTo>
                    <a:pt x="257" y="770"/>
                    <a:pt x="304" y="785"/>
                    <a:pt x="354" y="790"/>
                  </a:cubicBezTo>
                  <a:cubicBezTo>
                    <a:pt x="360" y="556"/>
                    <a:pt x="225" y="576"/>
                    <a:pt x="225" y="5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10249186" y="3065380"/>
              <a:ext cx="1315783" cy="2602109"/>
            </a:xfrm>
            <a:custGeom>
              <a:avLst/>
              <a:gdLst>
                <a:gd name="T0" fmla="*/ 375 w 396"/>
                <a:gd name="T1" fmla="*/ 524 h 783"/>
                <a:gd name="T2" fmla="*/ 396 w 396"/>
                <a:gd name="T3" fmla="*/ 396 h 783"/>
                <a:gd name="T4" fmla="*/ 0 w 396"/>
                <a:gd name="T5" fmla="*/ 0 h 783"/>
                <a:gd name="T6" fmla="*/ 0 w 396"/>
                <a:gd name="T7" fmla="*/ 485 h 783"/>
                <a:gd name="T8" fmla="*/ 45 w 396"/>
                <a:gd name="T9" fmla="*/ 680 h 783"/>
                <a:gd name="T10" fmla="*/ 181 w 396"/>
                <a:gd name="T11" fmla="*/ 568 h 783"/>
                <a:gd name="T12" fmla="*/ 83 w 396"/>
                <a:gd name="T13" fmla="*/ 783 h 783"/>
                <a:gd name="T14" fmla="*/ 166 w 396"/>
                <a:gd name="T15" fmla="*/ 756 h 783"/>
                <a:gd name="T16" fmla="*/ 375 w 396"/>
                <a:gd name="T17" fmla="*/ 524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6" h="783">
                  <a:moveTo>
                    <a:pt x="375" y="524"/>
                  </a:moveTo>
                  <a:cubicBezTo>
                    <a:pt x="388" y="484"/>
                    <a:pt x="396" y="441"/>
                    <a:pt x="396" y="396"/>
                  </a:cubicBezTo>
                  <a:cubicBezTo>
                    <a:pt x="396" y="178"/>
                    <a:pt x="212" y="0"/>
                    <a:pt x="0" y="0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44" y="580"/>
                    <a:pt x="45" y="680"/>
                    <a:pt x="45" y="680"/>
                  </a:cubicBezTo>
                  <a:cubicBezTo>
                    <a:pt x="99" y="552"/>
                    <a:pt x="181" y="568"/>
                    <a:pt x="181" y="568"/>
                  </a:cubicBezTo>
                  <a:cubicBezTo>
                    <a:pt x="113" y="603"/>
                    <a:pt x="87" y="688"/>
                    <a:pt x="83" y="783"/>
                  </a:cubicBezTo>
                  <a:cubicBezTo>
                    <a:pt x="112" y="777"/>
                    <a:pt x="139" y="768"/>
                    <a:pt x="166" y="756"/>
                  </a:cubicBezTo>
                  <a:cubicBezTo>
                    <a:pt x="264" y="711"/>
                    <a:pt x="340" y="627"/>
                    <a:pt x="375" y="5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3" name="Freeform 52"/>
            <p:cNvSpPr/>
            <p:nvPr/>
          </p:nvSpPr>
          <p:spPr>
            <a:xfrm>
              <a:off x="9681071" y="4375552"/>
              <a:ext cx="1168494" cy="2482447"/>
            </a:xfrm>
            <a:custGeom>
              <a:avLst/>
              <a:gdLst>
                <a:gd name="connsiteX0" fmla="*/ 379435 w 1322387"/>
                <a:gd name="connsiteY0" fmla="*/ 0 h 2809391"/>
                <a:gd name="connsiteX1" fmla="*/ 642410 w 1322387"/>
                <a:gd name="connsiteY1" fmla="*/ 342206 h 2809391"/>
                <a:gd name="connsiteX2" fmla="*/ 811465 w 1322387"/>
                <a:gd name="connsiteY2" fmla="*/ 1075504 h 2809391"/>
                <a:gd name="connsiteX3" fmla="*/ 1322387 w 1322387"/>
                <a:gd name="connsiteY3" fmla="*/ 654328 h 2809391"/>
                <a:gd name="connsiteX4" fmla="*/ 954223 w 1322387"/>
                <a:gd name="connsiteY4" fmla="*/ 1462836 h 2809391"/>
                <a:gd name="connsiteX5" fmla="*/ 1114769 w 1322387"/>
                <a:gd name="connsiteY5" fmla="*/ 2755257 h 2809391"/>
                <a:gd name="connsiteX6" fmla="*/ 1128624 w 1322387"/>
                <a:gd name="connsiteY6" fmla="*/ 2809391 h 2809391"/>
                <a:gd name="connsiteX7" fmla="*/ 216621 w 1322387"/>
                <a:gd name="connsiteY7" fmla="*/ 2809391 h 2809391"/>
                <a:gd name="connsiteX8" fmla="*/ 250824 w 1322387"/>
                <a:gd name="connsiteY8" fmla="*/ 2700453 h 2809391"/>
                <a:gd name="connsiteX9" fmla="*/ 484625 w 1322387"/>
                <a:gd name="connsiteY9" fmla="*/ 1489160 h 2809391"/>
                <a:gd name="connsiteX10" fmla="*/ 0 w 1322387"/>
                <a:gd name="connsiteY10" fmla="*/ 684412 h 2809391"/>
                <a:gd name="connsiteX11" fmla="*/ 619869 w 1322387"/>
                <a:gd name="connsiteY11" fmla="*/ 1060462 h 2809391"/>
                <a:gd name="connsiteX12" fmla="*/ 642410 w 1322387"/>
                <a:gd name="connsiteY12" fmla="*/ 925084 h 2809391"/>
                <a:gd name="connsiteX13" fmla="*/ 642410 w 1322387"/>
                <a:gd name="connsiteY13" fmla="*/ 842353 h 2809391"/>
                <a:gd name="connsiteX14" fmla="*/ 379435 w 1322387"/>
                <a:gd name="connsiteY14" fmla="*/ 0 h 280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22387" h="2809391">
                  <a:moveTo>
                    <a:pt x="379435" y="0"/>
                  </a:moveTo>
                  <a:cubicBezTo>
                    <a:pt x="495895" y="101534"/>
                    <a:pt x="578545" y="221870"/>
                    <a:pt x="642410" y="342206"/>
                  </a:cubicBezTo>
                  <a:cubicBezTo>
                    <a:pt x="830249" y="699454"/>
                    <a:pt x="811465" y="1075504"/>
                    <a:pt x="811465" y="1075504"/>
                  </a:cubicBezTo>
                  <a:cubicBezTo>
                    <a:pt x="1014331" y="594160"/>
                    <a:pt x="1322387" y="654328"/>
                    <a:pt x="1322387" y="654328"/>
                  </a:cubicBezTo>
                  <a:cubicBezTo>
                    <a:pt x="1066926" y="785946"/>
                    <a:pt x="969250" y="1105588"/>
                    <a:pt x="954223" y="1462836"/>
                  </a:cubicBezTo>
                  <a:cubicBezTo>
                    <a:pt x="930978" y="1930784"/>
                    <a:pt x="1042684" y="2466274"/>
                    <a:pt x="1114769" y="2755257"/>
                  </a:cubicBezTo>
                  <a:lnTo>
                    <a:pt x="1128624" y="2809391"/>
                  </a:lnTo>
                  <a:lnTo>
                    <a:pt x="216621" y="2809391"/>
                  </a:lnTo>
                  <a:lnTo>
                    <a:pt x="250824" y="2700453"/>
                  </a:lnTo>
                  <a:cubicBezTo>
                    <a:pt x="410252" y="2169047"/>
                    <a:pt x="474764" y="1778718"/>
                    <a:pt x="484625" y="1489160"/>
                  </a:cubicBezTo>
                  <a:cubicBezTo>
                    <a:pt x="507166" y="609202"/>
                    <a:pt x="0" y="684412"/>
                    <a:pt x="0" y="684412"/>
                  </a:cubicBezTo>
                  <a:cubicBezTo>
                    <a:pt x="503409" y="503908"/>
                    <a:pt x="619869" y="1060462"/>
                    <a:pt x="619869" y="1060462"/>
                  </a:cubicBezTo>
                  <a:cubicBezTo>
                    <a:pt x="631139" y="1019097"/>
                    <a:pt x="638653" y="973971"/>
                    <a:pt x="642410" y="925084"/>
                  </a:cubicBezTo>
                  <a:cubicBezTo>
                    <a:pt x="642410" y="898761"/>
                    <a:pt x="642410" y="872437"/>
                    <a:pt x="642410" y="842353"/>
                  </a:cubicBezTo>
                  <a:cubicBezTo>
                    <a:pt x="623626" y="470063"/>
                    <a:pt x="379435" y="0"/>
                    <a:pt x="37943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55" name="Freeform 54"/>
          <p:cNvSpPr>
            <a:spLocks/>
          </p:cNvSpPr>
          <p:nvPr/>
        </p:nvSpPr>
        <p:spPr bwMode="auto">
          <a:xfrm>
            <a:off x="6701231" y="5398662"/>
            <a:ext cx="0" cy="76928"/>
          </a:xfrm>
          <a:custGeom>
            <a:avLst/>
            <a:gdLst>
              <a:gd name="T0" fmla="*/ 0 h 22"/>
              <a:gd name="T1" fmla="*/ 22 h 22"/>
              <a:gd name="T2" fmla="*/ 0 h 2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2">
                <a:moveTo>
                  <a:pt x="0" y="0"/>
                </a:moveTo>
                <a:cubicBezTo>
                  <a:pt x="0" y="22"/>
                  <a:pt x="0" y="22"/>
                  <a:pt x="0" y="22"/>
                </a:cubicBezTo>
                <a:cubicBezTo>
                  <a:pt x="0" y="15"/>
                  <a:pt x="0" y="8"/>
                  <a:pt x="0" y="0"/>
                </a:cubicBezTo>
                <a:close/>
              </a:path>
            </a:pathLst>
          </a:custGeom>
          <a:solidFill>
            <a:srgbClr val="C0F1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56" name="Freeform 55"/>
          <p:cNvSpPr>
            <a:spLocks/>
          </p:cNvSpPr>
          <p:nvPr/>
        </p:nvSpPr>
        <p:spPr bwMode="auto">
          <a:xfrm>
            <a:off x="2456133" y="5398662"/>
            <a:ext cx="0" cy="76928"/>
          </a:xfrm>
          <a:custGeom>
            <a:avLst/>
            <a:gdLst>
              <a:gd name="T0" fmla="*/ 0 h 22"/>
              <a:gd name="T1" fmla="*/ 22 h 22"/>
              <a:gd name="T2" fmla="*/ 0 h 2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2">
                <a:moveTo>
                  <a:pt x="0" y="0"/>
                </a:moveTo>
                <a:cubicBezTo>
                  <a:pt x="0" y="22"/>
                  <a:pt x="0" y="22"/>
                  <a:pt x="0" y="22"/>
                </a:cubicBezTo>
                <a:cubicBezTo>
                  <a:pt x="0" y="15"/>
                  <a:pt x="0" y="8"/>
                  <a:pt x="0" y="0"/>
                </a:cubicBezTo>
                <a:close/>
              </a:path>
            </a:pathLst>
          </a:custGeom>
          <a:solidFill>
            <a:srgbClr val="C0F1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57" name="Freeform 56"/>
          <p:cNvSpPr>
            <a:spLocks/>
          </p:cNvSpPr>
          <p:nvPr/>
        </p:nvSpPr>
        <p:spPr bwMode="auto">
          <a:xfrm>
            <a:off x="10809448" y="5398662"/>
            <a:ext cx="0" cy="76928"/>
          </a:xfrm>
          <a:custGeom>
            <a:avLst/>
            <a:gdLst>
              <a:gd name="T0" fmla="*/ 0 h 22"/>
              <a:gd name="T1" fmla="*/ 22 h 22"/>
              <a:gd name="T2" fmla="*/ 0 h 2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2">
                <a:moveTo>
                  <a:pt x="0" y="0"/>
                </a:moveTo>
                <a:cubicBezTo>
                  <a:pt x="0" y="22"/>
                  <a:pt x="0" y="22"/>
                  <a:pt x="0" y="22"/>
                </a:cubicBezTo>
                <a:cubicBezTo>
                  <a:pt x="0" y="15"/>
                  <a:pt x="0" y="8"/>
                  <a:pt x="0" y="0"/>
                </a:cubicBezTo>
                <a:close/>
              </a:path>
            </a:pathLst>
          </a:custGeom>
          <a:solidFill>
            <a:srgbClr val="C0F1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1184891" y="3432843"/>
            <a:ext cx="2504020" cy="1163610"/>
            <a:chOff x="1019773" y="3948963"/>
            <a:chExt cx="2374312" cy="1103335"/>
          </a:xfrm>
        </p:grpSpPr>
        <p:sp>
          <p:nvSpPr>
            <p:cNvPr id="79" name="TextBox 78"/>
            <p:cNvSpPr txBox="1"/>
            <p:nvPr/>
          </p:nvSpPr>
          <p:spPr>
            <a:xfrm>
              <a:off x="1019773" y="4410628"/>
              <a:ext cx="2374312" cy="6416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66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“</a:t>
              </a:r>
              <a:r>
                <a:rPr lang="en-US" sz="1266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Lorem</a:t>
              </a:r>
              <a:r>
                <a:rPr lang="en-US" sz="1266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Ipsum</a:t>
              </a:r>
              <a:r>
                <a:rPr lang="en-US" sz="1266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is dolor </a:t>
              </a:r>
              <a:r>
                <a:rPr lang="en-US" sz="1266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sita</a:t>
              </a:r>
              <a:r>
                <a:rPr lang="en-US" sz="1266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slide power </a:t>
              </a:r>
              <a:r>
                <a:rPr lang="en-US" sz="1266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adus</a:t>
              </a:r>
              <a:r>
                <a:rPr lang="en-US" sz="1266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na</a:t>
              </a:r>
              <a:r>
                <a:rPr lang="en-US" sz="1266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but </a:t>
              </a:r>
              <a:r>
                <a:rPr lang="en-US" sz="1266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volup</a:t>
              </a:r>
              <a:endParaRPr lang="en-US" sz="1266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66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Ande</a:t>
              </a:r>
              <a:r>
                <a:rPr lang="en-US" sz="1266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inteman</a:t>
              </a:r>
              <a:r>
                <a:rPr lang="en-US" sz="1266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.”</a:t>
              </a:r>
              <a:endParaRPr lang="en-US" sz="1266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633579" y="3948963"/>
              <a:ext cx="1158032" cy="412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87" b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Clear Sans" panose="020B0503030202020304" pitchFamily="34" charset="0"/>
                  <a:sym typeface="Times New Roman" panose="02020603050405020304" pitchFamily="18" charset="0"/>
                </a:rPr>
                <a:t>Green Tree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439645" y="3432843"/>
            <a:ext cx="2504020" cy="1163610"/>
            <a:chOff x="1019773" y="3948963"/>
            <a:chExt cx="2374312" cy="1103335"/>
          </a:xfrm>
        </p:grpSpPr>
        <p:sp>
          <p:nvSpPr>
            <p:cNvPr id="82" name="TextBox 81"/>
            <p:cNvSpPr txBox="1"/>
            <p:nvPr/>
          </p:nvSpPr>
          <p:spPr>
            <a:xfrm>
              <a:off x="1019773" y="4410628"/>
              <a:ext cx="2374312" cy="6416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66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“</a:t>
              </a:r>
              <a:r>
                <a:rPr lang="en-US" sz="1266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Lorem</a:t>
              </a:r>
              <a:r>
                <a:rPr lang="en-US" sz="1266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Ipsum</a:t>
              </a:r>
              <a:r>
                <a:rPr lang="en-US" sz="1266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is dolor </a:t>
              </a:r>
              <a:r>
                <a:rPr lang="en-US" sz="1266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sita</a:t>
              </a:r>
              <a:r>
                <a:rPr lang="en-US" sz="1266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slide power </a:t>
              </a:r>
              <a:r>
                <a:rPr lang="en-US" sz="1266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adus</a:t>
              </a:r>
              <a:r>
                <a:rPr lang="en-US" sz="1266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na</a:t>
              </a:r>
              <a:r>
                <a:rPr lang="en-US" sz="1266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but </a:t>
              </a:r>
              <a:r>
                <a:rPr lang="en-US" sz="1266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volup</a:t>
              </a:r>
              <a:endParaRPr lang="en-US" sz="1266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66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Ande</a:t>
              </a:r>
              <a:r>
                <a:rPr lang="en-US" sz="1266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inteman</a:t>
              </a:r>
              <a:r>
                <a:rPr lang="en-US" sz="1266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.”</a:t>
              </a:r>
              <a:endParaRPr lang="en-US" sz="1266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609686" y="3948963"/>
              <a:ext cx="1205821" cy="412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87" b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Clear Sans" panose="020B0503030202020304" pitchFamily="34" charset="0"/>
                  <a:sym typeface="Times New Roman" panose="02020603050405020304" pitchFamily="18" charset="0"/>
                </a:rPr>
                <a:t>Purple Tree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566485" y="3432843"/>
            <a:ext cx="2504020" cy="1163610"/>
            <a:chOff x="1019773" y="3948963"/>
            <a:chExt cx="2374312" cy="1103335"/>
          </a:xfrm>
        </p:grpSpPr>
        <p:sp>
          <p:nvSpPr>
            <p:cNvPr id="85" name="TextBox 84"/>
            <p:cNvSpPr txBox="1"/>
            <p:nvPr/>
          </p:nvSpPr>
          <p:spPr>
            <a:xfrm>
              <a:off x="1019773" y="4410628"/>
              <a:ext cx="2374312" cy="6416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66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“</a:t>
              </a:r>
              <a:r>
                <a:rPr lang="en-US" sz="1266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Lorem</a:t>
              </a:r>
              <a:r>
                <a:rPr lang="en-US" sz="1266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Ipsum</a:t>
              </a:r>
              <a:r>
                <a:rPr lang="en-US" sz="1266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is dolor </a:t>
              </a:r>
              <a:r>
                <a:rPr lang="en-US" sz="1266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sita</a:t>
              </a:r>
              <a:r>
                <a:rPr lang="en-US" sz="1266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slide power </a:t>
              </a:r>
              <a:r>
                <a:rPr lang="en-US" sz="1266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adus</a:t>
              </a:r>
              <a:r>
                <a:rPr lang="en-US" sz="1266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na</a:t>
              </a:r>
              <a:r>
                <a:rPr lang="en-US" sz="1266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but </a:t>
              </a:r>
              <a:r>
                <a:rPr lang="en-US" sz="1266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volup</a:t>
              </a:r>
              <a:endParaRPr lang="en-US" sz="1266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66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Ande</a:t>
              </a:r>
              <a:r>
                <a:rPr lang="en-US" sz="1266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inteman</a:t>
              </a:r>
              <a:r>
                <a:rPr lang="en-US" sz="1266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.”</a:t>
              </a:r>
              <a:endParaRPr lang="en-US" sz="1266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706202" y="3948963"/>
              <a:ext cx="1012785" cy="412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87" b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Clear Sans" panose="020B0503030202020304" pitchFamily="34" charset="0"/>
                  <a:sym typeface="Times New Roman" panose="02020603050405020304" pitchFamily="18" charset="0"/>
                </a:rPr>
                <a:t>Blue Tree</a:t>
              </a:r>
            </a:p>
          </p:txBody>
        </p:sp>
      </p:grpSp>
      <p:sp>
        <p:nvSpPr>
          <p:cNvPr id="50" name="TextBox 51"/>
          <p:cNvSpPr txBox="1"/>
          <p:nvPr/>
        </p:nvSpPr>
        <p:spPr>
          <a:xfrm>
            <a:off x="1133549" y="1920477"/>
            <a:ext cx="10582202" cy="968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Lorem stebus danaime lovera donWakamare dimasa quosam santLoirem ipsume koler sit denimaOstebus daname lovera don yakamare dimasa qm santLorem ipsume denima dalam Ostebus daname lovera dono pakama dalaman</a:t>
            </a:r>
            <a:r>
              <a:rPr lang="en-US" altLang="zh-CN" sz="1266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.</a:t>
            </a:r>
            <a:r>
              <a:rPr lang="en-US" altLang="zh-CN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Lorem stebus danaime lovera donWakamare dimasa quosam santLoirem ipsume koler sit denimaOstebus daname lovera don yakamare dimasa qm santLorem ipsume denima dalam Ostebus daname lovera dono pakama dalaman</a:t>
            </a:r>
            <a:r>
              <a:rPr lang="en-US" altLang="zh-CN" sz="1266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.</a:t>
            </a:r>
            <a:endParaRPr lang="id-ID" altLang="zh-CN" sz="1266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Open Sans" panose="020B060603050402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54" name="Content Placeholder 2"/>
          <p:cNvSpPr txBox="1">
            <a:spLocks/>
          </p:cNvSpPr>
          <p:nvPr/>
        </p:nvSpPr>
        <p:spPr>
          <a:xfrm>
            <a:off x="4820637" y="366080"/>
            <a:ext cx="3217476" cy="3692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399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n-US" sz="2399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Text Box 11"/>
          <p:cNvSpPr txBox="1">
            <a:spLocks noChangeArrowheads="1"/>
          </p:cNvSpPr>
          <p:nvPr/>
        </p:nvSpPr>
        <p:spPr bwMode="auto">
          <a:xfrm>
            <a:off x="5108654" y="727938"/>
            <a:ext cx="264144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CLICK TO ADD CAPTION TEXT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02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334829" y="2167306"/>
            <a:ext cx="3230446" cy="1167939"/>
            <a:chOff x="5017868" y="1318260"/>
            <a:chExt cx="2297332" cy="83058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29200" y="2147252"/>
              <a:ext cx="2286000" cy="1588"/>
            </a:xfrm>
            <a:prstGeom prst="line">
              <a:avLst/>
            </a:prstGeom>
            <a:ln w="123825" cmpd="sng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017868" y="1924149"/>
              <a:ext cx="2286000" cy="1588"/>
            </a:xfrm>
            <a:prstGeom prst="line">
              <a:avLst/>
            </a:prstGeom>
            <a:ln w="123825" cmpd="sng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029200" y="1714500"/>
              <a:ext cx="2286000" cy="1588"/>
            </a:xfrm>
            <a:prstGeom prst="line">
              <a:avLst/>
            </a:prstGeom>
            <a:ln w="123825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029200" y="1516380"/>
              <a:ext cx="2286000" cy="1588"/>
            </a:xfrm>
            <a:prstGeom prst="line">
              <a:avLst/>
            </a:prstGeom>
            <a:ln w="123825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021580" y="1318260"/>
              <a:ext cx="2286000" cy="1588"/>
            </a:xfrm>
            <a:prstGeom prst="line">
              <a:avLst/>
            </a:prstGeom>
            <a:ln w="123825" cmpd="sng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Block Arc 10"/>
          <p:cNvSpPr/>
          <p:nvPr/>
        </p:nvSpPr>
        <p:spPr>
          <a:xfrm flipH="1">
            <a:off x="2439007" y="3248151"/>
            <a:ext cx="1825883" cy="1790806"/>
          </a:xfrm>
          <a:prstGeom prst="blockArc">
            <a:avLst>
              <a:gd name="adj1" fmla="val 6368185"/>
              <a:gd name="adj2" fmla="val 16213195"/>
              <a:gd name="adj3" fmla="val 9346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2" name="Block Arc 11"/>
          <p:cNvSpPr/>
          <p:nvPr/>
        </p:nvSpPr>
        <p:spPr>
          <a:xfrm flipH="1">
            <a:off x="2172110" y="2938789"/>
            <a:ext cx="2325440" cy="2325440"/>
          </a:xfrm>
          <a:prstGeom prst="blockArc">
            <a:avLst>
              <a:gd name="adj1" fmla="val 717830"/>
              <a:gd name="adj2" fmla="val 16212547"/>
              <a:gd name="adj3" fmla="val 7246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3" name="Block Arc 12"/>
          <p:cNvSpPr/>
          <p:nvPr/>
        </p:nvSpPr>
        <p:spPr>
          <a:xfrm flipH="1">
            <a:off x="1881923" y="2648601"/>
            <a:ext cx="2937683" cy="2937683"/>
          </a:xfrm>
          <a:prstGeom prst="blockArc">
            <a:avLst>
              <a:gd name="adj1" fmla="val 20207872"/>
              <a:gd name="adj2" fmla="val 16212231"/>
              <a:gd name="adj3" fmla="val 6142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Block Arc 13"/>
          <p:cNvSpPr/>
          <p:nvPr/>
        </p:nvSpPr>
        <p:spPr>
          <a:xfrm flipH="1">
            <a:off x="1599178" y="2365858"/>
            <a:ext cx="3503170" cy="3503170"/>
          </a:xfrm>
          <a:prstGeom prst="blockArc">
            <a:avLst>
              <a:gd name="adj1" fmla="val 18661781"/>
              <a:gd name="adj2" fmla="val 16202949"/>
              <a:gd name="adj3" fmla="val 508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5" name="Block Arc 14"/>
          <p:cNvSpPr/>
          <p:nvPr/>
        </p:nvSpPr>
        <p:spPr>
          <a:xfrm flipH="1">
            <a:off x="1314906" y="2081586"/>
            <a:ext cx="4071714" cy="4071714"/>
          </a:xfrm>
          <a:prstGeom prst="blockArc">
            <a:avLst>
              <a:gd name="adj1" fmla="val 17708139"/>
              <a:gd name="adj2" fmla="val 16202892"/>
              <a:gd name="adj3" fmla="val 420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38853" y="3169848"/>
            <a:ext cx="579005" cy="3519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87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45%</a:t>
            </a:r>
            <a:endParaRPr lang="en-US" sz="1969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40702" y="2859620"/>
            <a:ext cx="579005" cy="3519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87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50%</a:t>
            </a:r>
            <a:endParaRPr lang="en-US" sz="1969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38855" y="2576751"/>
            <a:ext cx="579005" cy="3519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87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75%</a:t>
            </a:r>
            <a:endParaRPr lang="en-US" sz="1969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40701" y="2282976"/>
            <a:ext cx="579005" cy="3519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87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85%</a:t>
            </a:r>
            <a:endParaRPr lang="en-US" sz="1969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71759" y="1974435"/>
            <a:ext cx="579005" cy="3519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87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95%</a:t>
            </a:r>
            <a:endParaRPr lang="en-US" sz="1969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663496" y="2170878"/>
            <a:ext cx="214301" cy="2233"/>
          </a:xfrm>
          <a:prstGeom prst="line">
            <a:avLst/>
          </a:prstGeom>
          <a:ln w="123825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63496" y="2447683"/>
            <a:ext cx="214301" cy="2233"/>
          </a:xfrm>
          <a:prstGeom prst="line">
            <a:avLst/>
          </a:prstGeom>
          <a:ln w="123825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663496" y="2722255"/>
            <a:ext cx="214301" cy="2233"/>
          </a:xfrm>
          <a:prstGeom prst="line">
            <a:avLst/>
          </a:prstGeom>
          <a:ln w="123825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663496" y="3034777"/>
            <a:ext cx="214301" cy="2233"/>
          </a:xfrm>
          <a:prstGeom prst="line">
            <a:avLst/>
          </a:prstGeom>
          <a:ln w="123825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663496" y="3329440"/>
            <a:ext cx="214301" cy="2233"/>
          </a:xfrm>
          <a:prstGeom prst="line">
            <a:avLst/>
          </a:prstGeom>
          <a:ln w="123825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100"/>
          <p:cNvGrpSpPr/>
          <p:nvPr/>
        </p:nvGrpSpPr>
        <p:grpSpPr>
          <a:xfrm>
            <a:off x="8103014" y="1889579"/>
            <a:ext cx="3645243" cy="903877"/>
            <a:chOff x="1315498" y="1113781"/>
            <a:chExt cx="2592315" cy="642792"/>
          </a:xfrm>
        </p:grpSpPr>
        <p:sp>
          <p:nvSpPr>
            <p:cNvPr id="32" name="Text Placeholder 3"/>
            <p:cNvSpPr txBox="1">
              <a:spLocks/>
            </p:cNvSpPr>
            <p:nvPr/>
          </p:nvSpPr>
          <p:spPr>
            <a:xfrm>
              <a:off x="1315499" y="1113781"/>
              <a:ext cx="855620" cy="18463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85829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1687" b="1" dirty="0">
                  <a:solidFill>
                    <a:schemeClr val="accent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Number One</a:t>
              </a:r>
            </a:p>
          </p:txBody>
        </p:sp>
        <p:sp>
          <p:nvSpPr>
            <p:cNvPr id="33" name="Text Placeholder 3"/>
            <p:cNvSpPr txBox="1">
              <a:spLocks/>
            </p:cNvSpPr>
            <p:nvPr/>
          </p:nvSpPr>
          <p:spPr>
            <a:xfrm>
              <a:off x="1315498" y="1295020"/>
              <a:ext cx="2592315" cy="461553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85829">
                <a:spcBef>
                  <a:spcPct val="20000"/>
                </a:spcBef>
                <a:defRPr/>
              </a:pPr>
              <a:r>
                <a:rPr lang="en-US" sz="1406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There are many variations of passages of Lorem Ipsum available, but the majority have suffered alteration in form.</a:t>
              </a:r>
            </a:p>
          </p:txBody>
        </p:sp>
      </p:grpSp>
      <p:sp>
        <p:nvSpPr>
          <p:cNvPr id="34" name="Text Placeholder 3"/>
          <p:cNvSpPr txBox="1">
            <a:spLocks/>
          </p:cNvSpPr>
          <p:nvPr/>
        </p:nvSpPr>
        <p:spPr>
          <a:xfrm>
            <a:off x="6918001" y="1826654"/>
            <a:ext cx="865622" cy="1038746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85829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675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01</a:t>
            </a:r>
          </a:p>
        </p:txBody>
      </p:sp>
      <p:grpSp>
        <p:nvGrpSpPr>
          <p:cNvPr id="35" name="Group 104"/>
          <p:cNvGrpSpPr/>
          <p:nvPr/>
        </p:nvGrpSpPr>
        <p:grpSpPr>
          <a:xfrm>
            <a:off x="8103014" y="2906889"/>
            <a:ext cx="3645243" cy="903877"/>
            <a:chOff x="1315498" y="1113781"/>
            <a:chExt cx="2592315" cy="642792"/>
          </a:xfrm>
        </p:grpSpPr>
        <p:sp>
          <p:nvSpPr>
            <p:cNvPr id="36" name="Text Placeholder 3"/>
            <p:cNvSpPr txBox="1">
              <a:spLocks/>
            </p:cNvSpPr>
            <p:nvPr/>
          </p:nvSpPr>
          <p:spPr>
            <a:xfrm>
              <a:off x="1315499" y="1113781"/>
              <a:ext cx="857399" cy="18463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85829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1687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Number Two</a:t>
              </a:r>
            </a:p>
          </p:txBody>
        </p:sp>
        <p:sp>
          <p:nvSpPr>
            <p:cNvPr id="37" name="Text Placeholder 3"/>
            <p:cNvSpPr txBox="1">
              <a:spLocks/>
            </p:cNvSpPr>
            <p:nvPr/>
          </p:nvSpPr>
          <p:spPr>
            <a:xfrm>
              <a:off x="1315498" y="1295020"/>
              <a:ext cx="2592315" cy="461553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85829">
                <a:spcBef>
                  <a:spcPct val="20000"/>
                </a:spcBef>
                <a:defRPr/>
              </a:pPr>
              <a:r>
                <a:rPr lang="en-US" sz="1406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There are many variations of passages of Lorem Ipsum available, but the majority have suffered alteration in form.</a:t>
              </a:r>
            </a:p>
          </p:txBody>
        </p:sp>
      </p:grpSp>
      <p:sp>
        <p:nvSpPr>
          <p:cNvPr id="38" name="Text Placeholder 3"/>
          <p:cNvSpPr txBox="1">
            <a:spLocks/>
          </p:cNvSpPr>
          <p:nvPr/>
        </p:nvSpPr>
        <p:spPr>
          <a:xfrm>
            <a:off x="6918001" y="2843964"/>
            <a:ext cx="865622" cy="1038746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85829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6750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02</a:t>
            </a:r>
          </a:p>
        </p:txBody>
      </p:sp>
      <p:grpSp>
        <p:nvGrpSpPr>
          <p:cNvPr id="39" name="Group 108"/>
          <p:cNvGrpSpPr/>
          <p:nvPr/>
        </p:nvGrpSpPr>
        <p:grpSpPr>
          <a:xfrm>
            <a:off x="8103014" y="3943324"/>
            <a:ext cx="3645243" cy="903877"/>
            <a:chOff x="1315498" y="1113781"/>
            <a:chExt cx="2592315" cy="642792"/>
          </a:xfrm>
        </p:grpSpPr>
        <p:sp>
          <p:nvSpPr>
            <p:cNvPr id="40" name="Text Placeholder 3"/>
            <p:cNvSpPr txBox="1">
              <a:spLocks/>
            </p:cNvSpPr>
            <p:nvPr/>
          </p:nvSpPr>
          <p:spPr>
            <a:xfrm>
              <a:off x="1315499" y="1113781"/>
              <a:ext cx="969755" cy="18463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85829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1687" b="1" dirty="0">
                  <a:solidFill>
                    <a:schemeClr val="accent3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Number Three</a:t>
              </a:r>
            </a:p>
          </p:txBody>
        </p:sp>
        <p:sp>
          <p:nvSpPr>
            <p:cNvPr id="41" name="Text Placeholder 3"/>
            <p:cNvSpPr txBox="1">
              <a:spLocks/>
            </p:cNvSpPr>
            <p:nvPr/>
          </p:nvSpPr>
          <p:spPr>
            <a:xfrm>
              <a:off x="1315498" y="1295020"/>
              <a:ext cx="2592315" cy="461553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85829">
                <a:spcBef>
                  <a:spcPct val="20000"/>
                </a:spcBef>
                <a:defRPr/>
              </a:pPr>
              <a:r>
                <a:rPr lang="en-US" sz="1406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There are many variations of passages of Lorem Ipsum available, but the majority have suffered alteration in form.</a:t>
              </a:r>
            </a:p>
          </p:txBody>
        </p:sp>
      </p:grpSp>
      <p:sp>
        <p:nvSpPr>
          <p:cNvPr id="42" name="Text Placeholder 3"/>
          <p:cNvSpPr txBox="1">
            <a:spLocks/>
          </p:cNvSpPr>
          <p:nvPr/>
        </p:nvSpPr>
        <p:spPr>
          <a:xfrm>
            <a:off x="6918001" y="3880399"/>
            <a:ext cx="865622" cy="1038746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85829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6750" dirty="0">
                <a:solidFill>
                  <a:schemeClr val="accent3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03</a:t>
            </a:r>
          </a:p>
        </p:txBody>
      </p:sp>
      <p:grpSp>
        <p:nvGrpSpPr>
          <p:cNvPr id="43" name="Group 112"/>
          <p:cNvGrpSpPr/>
          <p:nvPr/>
        </p:nvGrpSpPr>
        <p:grpSpPr>
          <a:xfrm>
            <a:off x="8103014" y="4999173"/>
            <a:ext cx="3645243" cy="903877"/>
            <a:chOff x="1315498" y="1113781"/>
            <a:chExt cx="2592315" cy="642792"/>
          </a:xfrm>
        </p:grpSpPr>
        <p:sp>
          <p:nvSpPr>
            <p:cNvPr id="44" name="Text Placeholder 3"/>
            <p:cNvSpPr txBox="1">
              <a:spLocks/>
            </p:cNvSpPr>
            <p:nvPr/>
          </p:nvSpPr>
          <p:spPr>
            <a:xfrm>
              <a:off x="1315499" y="1113781"/>
              <a:ext cx="905779" cy="18463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85829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1687" b="1" dirty="0">
                  <a:solidFill>
                    <a:schemeClr val="accent4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Number Four</a:t>
              </a:r>
            </a:p>
          </p:txBody>
        </p:sp>
        <p:sp>
          <p:nvSpPr>
            <p:cNvPr id="45" name="Text Placeholder 3"/>
            <p:cNvSpPr txBox="1">
              <a:spLocks/>
            </p:cNvSpPr>
            <p:nvPr/>
          </p:nvSpPr>
          <p:spPr>
            <a:xfrm>
              <a:off x="1315498" y="1295020"/>
              <a:ext cx="2592315" cy="461553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85829">
                <a:spcBef>
                  <a:spcPct val="20000"/>
                </a:spcBef>
                <a:defRPr/>
              </a:pPr>
              <a:r>
                <a:rPr lang="en-US" sz="1406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There are many variations of passages of Lorem Ipsum available, but the majority have suffered alteration in form.</a:t>
              </a:r>
            </a:p>
          </p:txBody>
        </p:sp>
      </p:grpSp>
      <p:sp>
        <p:nvSpPr>
          <p:cNvPr id="46" name="Text Placeholder 3"/>
          <p:cNvSpPr txBox="1">
            <a:spLocks/>
          </p:cNvSpPr>
          <p:nvPr/>
        </p:nvSpPr>
        <p:spPr>
          <a:xfrm>
            <a:off x="6918000" y="4936248"/>
            <a:ext cx="865622" cy="1038746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85829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6750" dirty="0">
                <a:solidFill>
                  <a:schemeClr val="accent4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04</a:t>
            </a:r>
          </a:p>
        </p:txBody>
      </p:sp>
      <p:grpSp>
        <p:nvGrpSpPr>
          <p:cNvPr id="47" name="Group 112"/>
          <p:cNvGrpSpPr/>
          <p:nvPr/>
        </p:nvGrpSpPr>
        <p:grpSpPr>
          <a:xfrm>
            <a:off x="8103014" y="6081001"/>
            <a:ext cx="3645243" cy="903879"/>
            <a:chOff x="1315498" y="1113781"/>
            <a:chExt cx="2592315" cy="642794"/>
          </a:xfrm>
        </p:grpSpPr>
        <p:sp>
          <p:nvSpPr>
            <p:cNvPr id="48" name="Text Placeholder 3"/>
            <p:cNvSpPr txBox="1">
              <a:spLocks/>
            </p:cNvSpPr>
            <p:nvPr/>
          </p:nvSpPr>
          <p:spPr>
            <a:xfrm>
              <a:off x="1315498" y="1113781"/>
              <a:ext cx="838199" cy="18463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85829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1687" b="1" dirty="0">
                  <a:solidFill>
                    <a:schemeClr val="accent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Number five</a:t>
              </a:r>
            </a:p>
          </p:txBody>
        </p:sp>
        <p:sp>
          <p:nvSpPr>
            <p:cNvPr id="49" name="Text Placeholder 3"/>
            <p:cNvSpPr txBox="1">
              <a:spLocks/>
            </p:cNvSpPr>
            <p:nvPr/>
          </p:nvSpPr>
          <p:spPr>
            <a:xfrm>
              <a:off x="1315498" y="1295021"/>
              <a:ext cx="2592315" cy="461554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85829">
                <a:spcBef>
                  <a:spcPct val="20000"/>
                </a:spcBef>
                <a:defRPr/>
              </a:pPr>
              <a:r>
                <a:rPr lang="en-US" sz="1406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There are many variations of passages of Lorem Ipsum available, but the majority have suffered alteration in form.</a:t>
              </a:r>
            </a:p>
          </p:txBody>
        </p:sp>
      </p:grpSp>
      <p:sp>
        <p:nvSpPr>
          <p:cNvPr id="50" name="Text Placeholder 3"/>
          <p:cNvSpPr txBox="1">
            <a:spLocks/>
          </p:cNvSpPr>
          <p:nvPr/>
        </p:nvSpPr>
        <p:spPr>
          <a:xfrm>
            <a:off x="6918000" y="6018079"/>
            <a:ext cx="865622" cy="1038746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85829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6750" dirty="0">
                <a:solidFill>
                  <a:schemeClr val="accent5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05</a:t>
            </a: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4820637" y="366080"/>
            <a:ext cx="3217476" cy="3692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399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n-US" sz="2399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Text Box 11"/>
          <p:cNvSpPr txBox="1">
            <a:spLocks noChangeArrowheads="1"/>
          </p:cNvSpPr>
          <p:nvPr/>
        </p:nvSpPr>
        <p:spPr bwMode="auto">
          <a:xfrm>
            <a:off x="5108654" y="727938"/>
            <a:ext cx="264144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CLICK TO ADD CAPTION TEXT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80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34" grpId="0"/>
      <p:bldP spid="38" grpId="0"/>
      <p:bldP spid="42" grpId="0"/>
      <p:bldP spid="46" grpId="0"/>
      <p:bldP spid="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60332" y="1814991"/>
            <a:ext cx="4664771" cy="3402040"/>
            <a:chOff x="4051300" y="2192338"/>
            <a:chExt cx="1031770" cy="752475"/>
          </a:xfrm>
          <a:solidFill>
            <a:schemeClr val="accent6"/>
          </a:solidFill>
        </p:grpSpPr>
        <p:sp>
          <p:nvSpPr>
            <p:cNvPr id="3" name="Freeform 2"/>
            <p:cNvSpPr>
              <a:spLocks noEditPoints="1"/>
            </p:cNvSpPr>
            <p:nvPr/>
          </p:nvSpPr>
          <p:spPr bwMode="auto">
            <a:xfrm>
              <a:off x="4051300" y="2220772"/>
              <a:ext cx="306388" cy="485775"/>
            </a:xfrm>
            <a:custGeom>
              <a:avLst/>
              <a:gdLst>
                <a:gd name="T0" fmla="*/ 3 w 81"/>
                <a:gd name="T1" fmla="*/ 103 h 128"/>
                <a:gd name="T2" fmla="*/ 41 w 81"/>
                <a:gd name="T3" fmla="*/ 128 h 128"/>
                <a:gd name="T4" fmla="*/ 78 w 81"/>
                <a:gd name="T5" fmla="*/ 104 h 128"/>
                <a:gd name="T6" fmla="*/ 79 w 81"/>
                <a:gd name="T7" fmla="*/ 89 h 128"/>
                <a:gd name="T8" fmla="*/ 46 w 81"/>
                <a:gd name="T9" fmla="*/ 4 h 128"/>
                <a:gd name="T10" fmla="*/ 43 w 81"/>
                <a:gd name="T11" fmla="*/ 0 h 128"/>
                <a:gd name="T12" fmla="*/ 37 w 81"/>
                <a:gd name="T13" fmla="*/ 3 h 128"/>
                <a:gd name="T14" fmla="*/ 37 w 81"/>
                <a:gd name="T15" fmla="*/ 3 h 128"/>
                <a:gd name="T16" fmla="*/ 2 w 81"/>
                <a:gd name="T17" fmla="*/ 89 h 128"/>
                <a:gd name="T18" fmla="*/ 3 w 81"/>
                <a:gd name="T19" fmla="*/ 103 h 128"/>
                <a:gd name="T20" fmla="*/ 10 w 81"/>
                <a:gd name="T21" fmla="*/ 96 h 128"/>
                <a:gd name="T22" fmla="*/ 41 w 81"/>
                <a:gd name="T23" fmla="*/ 20 h 128"/>
                <a:gd name="T24" fmla="*/ 71 w 81"/>
                <a:gd name="T25" fmla="*/ 96 h 128"/>
                <a:gd name="T26" fmla="*/ 10 w 81"/>
                <a:gd name="T27" fmla="*/ 9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128">
                  <a:moveTo>
                    <a:pt x="3" y="103"/>
                  </a:moveTo>
                  <a:cubicBezTo>
                    <a:pt x="10" y="118"/>
                    <a:pt x="24" y="128"/>
                    <a:pt x="41" y="128"/>
                  </a:cubicBezTo>
                  <a:cubicBezTo>
                    <a:pt x="57" y="128"/>
                    <a:pt x="70" y="118"/>
                    <a:pt x="78" y="104"/>
                  </a:cubicBezTo>
                  <a:cubicBezTo>
                    <a:pt x="81" y="98"/>
                    <a:pt x="81" y="95"/>
                    <a:pt x="79" y="89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6" y="2"/>
                    <a:pt x="45" y="1"/>
                    <a:pt x="43" y="0"/>
                  </a:cubicBezTo>
                  <a:cubicBezTo>
                    <a:pt x="41" y="0"/>
                    <a:pt x="38" y="1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25" y="37"/>
                    <a:pt x="14" y="56"/>
                    <a:pt x="2" y="89"/>
                  </a:cubicBezTo>
                  <a:cubicBezTo>
                    <a:pt x="0" y="95"/>
                    <a:pt x="0" y="98"/>
                    <a:pt x="3" y="103"/>
                  </a:cubicBezTo>
                  <a:close/>
                  <a:moveTo>
                    <a:pt x="10" y="96"/>
                  </a:moveTo>
                  <a:cubicBezTo>
                    <a:pt x="41" y="20"/>
                    <a:pt x="41" y="20"/>
                    <a:pt x="41" y="20"/>
                  </a:cubicBezTo>
                  <a:cubicBezTo>
                    <a:pt x="71" y="96"/>
                    <a:pt x="71" y="96"/>
                    <a:pt x="71" y="96"/>
                  </a:cubicBezTo>
                  <a:lnTo>
                    <a:pt x="10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 sz="253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4" name="Freeform 6"/>
            <p:cNvSpPr>
              <a:spLocks noEditPoints="1"/>
            </p:cNvSpPr>
            <p:nvPr/>
          </p:nvSpPr>
          <p:spPr bwMode="auto">
            <a:xfrm>
              <a:off x="4776682" y="2220772"/>
              <a:ext cx="306388" cy="485775"/>
            </a:xfrm>
            <a:custGeom>
              <a:avLst/>
              <a:gdLst>
                <a:gd name="T0" fmla="*/ 3 w 81"/>
                <a:gd name="T1" fmla="*/ 103 h 128"/>
                <a:gd name="T2" fmla="*/ 41 w 81"/>
                <a:gd name="T3" fmla="*/ 128 h 128"/>
                <a:gd name="T4" fmla="*/ 78 w 81"/>
                <a:gd name="T5" fmla="*/ 104 h 128"/>
                <a:gd name="T6" fmla="*/ 79 w 81"/>
                <a:gd name="T7" fmla="*/ 89 h 128"/>
                <a:gd name="T8" fmla="*/ 47 w 81"/>
                <a:gd name="T9" fmla="*/ 4 h 128"/>
                <a:gd name="T10" fmla="*/ 43 w 81"/>
                <a:gd name="T11" fmla="*/ 0 h 128"/>
                <a:gd name="T12" fmla="*/ 37 w 81"/>
                <a:gd name="T13" fmla="*/ 3 h 128"/>
                <a:gd name="T14" fmla="*/ 37 w 81"/>
                <a:gd name="T15" fmla="*/ 3 h 128"/>
                <a:gd name="T16" fmla="*/ 2 w 81"/>
                <a:gd name="T17" fmla="*/ 89 h 128"/>
                <a:gd name="T18" fmla="*/ 3 w 81"/>
                <a:gd name="T19" fmla="*/ 103 h 128"/>
                <a:gd name="T20" fmla="*/ 10 w 81"/>
                <a:gd name="T21" fmla="*/ 96 h 128"/>
                <a:gd name="T22" fmla="*/ 42 w 81"/>
                <a:gd name="T23" fmla="*/ 20 h 128"/>
                <a:gd name="T24" fmla="*/ 71 w 81"/>
                <a:gd name="T25" fmla="*/ 96 h 128"/>
                <a:gd name="T26" fmla="*/ 10 w 81"/>
                <a:gd name="T27" fmla="*/ 9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128">
                  <a:moveTo>
                    <a:pt x="3" y="103"/>
                  </a:moveTo>
                  <a:cubicBezTo>
                    <a:pt x="11" y="118"/>
                    <a:pt x="24" y="128"/>
                    <a:pt x="41" y="128"/>
                  </a:cubicBezTo>
                  <a:cubicBezTo>
                    <a:pt x="57" y="128"/>
                    <a:pt x="71" y="118"/>
                    <a:pt x="78" y="104"/>
                  </a:cubicBezTo>
                  <a:cubicBezTo>
                    <a:pt x="81" y="98"/>
                    <a:pt x="81" y="95"/>
                    <a:pt x="79" y="89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6" y="2"/>
                    <a:pt x="45" y="1"/>
                    <a:pt x="43" y="0"/>
                  </a:cubicBezTo>
                  <a:cubicBezTo>
                    <a:pt x="41" y="0"/>
                    <a:pt x="38" y="1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26" y="37"/>
                    <a:pt x="14" y="56"/>
                    <a:pt x="2" y="89"/>
                  </a:cubicBezTo>
                  <a:cubicBezTo>
                    <a:pt x="0" y="95"/>
                    <a:pt x="0" y="98"/>
                    <a:pt x="3" y="103"/>
                  </a:cubicBezTo>
                  <a:close/>
                  <a:moveTo>
                    <a:pt x="10" y="96"/>
                  </a:moveTo>
                  <a:cubicBezTo>
                    <a:pt x="42" y="20"/>
                    <a:pt x="42" y="20"/>
                    <a:pt x="42" y="20"/>
                  </a:cubicBezTo>
                  <a:cubicBezTo>
                    <a:pt x="71" y="96"/>
                    <a:pt x="71" y="96"/>
                    <a:pt x="71" y="96"/>
                  </a:cubicBezTo>
                  <a:lnTo>
                    <a:pt x="10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 sz="253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4191000" y="2222501"/>
              <a:ext cx="762000" cy="26988"/>
            </a:xfrm>
            <a:custGeom>
              <a:avLst/>
              <a:gdLst>
                <a:gd name="T0" fmla="*/ 3 w 201"/>
                <a:gd name="T1" fmla="*/ 0 h 7"/>
                <a:gd name="T2" fmla="*/ 198 w 201"/>
                <a:gd name="T3" fmla="*/ 0 h 7"/>
                <a:gd name="T4" fmla="*/ 201 w 201"/>
                <a:gd name="T5" fmla="*/ 4 h 7"/>
                <a:gd name="T6" fmla="*/ 201 w 201"/>
                <a:gd name="T7" fmla="*/ 4 h 7"/>
                <a:gd name="T8" fmla="*/ 198 w 201"/>
                <a:gd name="T9" fmla="*/ 7 h 7"/>
                <a:gd name="T10" fmla="*/ 3 w 201"/>
                <a:gd name="T11" fmla="*/ 7 h 7"/>
                <a:gd name="T12" fmla="*/ 0 w 201"/>
                <a:gd name="T13" fmla="*/ 4 h 7"/>
                <a:gd name="T14" fmla="*/ 0 w 201"/>
                <a:gd name="T15" fmla="*/ 4 h 7"/>
                <a:gd name="T16" fmla="*/ 3 w 201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" h="7">
                  <a:moveTo>
                    <a:pt x="3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00" y="0"/>
                    <a:pt x="201" y="2"/>
                    <a:pt x="201" y="4"/>
                  </a:cubicBezTo>
                  <a:cubicBezTo>
                    <a:pt x="201" y="4"/>
                    <a:pt x="201" y="4"/>
                    <a:pt x="201" y="4"/>
                  </a:cubicBezTo>
                  <a:cubicBezTo>
                    <a:pt x="201" y="6"/>
                    <a:pt x="200" y="7"/>
                    <a:pt x="198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 sz="253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4373562" y="2192338"/>
              <a:ext cx="396875" cy="752475"/>
            </a:xfrm>
            <a:custGeom>
              <a:avLst/>
              <a:gdLst>
                <a:gd name="T0" fmla="*/ 62 w 105"/>
                <a:gd name="T1" fmla="*/ 176 h 198"/>
                <a:gd name="T2" fmla="*/ 105 w 105"/>
                <a:gd name="T3" fmla="*/ 198 h 198"/>
                <a:gd name="T4" fmla="*/ 0 w 105"/>
                <a:gd name="T5" fmla="*/ 198 h 198"/>
                <a:gd name="T6" fmla="*/ 43 w 105"/>
                <a:gd name="T7" fmla="*/ 176 h 198"/>
                <a:gd name="T8" fmla="*/ 43 w 105"/>
                <a:gd name="T9" fmla="*/ 26 h 198"/>
                <a:gd name="T10" fmla="*/ 38 w 105"/>
                <a:gd name="T11" fmla="*/ 15 h 198"/>
                <a:gd name="T12" fmla="*/ 52 w 105"/>
                <a:gd name="T13" fmla="*/ 0 h 198"/>
                <a:gd name="T14" fmla="*/ 67 w 105"/>
                <a:gd name="T15" fmla="*/ 15 h 198"/>
                <a:gd name="T16" fmla="*/ 62 w 105"/>
                <a:gd name="T17" fmla="*/ 26 h 198"/>
                <a:gd name="T18" fmla="*/ 62 w 105"/>
                <a:gd name="T19" fmla="*/ 17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" h="198">
                  <a:moveTo>
                    <a:pt x="62" y="176"/>
                  </a:moveTo>
                  <a:cubicBezTo>
                    <a:pt x="79" y="178"/>
                    <a:pt x="94" y="186"/>
                    <a:pt x="105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11" y="186"/>
                    <a:pt x="26" y="178"/>
                    <a:pt x="43" y="17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0" y="23"/>
                    <a:pt x="38" y="19"/>
                    <a:pt x="38" y="15"/>
                  </a:cubicBezTo>
                  <a:cubicBezTo>
                    <a:pt x="38" y="7"/>
                    <a:pt x="44" y="0"/>
                    <a:pt x="52" y="0"/>
                  </a:cubicBezTo>
                  <a:cubicBezTo>
                    <a:pt x="60" y="0"/>
                    <a:pt x="67" y="7"/>
                    <a:pt x="67" y="15"/>
                  </a:cubicBezTo>
                  <a:cubicBezTo>
                    <a:pt x="67" y="19"/>
                    <a:pt x="65" y="23"/>
                    <a:pt x="62" y="26"/>
                  </a:cubicBezTo>
                  <a:lnTo>
                    <a:pt x="62" y="1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 sz="253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699000" y="5408418"/>
            <a:ext cx="2430974" cy="676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66" i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i="1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Penimau</a:t>
            </a:r>
            <a:r>
              <a:rPr lang="en-US" sz="1266" i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i="1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stebir</a:t>
            </a:r>
            <a:r>
              <a:rPr lang="en-US" sz="1266" i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i="1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paname</a:t>
            </a:r>
            <a:r>
              <a:rPr lang="en-US" sz="1266" i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i="1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kolera</a:t>
            </a:r>
            <a:r>
              <a:rPr lang="en-US" sz="1266" i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i="1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munre</a:t>
            </a:r>
            <a:r>
              <a:rPr lang="en-US" sz="1266" i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i="1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pimusa</a:t>
            </a:r>
            <a:r>
              <a:rPr lang="en-US" sz="1266" i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i="1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upsam</a:t>
            </a:r>
            <a:r>
              <a:rPr lang="en-US" sz="1266" i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i="1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sart</a:t>
            </a:r>
            <a:endParaRPr lang="en-US" sz="1266" i="1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Open Sans" panose="020B0606030504020204" pitchFamily="34" charset="0"/>
              <a:sym typeface="Times New Roman" panose="02020603050405020304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66" i="1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taram</a:t>
            </a:r>
            <a:r>
              <a:rPr lang="en-US" sz="1266" i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i="1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maka</a:t>
            </a:r>
            <a:r>
              <a:rPr lang="en-US" sz="1266" i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i="1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puvore</a:t>
            </a:r>
            <a:r>
              <a:rPr lang="en-US" sz="1266" i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.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7197548" y="2612903"/>
            <a:ext cx="4178864" cy="1233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0" tIns="32145" rIns="64290" bIns="32145">
            <a:spAutoFit/>
          </a:bodyPr>
          <a:lstStyle/>
          <a:p>
            <a:pPr defTabSz="1530161"/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Lenima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astebus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danai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ame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povera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dopanca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pakamare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dadimesa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puosam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santLoirem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ipsume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kolera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sitamba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denima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tetebus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saname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lovera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don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rakamare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dimam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qm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santLorem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lipsme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denima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yestebus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danasenata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rovera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don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takama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rinaku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. Dan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mencaji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dika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yangdolo</a:t>
            </a:r>
            <a:endParaRPr lang="en-US" sz="1266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Open Sans" panose="020B0606030504020204" pitchFamily="34" charset="0"/>
              <a:sym typeface="Times New Roman" panose="02020603050405020304" pitchFamily="18" charset="0"/>
            </a:endParaRPr>
          </a:p>
          <a:p>
            <a:pPr defTabSz="1530161"/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Dimn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lorem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ipsue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denim.</a:t>
            </a:r>
            <a:endParaRPr lang="en-US" sz="1266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Open Sans" pitchFamily="34" charset="0"/>
              <a:sym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77458" y="2194791"/>
            <a:ext cx="285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Keep always with us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7197548" y="4675427"/>
            <a:ext cx="4178864" cy="1233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0" tIns="32145" rIns="64290" bIns="32145">
            <a:spAutoFit/>
          </a:bodyPr>
          <a:lstStyle/>
          <a:p>
            <a:pPr defTabSz="1530161"/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Lenima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astebus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danai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ame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povera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dopanca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pakamare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dadimesa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puosam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santLoirem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ipsume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kolera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sitamba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denima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tetebus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saname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lovera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don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rakamare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dimam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qm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santLorem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lipsme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denima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yestebus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danasenata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rovera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don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takama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rinaku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. Dan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mencaji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dika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yangdolo</a:t>
            </a:r>
            <a:endParaRPr lang="en-US" sz="1266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Open Sans" panose="020B0606030504020204" pitchFamily="34" charset="0"/>
              <a:sym typeface="Times New Roman" panose="02020603050405020304" pitchFamily="18" charset="0"/>
            </a:endParaRPr>
          </a:p>
          <a:p>
            <a:pPr defTabSz="1530161"/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Dimn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lorem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ipsue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denim.</a:t>
            </a:r>
            <a:endParaRPr lang="en-US" sz="1266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Open Sans" pitchFamily="34" charset="0"/>
              <a:sym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77458" y="4257314"/>
            <a:ext cx="285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Be The Honest Costumer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820637" y="366080"/>
            <a:ext cx="3217476" cy="3692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399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n-US" sz="2399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108654" y="727938"/>
            <a:ext cx="264144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CLICK TO ADD CAPTION TEXT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0" grpId="0"/>
      <p:bldP spid="22" grpId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72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6749" b="-2792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2647950" y="3093391"/>
            <a:ext cx="756285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>
                <a:solidFill>
                  <a:schemeClr val="accent1"/>
                </a:solidFill>
                <a:cs typeface="Arial" panose="020B0604020202020204" pitchFamily="34" charset="0"/>
              </a:rPr>
              <a:t>THANK YOU</a:t>
            </a:r>
            <a:endParaRPr lang="zh-CN" altLang="en-US" sz="96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4053111" y="4929146"/>
            <a:ext cx="2044112" cy="28814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 lIns="36000" tIns="36000" rIns="36000" bIns="3600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zh-CN" alt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汇</a:t>
            </a:r>
            <a:r>
              <a:rPr lang="zh-CN" altLang="en-US" sz="1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报</a:t>
            </a:r>
            <a:r>
              <a:rPr lang="zh-CN" alt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人</a:t>
            </a:r>
            <a:r>
              <a:rPr lang="en-US" altLang="zh-CN" sz="1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</a:t>
            </a:r>
            <a:r>
              <a:rPr lang="zh-CN" altLang="en-US" sz="1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宝藏</a:t>
            </a:r>
            <a:r>
              <a:rPr lang="en-US" altLang="zh-CN" sz="1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PPT</a:t>
            </a:r>
            <a:endParaRPr lang="en-US" altLang="zh-CN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6717407" y="4929146"/>
            <a:ext cx="2180346" cy="28814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 lIns="36000" tIns="36000" rIns="36000" bIns="3600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Report: Ones DE design</a:t>
            </a:r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2571752" y="2824237"/>
            <a:ext cx="771524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>
                <a:solidFill>
                  <a:schemeClr val="accent2"/>
                </a:solidFill>
                <a:cs typeface="Arial" panose="020B0604020202020204" pitchFamily="34" charset="0"/>
              </a:rPr>
              <a:t>感谢聆听，批评指导</a:t>
            </a:r>
            <a:endParaRPr lang="zh-CN" altLang="en-US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1792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9" grpId="1"/>
      <p:bldP spid="10" grpId="0" animBg="1"/>
      <p:bldP spid="12" grpId="0" animBg="1"/>
      <p:bldP spid="14" grpId="0"/>
      <p:bldP spid="14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365155" y="3107212"/>
            <a:ext cx="629543" cy="69267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3" tIns="48216" rIns="96433" bIns="48216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6980" y="3111016"/>
            <a:ext cx="9871770" cy="69312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828" tIns="0" rIns="189828" bIns="0" anchor="ctr"/>
          <a:lstStyle/>
          <a:p>
            <a:pPr algn="ctr">
              <a:defRPr/>
            </a:pPr>
            <a:r>
              <a:rPr lang="en-US" altLang="zh-CN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www.PPTBZ.com</a:t>
            </a:r>
            <a:endParaRPr lang="zh-CN" altLang="en-US" sz="30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301299"/>
            <a:ext cx="9821541" cy="8176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400" spc="211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400" spc="211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3000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3000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3000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3000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3000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—PPT</a:t>
            </a:r>
            <a:r>
              <a:rPr lang="zh-CN" altLang="en-US" sz="3000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宝藏！</a:t>
            </a:r>
            <a:endParaRPr lang="zh-CN" altLang="en-US" sz="3000" spc="21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9821540" y="2297039"/>
            <a:ext cx="900388" cy="821891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3" tIns="48216" rIns="96433" bIns="48216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23024" y="4135227"/>
            <a:ext cx="7284103" cy="178524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6433" tIns="48216" rIns="96433" bIns="48216" rtlCol="0" anchor="ctr"/>
          <a:lstStyle/>
          <a:p>
            <a:pPr>
              <a:lnSpc>
                <a:spcPts val="2531"/>
              </a:lnSpc>
            </a:pPr>
            <a:r>
              <a:rPr lang="en-US" altLang="zh-CN" sz="13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793" y="4216946"/>
            <a:ext cx="3616072" cy="107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3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72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6749" b="-2792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813564" y="1512448"/>
            <a:ext cx="4333687" cy="37693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198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r>
              <a:rPr lang="en-US" altLang="zh-CN" sz="23894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23894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09978" y="2752537"/>
            <a:ext cx="49554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29282" y="3872331"/>
            <a:ext cx="159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84768" indent="-484768">
              <a:buFont typeface="Wingdings" pitchFamily="2" charset="2"/>
              <a:buChar char="Ø"/>
            </a:pPr>
            <a:r>
              <a:rPr lang="zh-CN" altLang="en-US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工作概述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700594" y="3872331"/>
            <a:ext cx="205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84768" indent="-484768">
              <a:buFont typeface="Wingdings" pitchFamily="2" charset="2"/>
              <a:buChar char="Ø"/>
            </a:pPr>
            <a:r>
              <a:rPr lang="zh-CN" altLang="en-US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具体工作明细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29278" y="4259538"/>
            <a:ext cx="205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84768" indent="-484768">
              <a:buFont typeface="Wingdings" pitchFamily="2" charset="2"/>
              <a:buChar char="Ø"/>
            </a:pPr>
            <a:r>
              <a:rPr lang="zh-CN" altLang="en-US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重点工作回顾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00594" y="4259538"/>
            <a:ext cx="205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84768" indent="-484768">
              <a:buFont typeface="Wingdings" pitchFamily="2" charset="2"/>
              <a:buChar char="Ø"/>
            </a:pPr>
            <a:r>
              <a:rPr lang="zh-CN" altLang="en-US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五项工作概述</a:t>
            </a:r>
          </a:p>
        </p:txBody>
      </p:sp>
    </p:spTree>
    <p:extLst>
      <p:ext uri="{BB962C8B-B14F-4D97-AF65-F5344CB8AC3E}">
        <p14:creationId xmlns:p14="http://schemas.microsoft.com/office/powerpoint/2010/main" val="3920176949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3" grpId="0"/>
      <p:bldP spid="39" grpId="0"/>
      <p:bldP spid="40" grpId="0"/>
      <p:bldP spid="4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05006" y="3462963"/>
            <a:ext cx="3104384" cy="1791048"/>
            <a:chOff x="1521532" y="3312610"/>
            <a:chExt cx="2943577" cy="1698272"/>
          </a:xfrm>
        </p:grpSpPr>
        <p:sp>
          <p:nvSpPr>
            <p:cNvPr id="14" name="Shape 545"/>
            <p:cNvSpPr/>
            <p:nvPr/>
          </p:nvSpPr>
          <p:spPr>
            <a:xfrm>
              <a:off x="1521532" y="3312610"/>
              <a:ext cx="2943577" cy="1698272"/>
            </a:xfrm>
            <a:prstGeom prst="roundRect">
              <a:avLst>
                <a:gd name="adj" fmla="val 19953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3575" tIns="53575" rIns="53575" bIns="53575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3375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521532" y="3512915"/>
              <a:ext cx="2943577" cy="1272382"/>
              <a:chOff x="1521532" y="3297763"/>
              <a:chExt cx="2943577" cy="1272382"/>
            </a:xfrm>
          </p:grpSpPr>
          <p:sp>
            <p:nvSpPr>
              <p:cNvPr id="15" name="Text Placeholder 2"/>
              <p:cNvSpPr txBox="1">
                <a:spLocks/>
              </p:cNvSpPr>
              <p:nvPr/>
            </p:nvSpPr>
            <p:spPr>
              <a:xfrm>
                <a:off x="1521532" y="3297763"/>
                <a:ext cx="2943577" cy="295275"/>
              </a:xfrm>
              <a:prstGeom prst="rect">
                <a:avLst/>
              </a:prstGeom>
              <a:noFill/>
            </p:spPr>
            <p:txBody>
              <a:bodyPr vert="horz" lIns="96435" tIns="48218" rIns="96435" bIns="48218" rtlCol="0" anchor="ctr">
                <a:noAutofit/>
              </a:bodyPr>
              <a:lstStyle>
                <a:defPPr>
                  <a:defRPr lang="en-US"/>
                </a:defPPr>
                <a:lvl1pPr marL="0" algn="ctr" defTabSz="914377" rtl="0" eaLnBrk="1" latinLnBrk="0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687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Good Speed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645873" y="3636277"/>
                <a:ext cx="2704935" cy="933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Denima</a:t>
                </a:r>
                <a:r>
                  <a:rPr lang="en-US" sz="116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 </a:t>
                </a:r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stebus</a:t>
                </a:r>
                <a:r>
                  <a:rPr lang="en-US" sz="116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 </a:t>
                </a:r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danime</a:t>
                </a:r>
                <a:r>
                  <a:rPr lang="en-US" sz="116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 </a:t>
                </a:r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lovera</a:t>
                </a:r>
                <a:r>
                  <a:rPr lang="en-US" sz="116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 don </a:t>
                </a:r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Wakamare</a:t>
                </a:r>
                <a:r>
                  <a:rPr lang="en-US" sz="116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 </a:t>
                </a:r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dimas</a:t>
                </a:r>
                <a:r>
                  <a:rPr lang="en-US" sz="116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 </a:t>
                </a:r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quosam</a:t>
                </a:r>
                <a:r>
                  <a:rPr lang="en-US" sz="116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 </a:t>
                </a:r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santLoirem</a:t>
                </a:r>
                <a:r>
                  <a:rPr lang="en-US" sz="116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 </a:t>
                </a:r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ipsume</a:t>
                </a:r>
                <a:r>
                  <a:rPr lang="en-US" sz="116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 </a:t>
                </a:r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koler</a:t>
                </a:r>
                <a:r>
                  <a:rPr lang="en-US" sz="116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 </a:t>
                </a:r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sita</a:t>
                </a:r>
                <a:r>
                  <a:rPr lang="en-US" sz="116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 </a:t>
                </a:r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denimastebus</a:t>
                </a:r>
                <a:r>
                  <a:rPr lang="en-US" sz="116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 </a:t>
                </a:r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danaasl</a:t>
                </a:r>
                <a:r>
                  <a:rPr lang="en-US" sz="116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 </a:t>
                </a:r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ame</a:t>
                </a:r>
                <a:r>
                  <a:rPr lang="en-US" sz="116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 </a:t>
                </a:r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lovera</a:t>
                </a:r>
                <a:r>
                  <a:rPr lang="en-US" sz="116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 don </a:t>
                </a:r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Wakamare</a:t>
                </a:r>
                <a:endParaRPr lang="en-US" sz="116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endParaRPr>
              </a:p>
              <a:p>
                <a:pPr algn="ctr"/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Dalam</a:t>
                </a:r>
                <a:r>
                  <a:rPr lang="en-US" sz="116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 </a:t>
                </a:r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perjalanan</a:t>
                </a:r>
                <a:r>
                  <a:rPr lang="en-US" sz="116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 </a:t>
                </a:r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cintakura</a:t>
                </a:r>
                <a:endParaRPr lang="id-ID" sz="116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4888391" y="3271834"/>
            <a:ext cx="3104384" cy="1982177"/>
            <a:chOff x="4634838" y="3131381"/>
            <a:chExt cx="2943577" cy="1879501"/>
          </a:xfrm>
        </p:grpSpPr>
        <p:sp>
          <p:nvSpPr>
            <p:cNvPr id="10" name="Shape 539"/>
            <p:cNvSpPr/>
            <p:nvPr/>
          </p:nvSpPr>
          <p:spPr>
            <a:xfrm>
              <a:off x="4634838" y="3131381"/>
              <a:ext cx="2943577" cy="1879501"/>
            </a:xfrm>
            <a:prstGeom prst="roundRect">
              <a:avLst>
                <a:gd name="adj" fmla="val 19953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3575" tIns="53575" rIns="53575" bIns="53575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3375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634838" y="3432233"/>
              <a:ext cx="2943577" cy="1272383"/>
              <a:chOff x="4634838" y="3297763"/>
              <a:chExt cx="2943577" cy="1272383"/>
            </a:xfrm>
          </p:grpSpPr>
          <p:sp>
            <p:nvSpPr>
              <p:cNvPr id="22" name="Text Placeholder 2"/>
              <p:cNvSpPr txBox="1">
                <a:spLocks/>
              </p:cNvSpPr>
              <p:nvPr/>
            </p:nvSpPr>
            <p:spPr>
              <a:xfrm>
                <a:off x="4634838" y="3297763"/>
                <a:ext cx="2943577" cy="295275"/>
              </a:xfrm>
              <a:prstGeom prst="rect">
                <a:avLst/>
              </a:prstGeom>
              <a:noFill/>
            </p:spPr>
            <p:txBody>
              <a:bodyPr vert="horz" lIns="96435" tIns="48218" rIns="96435" bIns="48218" rtlCol="0" anchor="ctr">
                <a:noAutofit/>
              </a:bodyPr>
              <a:lstStyle>
                <a:defPPr>
                  <a:defRPr lang="en-US"/>
                </a:defPPr>
                <a:lvl1pPr marL="0" algn="ctr" defTabSz="914377" rtl="0" eaLnBrk="1" latinLnBrk="0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687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Perfect Speed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759179" y="3636277"/>
                <a:ext cx="2704935" cy="93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Denima</a:t>
                </a:r>
                <a:r>
                  <a:rPr lang="en-US" sz="116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 </a:t>
                </a:r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stebus</a:t>
                </a:r>
                <a:r>
                  <a:rPr lang="en-US" sz="116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 </a:t>
                </a:r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danime</a:t>
                </a:r>
                <a:r>
                  <a:rPr lang="en-US" sz="116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 </a:t>
                </a:r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lovera</a:t>
                </a:r>
                <a:r>
                  <a:rPr lang="en-US" sz="116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 don </a:t>
                </a:r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Wakamare</a:t>
                </a:r>
                <a:r>
                  <a:rPr lang="en-US" sz="116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 </a:t>
                </a:r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dimas</a:t>
                </a:r>
                <a:r>
                  <a:rPr lang="en-US" sz="116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 </a:t>
                </a:r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quosam</a:t>
                </a:r>
                <a:r>
                  <a:rPr lang="en-US" sz="116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 </a:t>
                </a:r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santLoirem</a:t>
                </a:r>
                <a:r>
                  <a:rPr lang="en-US" sz="116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 </a:t>
                </a:r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ipsume</a:t>
                </a:r>
                <a:r>
                  <a:rPr lang="en-US" sz="116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 </a:t>
                </a:r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koler</a:t>
                </a:r>
                <a:r>
                  <a:rPr lang="en-US" sz="116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 </a:t>
                </a:r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sita</a:t>
                </a:r>
                <a:r>
                  <a:rPr lang="en-US" sz="116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 </a:t>
                </a:r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denimastebus</a:t>
                </a:r>
                <a:r>
                  <a:rPr lang="en-US" sz="116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 </a:t>
                </a:r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danaasl</a:t>
                </a:r>
                <a:r>
                  <a:rPr lang="en-US" sz="116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 </a:t>
                </a:r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ame</a:t>
                </a:r>
                <a:r>
                  <a:rPr lang="en-US" sz="116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 </a:t>
                </a:r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lovera</a:t>
                </a:r>
                <a:r>
                  <a:rPr lang="en-US" sz="116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 don </a:t>
                </a:r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Wakamare</a:t>
                </a:r>
                <a:endParaRPr lang="en-US" sz="116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endParaRPr>
              </a:p>
              <a:p>
                <a:pPr algn="ctr"/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Dalam</a:t>
                </a:r>
                <a:r>
                  <a:rPr lang="en-US" sz="116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 </a:t>
                </a:r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perjalanan</a:t>
                </a:r>
                <a:r>
                  <a:rPr lang="en-US" sz="116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 </a:t>
                </a:r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cintakura</a:t>
                </a:r>
                <a:endParaRPr lang="id-ID" sz="116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8171775" y="3462963"/>
            <a:ext cx="3104384" cy="1791048"/>
            <a:chOff x="7748144" y="3312610"/>
            <a:chExt cx="2943577" cy="1698272"/>
          </a:xfrm>
        </p:grpSpPr>
        <p:sp>
          <p:nvSpPr>
            <p:cNvPr id="6" name="Shape 531"/>
            <p:cNvSpPr/>
            <p:nvPr/>
          </p:nvSpPr>
          <p:spPr>
            <a:xfrm>
              <a:off x="7748144" y="3312610"/>
              <a:ext cx="2943577" cy="1698272"/>
            </a:xfrm>
            <a:prstGeom prst="roundRect">
              <a:avLst>
                <a:gd name="adj" fmla="val 19953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3575" tIns="53575" rIns="53575" bIns="53575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3375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7748144" y="3539139"/>
              <a:ext cx="2943577" cy="1272382"/>
              <a:chOff x="7748144" y="3323987"/>
              <a:chExt cx="2943577" cy="1272382"/>
            </a:xfrm>
          </p:grpSpPr>
          <p:sp>
            <p:nvSpPr>
              <p:cNvPr id="24" name="Text Placeholder 2"/>
              <p:cNvSpPr txBox="1">
                <a:spLocks/>
              </p:cNvSpPr>
              <p:nvPr/>
            </p:nvSpPr>
            <p:spPr>
              <a:xfrm>
                <a:off x="7748144" y="3323987"/>
                <a:ext cx="2943577" cy="295275"/>
              </a:xfrm>
              <a:prstGeom prst="rect">
                <a:avLst/>
              </a:prstGeom>
              <a:noFill/>
            </p:spPr>
            <p:txBody>
              <a:bodyPr vert="horz" lIns="96435" tIns="48218" rIns="96435" bIns="48218" rtlCol="0" anchor="ctr">
                <a:noAutofit/>
              </a:bodyPr>
              <a:lstStyle>
                <a:defPPr>
                  <a:defRPr lang="en-US"/>
                </a:defPPr>
                <a:lvl1pPr marL="0" algn="ctr" defTabSz="914377" rtl="0" eaLnBrk="1" latinLnBrk="0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687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Good Speed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862960" y="3662501"/>
                <a:ext cx="2704935" cy="933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Denima</a:t>
                </a:r>
                <a:r>
                  <a:rPr lang="en-US" sz="116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 </a:t>
                </a:r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stebus</a:t>
                </a:r>
                <a:r>
                  <a:rPr lang="en-US" sz="116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 </a:t>
                </a:r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danime</a:t>
                </a:r>
                <a:r>
                  <a:rPr lang="en-US" sz="116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 </a:t>
                </a:r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lovera</a:t>
                </a:r>
                <a:r>
                  <a:rPr lang="en-US" sz="116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 don </a:t>
                </a:r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Wakamare</a:t>
                </a:r>
                <a:r>
                  <a:rPr lang="en-US" sz="116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 </a:t>
                </a:r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dimas</a:t>
                </a:r>
                <a:r>
                  <a:rPr lang="en-US" sz="116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 </a:t>
                </a:r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quosam</a:t>
                </a:r>
                <a:r>
                  <a:rPr lang="en-US" sz="116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 </a:t>
                </a:r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santLoirem</a:t>
                </a:r>
                <a:r>
                  <a:rPr lang="en-US" sz="116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 </a:t>
                </a:r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ipsume</a:t>
                </a:r>
                <a:r>
                  <a:rPr lang="en-US" sz="116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 </a:t>
                </a:r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koler</a:t>
                </a:r>
                <a:r>
                  <a:rPr lang="en-US" sz="116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 </a:t>
                </a:r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sita</a:t>
                </a:r>
                <a:r>
                  <a:rPr lang="en-US" sz="116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 </a:t>
                </a:r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denimastebus</a:t>
                </a:r>
                <a:r>
                  <a:rPr lang="en-US" sz="116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 </a:t>
                </a:r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danaasl</a:t>
                </a:r>
                <a:r>
                  <a:rPr lang="en-US" sz="116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 </a:t>
                </a:r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ame</a:t>
                </a:r>
                <a:r>
                  <a:rPr lang="en-US" sz="116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 </a:t>
                </a:r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lovera</a:t>
                </a:r>
                <a:r>
                  <a:rPr lang="en-US" sz="116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 don </a:t>
                </a:r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Wakamare</a:t>
                </a:r>
                <a:endParaRPr lang="en-US" sz="116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endParaRPr>
              </a:p>
              <a:p>
                <a:pPr algn="ctr"/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Dalam</a:t>
                </a:r>
                <a:r>
                  <a:rPr lang="en-US" sz="116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 </a:t>
                </a:r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perjalanan</a:t>
                </a:r>
                <a:r>
                  <a:rPr lang="en-US" sz="116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 </a:t>
                </a:r>
                <a:r>
                  <a:rPr lang="en-US" sz="116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Open Sans" panose="020B0606030504020204" pitchFamily="34" charset="0"/>
                    <a:sym typeface="Times New Roman" panose="02020603050405020304" pitchFamily="18" charset="0"/>
                  </a:rPr>
                  <a:t>cintakura</a:t>
                </a:r>
                <a:endParaRPr lang="id-ID" sz="116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endParaRPr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1602883" y="5510809"/>
            <a:ext cx="9643533" cy="968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Lorem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stebus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danaime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lovera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don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akamare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dimasa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quosam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santLoirem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ipsume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koler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sit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denima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astebus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daname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lovera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don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yakamare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dimasa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qm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sant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porem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ipsume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denima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ustebus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daname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lovera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dono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pakama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dalaman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manaada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diantarakita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bias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begitu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Dan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manakalaadasebuahpercakapan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yang bias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dijadikan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bahanpertimbangan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 </a:t>
            </a:r>
            <a:r>
              <a:rPr lang="en-US" sz="1266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apapun</a:t>
            </a:r>
            <a:r>
              <a:rPr lang="en-US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 Light" panose="020B0303030202020304" pitchFamily="34" charset="0"/>
                <a:sym typeface="Times New Roman" panose="02020603050405020304" pitchFamily="18" charset="0"/>
              </a:rPr>
              <a:t>.</a:t>
            </a:r>
            <a:endParaRPr lang="id-ID" sz="1266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549860" y="2176933"/>
            <a:ext cx="1308134" cy="1262166"/>
            <a:chOff x="2417443" y="2093196"/>
            <a:chExt cx="1240373" cy="1196786"/>
          </a:xfrm>
        </p:grpSpPr>
        <p:grpSp>
          <p:nvGrpSpPr>
            <p:cNvPr id="38" name="Group 2393"/>
            <p:cNvGrpSpPr/>
            <p:nvPr/>
          </p:nvGrpSpPr>
          <p:grpSpPr>
            <a:xfrm>
              <a:off x="2417443" y="2093196"/>
              <a:ext cx="1240373" cy="962471"/>
              <a:chOff x="0" y="0"/>
              <a:chExt cx="2614609" cy="2028814"/>
            </a:xfrm>
            <a:solidFill>
              <a:srgbClr val="B2D235"/>
            </a:solidFill>
          </p:grpSpPr>
          <p:sp>
            <p:nvSpPr>
              <p:cNvPr id="39" name="Shape 2391"/>
              <p:cNvSpPr/>
              <p:nvPr/>
            </p:nvSpPr>
            <p:spPr>
              <a:xfrm>
                <a:off x="1217268" y="1172184"/>
                <a:ext cx="841747" cy="3257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16" h="20708" extrusionOk="0">
                    <a:moveTo>
                      <a:pt x="1330" y="19753"/>
                    </a:moveTo>
                    <a:cubicBezTo>
                      <a:pt x="2564" y="21600"/>
                      <a:pt x="4162" y="20692"/>
                      <a:pt x="4961" y="17693"/>
                    </a:cubicBezTo>
                    <a:lnTo>
                      <a:pt x="5011" y="17511"/>
                    </a:lnTo>
                    <a:lnTo>
                      <a:pt x="21216" y="4080"/>
                    </a:lnTo>
                    <a:lnTo>
                      <a:pt x="20841" y="0"/>
                    </a:lnTo>
                    <a:lnTo>
                      <a:pt x="4098" y="7952"/>
                    </a:lnTo>
                    <a:cubicBezTo>
                      <a:pt x="2812" y="6028"/>
                      <a:pt x="1144" y="7103"/>
                      <a:pt x="382" y="10348"/>
                    </a:cubicBezTo>
                    <a:cubicBezTo>
                      <a:pt x="-384" y="13604"/>
                      <a:pt x="39" y="17822"/>
                      <a:pt x="1330" y="19753"/>
                    </a:cubicBezTo>
                    <a:cubicBezTo>
                      <a:pt x="1330" y="19753"/>
                      <a:pt x="1330" y="19753"/>
                      <a:pt x="1330" y="1975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181" tIns="40181" rIns="40181" bIns="40181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3375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40" name="Shape 2392"/>
              <p:cNvSpPr/>
              <p:nvPr/>
            </p:nvSpPr>
            <p:spPr>
              <a:xfrm>
                <a:off x="0" y="0"/>
                <a:ext cx="2614610" cy="20288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1" y="0"/>
                    </a:moveTo>
                    <a:cubicBezTo>
                      <a:pt x="4845" y="0"/>
                      <a:pt x="0" y="6244"/>
                      <a:pt x="0" y="13917"/>
                    </a:cubicBezTo>
                    <a:cubicBezTo>
                      <a:pt x="0" y="16592"/>
                      <a:pt x="592" y="19193"/>
                      <a:pt x="1714" y="21439"/>
                    </a:cubicBezTo>
                    <a:lnTo>
                      <a:pt x="1794" y="21600"/>
                    </a:lnTo>
                    <a:lnTo>
                      <a:pt x="3127" y="21600"/>
                    </a:lnTo>
                    <a:lnTo>
                      <a:pt x="4906" y="19306"/>
                    </a:lnTo>
                    <a:lnTo>
                      <a:pt x="4061" y="18215"/>
                    </a:lnTo>
                    <a:lnTo>
                      <a:pt x="2388" y="20369"/>
                    </a:lnTo>
                    <a:lnTo>
                      <a:pt x="2326" y="20233"/>
                    </a:lnTo>
                    <a:cubicBezTo>
                      <a:pt x="1460" y="18314"/>
                      <a:pt x="1004" y="16131"/>
                      <a:pt x="1004" y="13917"/>
                    </a:cubicBezTo>
                    <a:cubicBezTo>
                      <a:pt x="1004" y="13853"/>
                      <a:pt x="1005" y="13791"/>
                      <a:pt x="1009" y="13726"/>
                    </a:cubicBezTo>
                    <a:lnTo>
                      <a:pt x="1018" y="13477"/>
                    </a:lnTo>
                    <a:lnTo>
                      <a:pt x="3260" y="13477"/>
                    </a:lnTo>
                    <a:lnTo>
                      <a:pt x="3260" y="11934"/>
                    </a:lnTo>
                    <a:lnTo>
                      <a:pt x="1134" y="11932"/>
                    </a:lnTo>
                    <a:lnTo>
                      <a:pt x="1152" y="11789"/>
                    </a:lnTo>
                    <a:cubicBezTo>
                      <a:pt x="1424" y="9725"/>
                      <a:pt x="2099" y="7766"/>
                      <a:pt x="3102" y="6124"/>
                    </a:cubicBezTo>
                    <a:lnTo>
                      <a:pt x="3168" y="6015"/>
                    </a:lnTo>
                    <a:lnTo>
                      <a:pt x="4705" y="8001"/>
                    </a:lnTo>
                    <a:lnTo>
                      <a:pt x="5553" y="6910"/>
                    </a:lnTo>
                    <a:lnTo>
                      <a:pt x="3975" y="4872"/>
                    </a:lnTo>
                    <a:lnTo>
                      <a:pt x="4043" y="4787"/>
                    </a:lnTo>
                    <a:cubicBezTo>
                      <a:pt x="5749" y="2693"/>
                      <a:pt x="7985" y="1462"/>
                      <a:pt x="10343" y="1321"/>
                    </a:cubicBezTo>
                    <a:lnTo>
                      <a:pt x="10440" y="1314"/>
                    </a:lnTo>
                    <a:lnTo>
                      <a:pt x="10440" y="4558"/>
                    </a:lnTo>
                    <a:lnTo>
                      <a:pt x="11636" y="4558"/>
                    </a:lnTo>
                    <a:lnTo>
                      <a:pt x="11638" y="1339"/>
                    </a:lnTo>
                    <a:lnTo>
                      <a:pt x="11740" y="1353"/>
                    </a:lnTo>
                    <a:cubicBezTo>
                      <a:pt x="13868" y="1614"/>
                      <a:pt x="15830" y="2746"/>
                      <a:pt x="17421" y="4630"/>
                    </a:cubicBezTo>
                    <a:lnTo>
                      <a:pt x="17492" y="4715"/>
                    </a:lnTo>
                    <a:lnTo>
                      <a:pt x="15950" y="6705"/>
                    </a:lnTo>
                    <a:lnTo>
                      <a:pt x="16799" y="7793"/>
                    </a:lnTo>
                    <a:lnTo>
                      <a:pt x="18323" y="5832"/>
                    </a:lnTo>
                    <a:lnTo>
                      <a:pt x="18388" y="5935"/>
                    </a:lnTo>
                    <a:cubicBezTo>
                      <a:pt x="19451" y="7613"/>
                      <a:pt x="20163" y="9638"/>
                      <a:pt x="20448" y="11789"/>
                    </a:cubicBezTo>
                    <a:lnTo>
                      <a:pt x="20466" y="11932"/>
                    </a:lnTo>
                    <a:lnTo>
                      <a:pt x="18419" y="11932"/>
                    </a:lnTo>
                    <a:lnTo>
                      <a:pt x="18419" y="13475"/>
                    </a:lnTo>
                    <a:lnTo>
                      <a:pt x="20582" y="13477"/>
                    </a:lnTo>
                    <a:lnTo>
                      <a:pt x="20589" y="13710"/>
                    </a:lnTo>
                    <a:cubicBezTo>
                      <a:pt x="20595" y="13791"/>
                      <a:pt x="20596" y="13853"/>
                      <a:pt x="20596" y="13917"/>
                    </a:cubicBezTo>
                    <a:cubicBezTo>
                      <a:pt x="20596" y="16138"/>
                      <a:pt x="20135" y="18333"/>
                      <a:pt x="19260" y="20260"/>
                    </a:cubicBezTo>
                    <a:lnTo>
                      <a:pt x="19203" y="20385"/>
                    </a:lnTo>
                    <a:lnTo>
                      <a:pt x="17426" y="18388"/>
                    </a:lnTo>
                    <a:lnTo>
                      <a:pt x="16641" y="19550"/>
                    </a:lnTo>
                    <a:lnTo>
                      <a:pt x="18460" y="21600"/>
                    </a:lnTo>
                    <a:lnTo>
                      <a:pt x="19804" y="21600"/>
                    </a:lnTo>
                    <a:lnTo>
                      <a:pt x="19886" y="21439"/>
                    </a:lnTo>
                    <a:cubicBezTo>
                      <a:pt x="21008" y="19197"/>
                      <a:pt x="21600" y="16594"/>
                      <a:pt x="21600" y="13917"/>
                    </a:cubicBezTo>
                    <a:cubicBezTo>
                      <a:pt x="21600" y="6244"/>
                      <a:pt x="16755" y="0"/>
                      <a:pt x="10801" y="0"/>
                    </a:cubicBezTo>
                    <a:cubicBezTo>
                      <a:pt x="10801" y="0"/>
                      <a:pt x="10801" y="0"/>
                      <a:pt x="108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181" tIns="40181" rIns="40181" bIns="40181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3375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41" name="Text Placeholder 2"/>
            <p:cNvSpPr txBox="1">
              <a:spLocks/>
            </p:cNvSpPr>
            <p:nvPr/>
          </p:nvSpPr>
          <p:spPr>
            <a:xfrm>
              <a:off x="2590949" y="2994707"/>
              <a:ext cx="908681" cy="295275"/>
            </a:xfrm>
            <a:prstGeom prst="rect">
              <a:avLst/>
            </a:prstGeom>
            <a:noFill/>
          </p:spPr>
          <p:txBody>
            <a:bodyPr vert="horz" lIns="96435" tIns="48218" rIns="96435" bIns="48218" rtlCol="0" anchor="ctr">
              <a:noAutofit/>
            </a:bodyPr>
            <a:lstStyle>
              <a:defPPr>
                <a:defRPr lang="en-US"/>
              </a:defPPr>
              <a:lvl1pPr marL="0" algn="ctr" defTabSz="914377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898" b="1"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80%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065148" y="2176933"/>
            <a:ext cx="1308134" cy="1262166"/>
            <a:chOff x="8595240" y="2093196"/>
            <a:chExt cx="1240373" cy="1196786"/>
          </a:xfrm>
        </p:grpSpPr>
        <p:grpSp>
          <p:nvGrpSpPr>
            <p:cNvPr id="44" name="Group 2393"/>
            <p:cNvGrpSpPr/>
            <p:nvPr/>
          </p:nvGrpSpPr>
          <p:grpSpPr>
            <a:xfrm>
              <a:off x="8595240" y="2093196"/>
              <a:ext cx="1240373" cy="962471"/>
              <a:chOff x="0" y="0"/>
              <a:chExt cx="2614609" cy="2028814"/>
            </a:xfrm>
            <a:solidFill>
              <a:srgbClr val="00BBD6"/>
            </a:solidFill>
          </p:grpSpPr>
          <p:sp>
            <p:nvSpPr>
              <p:cNvPr id="46" name="Shape 2391"/>
              <p:cNvSpPr/>
              <p:nvPr/>
            </p:nvSpPr>
            <p:spPr>
              <a:xfrm>
                <a:off x="1217268" y="1172184"/>
                <a:ext cx="841747" cy="3257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16" h="20708" extrusionOk="0">
                    <a:moveTo>
                      <a:pt x="1330" y="19753"/>
                    </a:moveTo>
                    <a:cubicBezTo>
                      <a:pt x="2564" y="21600"/>
                      <a:pt x="4162" y="20692"/>
                      <a:pt x="4961" y="17693"/>
                    </a:cubicBezTo>
                    <a:lnTo>
                      <a:pt x="5011" y="17511"/>
                    </a:lnTo>
                    <a:lnTo>
                      <a:pt x="21216" y="4080"/>
                    </a:lnTo>
                    <a:lnTo>
                      <a:pt x="20841" y="0"/>
                    </a:lnTo>
                    <a:lnTo>
                      <a:pt x="4098" y="7952"/>
                    </a:lnTo>
                    <a:cubicBezTo>
                      <a:pt x="2812" y="6028"/>
                      <a:pt x="1144" y="7103"/>
                      <a:pt x="382" y="10348"/>
                    </a:cubicBezTo>
                    <a:cubicBezTo>
                      <a:pt x="-384" y="13604"/>
                      <a:pt x="39" y="17822"/>
                      <a:pt x="1330" y="19753"/>
                    </a:cubicBezTo>
                    <a:cubicBezTo>
                      <a:pt x="1330" y="19753"/>
                      <a:pt x="1330" y="19753"/>
                      <a:pt x="1330" y="1975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181" tIns="40181" rIns="40181" bIns="40181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3375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47" name="Shape 2392"/>
              <p:cNvSpPr/>
              <p:nvPr/>
            </p:nvSpPr>
            <p:spPr>
              <a:xfrm>
                <a:off x="0" y="0"/>
                <a:ext cx="2614610" cy="20288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1" y="0"/>
                    </a:moveTo>
                    <a:cubicBezTo>
                      <a:pt x="4845" y="0"/>
                      <a:pt x="0" y="6244"/>
                      <a:pt x="0" y="13917"/>
                    </a:cubicBezTo>
                    <a:cubicBezTo>
                      <a:pt x="0" y="16592"/>
                      <a:pt x="592" y="19193"/>
                      <a:pt x="1714" y="21439"/>
                    </a:cubicBezTo>
                    <a:lnTo>
                      <a:pt x="1794" y="21600"/>
                    </a:lnTo>
                    <a:lnTo>
                      <a:pt x="3127" y="21600"/>
                    </a:lnTo>
                    <a:lnTo>
                      <a:pt x="4906" y="19306"/>
                    </a:lnTo>
                    <a:lnTo>
                      <a:pt x="4061" y="18215"/>
                    </a:lnTo>
                    <a:lnTo>
                      <a:pt x="2388" y="20369"/>
                    </a:lnTo>
                    <a:lnTo>
                      <a:pt x="2326" y="20233"/>
                    </a:lnTo>
                    <a:cubicBezTo>
                      <a:pt x="1460" y="18314"/>
                      <a:pt x="1004" y="16131"/>
                      <a:pt x="1004" y="13917"/>
                    </a:cubicBezTo>
                    <a:cubicBezTo>
                      <a:pt x="1004" y="13853"/>
                      <a:pt x="1005" y="13791"/>
                      <a:pt x="1009" y="13726"/>
                    </a:cubicBezTo>
                    <a:lnTo>
                      <a:pt x="1018" y="13477"/>
                    </a:lnTo>
                    <a:lnTo>
                      <a:pt x="3260" y="13477"/>
                    </a:lnTo>
                    <a:lnTo>
                      <a:pt x="3260" y="11934"/>
                    </a:lnTo>
                    <a:lnTo>
                      <a:pt x="1134" y="11932"/>
                    </a:lnTo>
                    <a:lnTo>
                      <a:pt x="1152" y="11789"/>
                    </a:lnTo>
                    <a:cubicBezTo>
                      <a:pt x="1424" y="9725"/>
                      <a:pt x="2099" y="7766"/>
                      <a:pt x="3102" y="6124"/>
                    </a:cubicBezTo>
                    <a:lnTo>
                      <a:pt x="3168" y="6015"/>
                    </a:lnTo>
                    <a:lnTo>
                      <a:pt x="4705" y="8001"/>
                    </a:lnTo>
                    <a:lnTo>
                      <a:pt x="5553" y="6910"/>
                    </a:lnTo>
                    <a:lnTo>
                      <a:pt x="3975" y="4872"/>
                    </a:lnTo>
                    <a:lnTo>
                      <a:pt x="4043" y="4787"/>
                    </a:lnTo>
                    <a:cubicBezTo>
                      <a:pt x="5749" y="2693"/>
                      <a:pt x="7985" y="1462"/>
                      <a:pt x="10343" y="1321"/>
                    </a:cubicBezTo>
                    <a:lnTo>
                      <a:pt x="10440" y="1314"/>
                    </a:lnTo>
                    <a:lnTo>
                      <a:pt x="10440" y="4558"/>
                    </a:lnTo>
                    <a:lnTo>
                      <a:pt x="11636" y="4558"/>
                    </a:lnTo>
                    <a:lnTo>
                      <a:pt x="11638" y="1339"/>
                    </a:lnTo>
                    <a:lnTo>
                      <a:pt x="11740" y="1353"/>
                    </a:lnTo>
                    <a:cubicBezTo>
                      <a:pt x="13868" y="1614"/>
                      <a:pt x="15830" y="2746"/>
                      <a:pt x="17421" y="4630"/>
                    </a:cubicBezTo>
                    <a:lnTo>
                      <a:pt x="17492" y="4715"/>
                    </a:lnTo>
                    <a:lnTo>
                      <a:pt x="15950" y="6705"/>
                    </a:lnTo>
                    <a:lnTo>
                      <a:pt x="16799" y="7793"/>
                    </a:lnTo>
                    <a:lnTo>
                      <a:pt x="18323" y="5832"/>
                    </a:lnTo>
                    <a:lnTo>
                      <a:pt x="18388" y="5935"/>
                    </a:lnTo>
                    <a:cubicBezTo>
                      <a:pt x="19451" y="7613"/>
                      <a:pt x="20163" y="9638"/>
                      <a:pt x="20448" y="11789"/>
                    </a:cubicBezTo>
                    <a:lnTo>
                      <a:pt x="20466" y="11932"/>
                    </a:lnTo>
                    <a:lnTo>
                      <a:pt x="18419" y="11932"/>
                    </a:lnTo>
                    <a:lnTo>
                      <a:pt x="18419" y="13475"/>
                    </a:lnTo>
                    <a:lnTo>
                      <a:pt x="20582" y="13477"/>
                    </a:lnTo>
                    <a:lnTo>
                      <a:pt x="20589" y="13710"/>
                    </a:lnTo>
                    <a:cubicBezTo>
                      <a:pt x="20595" y="13791"/>
                      <a:pt x="20596" y="13853"/>
                      <a:pt x="20596" y="13917"/>
                    </a:cubicBezTo>
                    <a:cubicBezTo>
                      <a:pt x="20596" y="16138"/>
                      <a:pt x="20135" y="18333"/>
                      <a:pt x="19260" y="20260"/>
                    </a:cubicBezTo>
                    <a:lnTo>
                      <a:pt x="19203" y="20385"/>
                    </a:lnTo>
                    <a:lnTo>
                      <a:pt x="17426" y="18388"/>
                    </a:lnTo>
                    <a:lnTo>
                      <a:pt x="16641" y="19550"/>
                    </a:lnTo>
                    <a:lnTo>
                      <a:pt x="18460" y="21600"/>
                    </a:lnTo>
                    <a:lnTo>
                      <a:pt x="19804" y="21600"/>
                    </a:lnTo>
                    <a:lnTo>
                      <a:pt x="19886" y="21439"/>
                    </a:lnTo>
                    <a:cubicBezTo>
                      <a:pt x="21008" y="19197"/>
                      <a:pt x="21600" y="16594"/>
                      <a:pt x="21600" y="13917"/>
                    </a:cubicBezTo>
                    <a:cubicBezTo>
                      <a:pt x="21600" y="6244"/>
                      <a:pt x="16755" y="0"/>
                      <a:pt x="10801" y="0"/>
                    </a:cubicBezTo>
                    <a:cubicBezTo>
                      <a:pt x="10801" y="0"/>
                      <a:pt x="10801" y="0"/>
                      <a:pt x="108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181" tIns="40181" rIns="40181" bIns="40181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3375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45" name="Text Placeholder 2"/>
            <p:cNvSpPr txBox="1">
              <a:spLocks/>
            </p:cNvSpPr>
            <p:nvPr/>
          </p:nvSpPr>
          <p:spPr>
            <a:xfrm>
              <a:off x="8768746" y="2994707"/>
              <a:ext cx="908681" cy="295275"/>
            </a:xfrm>
            <a:prstGeom prst="rect">
              <a:avLst/>
            </a:prstGeom>
            <a:noFill/>
          </p:spPr>
          <p:txBody>
            <a:bodyPr vert="horz" lIns="96435" tIns="48218" rIns="96435" bIns="48218" rtlCol="0" anchor="ctr">
              <a:noAutofit/>
            </a:bodyPr>
            <a:lstStyle>
              <a:defPPr>
                <a:defRPr lang="en-US"/>
              </a:defPPr>
              <a:lvl1pPr marL="0" algn="ctr" defTabSz="914377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898" b="1"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80%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545428" y="1645129"/>
            <a:ext cx="1687577" cy="1628274"/>
            <a:chOff x="5257840" y="1508257"/>
            <a:chExt cx="1721186" cy="1660702"/>
          </a:xfrm>
        </p:grpSpPr>
        <p:grpSp>
          <p:nvGrpSpPr>
            <p:cNvPr id="49" name="Group 2393"/>
            <p:cNvGrpSpPr/>
            <p:nvPr/>
          </p:nvGrpSpPr>
          <p:grpSpPr>
            <a:xfrm>
              <a:off x="5257840" y="1508257"/>
              <a:ext cx="1721186" cy="1335559"/>
              <a:chOff x="0" y="0"/>
              <a:chExt cx="2614610" cy="2028815"/>
            </a:xfrm>
            <a:solidFill>
              <a:srgbClr val="FFC000"/>
            </a:solidFill>
          </p:grpSpPr>
          <p:sp>
            <p:nvSpPr>
              <p:cNvPr id="51" name="Shape 2391"/>
              <p:cNvSpPr/>
              <p:nvPr/>
            </p:nvSpPr>
            <p:spPr>
              <a:xfrm rot="3243678">
                <a:off x="1217268" y="1172185"/>
                <a:ext cx="841747" cy="3257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16" h="20708" extrusionOk="0">
                    <a:moveTo>
                      <a:pt x="1330" y="19753"/>
                    </a:moveTo>
                    <a:cubicBezTo>
                      <a:pt x="2564" y="21600"/>
                      <a:pt x="4162" y="20692"/>
                      <a:pt x="4961" y="17693"/>
                    </a:cubicBezTo>
                    <a:lnTo>
                      <a:pt x="5011" y="17511"/>
                    </a:lnTo>
                    <a:lnTo>
                      <a:pt x="21216" y="4080"/>
                    </a:lnTo>
                    <a:lnTo>
                      <a:pt x="20841" y="0"/>
                    </a:lnTo>
                    <a:lnTo>
                      <a:pt x="4098" y="7952"/>
                    </a:lnTo>
                    <a:cubicBezTo>
                      <a:pt x="2812" y="6028"/>
                      <a:pt x="1144" y="7103"/>
                      <a:pt x="382" y="10348"/>
                    </a:cubicBezTo>
                    <a:cubicBezTo>
                      <a:pt x="-384" y="13604"/>
                      <a:pt x="39" y="17822"/>
                      <a:pt x="1330" y="19753"/>
                    </a:cubicBezTo>
                    <a:cubicBezTo>
                      <a:pt x="1330" y="19753"/>
                      <a:pt x="1330" y="19753"/>
                      <a:pt x="1330" y="1975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181" tIns="40181" rIns="40181" bIns="40181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3375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2" name="Shape 2392"/>
              <p:cNvSpPr/>
              <p:nvPr/>
            </p:nvSpPr>
            <p:spPr>
              <a:xfrm>
                <a:off x="0" y="0"/>
                <a:ext cx="2614610" cy="20288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1" y="0"/>
                    </a:moveTo>
                    <a:cubicBezTo>
                      <a:pt x="4845" y="0"/>
                      <a:pt x="0" y="6244"/>
                      <a:pt x="0" y="13917"/>
                    </a:cubicBezTo>
                    <a:cubicBezTo>
                      <a:pt x="0" y="16592"/>
                      <a:pt x="592" y="19193"/>
                      <a:pt x="1714" y="21439"/>
                    </a:cubicBezTo>
                    <a:lnTo>
                      <a:pt x="1794" y="21600"/>
                    </a:lnTo>
                    <a:lnTo>
                      <a:pt x="3127" y="21600"/>
                    </a:lnTo>
                    <a:lnTo>
                      <a:pt x="4906" y="19306"/>
                    </a:lnTo>
                    <a:lnTo>
                      <a:pt x="4061" y="18215"/>
                    </a:lnTo>
                    <a:lnTo>
                      <a:pt x="2388" y="20369"/>
                    </a:lnTo>
                    <a:lnTo>
                      <a:pt x="2326" y="20233"/>
                    </a:lnTo>
                    <a:cubicBezTo>
                      <a:pt x="1460" y="18314"/>
                      <a:pt x="1004" y="16131"/>
                      <a:pt x="1004" y="13917"/>
                    </a:cubicBezTo>
                    <a:cubicBezTo>
                      <a:pt x="1004" y="13853"/>
                      <a:pt x="1005" y="13791"/>
                      <a:pt x="1009" y="13726"/>
                    </a:cubicBezTo>
                    <a:lnTo>
                      <a:pt x="1018" y="13477"/>
                    </a:lnTo>
                    <a:lnTo>
                      <a:pt x="3260" y="13477"/>
                    </a:lnTo>
                    <a:lnTo>
                      <a:pt x="3260" y="11934"/>
                    </a:lnTo>
                    <a:lnTo>
                      <a:pt x="1134" y="11932"/>
                    </a:lnTo>
                    <a:lnTo>
                      <a:pt x="1152" y="11789"/>
                    </a:lnTo>
                    <a:cubicBezTo>
                      <a:pt x="1424" y="9725"/>
                      <a:pt x="2099" y="7766"/>
                      <a:pt x="3102" y="6124"/>
                    </a:cubicBezTo>
                    <a:lnTo>
                      <a:pt x="3168" y="6015"/>
                    </a:lnTo>
                    <a:lnTo>
                      <a:pt x="4705" y="8001"/>
                    </a:lnTo>
                    <a:lnTo>
                      <a:pt x="5553" y="6910"/>
                    </a:lnTo>
                    <a:lnTo>
                      <a:pt x="3975" y="4872"/>
                    </a:lnTo>
                    <a:lnTo>
                      <a:pt x="4043" y="4787"/>
                    </a:lnTo>
                    <a:cubicBezTo>
                      <a:pt x="5749" y="2693"/>
                      <a:pt x="7985" y="1462"/>
                      <a:pt x="10343" y="1321"/>
                    </a:cubicBezTo>
                    <a:lnTo>
                      <a:pt x="10440" y="1314"/>
                    </a:lnTo>
                    <a:lnTo>
                      <a:pt x="10440" y="4558"/>
                    </a:lnTo>
                    <a:lnTo>
                      <a:pt x="11636" y="4558"/>
                    </a:lnTo>
                    <a:lnTo>
                      <a:pt x="11638" y="1339"/>
                    </a:lnTo>
                    <a:lnTo>
                      <a:pt x="11740" y="1353"/>
                    </a:lnTo>
                    <a:cubicBezTo>
                      <a:pt x="13868" y="1614"/>
                      <a:pt x="15830" y="2746"/>
                      <a:pt x="17421" y="4630"/>
                    </a:cubicBezTo>
                    <a:lnTo>
                      <a:pt x="17492" y="4715"/>
                    </a:lnTo>
                    <a:lnTo>
                      <a:pt x="15950" y="6705"/>
                    </a:lnTo>
                    <a:lnTo>
                      <a:pt x="16799" y="7793"/>
                    </a:lnTo>
                    <a:lnTo>
                      <a:pt x="18323" y="5832"/>
                    </a:lnTo>
                    <a:lnTo>
                      <a:pt x="18388" y="5935"/>
                    </a:lnTo>
                    <a:cubicBezTo>
                      <a:pt x="19451" y="7613"/>
                      <a:pt x="20163" y="9638"/>
                      <a:pt x="20448" y="11789"/>
                    </a:cubicBezTo>
                    <a:lnTo>
                      <a:pt x="20466" y="11932"/>
                    </a:lnTo>
                    <a:lnTo>
                      <a:pt x="18419" y="11932"/>
                    </a:lnTo>
                    <a:lnTo>
                      <a:pt x="18419" y="13475"/>
                    </a:lnTo>
                    <a:lnTo>
                      <a:pt x="20582" y="13477"/>
                    </a:lnTo>
                    <a:lnTo>
                      <a:pt x="20589" y="13710"/>
                    </a:lnTo>
                    <a:cubicBezTo>
                      <a:pt x="20595" y="13791"/>
                      <a:pt x="20596" y="13853"/>
                      <a:pt x="20596" y="13917"/>
                    </a:cubicBezTo>
                    <a:cubicBezTo>
                      <a:pt x="20596" y="16138"/>
                      <a:pt x="20135" y="18333"/>
                      <a:pt x="19260" y="20260"/>
                    </a:cubicBezTo>
                    <a:lnTo>
                      <a:pt x="19203" y="20385"/>
                    </a:lnTo>
                    <a:lnTo>
                      <a:pt x="17426" y="18388"/>
                    </a:lnTo>
                    <a:lnTo>
                      <a:pt x="16641" y="19550"/>
                    </a:lnTo>
                    <a:lnTo>
                      <a:pt x="18460" y="21600"/>
                    </a:lnTo>
                    <a:lnTo>
                      <a:pt x="19804" y="21600"/>
                    </a:lnTo>
                    <a:lnTo>
                      <a:pt x="19886" y="21439"/>
                    </a:lnTo>
                    <a:cubicBezTo>
                      <a:pt x="21008" y="19197"/>
                      <a:pt x="21600" y="16594"/>
                      <a:pt x="21600" y="13917"/>
                    </a:cubicBezTo>
                    <a:cubicBezTo>
                      <a:pt x="21600" y="6244"/>
                      <a:pt x="16755" y="0"/>
                      <a:pt x="10801" y="0"/>
                    </a:cubicBezTo>
                    <a:cubicBezTo>
                      <a:pt x="10801" y="0"/>
                      <a:pt x="10801" y="0"/>
                      <a:pt x="10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181" tIns="40181" rIns="40181" bIns="40181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3375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50" name="Text Placeholder 2"/>
            <p:cNvSpPr txBox="1">
              <a:spLocks/>
            </p:cNvSpPr>
            <p:nvPr/>
          </p:nvSpPr>
          <p:spPr>
            <a:xfrm>
              <a:off x="5498603" y="2759225"/>
              <a:ext cx="1260918" cy="409734"/>
            </a:xfrm>
            <a:prstGeom prst="rect">
              <a:avLst/>
            </a:prstGeom>
            <a:noFill/>
          </p:spPr>
          <p:txBody>
            <a:bodyPr vert="horz" lIns="96435" tIns="48218" rIns="96435" bIns="48218" rtlCol="0" anchor="ctr">
              <a:noAutofit/>
            </a:bodyPr>
            <a:lstStyle>
              <a:defPPr>
                <a:defRPr lang="en-US"/>
              </a:defPPr>
              <a:lvl1pPr marL="0" algn="ctr" defTabSz="914377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898" b="1"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100%</a:t>
              </a:r>
            </a:p>
          </p:txBody>
        </p:sp>
      </p:grpSp>
      <p:sp>
        <p:nvSpPr>
          <p:cNvPr id="34" name="Content Placeholder 2"/>
          <p:cNvSpPr txBox="1">
            <a:spLocks/>
          </p:cNvSpPr>
          <p:nvPr/>
        </p:nvSpPr>
        <p:spPr>
          <a:xfrm>
            <a:off x="4820637" y="366080"/>
            <a:ext cx="3217476" cy="3692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399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n-US" sz="2399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5108654" y="727938"/>
            <a:ext cx="264144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CLICK TO ADD CAPTION TEXT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96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706134" y="2188893"/>
            <a:ext cx="4721023" cy="3651088"/>
            <a:chOff x="1617421" y="2075509"/>
            <a:chExt cx="4476475" cy="3461962"/>
          </a:xfrm>
          <a:solidFill>
            <a:schemeClr val="accent2"/>
          </a:solidFill>
        </p:grpSpPr>
        <p:grpSp>
          <p:nvGrpSpPr>
            <p:cNvPr id="13" name="Group 12"/>
            <p:cNvGrpSpPr/>
            <p:nvPr/>
          </p:nvGrpSpPr>
          <p:grpSpPr>
            <a:xfrm>
              <a:off x="1617421" y="3397529"/>
              <a:ext cx="2139940" cy="2139941"/>
              <a:chOff x="1617421" y="3397529"/>
              <a:chExt cx="2139940" cy="2139941"/>
            </a:xfrm>
            <a:grpFill/>
          </p:grpSpPr>
          <p:grpSp>
            <p:nvGrpSpPr>
              <p:cNvPr id="2" name="Group 1"/>
              <p:cNvGrpSpPr/>
              <p:nvPr/>
            </p:nvGrpSpPr>
            <p:grpSpPr>
              <a:xfrm>
                <a:off x="1617421" y="3397529"/>
                <a:ext cx="2139940" cy="2139941"/>
                <a:chOff x="1617421" y="3397529"/>
                <a:chExt cx="2139940" cy="2139941"/>
              </a:xfrm>
              <a:grpFill/>
            </p:grpSpPr>
            <p:sp>
              <p:nvSpPr>
                <p:cNvPr id="4" name="Freeform 9"/>
                <p:cNvSpPr>
                  <a:spLocks/>
                </p:cNvSpPr>
                <p:nvPr/>
              </p:nvSpPr>
              <p:spPr bwMode="auto">
                <a:xfrm rot="13500000">
                  <a:off x="1617420" y="3397530"/>
                  <a:ext cx="2139941" cy="2139940"/>
                </a:xfrm>
                <a:custGeom>
                  <a:avLst/>
                  <a:gdLst>
                    <a:gd name="T0" fmla="*/ 107 w 728"/>
                    <a:gd name="T1" fmla="*/ 621 h 727"/>
                    <a:gd name="T2" fmla="*/ 364 w 728"/>
                    <a:gd name="T3" fmla="*/ 727 h 727"/>
                    <a:gd name="T4" fmla="*/ 364 w 728"/>
                    <a:gd name="T5" fmla="*/ 556 h 727"/>
                    <a:gd name="T6" fmla="*/ 228 w 728"/>
                    <a:gd name="T7" fmla="*/ 499 h 727"/>
                    <a:gd name="T8" fmla="*/ 172 w 728"/>
                    <a:gd name="T9" fmla="*/ 363 h 727"/>
                    <a:gd name="T10" fmla="*/ 228 w 728"/>
                    <a:gd name="T11" fmla="*/ 227 h 727"/>
                    <a:gd name="T12" fmla="*/ 364 w 728"/>
                    <a:gd name="T13" fmla="*/ 171 h 727"/>
                    <a:gd name="T14" fmla="*/ 500 w 728"/>
                    <a:gd name="T15" fmla="*/ 227 h 727"/>
                    <a:gd name="T16" fmla="*/ 556 w 728"/>
                    <a:gd name="T17" fmla="*/ 363 h 727"/>
                    <a:gd name="T18" fmla="*/ 728 w 728"/>
                    <a:gd name="T19" fmla="*/ 363 h 727"/>
                    <a:gd name="T20" fmla="*/ 621 w 728"/>
                    <a:gd name="T21" fmla="*/ 106 h 727"/>
                    <a:gd name="T22" fmla="*/ 364 w 728"/>
                    <a:gd name="T23" fmla="*/ 0 h 727"/>
                    <a:gd name="T24" fmla="*/ 107 w 728"/>
                    <a:gd name="T25" fmla="*/ 106 h 727"/>
                    <a:gd name="T26" fmla="*/ 0 w 728"/>
                    <a:gd name="T27" fmla="*/ 363 h 727"/>
                    <a:gd name="T28" fmla="*/ 107 w 728"/>
                    <a:gd name="T29" fmla="*/ 621 h 7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28" h="727">
                      <a:moveTo>
                        <a:pt x="107" y="621"/>
                      </a:moveTo>
                      <a:cubicBezTo>
                        <a:pt x="176" y="689"/>
                        <a:pt x="267" y="727"/>
                        <a:pt x="364" y="727"/>
                      </a:cubicBezTo>
                      <a:cubicBezTo>
                        <a:pt x="364" y="556"/>
                        <a:pt x="364" y="556"/>
                        <a:pt x="364" y="556"/>
                      </a:cubicBezTo>
                      <a:cubicBezTo>
                        <a:pt x="313" y="556"/>
                        <a:pt x="264" y="536"/>
                        <a:pt x="228" y="499"/>
                      </a:cubicBezTo>
                      <a:cubicBezTo>
                        <a:pt x="192" y="463"/>
                        <a:pt x="172" y="415"/>
                        <a:pt x="172" y="363"/>
                      </a:cubicBezTo>
                      <a:cubicBezTo>
                        <a:pt x="172" y="312"/>
                        <a:pt x="192" y="264"/>
                        <a:pt x="228" y="227"/>
                      </a:cubicBezTo>
                      <a:cubicBezTo>
                        <a:pt x="264" y="191"/>
                        <a:pt x="313" y="171"/>
                        <a:pt x="364" y="171"/>
                      </a:cubicBezTo>
                      <a:cubicBezTo>
                        <a:pt x="415" y="171"/>
                        <a:pt x="464" y="191"/>
                        <a:pt x="500" y="227"/>
                      </a:cubicBezTo>
                      <a:cubicBezTo>
                        <a:pt x="536" y="264"/>
                        <a:pt x="556" y="312"/>
                        <a:pt x="556" y="363"/>
                      </a:cubicBezTo>
                      <a:cubicBezTo>
                        <a:pt x="728" y="363"/>
                        <a:pt x="728" y="363"/>
                        <a:pt x="728" y="363"/>
                      </a:cubicBezTo>
                      <a:cubicBezTo>
                        <a:pt x="728" y="266"/>
                        <a:pt x="690" y="175"/>
                        <a:pt x="621" y="106"/>
                      </a:cubicBezTo>
                      <a:cubicBezTo>
                        <a:pt x="553" y="38"/>
                        <a:pt x="461" y="0"/>
                        <a:pt x="364" y="0"/>
                      </a:cubicBezTo>
                      <a:cubicBezTo>
                        <a:pt x="267" y="0"/>
                        <a:pt x="176" y="38"/>
                        <a:pt x="107" y="106"/>
                      </a:cubicBezTo>
                      <a:cubicBezTo>
                        <a:pt x="38" y="175"/>
                        <a:pt x="0" y="266"/>
                        <a:pt x="0" y="363"/>
                      </a:cubicBezTo>
                      <a:cubicBezTo>
                        <a:pt x="0" y="461"/>
                        <a:pt x="38" y="552"/>
                        <a:pt x="107" y="62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101" name="Freeform 63"/>
                <p:cNvSpPr>
                  <a:spLocks/>
                </p:cNvSpPr>
                <p:nvPr/>
              </p:nvSpPr>
              <p:spPr bwMode="auto">
                <a:xfrm>
                  <a:off x="2304975" y="4345531"/>
                  <a:ext cx="744815" cy="235822"/>
                </a:xfrm>
                <a:custGeom>
                  <a:avLst/>
                  <a:gdLst>
                    <a:gd name="T0" fmla="*/ 618 w 723"/>
                    <a:gd name="T1" fmla="*/ 132 h 227"/>
                    <a:gd name="T2" fmla="*/ 611 w 723"/>
                    <a:gd name="T3" fmla="*/ 115 h 227"/>
                    <a:gd name="T4" fmla="*/ 560 w 723"/>
                    <a:gd name="T5" fmla="*/ 21 h 227"/>
                    <a:gd name="T6" fmla="*/ 526 w 723"/>
                    <a:gd name="T7" fmla="*/ 1 h 227"/>
                    <a:gd name="T8" fmla="*/ 491 w 723"/>
                    <a:gd name="T9" fmla="*/ 0 h 227"/>
                    <a:gd name="T10" fmla="*/ 456 w 723"/>
                    <a:gd name="T11" fmla="*/ 21 h 227"/>
                    <a:gd name="T12" fmla="*/ 439 w 723"/>
                    <a:gd name="T13" fmla="*/ 52 h 227"/>
                    <a:gd name="T14" fmla="*/ 445 w 723"/>
                    <a:gd name="T15" fmla="*/ 61 h 227"/>
                    <a:gd name="T16" fmla="*/ 464 w 723"/>
                    <a:gd name="T17" fmla="*/ 25 h 227"/>
                    <a:gd name="T18" fmla="*/ 491 w 723"/>
                    <a:gd name="T19" fmla="*/ 8 h 227"/>
                    <a:gd name="T20" fmla="*/ 517 w 723"/>
                    <a:gd name="T21" fmla="*/ 25 h 227"/>
                    <a:gd name="T22" fmla="*/ 568 w 723"/>
                    <a:gd name="T23" fmla="*/ 118 h 227"/>
                    <a:gd name="T24" fmla="*/ 572 w 723"/>
                    <a:gd name="T25" fmla="*/ 156 h 227"/>
                    <a:gd name="T26" fmla="*/ 542 w 723"/>
                    <a:gd name="T27" fmla="*/ 169 h 227"/>
                    <a:gd name="T28" fmla="*/ 457 w 723"/>
                    <a:gd name="T29" fmla="*/ 169 h 227"/>
                    <a:gd name="T30" fmla="*/ 467 w 723"/>
                    <a:gd name="T31" fmla="*/ 159 h 227"/>
                    <a:gd name="T32" fmla="*/ 464 w 723"/>
                    <a:gd name="T33" fmla="*/ 115 h 227"/>
                    <a:gd name="T34" fmla="*/ 428 w 723"/>
                    <a:gd name="T35" fmla="*/ 48 h 227"/>
                    <a:gd name="T36" fmla="*/ 413 w 723"/>
                    <a:gd name="T37" fmla="*/ 21 h 227"/>
                    <a:gd name="T38" fmla="*/ 379 w 723"/>
                    <a:gd name="T39" fmla="*/ 1 h 227"/>
                    <a:gd name="T40" fmla="*/ 344 w 723"/>
                    <a:gd name="T41" fmla="*/ 0 h 227"/>
                    <a:gd name="T42" fmla="*/ 310 w 723"/>
                    <a:gd name="T43" fmla="*/ 21 h 227"/>
                    <a:gd name="T44" fmla="*/ 293 w 723"/>
                    <a:gd name="T45" fmla="*/ 51 h 227"/>
                    <a:gd name="T46" fmla="*/ 298 w 723"/>
                    <a:gd name="T47" fmla="*/ 61 h 227"/>
                    <a:gd name="T48" fmla="*/ 318 w 723"/>
                    <a:gd name="T49" fmla="*/ 25 h 227"/>
                    <a:gd name="T50" fmla="*/ 344 w 723"/>
                    <a:gd name="T51" fmla="*/ 8 h 227"/>
                    <a:gd name="T52" fmla="*/ 371 w 723"/>
                    <a:gd name="T53" fmla="*/ 25 h 227"/>
                    <a:gd name="T54" fmla="*/ 422 w 723"/>
                    <a:gd name="T55" fmla="*/ 118 h 227"/>
                    <a:gd name="T56" fmla="*/ 425 w 723"/>
                    <a:gd name="T57" fmla="*/ 156 h 227"/>
                    <a:gd name="T58" fmla="*/ 395 w 723"/>
                    <a:gd name="T59" fmla="*/ 169 h 227"/>
                    <a:gd name="T60" fmla="*/ 311 w 723"/>
                    <a:gd name="T61" fmla="*/ 169 h 227"/>
                    <a:gd name="T62" fmla="*/ 321 w 723"/>
                    <a:gd name="T63" fmla="*/ 159 h 227"/>
                    <a:gd name="T64" fmla="*/ 317 w 723"/>
                    <a:gd name="T65" fmla="*/ 115 h 227"/>
                    <a:gd name="T66" fmla="*/ 266 w 723"/>
                    <a:gd name="T67" fmla="*/ 21 h 227"/>
                    <a:gd name="T68" fmla="*/ 232 w 723"/>
                    <a:gd name="T69" fmla="*/ 1 h 227"/>
                    <a:gd name="T70" fmla="*/ 198 w 723"/>
                    <a:gd name="T71" fmla="*/ 0 h 227"/>
                    <a:gd name="T72" fmla="*/ 163 w 723"/>
                    <a:gd name="T73" fmla="*/ 21 h 227"/>
                    <a:gd name="T74" fmla="*/ 112 w 723"/>
                    <a:gd name="T75" fmla="*/ 115 h 227"/>
                    <a:gd name="T76" fmla="*/ 108 w 723"/>
                    <a:gd name="T77" fmla="*/ 122 h 227"/>
                    <a:gd name="T78" fmla="*/ 119 w 723"/>
                    <a:gd name="T79" fmla="*/ 120 h 227"/>
                    <a:gd name="T80" fmla="*/ 120 w 723"/>
                    <a:gd name="T81" fmla="*/ 118 h 227"/>
                    <a:gd name="T82" fmla="*/ 171 w 723"/>
                    <a:gd name="T83" fmla="*/ 25 h 227"/>
                    <a:gd name="T84" fmla="*/ 198 w 723"/>
                    <a:gd name="T85" fmla="*/ 8 h 227"/>
                    <a:gd name="T86" fmla="*/ 224 w 723"/>
                    <a:gd name="T87" fmla="*/ 25 h 227"/>
                    <a:gd name="T88" fmla="*/ 275 w 723"/>
                    <a:gd name="T89" fmla="*/ 118 h 227"/>
                    <a:gd name="T90" fmla="*/ 279 w 723"/>
                    <a:gd name="T91" fmla="*/ 156 h 227"/>
                    <a:gd name="T92" fmla="*/ 249 w 723"/>
                    <a:gd name="T93" fmla="*/ 169 h 227"/>
                    <a:gd name="T94" fmla="*/ 147 w 723"/>
                    <a:gd name="T95" fmla="*/ 169 h 227"/>
                    <a:gd name="T96" fmla="*/ 116 w 723"/>
                    <a:gd name="T97" fmla="*/ 156 h 227"/>
                    <a:gd name="T98" fmla="*/ 115 w 723"/>
                    <a:gd name="T99" fmla="*/ 130 h 227"/>
                    <a:gd name="T100" fmla="*/ 105 w 723"/>
                    <a:gd name="T101" fmla="*/ 132 h 227"/>
                    <a:gd name="T102" fmla="*/ 0 w 723"/>
                    <a:gd name="T103" fmla="*/ 177 h 227"/>
                    <a:gd name="T104" fmla="*/ 238 w 723"/>
                    <a:gd name="T105" fmla="*/ 227 h 227"/>
                    <a:gd name="T106" fmla="*/ 485 w 723"/>
                    <a:gd name="T107" fmla="*/ 227 h 227"/>
                    <a:gd name="T108" fmla="*/ 723 w 723"/>
                    <a:gd name="T109" fmla="*/ 177 h 227"/>
                    <a:gd name="T110" fmla="*/ 618 w 723"/>
                    <a:gd name="T111" fmla="*/ 132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23" h="227">
                      <a:moveTo>
                        <a:pt x="618" y="132"/>
                      </a:moveTo>
                      <a:cubicBezTo>
                        <a:pt x="616" y="126"/>
                        <a:pt x="613" y="120"/>
                        <a:pt x="611" y="115"/>
                      </a:cubicBezTo>
                      <a:cubicBezTo>
                        <a:pt x="560" y="21"/>
                        <a:pt x="560" y="21"/>
                        <a:pt x="560" y="21"/>
                      </a:cubicBezTo>
                      <a:cubicBezTo>
                        <a:pt x="553" y="9"/>
                        <a:pt x="540" y="1"/>
                        <a:pt x="526" y="1"/>
                      </a:cubicBezTo>
                      <a:cubicBezTo>
                        <a:pt x="526" y="1"/>
                        <a:pt x="503" y="0"/>
                        <a:pt x="491" y="0"/>
                      </a:cubicBezTo>
                      <a:cubicBezTo>
                        <a:pt x="476" y="0"/>
                        <a:pt x="463" y="8"/>
                        <a:pt x="456" y="21"/>
                      </a:cubicBezTo>
                      <a:cubicBezTo>
                        <a:pt x="439" y="52"/>
                        <a:pt x="439" y="52"/>
                        <a:pt x="439" y="52"/>
                      </a:cubicBezTo>
                      <a:cubicBezTo>
                        <a:pt x="445" y="61"/>
                        <a:pt x="445" y="61"/>
                        <a:pt x="445" y="61"/>
                      </a:cubicBezTo>
                      <a:cubicBezTo>
                        <a:pt x="464" y="25"/>
                        <a:pt x="464" y="25"/>
                        <a:pt x="464" y="25"/>
                      </a:cubicBezTo>
                      <a:cubicBezTo>
                        <a:pt x="470" y="15"/>
                        <a:pt x="480" y="8"/>
                        <a:pt x="491" y="8"/>
                      </a:cubicBezTo>
                      <a:cubicBezTo>
                        <a:pt x="502" y="8"/>
                        <a:pt x="512" y="15"/>
                        <a:pt x="517" y="25"/>
                      </a:cubicBezTo>
                      <a:cubicBezTo>
                        <a:pt x="568" y="118"/>
                        <a:pt x="568" y="118"/>
                        <a:pt x="568" y="118"/>
                      </a:cubicBezTo>
                      <a:cubicBezTo>
                        <a:pt x="574" y="129"/>
                        <a:pt x="580" y="144"/>
                        <a:pt x="572" y="156"/>
                      </a:cubicBezTo>
                      <a:cubicBezTo>
                        <a:pt x="564" y="168"/>
                        <a:pt x="548" y="169"/>
                        <a:pt x="542" y="169"/>
                      </a:cubicBezTo>
                      <a:cubicBezTo>
                        <a:pt x="457" y="169"/>
                        <a:pt x="457" y="169"/>
                        <a:pt x="457" y="169"/>
                      </a:cubicBezTo>
                      <a:cubicBezTo>
                        <a:pt x="461" y="166"/>
                        <a:pt x="465" y="163"/>
                        <a:pt x="467" y="159"/>
                      </a:cubicBezTo>
                      <a:cubicBezTo>
                        <a:pt x="478" y="144"/>
                        <a:pt x="470" y="127"/>
                        <a:pt x="464" y="115"/>
                      </a:cubicBezTo>
                      <a:cubicBezTo>
                        <a:pt x="428" y="48"/>
                        <a:pt x="428" y="48"/>
                        <a:pt x="428" y="48"/>
                      </a:cubicBezTo>
                      <a:cubicBezTo>
                        <a:pt x="413" y="21"/>
                        <a:pt x="413" y="21"/>
                        <a:pt x="413" y="21"/>
                      </a:cubicBezTo>
                      <a:cubicBezTo>
                        <a:pt x="406" y="9"/>
                        <a:pt x="393" y="1"/>
                        <a:pt x="379" y="1"/>
                      </a:cubicBezTo>
                      <a:cubicBezTo>
                        <a:pt x="379" y="1"/>
                        <a:pt x="347" y="0"/>
                        <a:pt x="344" y="0"/>
                      </a:cubicBezTo>
                      <a:cubicBezTo>
                        <a:pt x="330" y="0"/>
                        <a:pt x="317" y="8"/>
                        <a:pt x="310" y="21"/>
                      </a:cubicBezTo>
                      <a:cubicBezTo>
                        <a:pt x="293" y="51"/>
                        <a:pt x="293" y="51"/>
                        <a:pt x="293" y="51"/>
                      </a:cubicBezTo>
                      <a:cubicBezTo>
                        <a:pt x="298" y="61"/>
                        <a:pt x="298" y="61"/>
                        <a:pt x="298" y="61"/>
                      </a:cubicBezTo>
                      <a:cubicBezTo>
                        <a:pt x="318" y="25"/>
                        <a:pt x="318" y="25"/>
                        <a:pt x="318" y="25"/>
                      </a:cubicBezTo>
                      <a:cubicBezTo>
                        <a:pt x="323" y="15"/>
                        <a:pt x="333" y="8"/>
                        <a:pt x="344" y="8"/>
                      </a:cubicBezTo>
                      <a:cubicBezTo>
                        <a:pt x="355" y="8"/>
                        <a:pt x="365" y="15"/>
                        <a:pt x="371" y="25"/>
                      </a:cubicBezTo>
                      <a:cubicBezTo>
                        <a:pt x="422" y="118"/>
                        <a:pt x="422" y="118"/>
                        <a:pt x="422" y="118"/>
                      </a:cubicBezTo>
                      <a:cubicBezTo>
                        <a:pt x="427" y="129"/>
                        <a:pt x="434" y="144"/>
                        <a:pt x="425" y="156"/>
                      </a:cubicBezTo>
                      <a:cubicBezTo>
                        <a:pt x="417" y="168"/>
                        <a:pt x="402" y="169"/>
                        <a:pt x="395" y="169"/>
                      </a:cubicBezTo>
                      <a:cubicBezTo>
                        <a:pt x="311" y="169"/>
                        <a:pt x="311" y="169"/>
                        <a:pt x="311" y="169"/>
                      </a:cubicBezTo>
                      <a:cubicBezTo>
                        <a:pt x="315" y="166"/>
                        <a:pt x="318" y="163"/>
                        <a:pt x="321" y="159"/>
                      </a:cubicBezTo>
                      <a:cubicBezTo>
                        <a:pt x="331" y="144"/>
                        <a:pt x="324" y="127"/>
                        <a:pt x="317" y="115"/>
                      </a:cubicBezTo>
                      <a:cubicBezTo>
                        <a:pt x="266" y="21"/>
                        <a:pt x="266" y="21"/>
                        <a:pt x="266" y="21"/>
                      </a:cubicBezTo>
                      <a:cubicBezTo>
                        <a:pt x="260" y="9"/>
                        <a:pt x="246" y="1"/>
                        <a:pt x="232" y="1"/>
                      </a:cubicBezTo>
                      <a:cubicBezTo>
                        <a:pt x="232" y="1"/>
                        <a:pt x="200" y="0"/>
                        <a:pt x="198" y="0"/>
                      </a:cubicBezTo>
                      <a:cubicBezTo>
                        <a:pt x="183" y="0"/>
                        <a:pt x="170" y="8"/>
                        <a:pt x="163" y="21"/>
                      </a:cubicBezTo>
                      <a:cubicBezTo>
                        <a:pt x="112" y="115"/>
                        <a:pt x="112" y="115"/>
                        <a:pt x="112" y="115"/>
                      </a:cubicBezTo>
                      <a:cubicBezTo>
                        <a:pt x="111" y="117"/>
                        <a:pt x="109" y="119"/>
                        <a:pt x="108" y="122"/>
                      </a:cubicBezTo>
                      <a:cubicBezTo>
                        <a:pt x="111" y="121"/>
                        <a:pt x="115" y="121"/>
                        <a:pt x="119" y="120"/>
                      </a:cubicBezTo>
                      <a:cubicBezTo>
                        <a:pt x="119" y="120"/>
                        <a:pt x="120" y="119"/>
                        <a:pt x="120" y="118"/>
                      </a:cubicBezTo>
                      <a:cubicBezTo>
                        <a:pt x="171" y="25"/>
                        <a:pt x="171" y="25"/>
                        <a:pt x="171" y="25"/>
                      </a:cubicBezTo>
                      <a:cubicBezTo>
                        <a:pt x="177" y="15"/>
                        <a:pt x="187" y="8"/>
                        <a:pt x="198" y="8"/>
                      </a:cubicBezTo>
                      <a:cubicBezTo>
                        <a:pt x="208" y="8"/>
                        <a:pt x="219" y="15"/>
                        <a:pt x="224" y="25"/>
                      </a:cubicBezTo>
                      <a:cubicBezTo>
                        <a:pt x="275" y="118"/>
                        <a:pt x="275" y="118"/>
                        <a:pt x="275" y="118"/>
                      </a:cubicBezTo>
                      <a:cubicBezTo>
                        <a:pt x="281" y="129"/>
                        <a:pt x="287" y="144"/>
                        <a:pt x="279" y="156"/>
                      </a:cubicBezTo>
                      <a:cubicBezTo>
                        <a:pt x="270" y="168"/>
                        <a:pt x="255" y="169"/>
                        <a:pt x="249" y="169"/>
                      </a:cubicBezTo>
                      <a:cubicBezTo>
                        <a:pt x="147" y="169"/>
                        <a:pt x="147" y="169"/>
                        <a:pt x="147" y="169"/>
                      </a:cubicBezTo>
                      <a:cubicBezTo>
                        <a:pt x="140" y="169"/>
                        <a:pt x="125" y="168"/>
                        <a:pt x="116" y="156"/>
                      </a:cubicBezTo>
                      <a:cubicBezTo>
                        <a:pt x="111" y="147"/>
                        <a:pt x="112" y="138"/>
                        <a:pt x="115" y="130"/>
                      </a:cubicBezTo>
                      <a:cubicBezTo>
                        <a:pt x="112" y="130"/>
                        <a:pt x="106" y="132"/>
                        <a:pt x="105" y="132"/>
                      </a:cubicBezTo>
                      <a:cubicBezTo>
                        <a:pt x="42" y="151"/>
                        <a:pt x="0" y="177"/>
                        <a:pt x="0" y="177"/>
                      </a:cubicBezTo>
                      <a:cubicBezTo>
                        <a:pt x="0" y="177"/>
                        <a:pt x="107" y="227"/>
                        <a:pt x="238" y="227"/>
                      </a:cubicBezTo>
                      <a:cubicBezTo>
                        <a:pt x="485" y="227"/>
                        <a:pt x="485" y="227"/>
                        <a:pt x="485" y="227"/>
                      </a:cubicBezTo>
                      <a:cubicBezTo>
                        <a:pt x="617" y="227"/>
                        <a:pt x="723" y="177"/>
                        <a:pt x="723" y="177"/>
                      </a:cubicBezTo>
                      <a:cubicBezTo>
                        <a:pt x="723" y="177"/>
                        <a:pt x="681" y="151"/>
                        <a:pt x="618" y="13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" name="Oval 7"/>
              <p:cNvSpPr/>
              <p:nvPr/>
            </p:nvSpPr>
            <p:spPr>
              <a:xfrm rot="2700000">
                <a:off x="1885011" y="3584618"/>
                <a:ext cx="492388" cy="492388"/>
              </a:xfrm>
              <a:prstGeom prst="ellipse">
                <a:avLst/>
              </a:prstGeom>
              <a:solidFill>
                <a:schemeClr val="bg1"/>
              </a:solidFill>
              <a:ln w="133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rgbClr val="4E9F8E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782415" y="2075509"/>
              <a:ext cx="2139941" cy="2322860"/>
              <a:chOff x="2782415" y="2075509"/>
              <a:chExt cx="2139941" cy="2322860"/>
            </a:xfrm>
            <a:grpFill/>
          </p:grpSpPr>
          <p:grpSp>
            <p:nvGrpSpPr>
              <p:cNvPr id="3" name="Group 2"/>
              <p:cNvGrpSpPr/>
              <p:nvPr/>
            </p:nvGrpSpPr>
            <p:grpSpPr>
              <a:xfrm>
                <a:off x="2782415" y="2258428"/>
                <a:ext cx="2139941" cy="2139941"/>
                <a:chOff x="2782415" y="2258428"/>
                <a:chExt cx="2139941" cy="2139941"/>
              </a:xfrm>
              <a:grpFill/>
            </p:grpSpPr>
            <p:sp>
              <p:nvSpPr>
                <p:cNvPr id="6" name="Freeform 9"/>
                <p:cNvSpPr>
                  <a:spLocks/>
                </p:cNvSpPr>
                <p:nvPr/>
              </p:nvSpPr>
              <p:spPr bwMode="auto">
                <a:xfrm rot="2700000">
                  <a:off x="2782415" y="2258428"/>
                  <a:ext cx="2139941" cy="2139941"/>
                </a:xfrm>
                <a:custGeom>
                  <a:avLst/>
                  <a:gdLst>
                    <a:gd name="T0" fmla="*/ 107 w 728"/>
                    <a:gd name="T1" fmla="*/ 621 h 727"/>
                    <a:gd name="T2" fmla="*/ 364 w 728"/>
                    <a:gd name="T3" fmla="*/ 727 h 727"/>
                    <a:gd name="T4" fmla="*/ 364 w 728"/>
                    <a:gd name="T5" fmla="*/ 556 h 727"/>
                    <a:gd name="T6" fmla="*/ 228 w 728"/>
                    <a:gd name="T7" fmla="*/ 499 h 727"/>
                    <a:gd name="T8" fmla="*/ 172 w 728"/>
                    <a:gd name="T9" fmla="*/ 363 h 727"/>
                    <a:gd name="T10" fmla="*/ 228 w 728"/>
                    <a:gd name="T11" fmla="*/ 227 h 727"/>
                    <a:gd name="T12" fmla="*/ 364 w 728"/>
                    <a:gd name="T13" fmla="*/ 171 h 727"/>
                    <a:gd name="T14" fmla="*/ 500 w 728"/>
                    <a:gd name="T15" fmla="*/ 227 h 727"/>
                    <a:gd name="T16" fmla="*/ 556 w 728"/>
                    <a:gd name="T17" fmla="*/ 363 h 727"/>
                    <a:gd name="T18" fmla="*/ 728 w 728"/>
                    <a:gd name="T19" fmla="*/ 363 h 727"/>
                    <a:gd name="T20" fmla="*/ 621 w 728"/>
                    <a:gd name="T21" fmla="*/ 106 h 727"/>
                    <a:gd name="T22" fmla="*/ 364 w 728"/>
                    <a:gd name="T23" fmla="*/ 0 h 727"/>
                    <a:gd name="T24" fmla="*/ 107 w 728"/>
                    <a:gd name="T25" fmla="*/ 106 h 727"/>
                    <a:gd name="T26" fmla="*/ 0 w 728"/>
                    <a:gd name="T27" fmla="*/ 363 h 727"/>
                    <a:gd name="T28" fmla="*/ 107 w 728"/>
                    <a:gd name="T29" fmla="*/ 621 h 7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28" h="727">
                      <a:moveTo>
                        <a:pt x="107" y="621"/>
                      </a:moveTo>
                      <a:cubicBezTo>
                        <a:pt x="176" y="689"/>
                        <a:pt x="267" y="727"/>
                        <a:pt x="364" y="727"/>
                      </a:cubicBezTo>
                      <a:cubicBezTo>
                        <a:pt x="364" y="556"/>
                        <a:pt x="364" y="556"/>
                        <a:pt x="364" y="556"/>
                      </a:cubicBezTo>
                      <a:cubicBezTo>
                        <a:pt x="313" y="556"/>
                        <a:pt x="264" y="536"/>
                        <a:pt x="228" y="499"/>
                      </a:cubicBezTo>
                      <a:cubicBezTo>
                        <a:pt x="192" y="463"/>
                        <a:pt x="172" y="415"/>
                        <a:pt x="172" y="363"/>
                      </a:cubicBezTo>
                      <a:cubicBezTo>
                        <a:pt x="172" y="312"/>
                        <a:pt x="192" y="264"/>
                        <a:pt x="228" y="227"/>
                      </a:cubicBezTo>
                      <a:cubicBezTo>
                        <a:pt x="264" y="191"/>
                        <a:pt x="313" y="171"/>
                        <a:pt x="364" y="171"/>
                      </a:cubicBezTo>
                      <a:cubicBezTo>
                        <a:pt x="415" y="171"/>
                        <a:pt x="464" y="191"/>
                        <a:pt x="500" y="227"/>
                      </a:cubicBezTo>
                      <a:cubicBezTo>
                        <a:pt x="536" y="264"/>
                        <a:pt x="556" y="312"/>
                        <a:pt x="556" y="363"/>
                      </a:cubicBezTo>
                      <a:cubicBezTo>
                        <a:pt x="728" y="363"/>
                        <a:pt x="728" y="363"/>
                        <a:pt x="728" y="363"/>
                      </a:cubicBezTo>
                      <a:cubicBezTo>
                        <a:pt x="728" y="266"/>
                        <a:pt x="690" y="175"/>
                        <a:pt x="621" y="106"/>
                      </a:cubicBezTo>
                      <a:cubicBezTo>
                        <a:pt x="553" y="38"/>
                        <a:pt x="461" y="0"/>
                        <a:pt x="364" y="0"/>
                      </a:cubicBezTo>
                      <a:cubicBezTo>
                        <a:pt x="267" y="0"/>
                        <a:pt x="176" y="38"/>
                        <a:pt x="107" y="106"/>
                      </a:cubicBezTo>
                      <a:cubicBezTo>
                        <a:pt x="38" y="175"/>
                        <a:pt x="0" y="266"/>
                        <a:pt x="0" y="363"/>
                      </a:cubicBezTo>
                      <a:cubicBezTo>
                        <a:pt x="0" y="461"/>
                        <a:pt x="38" y="552"/>
                        <a:pt x="107" y="6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grpSp>
              <p:nvGrpSpPr>
                <p:cNvPr id="102" name="Group 101"/>
                <p:cNvGrpSpPr/>
                <p:nvPr/>
              </p:nvGrpSpPr>
              <p:grpSpPr>
                <a:xfrm>
                  <a:off x="3684643" y="3004461"/>
                  <a:ext cx="330596" cy="690583"/>
                  <a:chOff x="392948" y="304311"/>
                  <a:chExt cx="1589091" cy="3319466"/>
                </a:xfrm>
                <a:grpFill/>
              </p:grpSpPr>
              <p:sp>
                <p:nvSpPr>
                  <p:cNvPr id="103" name="Freeform 9"/>
                  <p:cNvSpPr>
                    <a:spLocks noEditPoints="1"/>
                  </p:cNvSpPr>
                  <p:nvPr/>
                </p:nvSpPr>
                <p:spPr bwMode="auto">
                  <a:xfrm>
                    <a:off x="392948" y="794850"/>
                    <a:ext cx="1589091" cy="2828927"/>
                  </a:xfrm>
                  <a:custGeom>
                    <a:avLst/>
                    <a:gdLst>
                      <a:gd name="T0" fmla="*/ 421 w 421"/>
                      <a:gd name="T1" fmla="*/ 509 h 751"/>
                      <a:gd name="T2" fmla="*/ 359 w 421"/>
                      <a:gd name="T3" fmla="*/ 306 h 751"/>
                      <a:gd name="T4" fmla="*/ 338 w 421"/>
                      <a:gd name="T5" fmla="*/ 0 h 751"/>
                      <a:gd name="T6" fmla="*/ 307 w 421"/>
                      <a:gd name="T7" fmla="*/ 216 h 751"/>
                      <a:gd name="T8" fmla="*/ 307 w 421"/>
                      <a:gd name="T9" fmla="*/ 214 h 751"/>
                      <a:gd name="T10" fmla="*/ 307 w 421"/>
                      <a:gd name="T11" fmla="*/ 204 h 751"/>
                      <a:gd name="T12" fmla="*/ 288 w 421"/>
                      <a:gd name="T13" fmla="*/ 204 h 751"/>
                      <a:gd name="T14" fmla="*/ 288 w 421"/>
                      <a:gd name="T15" fmla="*/ 230 h 751"/>
                      <a:gd name="T16" fmla="*/ 279 w 421"/>
                      <a:gd name="T17" fmla="*/ 238 h 751"/>
                      <a:gd name="T18" fmla="*/ 278 w 421"/>
                      <a:gd name="T19" fmla="*/ 204 h 751"/>
                      <a:gd name="T20" fmla="*/ 219 w 421"/>
                      <a:gd name="T21" fmla="*/ 204 h 751"/>
                      <a:gd name="T22" fmla="*/ 219 w 421"/>
                      <a:gd name="T23" fmla="*/ 243 h 751"/>
                      <a:gd name="T24" fmla="*/ 274 w 421"/>
                      <a:gd name="T25" fmla="*/ 243 h 751"/>
                      <a:gd name="T26" fmla="*/ 270 w 421"/>
                      <a:gd name="T27" fmla="*/ 247 h 751"/>
                      <a:gd name="T28" fmla="*/ 264 w 421"/>
                      <a:gd name="T29" fmla="*/ 254 h 751"/>
                      <a:gd name="T30" fmla="*/ 219 w 421"/>
                      <a:gd name="T31" fmla="*/ 254 h 751"/>
                      <a:gd name="T32" fmla="*/ 219 w 421"/>
                      <a:gd name="T33" fmla="*/ 291 h 751"/>
                      <a:gd name="T34" fmla="*/ 233 w 421"/>
                      <a:gd name="T35" fmla="*/ 291 h 751"/>
                      <a:gd name="T36" fmla="*/ 219 w 421"/>
                      <a:gd name="T37" fmla="*/ 300 h 751"/>
                      <a:gd name="T38" fmla="*/ 219 w 421"/>
                      <a:gd name="T39" fmla="*/ 291 h 751"/>
                      <a:gd name="T40" fmla="*/ 210 w 421"/>
                      <a:gd name="T41" fmla="*/ 291 h 751"/>
                      <a:gd name="T42" fmla="*/ 210 w 421"/>
                      <a:gd name="T43" fmla="*/ 302 h 751"/>
                      <a:gd name="T44" fmla="*/ 217 w 421"/>
                      <a:gd name="T45" fmla="*/ 302 h 751"/>
                      <a:gd name="T46" fmla="*/ 213 w 421"/>
                      <a:gd name="T47" fmla="*/ 306 h 751"/>
                      <a:gd name="T48" fmla="*/ 210 w 421"/>
                      <a:gd name="T49" fmla="*/ 303 h 751"/>
                      <a:gd name="T50" fmla="*/ 210 w 421"/>
                      <a:gd name="T51" fmla="*/ 302 h 751"/>
                      <a:gd name="T52" fmla="*/ 209 w 421"/>
                      <a:gd name="T53" fmla="*/ 302 h 751"/>
                      <a:gd name="T54" fmla="*/ 185 w 421"/>
                      <a:gd name="T55" fmla="*/ 291 h 751"/>
                      <a:gd name="T56" fmla="*/ 185 w 421"/>
                      <a:gd name="T57" fmla="*/ 291 h 751"/>
                      <a:gd name="T58" fmla="*/ 210 w 421"/>
                      <a:gd name="T59" fmla="*/ 291 h 751"/>
                      <a:gd name="T60" fmla="*/ 210 w 421"/>
                      <a:gd name="T61" fmla="*/ 254 h 751"/>
                      <a:gd name="T62" fmla="*/ 162 w 421"/>
                      <a:gd name="T63" fmla="*/ 254 h 751"/>
                      <a:gd name="T64" fmla="*/ 161 w 421"/>
                      <a:gd name="T65" fmla="*/ 252 h 751"/>
                      <a:gd name="T66" fmla="*/ 153 w 421"/>
                      <a:gd name="T67" fmla="*/ 244 h 751"/>
                      <a:gd name="T68" fmla="*/ 153 w 421"/>
                      <a:gd name="T69" fmla="*/ 243 h 751"/>
                      <a:gd name="T70" fmla="*/ 152 w 421"/>
                      <a:gd name="T71" fmla="*/ 243 h 751"/>
                      <a:gd name="T72" fmla="*/ 143 w 421"/>
                      <a:gd name="T73" fmla="*/ 235 h 751"/>
                      <a:gd name="T74" fmla="*/ 144 w 421"/>
                      <a:gd name="T75" fmla="*/ 204 h 751"/>
                      <a:gd name="T76" fmla="*/ 122 w 421"/>
                      <a:gd name="T77" fmla="*/ 204 h 751"/>
                      <a:gd name="T78" fmla="*/ 122 w 421"/>
                      <a:gd name="T79" fmla="*/ 214 h 751"/>
                      <a:gd name="T80" fmla="*/ 122 w 421"/>
                      <a:gd name="T81" fmla="*/ 219 h 751"/>
                      <a:gd name="T82" fmla="*/ 71 w 421"/>
                      <a:gd name="T83" fmla="*/ 0 h 751"/>
                      <a:gd name="T84" fmla="*/ 71 w 421"/>
                      <a:gd name="T85" fmla="*/ 310 h 751"/>
                      <a:gd name="T86" fmla="*/ 0 w 421"/>
                      <a:gd name="T87" fmla="*/ 503 h 751"/>
                      <a:gd name="T88" fmla="*/ 131 w 421"/>
                      <a:gd name="T89" fmla="*/ 412 h 751"/>
                      <a:gd name="T90" fmla="*/ 301 w 421"/>
                      <a:gd name="T91" fmla="*/ 409 h 751"/>
                      <a:gd name="T92" fmla="*/ 421 w 421"/>
                      <a:gd name="T93" fmla="*/ 509 h 751"/>
                      <a:gd name="T94" fmla="*/ 218 w 421"/>
                      <a:gd name="T95" fmla="*/ 384 h 751"/>
                      <a:gd name="T96" fmla="*/ 217 w 421"/>
                      <a:gd name="T97" fmla="*/ 384 h 751"/>
                      <a:gd name="T98" fmla="*/ 217 w 421"/>
                      <a:gd name="T99" fmla="*/ 384 h 751"/>
                      <a:gd name="T100" fmla="*/ 218 w 421"/>
                      <a:gd name="T101" fmla="*/ 384 h 7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421" h="751">
                        <a:moveTo>
                          <a:pt x="421" y="509"/>
                        </a:moveTo>
                        <a:cubicBezTo>
                          <a:pt x="421" y="509"/>
                          <a:pt x="400" y="323"/>
                          <a:pt x="359" y="306"/>
                        </a:cubicBezTo>
                        <a:cubicBezTo>
                          <a:pt x="391" y="250"/>
                          <a:pt x="338" y="0"/>
                          <a:pt x="338" y="0"/>
                        </a:cubicBezTo>
                        <a:cubicBezTo>
                          <a:pt x="338" y="0"/>
                          <a:pt x="355" y="183"/>
                          <a:pt x="307" y="216"/>
                        </a:cubicBezTo>
                        <a:cubicBezTo>
                          <a:pt x="307" y="215"/>
                          <a:pt x="307" y="215"/>
                          <a:pt x="307" y="214"/>
                        </a:cubicBezTo>
                        <a:cubicBezTo>
                          <a:pt x="307" y="211"/>
                          <a:pt x="307" y="207"/>
                          <a:pt x="307" y="204"/>
                        </a:cubicBezTo>
                        <a:cubicBezTo>
                          <a:pt x="288" y="204"/>
                          <a:pt x="288" y="204"/>
                          <a:pt x="288" y="204"/>
                        </a:cubicBezTo>
                        <a:cubicBezTo>
                          <a:pt x="288" y="213"/>
                          <a:pt x="288" y="222"/>
                          <a:pt x="288" y="230"/>
                        </a:cubicBezTo>
                        <a:cubicBezTo>
                          <a:pt x="285" y="233"/>
                          <a:pt x="281" y="236"/>
                          <a:pt x="279" y="238"/>
                        </a:cubicBezTo>
                        <a:cubicBezTo>
                          <a:pt x="279" y="227"/>
                          <a:pt x="278" y="216"/>
                          <a:pt x="278" y="204"/>
                        </a:cubicBezTo>
                        <a:cubicBezTo>
                          <a:pt x="219" y="204"/>
                          <a:pt x="219" y="204"/>
                          <a:pt x="219" y="204"/>
                        </a:cubicBezTo>
                        <a:cubicBezTo>
                          <a:pt x="219" y="243"/>
                          <a:pt x="219" y="243"/>
                          <a:pt x="219" y="243"/>
                        </a:cubicBezTo>
                        <a:cubicBezTo>
                          <a:pt x="274" y="243"/>
                          <a:pt x="274" y="243"/>
                          <a:pt x="274" y="243"/>
                        </a:cubicBezTo>
                        <a:cubicBezTo>
                          <a:pt x="272" y="244"/>
                          <a:pt x="271" y="246"/>
                          <a:pt x="270" y="247"/>
                        </a:cubicBezTo>
                        <a:cubicBezTo>
                          <a:pt x="268" y="250"/>
                          <a:pt x="266" y="252"/>
                          <a:pt x="264" y="254"/>
                        </a:cubicBezTo>
                        <a:cubicBezTo>
                          <a:pt x="219" y="254"/>
                          <a:pt x="219" y="254"/>
                          <a:pt x="219" y="254"/>
                        </a:cubicBezTo>
                        <a:cubicBezTo>
                          <a:pt x="219" y="291"/>
                          <a:pt x="219" y="291"/>
                          <a:pt x="219" y="291"/>
                        </a:cubicBezTo>
                        <a:cubicBezTo>
                          <a:pt x="233" y="291"/>
                          <a:pt x="233" y="291"/>
                          <a:pt x="233" y="291"/>
                        </a:cubicBezTo>
                        <a:cubicBezTo>
                          <a:pt x="227" y="294"/>
                          <a:pt x="223" y="296"/>
                          <a:pt x="219" y="300"/>
                        </a:cubicBezTo>
                        <a:cubicBezTo>
                          <a:pt x="219" y="291"/>
                          <a:pt x="219" y="291"/>
                          <a:pt x="219" y="291"/>
                        </a:cubicBezTo>
                        <a:cubicBezTo>
                          <a:pt x="210" y="291"/>
                          <a:pt x="210" y="291"/>
                          <a:pt x="210" y="291"/>
                        </a:cubicBezTo>
                        <a:cubicBezTo>
                          <a:pt x="210" y="302"/>
                          <a:pt x="210" y="302"/>
                          <a:pt x="210" y="302"/>
                        </a:cubicBezTo>
                        <a:cubicBezTo>
                          <a:pt x="217" y="302"/>
                          <a:pt x="217" y="302"/>
                          <a:pt x="217" y="302"/>
                        </a:cubicBezTo>
                        <a:cubicBezTo>
                          <a:pt x="215" y="304"/>
                          <a:pt x="214" y="305"/>
                          <a:pt x="213" y="306"/>
                        </a:cubicBezTo>
                        <a:cubicBezTo>
                          <a:pt x="212" y="305"/>
                          <a:pt x="211" y="304"/>
                          <a:pt x="210" y="303"/>
                        </a:cubicBezTo>
                        <a:cubicBezTo>
                          <a:pt x="210" y="302"/>
                          <a:pt x="210" y="302"/>
                          <a:pt x="210" y="302"/>
                        </a:cubicBezTo>
                        <a:cubicBezTo>
                          <a:pt x="209" y="302"/>
                          <a:pt x="209" y="302"/>
                          <a:pt x="209" y="302"/>
                        </a:cubicBezTo>
                        <a:cubicBezTo>
                          <a:pt x="203" y="297"/>
                          <a:pt x="195" y="294"/>
                          <a:pt x="185" y="291"/>
                        </a:cubicBezTo>
                        <a:cubicBezTo>
                          <a:pt x="185" y="291"/>
                          <a:pt x="185" y="291"/>
                          <a:pt x="185" y="291"/>
                        </a:cubicBezTo>
                        <a:cubicBezTo>
                          <a:pt x="210" y="291"/>
                          <a:pt x="210" y="291"/>
                          <a:pt x="210" y="291"/>
                        </a:cubicBezTo>
                        <a:cubicBezTo>
                          <a:pt x="210" y="254"/>
                          <a:pt x="210" y="254"/>
                          <a:pt x="210" y="254"/>
                        </a:cubicBezTo>
                        <a:cubicBezTo>
                          <a:pt x="162" y="254"/>
                          <a:pt x="162" y="254"/>
                          <a:pt x="162" y="254"/>
                        </a:cubicBezTo>
                        <a:cubicBezTo>
                          <a:pt x="162" y="253"/>
                          <a:pt x="161" y="253"/>
                          <a:pt x="161" y="252"/>
                        </a:cubicBezTo>
                        <a:cubicBezTo>
                          <a:pt x="158" y="249"/>
                          <a:pt x="156" y="246"/>
                          <a:pt x="153" y="244"/>
                        </a:cubicBezTo>
                        <a:cubicBezTo>
                          <a:pt x="153" y="243"/>
                          <a:pt x="153" y="243"/>
                          <a:pt x="153" y="243"/>
                        </a:cubicBezTo>
                        <a:cubicBezTo>
                          <a:pt x="152" y="243"/>
                          <a:pt x="152" y="243"/>
                          <a:pt x="152" y="243"/>
                        </a:cubicBezTo>
                        <a:cubicBezTo>
                          <a:pt x="149" y="240"/>
                          <a:pt x="146" y="238"/>
                          <a:pt x="143" y="235"/>
                        </a:cubicBezTo>
                        <a:cubicBezTo>
                          <a:pt x="143" y="225"/>
                          <a:pt x="144" y="215"/>
                          <a:pt x="144" y="204"/>
                        </a:cubicBezTo>
                        <a:cubicBezTo>
                          <a:pt x="122" y="204"/>
                          <a:pt x="122" y="204"/>
                          <a:pt x="122" y="204"/>
                        </a:cubicBezTo>
                        <a:cubicBezTo>
                          <a:pt x="122" y="208"/>
                          <a:pt x="122" y="211"/>
                          <a:pt x="122" y="214"/>
                        </a:cubicBezTo>
                        <a:cubicBezTo>
                          <a:pt x="122" y="216"/>
                          <a:pt x="122" y="217"/>
                          <a:pt x="122" y="219"/>
                        </a:cubicBezTo>
                        <a:cubicBezTo>
                          <a:pt x="74" y="187"/>
                          <a:pt x="71" y="0"/>
                          <a:pt x="71" y="0"/>
                        </a:cubicBezTo>
                        <a:cubicBezTo>
                          <a:pt x="71" y="0"/>
                          <a:pt x="39" y="254"/>
                          <a:pt x="71" y="310"/>
                        </a:cubicBezTo>
                        <a:cubicBezTo>
                          <a:pt x="30" y="327"/>
                          <a:pt x="0" y="503"/>
                          <a:pt x="0" y="503"/>
                        </a:cubicBezTo>
                        <a:cubicBezTo>
                          <a:pt x="0" y="503"/>
                          <a:pt x="75" y="431"/>
                          <a:pt x="131" y="412"/>
                        </a:cubicBezTo>
                        <a:cubicBezTo>
                          <a:pt x="151" y="500"/>
                          <a:pt x="219" y="751"/>
                          <a:pt x="301" y="409"/>
                        </a:cubicBezTo>
                        <a:cubicBezTo>
                          <a:pt x="354" y="432"/>
                          <a:pt x="421" y="509"/>
                          <a:pt x="421" y="509"/>
                        </a:cubicBezTo>
                        <a:close/>
                        <a:moveTo>
                          <a:pt x="218" y="384"/>
                        </a:moveTo>
                        <a:cubicBezTo>
                          <a:pt x="217" y="384"/>
                          <a:pt x="217" y="384"/>
                          <a:pt x="217" y="384"/>
                        </a:cubicBezTo>
                        <a:cubicBezTo>
                          <a:pt x="217" y="384"/>
                          <a:pt x="217" y="384"/>
                          <a:pt x="217" y="384"/>
                        </a:cubicBezTo>
                        <a:cubicBezTo>
                          <a:pt x="217" y="384"/>
                          <a:pt x="217" y="384"/>
                          <a:pt x="218" y="38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6435" tIns="48218" rIns="96435" bIns="482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04" name="Group 103"/>
                  <p:cNvGrpSpPr/>
                  <p:nvPr/>
                </p:nvGrpSpPr>
                <p:grpSpPr>
                  <a:xfrm>
                    <a:off x="853323" y="304311"/>
                    <a:ext cx="698501" cy="1446214"/>
                    <a:chOff x="853323" y="304311"/>
                    <a:chExt cx="698501" cy="1446214"/>
                  </a:xfrm>
                  <a:grpFill/>
                </p:grpSpPr>
                <p:sp>
                  <p:nvSpPr>
                    <p:cNvPr id="105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1220036" y="1220299"/>
                      <a:ext cx="214313" cy="120650"/>
                    </a:xfrm>
                    <a:custGeom>
                      <a:avLst/>
                      <a:gdLst>
                        <a:gd name="T0" fmla="*/ 0 w 57"/>
                        <a:gd name="T1" fmla="*/ 32 h 32"/>
                        <a:gd name="T2" fmla="*/ 57 w 57"/>
                        <a:gd name="T3" fmla="*/ 32 h 32"/>
                        <a:gd name="T4" fmla="*/ 54 w 57"/>
                        <a:gd name="T5" fmla="*/ 0 h 32"/>
                        <a:gd name="T6" fmla="*/ 0 w 57"/>
                        <a:gd name="T7" fmla="*/ 0 h 32"/>
                        <a:gd name="T8" fmla="*/ 0 w 57"/>
                        <a:gd name="T9" fmla="*/ 32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7" h="32">
                          <a:moveTo>
                            <a:pt x="0" y="32"/>
                          </a:moveTo>
                          <a:cubicBezTo>
                            <a:pt x="57" y="32"/>
                            <a:pt x="57" y="32"/>
                            <a:pt x="57" y="32"/>
                          </a:cubicBezTo>
                          <a:cubicBezTo>
                            <a:pt x="56" y="21"/>
                            <a:pt x="55" y="11"/>
                            <a:pt x="54" y="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lnTo>
                            <a:pt x="0" y="32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6435" tIns="48218" rIns="96435" bIns="4821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6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1416886" y="836124"/>
                      <a:ext cx="74613" cy="161925"/>
                    </a:xfrm>
                    <a:custGeom>
                      <a:avLst/>
                      <a:gdLst>
                        <a:gd name="T0" fmla="*/ 20 w 20"/>
                        <a:gd name="T1" fmla="*/ 43 h 43"/>
                        <a:gd name="T2" fmla="*/ 12 w 20"/>
                        <a:gd name="T3" fmla="*/ 0 h 43"/>
                        <a:gd name="T4" fmla="*/ 0 w 20"/>
                        <a:gd name="T5" fmla="*/ 0 h 43"/>
                        <a:gd name="T6" fmla="*/ 6 w 20"/>
                        <a:gd name="T7" fmla="*/ 43 h 43"/>
                        <a:gd name="T8" fmla="*/ 20 w 20"/>
                        <a:gd name="T9" fmla="*/ 43 h 4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" h="43">
                          <a:moveTo>
                            <a:pt x="20" y="43"/>
                          </a:moveTo>
                          <a:cubicBezTo>
                            <a:pt x="18" y="28"/>
                            <a:pt x="15" y="14"/>
                            <a:pt x="12" y="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2" y="15"/>
                            <a:pt x="4" y="29"/>
                            <a:pt x="6" y="43"/>
                          </a:cubicBezTo>
                          <a:lnTo>
                            <a:pt x="20" y="43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6435" tIns="48218" rIns="96435" bIns="4821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7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1220036" y="1039324"/>
                      <a:ext cx="200025" cy="139700"/>
                    </a:xfrm>
                    <a:custGeom>
                      <a:avLst/>
                      <a:gdLst>
                        <a:gd name="T0" fmla="*/ 0 w 53"/>
                        <a:gd name="T1" fmla="*/ 37 h 37"/>
                        <a:gd name="T2" fmla="*/ 53 w 53"/>
                        <a:gd name="T3" fmla="*/ 37 h 37"/>
                        <a:gd name="T4" fmla="*/ 50 w 53"/>
                        <a:gd name="T5" fmla="*/ 0 h 37"/>
                        <a:gd name="T6" fmla="*/ 0 w 53"/>
                        <a:gd name="T7" fmla="*/ 0 h 37"/>
                        <a:gd name="T8" fmla="*/ 0 w 53"/>
                        <a:gd name="T9" fmla="*/ 37 h 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3" h="37">
                          <a:moveTo>
                            <a:pt x="0" y="37"/>
                          </a:moveTo>
                          <a:cubicBezTo>
                            <a:pt x="53" y="37"/>
                            <a:pt x="53" y="37"/>
                            <a:pt x="53" y="37"/>
                          </a:cubicBezTo>
                          <a:cubicBezTo>
                            <a:pt x="52" y="25"/>
                            <a:pt x="51" y="13"/>
                            <a:pt x="50" y="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6435" tIns="48218" rIns="96435" bIns="4821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8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1442286" y="1039324"/>
                      <a:ext cx="79375" cy="139700"/>
                    </a:xfrm>
                    <a:custGeom>
                      <a:avLst/>
                      <a:gdLst>
                        <a:gd name="T0" fmla="*/ 21 w 21"/>
                        <a:gd name="T1" fmla="*/ 37 h 37"/>
                        <a:gd name="T2" fmla="*/ 15 w 21"/>
                        <a:gd name="T3" fmla="*/ 0 h 37"/>
                        <a:gd name="T4" fmla="*/ 0 w 21"/>
                        <a:gd name="T5" fmla="*/ 0 h 37"/>
                        <a:gd name="T6" fmla="*/ 4 w 21"/>
                        <a:gd name="T7" fmla="*/ 37 h 37"/>
                        <a:gd name="T8" fmla="*/ 21 w 21"/>
                        <a:gd name="T9" fmla="*/ 37 h 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37">
                          <a:moveTo>
                            <a:pt x="21" y="37"/>
                          </a:moveTo>
                          <a:cubicBezTo>
                            <a:pt x="19" y="25"/>
                            <a:pt x="17" y="12"/>
                            <a:pt x="15" y="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2" y="13"/>
                            <a:pt x="3" y="25"/>
                            <a:pt x="4" y="37"/>
                          </a:cubicBezTo>
                          <a:lnTo>
                            <a:pt x="21" y="37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6435" tIns="48218" rIns="96435" bIns="4821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9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1354974" y="493224"/>
                      <a:ext cx="53975" cy="131763"/>
                    </a:xfrm>
                    <a:custGeom>
                      <a:avLst/>
                      <a:gdLst>
                        <a:gd name="T0" fmla="*/ 14 w 14"/>
                        <a:gd name="T1" fmla="*/ 35 h 35"/>
                        <a:gd name="T2" fmla="*/ 1 w 14"/>
                        <a:gd name="T3" fmla="*/ 0 h 35"/>
                        <a:gd name="T4" fmla="*/ 0 w 14"/>
                        <a:gd name="T5" fmla="*/ 0 h 35"/>
                        <a:gd name="T6" fmla="*/ 7 w 14"/>
                        <a:gd name="T7" fmla="*/ 35 h 35"/>
                        <a:gd name="T8" fmla="*/ 14 w 14"/>
                        <a:gd name="T9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4" h="35">
                          <a:moveTo>
                            <a:pt x="14" y="35"/>
                          </a:moveTo>
                          <a:cubicBezTo>
                            <a:pt x="10" y="23"/>
                            <a:pt x="6" y="11"/>
                            <a:pt x="1" y="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2" y="12"/>
                            <a:pt x="5" y="24"/>
                            <a:pt x="7" y="35"/>
                          </a:cubicBezTo>
                          <a:lnTo>
                            <a:pt x="14" y="35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6435" tIns="48218" rIns="96435" bIns="4821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0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1389899" y="669436"/>
                      <a:ext cx="60325" cy="125413"/>
                    </a:xfrm>
                    <a:custGeom>
                      <a:avLst/>
                      <a:gdLst>
                        <a:gd name="T0" fmla="*/ 16 w 16"/>
                        <a:gd name="T1" fmla="*/ 33 h 33"/>
                        <a:gd name="T2" fmla="*/ 8 w 16"/>
                        <a:gd name="T3" fmla="*/ 0 h 33"/>
                        <a:gd name="T4" fmla="*/ 0 w 16"/>
                        <a:gd name="T5" fmla="*/ 0 h 33"/>
                        <a:gd name="T6" fmla="*/ 5 w 16"/>
                        <a:gd name="T7" fmla="*/ 33 h 33"/>
                        <a:gd name="T8" fmla="*/ 16 w 16"/>
                        <a:gd name="T9" fmla="*/ 33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6" h="33">
                          <a:moveTo>
                            <a:pt x="16" y="33"/>
                          </a:moveTo>
                          <a:cubicBezTo>
                            <a:pt x="14" y="21"/>
                            <a:pt x="11" y="10"/>
                            <a:pt x="8" y="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2" y="11"/>
                            <a:pt x="4" y="22"/>
                            <a:pt x="5" y="33"/>
                          </a:cubicBezTo>
                          <a:lnTo>
                            <a:pt x="16" y="33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6435" tIns="48218" rIns="96435" bIns="4821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1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864435" y="1220299"/>
                      <a:ext cx="90488" cy="120650"/>
                    </a:xfrm>
                    <a:custGeom>
                      <a:avLst/>
                      <a:gdLst>
                        <a:gd name="T0" fmla="*/ 4 w 24"/>
                        <a:gd name="T1" fmla="*/ 0 h 32"/>
                        <a:gd name="T2" fmla="*/ 0 w 24"/>
                        <a:gd name="T3" fmla="*/ 32 h 32"/>
                        <a:gd name="T4" fmla="*/ 21 w 24"/>
                        <a:gd name="T5" fmla="*/ 32 h 32"/>
                        <a:gd name="T6" fmla="*/ 24 w 24"/>
                        <a:gd name="T7" fmla="*/ 0 h 32"/>
                        <a:gd name="T8" fmla="*/ 4 w 24"/>
                        <a:gd name="T9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32">
                          <a:moveTo>
                            <a:pt x="4" y="0"/>
                          </a:moveTo>
                          <a:cubicBezTo>
                            <a:pt x="2" y="11"/>
                            <a:pt x="1" y="21"/>
                            <a:pt x="0" y="32"/>
                          </a:cubicBezTo>
                          <a:cubicBezTo>
                            <a:pt x="21" y="32"/>
                            <a:pt x="21" y="32"/>
                            <a:pt x="21" y="32"/>
                          </a:cubicBezTo>
                          <a:cubicBezTo>
                            <a:pt x="22" y="21"/>
                            <a:pt x="23" y="11"/>
                            <a:pt x="24" y="0"/>
                          </a:cubicBezTo>
                          <a:lnTo>
                            <a:pt x="4" y="0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6435" tIns="48218" rIns="96435" bIns="4821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2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951748" y="669436"/>
                      <a:ext cx="71438" cy="125413"/>
                    </a:xfrm>
                    <a:custGeom>
                      <a:avLst/>
                      <a:gdLst>
                        <a:gd name="T0" fmla="*/ 9 w 19"/>
                        <a:gd name="T1" fmla="*/ 0 h 33"/>
                        <a:gd name="T2" fmla="*/ 0 w 19"/>
                        <a:gd name="T3" fmla="*/ 33 h 33"/>
                        <a:gd name="T4" fmla="*/ 14 w 19"/>
                        <a:gd name="T5" fmla="*/ 33 h 33"/>
                        <a:gd name="T6" fmla="*/ 19 w 19"/>
                        <a:gd name="T7" fmla="*/ 0 h 33"/>
                        <a:gd name="T8" fmla="*/ 9 w 19"/>
                        <a:gd name="T9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9" h="33">
                          <a:moveTo>
                            <a:pt x="9" y="0"/>
                          </a:moveTo>
                          <a:cubicBezTo>
                            <a:pt x="6" y="10"/>
                            <a:pt x="3" y="21"/>
                            <a:pt x="0" y="33"/>
                          </a:cubicBezTo>
                          <a:cubicBezTo>
                            <a:pt x="14" y="33"/>
                            <a:pt x="14" y="33"/>
                            <a:pt x="14" y="33"/>
                          </a:cubicBezTo>
                          <a:cubicBezTo>
                            <a:pt x="16" y="22"/>
                            <a:pt x="17" y="11"/>
                            <a:pt x="19" y="0"/>
                          </a:cubicBezTo>
                          <a:lnTo>
                            <a:pt x="9" y="0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6435" tIns="48218" rIns="96435" bIns="4821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3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883485" y="1039324"/>
                      <a:ext cx="87313" cy="139700"/>
                    </a:xfrm>
                    <a:custGeom>
                      <a:avLst/>
                      <a:gdLst>
                        <a:gd name="T0" fmla="*/ 6 w 23"/>
                        <a:gd name="T1" fmla="*/ 0 h 37"/>
                        <a:gd name="T2" fmla="*/ 0 w 23"/>
                        <a:gd name="T3" fmla="*/ 37 h 37"/>
                        <a:gd name="T4" fmla="*/ 19 w 23"/>
                        <a:gd name="T5" fmla="*/ 37 h 37"/>
                        <a:gd name="T6" fmla="*/ 23 w 23"/>
                        <a:gd name="T7" fmla="*/ 0 h 37"/>
                        <a:gd name="T8" fmla="*/ 6 w 23"/>
                        <a:gd name="T9" fmla="*/ 0 h 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37">
                          <a:moveTo>
                            <a:pt x="6" y="0"/>
                          </a:moveTo>
                          <a:cubicBezTo>
                            <a:pt x="4" y="12"/>
                            <a:pt x="2" y="25"/>
                            <a:pt x="0" y="37"/>
                          </a:cubicBezTo>
                          <a:cubicBezTo>
                            <a:pt x="19" y="37"/>
                            <a:pt x="19" y="37"/>
                            <a:pt x="19" y="37"/>
                          </a:cubicBezTo>
                          <a:cubicBezTo>
                            <a:pt x="21" y="25"/>
                            <a:pt x="22" y="13"/>
                            <a:pt x="23" y="0"/>
                          </a:cubicBezTo>
                          <a:lnTo>
                            <a:pt x="6" y="0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6435" tIns="48218" rIns="96435" bIns="4821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1102561" y="304311"/>
                      <a:ext cx="82550" cy="147638"/>
                    </a:xfrm>
                    <a:custGeom>
                      <a:avLst/>
                      <a:gdLst>
                        <a:gd name="T0" fmla="*/ 22 w 22"/>
                        <a:gd name="T1" fmla="*/ 0 h 39"/>
                        <a:gd name="T2" fmla="*/ 0 w 22"/>
                        <a:gd name="T3" fmla="*/ 19 h 39"/>
                        <a:gd name="T4" fmla="*/ 5 w 22"/>
                        <a:gd name="T5" fmla="*/ 21 h 39"/>
                        <a:gd name="T6" fmla="*/ 1 w 22"/>
                        <a:gd name="T7" fmla="*/ 39 h 39"/>
                        <a:gd name="T8" fmla="*/ 22 w 22"/>
                        <a:gd name="T9" fmla="*/ 39 h 39"/>
                        <a:gd name="T10" fmla="*/ 22 w 22"/>
                        <a:gd name="T11" fmla="*/ 0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22" h="39">
                          <a:moveTo>
                            <a:pt x="22" y="0"/>
                          </a:moveTo>
                          <a:cubicBezTo>
                            <a:pt x="14" y="2"/>
                            <a:pt x="7" y="9"/>
                            <a:pt x="0" y="19"/>
                          </a:cubicBezTo>
                          <a:cubicBezTo>
                            <a:pt x="5" y="21"/>
                            <a:pt x="5" y="21"/>
                            <a:pt x="5" y="21"/>
                          </a:cubicBezTo>
                          <a:cubicBezTo>
                            <a:pt x="3" y="27"/>
                            <a:pt x="2" y="33"/>
                            <a:pt x="1" y="39"/>
                          </a:cubicBezTo>
                          <a:cubicBezTo>
                            <a:pt x="22" y="39"/>
                            <a:pt x="22" y="39"/>
                            <a:pt x="22" y="39"/>
                          </a:cubicBezTo>
                          <a:lnTo>
                            <a:pt x="22" y="0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6435" tIns="48218" rIns="96435" bIns="4821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5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1220036" y="304311"/>
                      <a:ext cx="90488" cy="147638"/>
                    </a:xfrm>
                    <a:custGeom>
                      <a:avLst/>
                      <a:gdLst>
                        <a:gd name="T0" fmla="*/ 20 w 24"/>
                        <a:gd name="T1" fmla="*/ 21 h 39"/>
                        <a:gd name="T2" fmla="*/ 22 w 24"/>
                        <a:gd name="T3" fmla="*/ 20 h 39"/>
                        <a:gd name="T4" fmla="*/ 0 w 24"/>
                        <a:gd name="T5" fmla="*/ 0 h 39"/>
                        <a:gd name="T6" fmla="*/ 0 w 24"/>
                        <a:gd name="T7" fmla="*/ 39 h 39"/>
                        <a:gd name="T8" fmla="*/ 24 w 24"/>
                        <a:gd name="T9" fmla="*/ 39 h 39"/>
                        <a:gd name="T10" fmla="*/ 20 w 24"/>
                        <a:gd name="T11" fmla="*/ 21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24" h="39">
                          <a:moveTo>
                            <a:pt x="20" y="21"/>
                          </a:moveTo>
                          <a:cubicBezTo>
                            <a:pt x="22" y="20"/>
                            <a:pt x="22" y="20"/>
                            <a:pt x="22" y="20"/>
                          </a:cubicBezTo>
                          <a:cubicBezTo>
                            <a:pt x="15" y="9"/>
                            <a:pt x="8" y="2"/>
                            <a:pt x="0" y="0"/>
                          </a:cubicBezTo>
                          <a:cubicBezTo>
                            <a:pt x="0" y="39"/>
                            <a:pt x="0" y="39"/>
                            <a:pt x="0" y="39"/>
                          </a:cubicBezTo>
                          <a:cubicBezTo>
                            <a:pt x="24" y="39"/>
                            <a:pt x="24" y="39"/>
                            <a:pt x="24" y="39"/>
                          </a:cubicBezTo>
                          <a:cubicBezTo>
                            <a:pt x="22" y="33"/>
                            <a:pt x="21" y="27"/>
                            <a:pt x="20" y="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6435" tIns="48218" rIns="96435" bIns="4821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1061286" y="429724"/>
                      <a:ext cx="11113" cy="22225"/>
                    </a:xfrm>
                    <a:custGeom>
                      <a:avLst/>
                      <a:gdLst>
                        <a:gd name="T0" fmla="*/ 0 w 3"/>
                        <a:gd name="T1" fmla="*/ 6 h 6"/>
                        <a:gd name="T2" fmla="*/ 2 w 3"/>
                        <a:gd name="T3" fmla="*/ 6 h 6"/>
                        <a:gd name="T4" fmla="*/ 3 w 3"/>
                        <a:gd name="T5" fmla="*/ 0 h 6"/>
                        <a:gd name="T6" fmla="*/ 0 w 3"/>
                        <a:gd name="T7" fmla="*/ 6 h 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" h="6">
                          <a:moveTo>
                            <a:pt x="0" y="6"/>
                          </a:moveTo>
                          <a:cubicBezTo>
                            <a:pt x="2" y="6"/>
                            <a:pt x="2" y="6"/>
                            <a:pt x="2" y="6"/>
                          </a:cubicBezTo>
                          <a:cubicBezTo>
                            <a:pt x="2" y="4"/>
                            <a:pt x="3" y="2"/>
                            <a:pt x="3" y="0"/>
                          </a:cubicBezTo>
                          <a:cubicBezTo>
                            <a:pt x="2" y="2"/>
                            <a:pt x="1" y="4"/>
                            <a:pt x="0" y="6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6435" tIns="48218" rIns="96435" bIns="4821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" name="Freeform 22"/>
                    <p:cNvSpPr>
                      <a:spLocks/>
                    </p:cNvSpPr>
                    <p:nvPr/>
                  </p:nvSpPr>
                  <p:spPr bwMode="auto">
                    <a:xfrm>
                      <a:off x="996198" y="493224"/>
                      <a:ext cx="61913" cy="131763"/>
                    </a:xfrm>
                    <a:custGeom>
                      <a:avLst/>
                      <a:gdLst>
                        <a:gd name="T0" fmla="*/ 12 w 16"/>
                        <a:gd name="T1" fmla="*/ 0 h 35"/>
                        <a:gd name="T2" fmla="*/ 0 w 16"/>
                        <a:gd name="T3" fmla="*/ 35 h 35"/>
                        <a:gd name="T4" fmla="*/ 9 w 16"/>
                        <a:gd name="T5" fmla="*/ 35 h 35"/>
                        <a:gd name="T6" fmla="*/ 16 w 16"/>
                        <a:gd name="T7" fmla="*/ 0 h 35"/>
                        <a:gd name="T8" fmla="*/ 12 w 16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6" h="35">
                          <a:moveTo>
                            <a:pt x="12" y="0"/>
                          </a:moveTo>
                          <a:cubicBezTo>
                            <a:pt x="8" y="11"/>
                            <a:pt x="4" y="23"/>
                            <a:pt x="0" y="35"/>
                          </a:cubicBezTo>
                          <a:cubicBezTo>
                            <a:pt x="9" y="35"/>
                            <a:pt x="9" y="35"/>
                            <a:pt x="9" y="35"/>
                          </a:cubicBezTo>
                          <a:cubicBezTo>
                            <a:pt x="12" y="24"/>
                            <a:pt x="14" y="12"/>
                            <a:pt x="16" y="0"/>
                          </a:cubicBez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6435" tIns="48218" rIns="96435" bIns="4821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913648" y="836124"/>
                      <a:ext cx="82550" cy="161925"/>
                    </a:xfrm>
                    <a:custGeom>
                      <a:avLst/>
                      <a:gdLst>
                        <a:gd name="T0" fmla="*/ 8 w 22"/>
                        <a:gd name="T1" fmla="*/ 0 h 43"/>
                        <a:gd name="T2" fmla="*/ 0 w 22"/>
                        <a:gd name="T3" fmla="*/ 43 h 43"/>
                        <a:gd name="T4" fmla="*/ 16 w 22"/>
                        <a:gd name="T5" fmla="*/ 43 h 43"/>
                        <a:gd name="T6" fmla="*/ 22 w 22"/>
                        <a:gd name="T7" fmla="*/ 0 h 43"/>
                        <a:gd name="T8" fmla="*/ 8 w 22"/>
                        <a:gd name="T9" fmla="*/ 0 h 4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43">
                          <a:moveTo>
                            <a:pt x="8" y="0"/>
                          </a:moveTo>
                          <a:cubicBezTo>
                            <a:pt x="5" y="14"/>
                            <a:pt x="2" y="28"/>
                            <a:pt x="0" y="43"/>
                          </a:cubicBezTo>
                          <a:cubicBezTo>
                            <a:pt x="16" y="43"/>
                            <a:pt x="16" y="43"/>
                            <a:pt x="16" y="43"/>
                          </a:cubicBezTo>
                          <a:cubicBezTo>
                            <a:pt x="18" y="29"/>
                            <a:pt x="20" y="15"/>
                            <a:pt x="22" y="0"/>
                          </a:cubicBezTo>
                          <a:lnTo>
                            <a:pt x="8" y="0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6435" tIns="48218" rIns="96435" bIns="4821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9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1220036" y="1382225"/>
                      <a:ext cx="222250" cy="139700"/>
                    </a:xfrm>
                    <a:custGeom>
                      <a:avLst/>
                      <a:gdLst>
                        <a:gd name="T0" fmla="*/ 0 w 59"/>
                        <a:gd name="T1" fmla="*/ 37 h 37"/>
                        <a:gd name="T2" fmla="*/ 59 w 59"/>
                        <a:gd name="T3" fmla="*/ 37 h 37"/>
                        <a:gd name="T4" fmla="*/ 57 w 59"/>
                        <a:gd name="T5" fmla="*/ 0 h 37"/>
                        <a:gd name="T6" fmla="*/ 0 w 59"/>
                        <a:gd name="T7" fmla="*/ 0 h 37"/>
                        <a:gd name="T8" fmla="*/ 0 w 59"/>
                        <a:gd name="T9" fmla="*/ 37 h 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9" h="37">
                          <a:moveTo>
                            <a:pt x="0" y="37"/>
                          </a:moveTo>
                          <a:cubicBezTo>
                            <a:pt x="59" y="37"/>
                            <a:pt x="59" y="37"/>
                            <a:pt x="59" y="37"/>
                          </a:cubicBezTo>
                          <a:cubicBezTo>
                            <a:pt x="58" y="25"/>
                            <a:pt x="58" y="13"/>
                            <a:pt x="57" y="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6435" tIns="48218" rIns="96435" bIns="4821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0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1012073" y="836124"/>
                      <a:ext cx="173038" cy="161925"/>
                    </a:xfrm>
                    <a:custGeom>
                      <a:avLst/>
                      <a:gdLst>
                        <a:gd name="T0" fmla="*/ 46 w 46"/>
                        <a:gd name="T1" fmla="*/ 0 h 43"/>
                        <a:gd name="T2" fmla="*/ 6 w 46"/>
                        <a:gd name="T3" fmla="*/ 0 h 43"/>
                        <a:gd name="T4" fmla="*/ 0 w 46"/>
                        <a:gd name="T5" fmla="*/ 43 h 43"/>
                        <a:gd name="T6" fmla="*/ 46 w 46"/>
                        <a:gd name="T7" fmla="*/ 43 h 43"/>
                        <a:gd name="T8" fmla="*/ 46 w 46"/>
                        <a:gd name="T9" fmla="*/ 0 h 4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6" h="43">
                          <a:moveTo>
                            <a:pt x="46" y="0"/>
                          </a:moveTo>
                          <a:cubicBezTo>
                            <a:pt x="6" y="0"/>
                            <a:pt x="6" y="0"/>
                            <a:pt x="6" y="0"/>
                          </a:cubicBezTo>
                          <a:cubicBezTo>
                            <a:pt x="4" y="15"/>
                            <a:pt x="2" y="29"/>
                            <a:pt x="0" y="43"/>
                          </a:cubicBezTo>
                          <a:cubicBezTo>
                            <a:pt x="46" y="43"/>
                            <a:pt x="46" y="43"/>
                            <a:pt x="46" y="43"/>
                          </a:cubicBezTo>
                          <a:lnTo>
                            <a:pt x="46" y="0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6435" tIns="48218" rIns="96435" bIns="4821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1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1069223" y="493224"/>
                      <a:ext cx="115888" cy="131763"/>
                    </a:xfrm>
                    <a:custGeom>
                      <a:avLst/>
                      <a:gdLst>
                        <a:gd name="T0" fmla="*/ 31 w 31"/>
                        <a:gd name="T1" fmla="*/ 0 h 35"/>
                        <a:gd name="T2" fmla="*/ 7 w 31"/>
                        <a:gd name="T3" fmla="*/ 0 h 35"/>
                        <a:gd name="T4" fmla="*/ 0 w 31"/>
                        <a:gd name="T5" fmla="*/ 35 h 35"/>
                        <a:gd name="T6" fmla="*/ 31 w 31"/>
                        <a:gd name="T7" fmla="*/ 35 h 35"/>
                        <a:gd name="T8" fmla="*/ 31 w 31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1" h="35">
                          <a:moveTo>
                            <a:pt x="31" y="0"/>
                          </a:moveTo>
                          <a:cubicBezTo>
                            <a:pt x="7" y="0"/>
                            <a:pt x="7" y="0"/>
                            <a:pt x="7" y="0"/>
                          </a:cubicBezTo>
                          <a:cubicBezTo>
                            <a:pt x="5" y="12"/>
                            <a:pt x="2" y="24"/>
                            <a:pt x="0" y="35"/>
                          </a:cubicBezTo>
                          <a:cubicBezTo>
                            <a:pt x="31" y="35"/>
                            <a:pt x="31" y="35"/>
                            <a:pt x="31" y="35"/>
                          </a:cubicBezTo>
                          <a:cubicBezTo>
                            <a:pt x="31" y="0"/>
                            <a:pt x="31" y="0"/>
                            <a:pt x="3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6435" tIns="48218" rIns="96435" bIns="4821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2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993023" y="1039324"/>
                      <a:ext cx="192088" cy="139700"/>
                    </a:xfrm>
                    <a:custGeom>
                      <a:avLst/>
                      <a:gdLst>
                        <a:gd name="T0" fmla="*/ 51 w 51"/>
                        <a:gd name="T1" fmla="*/ 0 h 37"/>
                        <a:gd name="T2" fmla="*/ 4 w 51"/>
                        <a:gd name="T3" fmla="*/ 0 h 37"/>
                        <a:gd name="T4" fmla="*/ 0 w 51"/>
                        <a:gd name="T5" fmla="*/ 37 h 37"/>
                        <a:gd name="T6" fmla="*/ 51 w 51"/>
                        <a:gd name="T7" fmla="*/ 37 h 37"/>
                        <a:gd name="T8" fmla="*/ 51 w 51"/>
                        <a:gd name="T9" fmla="*/ 0 h 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1" h="37">
                          <a:moveTo>
                            <a:pt x="51" y="0"/>
                          </a:moveTo>
                          <a:cubicBezTo>
                            <a:pt x="4" y="0"/>
                            <a:pt x="4" y="0"/>
                            <a:pt x="4" y="0"/>
                          </a:cubicBezTo>
                          <a:cubicBezTo>
                            <a:pt x="2" y="13"/>
                            <a:pt x="1" y="25"/>
                            <a:pt x="0" y="37"/>
                          </a:cubicBezTo>
                          <a:cubicBezTo>
                            <a:pt x="51" y="37"/>
                            <a:pt x="51" y="37"/>
                            <a:pt x="51" y="37"/>
                          </a:cubicBezTo>
                          <a:lnTo>
                            <a:pt x="51" y="0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6435" tIns="48218" rIns="96435" bIns="4821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3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1220036" y="836124"/>
                      <a:ext cx="180975" cy="161925"/>
                    </a:xfrm>
                    <a:custGeom>
                      <a:avLst/>
                      <a:gdLst>
                        <a:gd name="T0" fmla="*/ 0 w 48"/>
                        <a:gd name="T1" fmla="*/ 43 h 43"/>
                        <a:gd name="T2" fmla="*/ 48 w 48"/>
                        <a:gd name="T3" fmla="*/ 43 h 43"/>
                        <a:gd name="T4" fmla="*/ 43 w 48"/>
                        <a:gd name="T5" fmla="*/ 0 h 43"/>
                        <a:gd name="T6" fmla="*/ 0 w 48"/>
                        <a:gd name="T7" fmla="*/ 0 h 43"/>
                        <a:gd name="T8" fmla="*/ 0 w 48"/>
                        <a:gd name="T9" fmla="*/ 43 h 4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8" h="43">
                          <a:moveTo>
                            <a:pt x="0" y="43"/>
                          </a:moveTo>
                          <a:cubicBezTo>
                            <a:pt x="48" y="43"/>
                            <a:pt x="48" y="43"/>
                            <a:pt x="48" y="43"/>
                          </a:cubicBezTo>
                          <a:cubicBezTo>
                            <a:pt x="47" y="29"/>
                            <a:pt x="45" y="15"/>
                            <a:pt x="43" y="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lnTo>
                            <a:pt x="0" y="43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6435" tIns="48218" rIns="96435" bIns="4821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4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1220036" y="493224"/>
                      <a:ext cx="123825" cy="131763"/>
                    </a:xfrm>
                    <a:custGeom>
                      <a:avLst/>
                      <a:gdLst>
                        <a:gd name="T0" fmla="*/ 33 w 33"/>
                        <a:gd name="T1" fmla="*/ 35 h 35"/>
                        <a:gd name="T2" fmla="*/ 26 w 33"/>
                        <a:gd name="T3" fmla="*/ 0 h 35"/>
                        <a:gd name="T4" fmla="*/ 0 w 33"/>
                        <a:gd name="T5" fmla="*/ 0 h 35"/>
                        <a:gd name="T6" fmla="*/ 0 w 33"/>
                        <a:gd name="T7" fmla="*/ 35 h 35"/>
                        <a:gd name="T8" fmla="*/ 33 w 33"/>
                        <a:gd name="T9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3" h="35">
                          <a:moveTo>
                            <a:pt x="33" y="35"/>
                          </a:moveTo>
                          <a:cubicBezTo>
                            <a:pt x="31" y="24"/>
                            <a:pt x="29" y="12"/>
                            <a:pt x="26" y="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0" y="35"/>
                            <a:pt x="0" y="35"/>
                            <a:pt x="0" y="35"/>
                          </a:cubicBezTo>
                          <a:lnTo>
                            <a:pt x="33" y="35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6435" tIns="48218" rIns="96435" bIns="4821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5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1220036" y="669436"/>
                      <a:ext cx="153988" cy="125413"/>
                    </a:xfrm>
                    <a:custGeom>
                      <a:avLst/>
                      <a:gdLst>
                        <a:gd name="T0" fmla="*/ 0 w 41"/>
                        <a:gd name="T1" fmla="*/ 33 h 33"/>
                        <a:gd name="T2" fmla="*/ 41 w 41"/>
                        <a:gd name="T3" fmla="*/ 33 h 33"/>
                        <a:gd name="T4" fmla="*/ 35 w 41"/>
                        <a:gd name="T5" fmla="*/ 0 h 33"/>
                        <a:gd name="T6" fmla="*/ 0 w 41"/>
                        <a:gd name="T7" fmla="*/ 0 h 33"/>
                        <a:gd name="T8" fmla="*/ 0 w 41"/>
                        <a:gd name="T9" fmla="*/ 33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1" h="33">
                          <a:moveTo>
                            <a:pt x="0" y="33"/>
                          </a:moveTo>
                          <a:cubicBezTo>
                            <a:pt x="41" y="33"/>
                            <a:pt x="41" y="33"/>
                            <a:pt x="41" y="33"/>
                          </a:cubicBezTo>
                          <a:cubicBezTo>
                            <a:pt x="39" y="22"/>
                            <a:pt x="37" y="11"/>
                            <a:pt x="35" y="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lnTo>
                            <a:pt x="0" y="33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6435" tIns="48218" rIns="96435" bIns="4821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6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042236" y="669436"/>
                      <a:ext cx="142875" cy="125413"/>
                    </a:xfrm>
                    <a:custGeom>
                      <a:avLst/>
                      <a:gdLst>
                        <a:gd name="T0" fmla="*/ 38 w 38"/>
                        <a:gd name="T1" fmla="*/ 0 h 33"/>
                        <a:gd name="T2" fmla="*/ 5 w 38"/>
                        <a:gd name="T3" fmla="*/ 0 h 33"/>
                        <a:gd name="T4" fmla="*/ 0 w 38"/>
                        <a:gd name="T5" fmla="*/ 33 h 33"/>
                        <a:gd name="T6" fmla="*/ 38 w 38"/>
                        <a:gd name="T7" fmla="*/ 33 h 33"/>
                        <a:gd name="T8" fmla="*/ 38 w 38"/>
                        <a:gd name="T9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8" h="33">
                          <a:moveTo>
                            <a:pt x="38" y="0"/>
                          </a:moveTo>
                          <a:cubicBezTo>
                            <a:pt x="5" y="0"/>
                            <a:pt x="5" y="0"/>
                            <a:pt x="5" y="0"/>
                          </a:cubicBezTo>
                          <a:cubicBezTo>
                            <a:pt x="3" y="11"/>
                            <a:pt x="1" y="22"/>
                            <a:pt x="0" y="33"/>
                          </a:cubicBezTo>
                          <a:cubicBezTo>
                            <a:pt x="38" y="33"/>
                            <a:pt x="38" y="33"/>
                            <a:pt x="38" y="33"/>
                          </a:cubicBezTo>
                          <a:lnTo>
                            <a:pt x="38" y="0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6435" tIns="48218" rIns="96435" bIns="4821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7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970798" y="1563200"/>
                      <a:ext cx="214313" cy="146050"/>
                    </a:xfrm>
                    <a:custGeom>
                      <a:avLst/>
                      <a:gdLst>
                        <a:gd name="T0" fmla="*/ 57 w 57"/>
                        <a:gd name="T1" fmla="*/ 0 h 39"/>
                        <a:gd name="T2" fmla="*/ 0 w 57"/>
                        <a:gd name="T3" fmla="*/ 0 h 39"/>
                        <a:gd name="T4" fmla="*/ 0 w 57"/>
                        <a:gd name="T5" fmla="*/ 39 h 39"/>
                        <a:gd name="T6" fmla="*/ 57 w 57"/>
                        <a:gd name="T7" fmla="*/ 39 h 39"/>
                        <a:gd name="T8" fmla="*/ 57 w 57"/>
                        <a:gd name="T9" fmla="*/ 0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7" h="39">
                          <a:moveTo>
                            <a:pt x="57" y="0"/>
                          </a:move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0" y="14"/>
                            <a:pt x="0" y="27"/>
                            <a:pt x="0" y="39"/>
                          </a:cubicBezTo>
                          <a:cubicBezTo>
                            <a:pt x="57" y="39"/>
                            <a:pt x="57" y="39"/>
                            <a:pt x="57" y="39"/>
                          </a:cubicBezTo>
                          <a:lnTo>
                            <a:pt x="57" y="0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6435" tIns="48218" rIns="96435" bIns="4821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8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981910" y="1220299"/>
                      <a:ext cx="203200" cy="120650"/>
                    </a:xfrm>
                    <a:custGeom>
                      <a:avLst/>
                      <a:gdLst>
                        <a:gd name="T0" fmla="*/ 54 w 54"/>
                        <a:gd name="T1" fmla="*/ 0 h 32"/>
                        <a:gd name="T2" fmla="*/ 2 w 54"/>
                        <a:gd name="T3" fmla="*/ 0 h 32"/>
                        <a:gd name="T4" fmla="*/ 0 w 54"/>
                        <a:gd name="T5" fmla="*/ 32 h 32"/>
                        <a:gd name="T6" fmla="*/ 54 w 54"/>
                        <a:gd name="T7" fmla="*/ 32 h 32"/>
                        <a:gd name="T8" fmla="*/ 54 w 54"/>
                        <a:gd name="T9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4" h="32">
                          <a:moveTo>
                            <a:pt x="54" y="0"/>
                          </a:moveTo>
                          <a:cubicBezTo>
                            <a:pt x="2" y="0"/>
                            <a:pt x="2" y="0"/>
                            <a:pt x="2" y="0"/>
                          </a:cubicBezTo>
                          <a:cubicBezTo>
                            <a:pt x="1" y="11"/>
                            <a:pt x="0" y="21"/>
                            <a:pt x="0" y="32"/>
                          </a:cubicBezTo>
                          <a:cubicBezTo>
                            <a:pt x="54" y="32"/>
                            <a:pt x="54" y="32"/>
                            <a:pt x="54" y="32"/>
                          </a:cubicBezTo>
                          <a:cubicBezTo>
                            <a:pt x="54" y="0"/>
                            <a:pt x="54" y="0"/>
                            <a:pt x="54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6435" tIns="48218" rIns="96435" bIns="4821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9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973973" y="1382225"/>
                      <a:ext cx="211138" cy="139700"/>
                    </a:xfrm>
                    <a:custGeom>
                      <a:avLst/>
                      <a:gdLst>
                        <a:gd name="T0" fmla="*/ 56 w 56"/>
                        <a:gd name="T1" fmla="*/ 0 h 37"/>
                        <a:gd name="T2" fmla="*/ 1 w 56"/>
                        <a:gd name="T3" fmla="*/ 0 h 37"/>
                        <a:gd name="T4" fmla="*/ 0 w 56"/>
                        <a:gd name="T5" fmla="*/ 37 h 37"/>
                        <a:gd name="T6" fmla="*/ 56 w 56"/>
                        <a:gd name="T7" fmla="*/ 37 h 37"/>
                        <a:gd name="T8" fmla="*/ 56 w 56"/>
                        <a:gd name="T9" fmla="*/ 0 h 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6" h="37">
                          <a:moveTo>
                            <a:pt x="56" y="0"/>
                          </a:moveTo>
                          <a:cubicBezTo>
                            <a:pt x="1" y="0"/>
                            <a:pt x="1" y="0"/>
                            <a:pt x="1" y="0"/>
                          </a:cubicBezTo>
                          <a:cubicBezTo>
                            <a:pt x="0" y="13"/>
                            <a:pt x="0" y="25"/>
                            <a:pt x="0" y="37"/>
                          </a:cubicBezTo>
                          <a:cubicBezTo>
                            <a:pt x="56" y="37"/>
                            <a:pt x="56" y="37"/>
                            <a:pt x="56" y="37"/>
                          </a:cubicBezTo>
                          <a:cubicBezTo>
                            <a:pt x="56" y="0"/>
                            <a:pt x="56" y="0"/>
                            <a:pt x="56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6435" tIns="48218" rIns="96435" bIns="4821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0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853323" y="1382225"/>
                      <a:ext cx="90488" cy="139700"/>
                    </a:xfrm>
                    <a:custGeom>
                      <a:avLst/>
                      <a:gdLst>
                        <a:gd name="T0" fmla="*/ 2 w 24"/>
                        <a:gd name="T1" fmla="*/ 0 h 37"/>
                        <a:gd name="T2" fmla="*/ 0 w 24"/>
                        <a:gd name="T3" fmla="*/ 37 h 37"/>
                        <a:gd name="T4" fmla="*/ 22 w 24"/>
                        <a:gd name="T5" fmla="*/ 37 h 37"/>
                        <a:gd name="T6" fmla="*/ 24 w 24"/>
                        <a:gd name="T7" fmla="*/ 0 h 37"/>
                        <a:gd name="T8" fmla="*/ 2 w 24"/>
                        <a:gd name="T9" fmla="*/ 0 h 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37">
                          <a:moveTo>
                            <a:pt x="2" y="0"/>
                          </a:moveTo>
                          <a:cubicBezTo>
                            <a:pt x="1" y="13"/>
                            <a:pt x="1" y="25"/>
                            <a:pt x="0" y="37"/>
                          </a:cubicBezTo>
                          <a:cubicBezTo>
                            <a:pt x="22" y="37"/>
                            <a:pt x="22" y="37"/>
                            <a:pt x="22" y="37"/>
                          </a:cubicBezTo>
                          <a:cubicBezTo>
                            <a:pt x="22" y="25"/>
                            <a:pt x="23" y="13"/>
                            <a:pt x="24" y="0"/>
                          </a:cubicBez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6435" tIns="48218" rIns="96435" bIns="4821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1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1472449" y="1382225"/>
                      <a:ext cx="79375" cy="139700"/>
                    </a:xfrm>
                    <a:custGeom>
                      <a:avLst/>
                      <a:gdLst>
                        <a:gd name="T0" fmla="*/ 21 w 21"/>
                        <a:gd name="T1" fmla="*/ 37 h 37"/>
                        <a:gd name="T2" fmla="*/ 18 w 21"/>
                        <a:gd name="T3" fmla="*/ 0 h 37"/>
                        <a:gd name="T4" fmla="*/ 0 w 21"/>
                        <a:gd name="T5" fmla="*/ 0 h 37"/>
                        <a:gd name="T6" fmla="*/ 1 w 21"/>
                        <a:gd name="T7" fmla="*/ 37 h 37"/>
                        <a:gd name="T8" fmla="*/ 21 w 21"/>
                        <a:gd name="T9" fmla="*/ 37 h 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37">
                          <a:moveTo>
                            <a:pt x="21" y="37"/>
                          </a:moveTo>
                          <a:cubicBezTo>
                            <a:pt x="20" y="25"/>
                            <a:pt x="19" y="13"/>
                            <a:pt x="18" y="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0" y="13"/>
                            <a:pt x="1" y="25"/>
                            <a:pt x="1" y="37"/>
                          </a:cubicBezTo>
                          <a:lnTo>
                            <a:pt x="21" y="37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6435" tIns="48218" rIns="96435" bIns="4821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2" name="Freeform 37"/>
                    <p:cNvSpPr>
                      <a:spLocks/>
                    </p:cNvSpPr>
                    <p:nvPr/>
                  </p:nvSpPr>
                  <p:spPr bwMode="auto">
                    <a:xfrm>
                      <a:off x="1461336" y="1220299"/>
                      <a:ext cx="76200" cy="120650"/>
                    </a:xfrm>
                    <a:custGeom>
                      <a:avLst/>
                      <a:gdLst>
                        <a:gd name="T0" fmla="*/ 20 w 20"/>
                        <a:gd name="T1" fmla="*/ 32 h 32"/>
                        <a:gd name="T2" fmla="*/ 17 w 20"/>
                        <a:gd name="T3" fmla="*/ 0 h 32"/>
                        <a:gd name="T4" fmla="*/ 0 w 20"/>
                        <a:gd name="T5" fmla="*/ 0 h 32"/>
                        <a:gd name="T6" fmla="*/ 2 w 20"/>
                        <a:gd name="T7" fmla="*/ 32 h 32"/>
                        <a:gd name="T8" fmla="*/ 20 w 20"/>
                        <a:gd name="T9" fmla="*/ 32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" h="32">
                          <a:moveTo>
                            <a:pt x="20" y="32"/>
                          </a:moveTo>
                          <a:cubicBezTo>
                            <a:pt x="19" y="21"/>
                            <a:pt x="18" y="11"/>
                            <a:pt x="17" y="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1" y="11"/>
                            <a:pt x="1" y="21"/>
                            <a:pt x="2" y="32"/>
                          </a:cubicBezTo>
                          <a:lnTo>
                            <a:pt x="20" y="32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6435" tIns="48218" rIns="96435" bIns="4821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3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1058111" y="451949"/>
                      <a:ext cx="47625" cy="41275"/>
                    </a:xfrm>
                    <a:custGeom>
                      <a:avLst/>
                      <a:gdLst>
                        <a:gd name="T0" fmla="*/ 13 w 13"/>
                        <a:gd name="T1" fmla="*/ 0 h 11"/>
                        <a:gd name="T2" fmla="*/ 3 w 13"/>
                        <a:gd name="T3" fmla="*/ 0 h 11"/>
                        <a:gd name="T4" fmla="*/ 0 w 13"/>
                        <a:gd name="T5" fmla="*/ 11 h 11"/>
                        <a:gd name="T6" fmla="*/ 10 w 13"/>
                        <a:gd name="T7" fmla="*/ 11 h 11"/>
                        <a:gd name="T8" fmla="*/ 13 w 13"/>
                        <a:gd name="T9" fmla="*/ 0 h 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" h="11">
                          <a:moveTo>
                            <a:pt x="13" y="0"/>
                          </a:moveTo>
                          <a:cubicBezTo>
                            <a:pt x="3" y="0"/>
                            <a:pt x="3" y="0"/>
                            <a:pt x="3" y="0"/>
                          </a:cubicBezTo>
                          <a:cubicBezTo>
                            <a:pt x="2" y="4"/>
                            <a:pt x="1" y="8"/>
                            <a:pt x="0" y="11"/>
                          </a:cubicBezTo>
                          <a:cubicBezTo>
                            <a:pt x="10" y="11"/>
                            <a:pt x="10" y="11"/>
                            <a:pt x="10" y="11"/>
                          </a:cubicBezTo>
                          <a:cubicBezTo>
                            <a:pt x="11" y="8"/>
                            <a:pt x="12" y="4"/>
                            <a:pt x="1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6435" tIns="48218" rIns="96435" bIns="4821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4" name="Freeform 39"/>
                    <p:cNvSpPr>
                      <a:spLocks/>
                    </p:cNvSpPr>
                    <p:nvPr/>
                  </p:nvSpPr>
                  <p:spPr bwMode="auto">
                    <a:xfrm>
                      <a:off x="1310523" y="451949"/>
                      <a:ext cx="44450" cy="41275"/>
                    </a:xfrm>
                    <a:custGeom>
                      <a:avLst/>
                      <a:gdLst>
                        <a:gd name="T0" fmla="*/ 12 w 12"/>
                        <a:gd name="T1" fmla="*/ 11 h 11"/>
                        <a:gd name="T2" fmla="*/ 11 w 12"/>
                        <a:gd name="T3" fmla="*/ 5 h 11"/>
                        <a:gd name="T4" fmla="*/ 9 w 12"/>
                        <a:gd name="T5" fmla="*/ 0 h 11"/>
                        <a:gd name="T6" fmla="*/ 0 w 12"/>
                        <a:gd name="T7" fmla="*/ 0 h 11"/>
                        <a:gd name="T8" fmla="*/ 2 w 12"/>
                        <a:gd name="T9" fmla="*/ 11 h 11"/>
                        <a:gd name="T10" fmla="*/ 12 w 12"/>
                        <a:gd name="T11" fmla="*/ 11 h 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2" h="11">
                          <a:moveTo>
                            <a:pt x="12" y="11"/>
                          </a:moveTo>
                          <a:cubicBezTo>
                            <a:pt x="12" y="9"/>
                            <a:pt x="11" y="7"/>
                            <a:pt x="11" y="5"/>
                          </a:cubicBezTo>
                          <a:cubicBezTo>
                            <a:pt x="10" y="3"/>
                            <a:pt x="9" y="2"/>
                            <a:pt x="9" y="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1" y="4"/>
                            <a:pt x="1" y="8"/>
                            <a:pt x="2" y="11"/>
                          </a:cubicBezTo>
                          <a:lnTo>
                            <a:pt x="12" y="11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6435" tIns="48218" rIns="96435" bIns="4821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5" name="Rectangle 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85111" y="451949"/>
                      <a:ext cx="34925" cy="41275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6435" tIns="48218" rIns="96435" bIns="4821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6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1023185" y="624986"/>
                      <a:ext cx="46038" cy="44450"/>
                    </a:xfrm>
                    <a:custGeom>
                      <a:avLst/>
                      <a:gdLst>
                        <a:gd name="T0" fmla="*/ 12 w 12"/>
                        <a:gd name="T1" fmla="*/ 0 h 12"/>
                        <a:gd name="T2" fmla="*/ 2 w 12"/>
                        <a:gd name="T3" fmla="*/ 0 h 12"/>
                        <a:gd name="T4" fmla="*/ 0 w 12"/>
                        <a:gd name="T5" fmla="*/ 12 h 12"/>
                        <a:gd name="T6" fmla="*/ 10 w 12"/>
                        <a:gd name="T7" fmla="*/ 12 h 12"/>
                        <a:gd name="T8" fmla="*/ 12 w 12"/>
                        <a:gd name="T9" fmla="*/ 0 h 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" h="12">
                          <a:moveTo>
                            <a:pt x="12" y="0"/>
                          </a:moveTo>
                          <a:cubicBezTo>
                            <a:pt x="2" y="0"/>
                            <a:pt x="2" y="0"/>
                            <a:pt x="2" y="0"/>
                          </a:cubicBezTo>
                          <a:cubicBezTo>
                            <a:pt x="2" y="4"/>
                            <a:pt x="1" y="8"/>
                            <a:pt x="0" y="12"/>
                          </a:cubicBezTo>
                          <a:cubicBezTo>
                            <a:pt x="10" y="12"/>
                            <a:pt x="10" y="12"/>
                            <a:pt x="10" y="12"/>
                          </a:cubicBezTo>
                          <a:cubicBezTo>
                            <a:pt x="11" y="8"/>
                            <a:pt x="12" y="4"/>
                            <a:pt x="12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6435" tIns="48218" rIns="96435" bIns="4821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7" name="Freeform 42"/>
                    <p:cNvSpPr>
                      <a:spLocks/>
                    </p:cNvSpPr>
                    <p:nvPr/>
                  </p:nvSpPr>
                  <p:spPr bwMode="auto">
                    <a:xfrm>
                      <a:off x="1343861" y="624986"/>
                      <a:ext cx="46038" cy="44450"/>
                    </a:xfrm>
                    <a:custGeom>
                      <a:avLst/>
                      <a:gdLst>
                        <a:gd name="T0" fmla="*/ 2 w 12"/>
                        <a:gd name="T1" fmla="*/ 12 h 12"/>
                        <a:gd name="T2" fmla="*/ 12 w 12"/>
                        <a:gd name="T3" fmla="*/ 12 h 12"/>
                        <a:gd name="T4" fmla="*/ 10 w 12"/>
                        <a:gd name="T5" fmla="*/ 0 h 12"/>
                        <a:gd name="T6" fmla="*/ 0 w 12"/>
                        <a:gd name="T7" fmla="*/ 0 h 12"/>
                        <a:gd name="T8" fmla="*/ 2 w 12"/>
                        <a:gd name="T9" fmla="*/ 12 h 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" h="12">
                          <a:moveTo>
                            <a:pt x="2" y="12"/>
                          </a:moveTo>
                          <a:cubicBezTo>
                            <a:pt x="12" y="12"/>
                            <a:pt x="12" y="12"/>
                            <a:pt x="12" y="12"/>
                          </a:cubicBezTo>
                          <a:cubicBezTo>
                            <a:pt x="11" y="8"/>
                            <a:pt x="11" y="4"/>
                            <a:pt x="10" y="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1" y="4"/>
                            <a:pt x="2" y="8"/>
                            <a:pt x="2" y="12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6435" tIns="48218" rIns="96435" bIns="4821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8" name="Rectangle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85111" y="624986"/>
                      <a:ext cx="34925" cy="4445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6435" tIns="48218" rIns="96435" bIns="4821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9" name="Freeform 44"/>
                    <p:cNvSpPr>
                      <a:spLocks/>
                    </p:cNvSpPr>
                    <p:nvPr/>
                  </p:nvSpPr>
                  <p:spPr bwMode="auto">
                    <a:xfrm>
                      <a:off x="996198" y="794849"/>
                      <a:ext cx="46038" cy="41275"/>
                    </a:xfrm>
                    <a:custGeom>
                      <a:avLst/>
                      <a:gdLst>
                        <a:gd name="T0" fmla="*/ 12 w 12"/>
                        <a:gd name="T1" fmla="*/ 0 h 11"/>
                        <a:gd name="T2" fmla="*/ 2 w 12"/>
                        <a:gd name="T3" fmla="*/ 0 h 11"/>
                        <a:gd name="T4" fmla="*/ 0 w 12"/>
                        <a:gd name="T5" fmla="*/ 11 h 11"/>
                        <a:gd name="T6" fmla="*/ 10 w 12"/>
                        <a:gd name="T7" fmla="*/ 11 h 11"/>
                        <a:gd name="T8" fmla="*/ 12 w 12"/>
                        <a:gd name="T9" fmla="*/ 0 h 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" h="11">
                          <a:moveTo>
                            <a:pt x="12" y="0"/>
                          </a:moveTo>
                          <a:cubicBezTo>
                            <a:pt x="2" y="0"/>
                            <a:pt x="2" y="0"/>
                            <a:pt x="2" y="0"/>
                          </a:cubicBezTo>
                          <a:cubicBezTo>
                            <a:pt x="1" y="4"/>
                            <a:pt x="1" y="7"/>
                            <a:pt x="0" y="11"/>
                          </a:cubicBezTo>
                          <a:cubicBezTo>
                            <a:pt x="10" y="11"/>
                            <a:pt x="10" y="11"/>
                            <a:pt x="10" y="11"/>
                          </a:cubicBezTo>
                          <a:cubicBezTo>
                            <a:pt x="10" y="7"/>
                            <a:pt x="11" y="4"/>
                            <a:pt x="12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6435" tIns="48218" rIns="96435" bIns="4821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0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1374024" y="794849"/>
                      <a:ext cx="42863" cy="41275"/>
                    </a:xfrm>
                    <a:custGeom>
                      <a:avLst/>
                      <a:gdLst>
                        <a:gd name="T0" fmla="*/ 2 w 11"/>
                        <a:gd name="T1" fmla="*/ 11 h 11"/>
                        <a:gd name="T2" fmla="*/ 11 w 11"/>
                        <a:gd name="T3" fmla="*/ 11 h 11"/>
                        <a:gd name="T4" fmla="*/ 9 w 11"/>
                        <a:gd name="T5" fmla="*/ 0 h 11"/>
                        <a:gd name="T6" fmla="*/ 0 w 11"/>
                        <a:gd name="T7" fmla="*/ 0 h 11"/>
                        <a:gd name="T8" fmla="*/ 2 w 11"/>
                        <a:gd name="T9" fmla="*/ 11 h 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1" h="11">
                          <a:moveTo>
                            <a:pt x="2" y="11"/>
                          </a:moveTo>
                          <a:cubicBezTo>
                            <a:pt x="11" y="11"/>
                            <a:pt x="11" y="11"/>
                            <a:pt x="11" y="11"/>
                          </a:cubicBezTo>
                          <a:cubicBezTo>
                            <a:pt x="11" y="7"/>
                            <a:pt x="10" y="4"/>
                            <a:pt x="9" y="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0" y="4"/>
                            <a:pt x="1" y="7"/>
                            <a:pt x="2" y="1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6435" tIns="48218" rIns="96435" bIns="4821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1" name="Rectangle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85111" y="794849"/>
                      <a:ext cx="34925" cy="41275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6435" tIns="48218" rIns="96435" bIns="4821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2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970798" y="998049"/>
                      <a:ext cx="41275" cy="41275"/>
                    </a:xfrm>
                    <a:custGeom>
                      <a:avLst/>
                      <a:gdLst>
                        <a:gd name="T0" fmla="*/ 11 w 11"/>
                        <a:gd name="T1" fmla="*/ 0 h 11"/>
                        <a:gd name="T2" fmla="*/ 1 w 11"/>
                        <a:gd name="T3" fmla="*/ 0 h 11"/>
                        <a:gd name="T4" fmla="*/ 0 w 11"/>
                        <a:gd name="T5" fmla="*/ 11 h 11"/>
                        <a:gd name="T6" fmla="*/ 10 w 11"/>
                        <a:gd name="T7" fmla="*/ 11 h 11"/>
                        <a:gd name="T8" fmla="*/ 11 w 11"/>
                        <a:gd name="T9" fmla="*/ 0 h 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1" h="11">
                          <a:moveTo>
                            <a:pt x="11" y="0"/>
                          </a:moveTo>
                          <a:cubicBezTo>
                            <a:pt x="1" y="0"/>
                            <a:pt x="1" y="0"/>
                            <a:pt x="1" y="0"/>
                          </a:cubicBezTo>
                          <a:cubicBezTo>
                            <a:pt x="1" y="3"/>
                            <a:pt x="1" y="7"/>
                            <a:pt x="0" y="11"/>
                          </a:cubicBezTo>
                          <a:cubicBezTo>
                            <a:pt x="10" y="11"/>
                            <a:pt x="10" y="11"/>
                            <a:pt x="10" y="11"/>
                          </a:cubicBezTo>
                          <a:cubicBezTo>
                            <a:pt x="10" y="7"/>
                            <a:pt x="11" y="3"/>
                            <a:pt x="1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6435" tIns="48218" rIns="96435" bIns="4821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3" name="Freeform 48"/>
                    <p:cNvSpPr>
                      <a:spLocks/>
                    </p:cNvSpPr>
                    <p:nvPr/>
                  </p:nvSpPr>
                  <p:spPr bwMode="auto">
                    <a:xfrm>
                      <a:off x="1401011" y="998049"/>
                      <a:ext cx="41275" cy="41275"/>
                    </a:xfrm>
                    <a:custGeom>
                      <a:avLst/>
                      <a:gdLst>
                        <a:gd name="T0" fmla="*/ 2 w 11"/>
                        <a:gd name="T1" fmla="*/ 11 h 11"/>
                        <a:gd name="T2" fmla="*/ 11 w 11"/>
                        <a:gd name="T3" fmla="*/ 11 h 11"/>
                        <a:gd name="T4" fmla="*/ 10 w 11"/>
                        <a:gd name="T5" fmla="*/ 0 h 11"/>
                        <a:gd name="T6" fmla="*/ 0 w 11"/>
                        <a:gd name="T7" fmla="*/ 0 h 11"/>
                        <a:gd name="T8" fmla="*/ 2 w 11"/>
                        <a:gd name="T9" fmla="*/ 11 h 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1" h="11">
                          <a:moveTo>
                            <a:pt x="2" y="11"/>
                          </a:moveTo>
                          <a:cubicBezTo>
                            <a:pt x="11" y="11"/>
                            <a:pt x="11" y="11"/>
                            <a:pt x="11" y="11"/>
                          </a:cubicBezTo>
                          <a:cubicBezTo>
                            <a:pt x="11" y="7"/>
                            <a:pt x="10" y="3"/>
                            <a:pt x="10" y="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1" y="3"/>
                            <a:pt x="1" y="7"/>
                            <a:pt x="2" y="1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6435" tIns="48218" rIns="96435" bIns="4821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4" name="Rectangl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85111" y="998049"/>
                      <a:ext cx="34925" cy="41275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6435" tIns="48218" rIns="96435" bIns="4821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5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951748" y="1179024"/>
                      <a:ext cx="41275" cy="41275"/>
                    </a:xfrm>
                    <a:custGeom>
                      <a:avLst/>
                      <a:gdLst>
                        <a:gd name="T0" fmla="*/ 11 w 11"/>
                        <a:gd name="T1" fmla="*/ 0 h 11"/>
                        <a:gd name="T2" fmla="*/ 1 w 11"/>
                        <a:gd name="T3" fmla="*/ 0 h 11"/>
                        <a:gd name="T4" fmla="*/ 0 w 11"/>
                        <a:gd name="T5" fmla="*/ 11 h 11"/>
                        <a:gd name="T6" fmla="*/ 10 w 11"/>
                        <a:gd name="T7" fmla="*/ 11 h 11"/>
                        <a:gd name="T8" fmla="*/ 11 w 11"/>
                        <a:gd name="T9" fmla="*/ 0 h 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1" h="11">
                          <a:moveTo>
                            <a:pt x="11" y="0"/>
                          </a:moveTo>
                          <a:cubicBezTo>
                            <a:pt x="1" y="0"/>
                            <a:pt x="1" y="0"/>
                            <a:pt x="1" y="0"/>
                          </a:cubicBezTo>
                          <a:cubicBezTo>
                            <a:pt x="1" y="4"/>
                            <a:pt x="1" y="7"/>
                            <a:pt x="0" y="11"/>
                          </a:cubicBezTo>
                          <a:cubicBezTo>
                            <a:pt x="10" y="11"/>
                            <a:pt x="10" y="11"/>
                            <a:pt x="10" y="11"/>
                          </a:cubicBezTo>
                          <a:cubicBezTo>
                            <a:pt x="10" y="7"/>
                            <a:pt x="11" y="4"/>
                            <a:pt x="1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6435" tIns="48218" rIns="96435" bIns="4821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6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1420061" y="1179024"/>
                      <a:ext cx="41275" cy="41275"/>
                    </a:xfrm>
                    <a:custGeom>
                      <a:avLst/>
                      <a:gdLst>
                        <a:gd name="T0" fmla="*/ 1 w 11"/>
                        <a:gd name="T1" fmla="*/ 11 h 11"/>
                        <a:gd name="T2" fmla="*/ 11 w 11"/>
                        <a:gd name="T3" fmla="*/ 11 h 11"/>
                        <a:gd name="T4" fmla="*/ 10 w 11"/>
                        <a:gd name="T5" fmla="*/ 0 h 11"/>
                        <a:gd name="T6" fmla="*/ 0 w 11"/>
                        <a:gd name="T7" fmla="*/ 0 h 11"/>
                        <a:gd name="T8" fmla="*/ 1 w 11"/>
                        <a:gd name="T9" fmla="*/ 11 h 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1" h="11">
                          <a:moveTo>
                            <a:pt x="1" y="11"/>
                          </a:moveTo>
                          <a:cubicBezTo>
                            <a:pt x="11" y="11"/>
                            <a:pt x="11" y="11"/>
                            <a:pt x="11" y="11"/>
                          </a:cubicBezTo>
                          <a:cubicBezTo>
                            <a:pt x="11" y="7"/>
                            <a:pt x="10" y="4"/>
                            <a:pt x="10" y="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1" y="4"/>
                            <a:pt x="1" y="7"/>
                            <a:pt x="1" y="1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6435" tIns="48218" rIns="96435" bIns="4821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7" name="Rectangle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85111" y="1179024"/>
                      <a:ext cx="34925" cy="41275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6435" tIns="48218" rIns="96435" bIns="4821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8" name="Freeform 53"/>
                    <p:cNvSpPr>
                      <a:spLocks/>
                    </p:cNvSpPr>
                    <p:nvPr/>
                  </p:nvSpPr>
                  <p:spPr bwMode="auto">
                    <a:xfrm>
                      <a:off x="943810" y="1340950"/>
                      <a:ext cx="38100" cy="41275"/>
                    </a:xfrm>
                    <a:custGeom>
                      <a:avLst/>
                      <a:gdLst>
                        <a:gd name="T0" fmla="*/ 10 w 10"/>
                        <a:gd name="T1" fmla="*/ 0 h 11"/>
                        <a:gd name="T2" fmla="*/ 0 w 10"/>
                        <a:gd name="T3" fmla="*/ 0 h 11"/>
                        <a:gd name="T4" fmla="*/ 0 w 10"/>
                        <a:gd name="T5" fmla="*/ 11 h 11"/>
                        <a:gd name="T6" fmla="*/ 9 w 10"/>
                        <a:gd name="T7" fmla="*/ 11 h 11"/>
                        <a:gd name="T8" fmla="*/ 10 w 10"/>
                        <a:gd name="T9" fmla="*/ 0 h 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" h="11">
                          <a:moveTo>
                            <a:pt x="10" y="0"/>
                          </a:move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0" y="3"/>
                            <a:pt x="0" y="7"/>
                            <a:pt x="0" y="11"/>
                          </a:cubicBezTo>
                          <a:cubicBezTo>
                            <a:pt x="9" y="11"/>
                            <a:pt x="9" y="11"/>
                            <a:pt x="9" y="11"/>
                          </a:cubicBezTo>
                          <a:cubicBezTo>
                            <a:pt x="9" y="7"/>
                            <a:pt x="10" y="3"/>
                            <a:pt x="1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6435" tIns="48218" rIns="96435" bIns="4821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9" name="Freeform 54"/>
                    <p:cNvSpPr>
                      <a:spLocks/>
                    </p:cNvSpPr>
                    <p:nvPr/>
                  </p:nvSpPr>
                  <p:spPr bwMode="auto">
                    <a:xfrm>
                      <a:off x="1434349" y="1340950"/>
                      <a:ext cx="38100" cy="41275"/>
                    </a:xfrm>
                    <a:custGeom>
                      <a:avLst/>
                      <a:gdLst>
                        <a:gd name="T0" fmla="*/ 0 w 10"/>
                        <a:gd name="T1" fmla="*/ 11 h 11"/>
                        <a:gd name="T2" fmla="*/ 10 w 10"/>
                        <a:gd name="T3" fmla="*/ 11 h 11"/>
                        <a:gd name="T4" fmla="*/ 9 w 10"/>
                        <a:gd name="T5" fmla="*/ 0 h 11"/>
                        <a:gd name="T6" fmla="*/ 0 w 10"/>
                        <a:gd name="T7" fmla="*/ 0 h 11"/>
                        <a:gd name="T8" fmla="*/ 0 w 10"/>
                        <a:gd name="T9" fmla="*/ 11 h 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" h="11">
                          <a:moveTo>
                            <a:pt x="0" y="11"/>
                          </a:moveTo>
                          <a:cubicBezTo>
                            <a:pt x="10" y="11"/>
                            <a:pt x="10" y="11"/>
                            <a:pt x="10" y="11"/>
                          </a:cubicBezTo>
                          <a:cubicBezTo>
                            <a:pt x="10" y="7"/>
                            <a:pt x="9" y="3"/>
                            <a:pt x="9" y="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0" y="3"/>
                            <a:pt x="0" y="7"/>
                            <a:pt x="0" y="1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6435" tIns="48218" rIns="96435" bIns="4821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" name="Rectangle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85111" y="1340950"/>
                      <a:ext cx="34925" cy="41275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6435" tIns="48218" rIns="96435" bIns="4821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935873" y="1521925"/>
                      <a:ext cx="34925" cy="41275"/>
                    </a:xfrm>
                    <a:custGeom>
                      <a:avLst/>
                      <a:gdLst>
                        <a:gd name="T0" fmla="*/ 9 w 9"/>
                        <a:gd name="T1" fmla="*/ 0 h 11"/>
                        <a:gd name="T2" fmla="*/ 0 w 9"/>
                        <a:gd name="T3" fmla="*/ 0 h 11"/>
                        <a:gd name="T4" fmla="*/ 0 w 9"/>
                        <a:gd name="T5" fmla="*/ 11 h 11"/>
                        <a:gd name="T6" fmla="*/ 9 w 9"/>
                        <a:gd name="T7" fmla="*/ 11 h 11"/>
                        <a:gd name="T8" fmla="*/ 9 w 9"/>
                        <a:gd name="T9" fmla="*/ 0 h 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9" h="11">
                          <a:moveTo>
                            <a:pt x="9" y="0"/>
                          </a:move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0" y="4"/>
                            <a:pt x="0" y="7"/>
                            <a:pt x="0" y="11"/>
                          </a:cubicBezTo>
                          <a:cubicBezTo>
                            <a:pt x="9" y="11"/>
                            <a:pt x="9" y="11"/>
                            <a:pt x="9" y="11"/>
                          </a:cubicBezTo>
                          <a:cubicBezTo>
                            <a:pt x="9" y="7"/>
                            <a:pt x="9" y="4"/>
                            <a:pt x="9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6435" tIns="48218" rIns="96435" bIns="4821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1442286" y="1521925"/>
                      <a:ext cx="38100" cy="41275"/>
                    </a:xfrm>
                    <a:custGeom>
                      <a:avLst/>
                      <a:gdLst>
                        <a:gd name="T0" fmla="*/ 0 w 10"/>
                        <a:gd name="T1" fmla="*/ 11 h 11"/>
                        <a:gd name="T2" fmla="*/ 10 w 10"/>
                        <a:gd name="T3" fmla="*/ 11 h 11"/>
                        <a:gd name="T4" fmla="*/ 9 w 10"/>
                        <a:gd name="T5" fmla="*/ 0 h 11"/>
                        <a:gd name="T6" fmla="*/ 0 w 10"/>
                        <a:gd name="T7" fmla="*/ 0 h 11"/>
                        <a:gd name="T8" fmla="*/ 0 w 10"/>
                        <a:gd name="T9" fmla="*/ 11 h 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" h="11">
                          <a:moveTo>
                            <a:pt x="0" y="11"/>
                          </a:moveTo>
                          <a:cubicBezTo>
                            <a:pt x="10" y="11"/>
                            <a:pt x="10" y="11"/>
                            <a:pt x="10" y="11"/>
                          </a:cubicBezTo>
                          <a:cubicBezTo>
                            <a:pt x="10" y="7"/>
                            <a:pt x="9" y="4"/>
                            <a:pt x="9" y="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0" y="4"/>
                            <a:pt x="0" y="7"/>
                            <a:pt x="0" y="1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6435" tIns="48218" rIns="96435" bIns="4821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3" name="Rectangle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85111" y="1521925"/>
                      <a:ext cx="34925" cy="41275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6435" tIns="48218" rIns="96435" bIns="4821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4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85111" y="1709250"/>
                      <a:ext cx="34925" cy="41275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6435" tIns="48218" rIns="96435" bIns="4821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  <p:sp>
            <p:nvSpPr>
              <p:cNvPr id="11" name="Oval 10"/>
              <p:cNvSpPr/>
              <p:nvPr/>
            </p:nvSpPr>
            <p:spPr>
              <a:xfrm rot="2700000">
                <a:off x="3606191" y="2075509"/>
                <a:ext cx="492388" cy="492388"/>
              </a:xfrm>
              <a:prstGeom prst="ellipse">
                <a:avLst/>
              </a:prstGeom>
              <a:solidFill>
                <a:schemeClr val="bg1"/>
              </a:solidFill>
              <a:ln w="1333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953956" y="3397530"/>
              <a:ext cx="2139940" cy="2139941"/>
              <a:chOff x="3953956" y="3397530"/>
              <a:chExt cx="2139940" cy="2139941"/>
            </a:xfrm>
            <a:grpFill/>
          </p:grpSpPr>
          <p:grpSp>
            <p:nvGrpSpPr>
              <p:cNvPr id="10" name="Group 9"/>
              <p:cNvGrpSpPr/>
              <p:nvPr/>
            </p:nvGrpSpPr>
            <p:grpSpPr>
              <a:xfrm>
                <a:off x="3953956" y="3397530"/>
                <a:ext cx="2139940" cy="2139941"/>
                <a:chOff x="3953956" y="3397530"/>
                <a:chExt cx="2139940" cy="2139941"/>
              </a:xfrm>
              <a:grpFill/>
            </p:grpSpPr>
            <p:sp>
              <p:nvSpPr>
                <p:cNvPr id="5" name="Freeform 9"/>
                <p:cNvSpPr>
                  <a:spLocks/>
                </p:cNvSpPr>
                <p:nvPr/>
              </p:nvSpPr>
              <p:spPr bwMode="auto">
                <a:xfrm rot="13500000">
                  <a:off x="3953955" y="3397531"/>
                  <a:ext cx="2139941" cy="2139940"/>
                </a:xfrm>
                <a:custGeom>
                  <a:avLst/>
                  <a:gdLst>
                    <a:gd name="T0" fmla="*/ 107 w 728"/>
                    <a:gd name="T1" fmla="*/ 621 h 727"/>
                    <a:gd name="T2" fmla="*/ 364 w 728"/>
                    <a:gd name="T3" fmla="*/ 727 h 727"/>
                    <a:gd name="T4" fmla="*/ 364 w 728"/>
                    <a:gd name="T5" fmla="*/ 556 h 727"/>
                    <a:gd name="T6" fmla="*/ 228 w 728"/>
                    <a:gd name="T7" fmla="*/ 499 h 727"/>
                    <a:gd name="T8" fmla="*/ 172 w 728"/>
                    <a:gd name="T9" fmla="*/ 363 h 727"/>
                    <a:gd name="T10" fmla="*/ 228 w 728"/>
                    <a:gd name="T11" fmla="*/ 227 h 727"/>
                    <a:gd name="T12" fmla="*/ 364 w 728"/>
                    <a:gd name="T13" fmla="*/ 171 h 727"/>
                    <a:gd name="T14" fmla="*/ 500 w 728"/>
                    <a:gd name="T15" fmla="*/ 227 h 727"/>
                    <a:gd name="T16" fmla="*/ 556 w 728"/>
                    <a:gd name="T17" fmla="*/ 363 h 727"/>
                    <a:gd name="T18" fmla="*/ 728 w 728"/>
                    <a:gd name="T19" fmla="*/ 363 h 727"/>
                    <a:gd name="T20" fmla="*/ 621 w 728"/>
                    <a:gd name="T21" fmla="*/ 106 h 727"/>
                    <a:gd name="T22" fmla="*/ 364 w 728"/>
                    <a:gd name="T23" fmla="*/ 0 h 727"/>
                    <a:gd name="T24" fmla="*/ 107 w 728"/>
                    <a:gd name="T25" fmla="*/ 106 h 727"/>
                    <a:gd name="T26" fmla="*/ 0 w 728"/>
                    <a:gd name="T27" fmla="*/ 363 h 727"/>
                    <a:gd name="T28" fmla="*/ 107 w 728"/>
                    <a:gd name="T29" fmla="*/ 621 h 7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28" h="727">
                      <a:moveTo>
                        <a:pt x="107" y="621"/>
                      </a:moveTo>
                      <a:cubicBezTo>
                        <a:pt x="176" y="689"/>
                        <a:pt x="267" y="727"/>
                        <a:pt x="364" y="727"/>
                      </a:cubicBezTo>
                      <a:cubicBezTo>
                        <a:pt x="364" y="556"/>
                        <a:pt x="364" y="556"/>
                        <a:pt x="364" y="556"/>
                      </a:cubicBezTo>
                      <a:cubicBezTo>
                        <a:pt x="313" y="556"/>
                        <a:pt x="264" y="536"/>
                        <a:pt x="228" y="499"/>
                      </a:cubicBezTo>
                      <a:cubicBezTo>
                        <a:pt x="192" y="463"/>
                        <a:pt x="172" y="415"/>
                        <a:pt x="172" y="363"/>
                      </a:cubicBezTo>
                      <a:cubicBezTo>
                        <a:pt x="172" y="312"/>
                        <a:pt x="192" y="264"/>
                        <a:pt x="228" y="227"/>
                      </a:cubicBezTo>
                      <a:cubicBezTo>
                        <a:pt x="264" y="191"/>
                        <a:pt x="313" y="171"/>
                        <a:pt x="364" y="171"/>
                      </a:cubicBezTo>
                      <a:cubicBezTo>
                        <a:pt x="415" y="171"/>
                        <a:pt x="464" y="191"/>
                        <a:pt x="500" y="227"/>
                      </a:cubicBezTo>
                      <a:cubicBezTo>
                        <a:pt x="536" y="264"/>
                        <a:pt x="556" y="312"/>
                        <a:pt x="556" y="363"/>
                      </a:cubicBezTo>
                      <a:cubicBezTo>
                        <a:pt x="728" y="363"/>
                        <a:pt x="728" y="363"/>
                        <a:pt x="728" y="363"/>
                      </a:cubicBezTo>
                      <a:cubicBezTo>
                        <a:pt x="728" y="266"/>
                        <a:pt x="690" y="175"/>
                        <a:pt x="621" y="106"/>
                      </a:cubicBezTo>
                      <a:cubicBezTo>
                        <a:pt x="553" y="38"/>
                        <a:pt x="461" y="0"/>
                        <a:pt x="364" y="0"/>
                      </a:cubicBezTo>
                      <a:cubicBezTo>
                        <a:pt x="267" y="0"/>
                        <a:pt x="176" y="38"/>
                        <a:pt x="107" y="106"/>
                      </a:cubicBezTo>
                      <a:cubicBezTo>
                        <a:pt x="38" y="175"/>
                        <a:pt x="0" y="266"/>
                        <a:pt x="0" y="363"/>
                      </a:cubicBezTo>
                      <a:cubicBezTo>
                        <a:pt x="0" y="461"/>
                        <a:pt x="38" y="552"/>
                        <a:pt x="107" y="62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208" name="Shape 1094"/>
                <p:cNvSpPr/>
                <p:nvPr/>
              </p:nvSpPr>
              <p:spPr>
                <a:xfrm>
                  <a:off x="4832968" y="4315576"/>
                  <a:ext cx="414098" cy="2957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056" y="17282"/>
                      </a:moveTo>
                      <a:lnTo>
                        <a:pt x="1544" y="17282"/>
                      </a:lnTo>
                      <a:cubicBezTo>
                        <a:pt x="691" y="17282"/>
                        <a:pt x="0" y="18250"/>
                        <a:pt x="0" y="19441"/>
                      </a:cubicBezTo>
                      <a:cubicBezTo>
                        <a:pt x="0" y="20638"/>
                        <a:pt x="691" y="21600"/>
                        <a:pt x="1544" y="21600"/>
                      </a:cubicBezTo>
                      <a:lnTo>
                        <a:pt x="20056" y="21600"/>
                      </a:lnTo>
                      <a:cubicBezTo>
                        <a:pt x="20909" y="21600"/>
                        <a:pt x="21600" y="20638"/>
                        <a:pt x="21600" y="19441"/>
                      </a:cubicBezTo>
                      <a:cubicBezTo>
                        <a:pt x="21600" y="18250"/>
                        <a:pt x="20909" y="17282"/>
                        <a:pt x="20056" y="17282"/>
                      </a:cubicBezTo>
                      <a:close/>
                      <a:moveTo>
                        <a:pt x="1544" y="4321"/>
                      </a:moveTo>
                      <a:lnTo>
                        <a:pt x="20056" y="4321"/>
                      </a:lnTo>
                      <a:cubicBezTo>
                        <a:pt x="20909" y="4321"/>
                        <a:pt x="21600" y="3353"/>
                        <a:pt x="21600" y="2159"/>
                      </a:cubicBezTo>
                      <a:cubicBezTo>
                        <a:pt x="21600" y="965"/>
                        <a:pt x="20909" y="0"/>
                        <a:pt x="20056" y="0"/>
                      </a:cubicBezTo>
                      <a:lnTo>
                        <a:pt x="1544" y="0"/>
                      </a:lnTo>
                      <a:cubicBezTo>
                        <a:pt x="691" y="0"/>
                        <a:pt x="0" y="965"/>
                        <a:pt x="0" y="2159"/>
                      </a:cubicBezTo>
                      <a:cubicBezTo>
                        <a:pt x="0" y="3353"/>
                        <a:pt x="691" y="4321"/>
                        <a:pt x="1544" y="4321"/>
                      </a:cubicBezTo>
                      <a:close/>
                      <a:moveTo>
                        <a:pt x="20056" y="8640"/>
                      </a:moveTo>
                      <a:lnTo>
                        <a:pt x="1544" y="8640"/>
                      </a:lnTo>
                      <a:cubicBezTo>
                        <a:pt x="691" y="8640"/>
                        <a:pt x="0" y="9608"/>
                        <a:pt x="0" y="10799"/>
                      </a:cubicBezTo>
                      <a:cubicBezTo>
                        <a:pt x="0" y="11996"/>
                        <a:pt x="691" y="12958"/>
                        <a:pt x="1544" y="12958"/>
                      </a:cubicBezTo>
                      <a:lnTo>
                        <a:pt x="20056" y="12958"/>
                      </a:lnTo>
                      <a:cubicBezTo>
                        <a:pt x="20909" y="12958"/>
                        <a:pt x="21600" y="11996"/>
                        <a:pt x="21600" y="10799"/>
                      </a:cubicBezTo>
                      <a:cubicBezTo>
                        <a:pt x="21600" y="9608"/>
                        <a:pt x="20909" y="8640"/>
                        <a:pt x="20056" y="864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0181" tIns="40181" rIns="40181" bIns="40181" numCol="1" anchor="ctr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3375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4" name="Oval 13"/>
              <p:cNvSpPr/>
              <p:nvPr/>
            </p:nvSpPr>
            <p:spPr>
              <a:xfrm rot="2700000">
                <a:off x="5359343" y="3595187"/>
                <a:ext cx="492388" cy="492388"/>
              </a:xfrm>
              <a:prstGeom prst="ellipse">
                <a:avLst/>
              </a:prstGeom>
              <a:solidFill>
                <a:schemeClr val="bg1"/>
              </a:solidFill>
              <a:ln w="133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1939785" y="3856480"/>
            <a:ext cx="63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01</a:t>
            </a:r>
            <a:endParaRPr lang="id-ID" b="1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Open Sans" panose="020B060603050402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42584" y="2256393"/>
            <a:ext cx="63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02</a:t>
            </a:r>
            <a:endParaRPr lang="id-ID" b="1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Open Sans" panose="020B060603050402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91139" y="3865942"/>
            <a:ext cx="63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03</a:t>
            </a:r>
            <a:endParaRPr lang="id-ID" b="1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Open Sans" panose="020B0606030504020204" pitchFamily="34" charset="0"/>
              <a:sym typeface="Times New Roman" panose="02020603050405020304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8126827" y="2836900"/>
            <a:ext cx="3475190" cy="724523"/>
            <a:chOff x="8689522" y="2412324"/>
            <a:chExt cx="3295176" cy="686993"/>
          </a:xfrm>
        </p:grpSpPr>
        <p:sp>
          <p:nvSpPr>
            <p:cNvPr id="32" name="TextBox 31"/>
            <p:cNvSpPr txBox="1"/>
            <p:nvPr/>
          </p:nvSpPr>
          <p:spPr>
            <a:xfrm>
              <a:off x="8689522" y="2412324"/>
              <a:ext cx="561172" cy="333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87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Clear Sans" panose="020B0503030202020304" pitchFamily="34" charset="0"/>
                  <a:sym typeface="Times New Roman" panose="02020603050405020304" pitchFamily="18" charset="0"/>
                </a:rPr>
                <a:t>Rice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689522" y="2642354"/>
              <a:ext cx="3295176" cy="4569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Loem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ipsum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dolor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satan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panam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cnsectetur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adiscing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elit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dalam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mencari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126827" y="3771862"/>
            <a:ext cx="3475190" cy="724523"/>
            <a:chOff x="8689522" y="2412324"/>
            <a:chExt cx="3295176" cy="686993"/>
          </a:xfrm>
        </p:grpSpPr>
        <p:sp>
          <p:nvSpPr>
            <p:cNvPr id="35" name="TextBox 34"/>
            <p:cNvSpPr txBox="1"/>
            <p:nvPr/>
          </p:nvSpPr>
          <p:spPr>
            <a:xfrm>
              <a:off x="8689522" y="2412324"/>
              <a:ext cx="629571" cy="333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87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Clear Sans" panose="020B0503030202020304" pitchFamily="34" charset="0"/>
                  <a:sym typeface="Times New Roman" panose="02020603050405020304" pitchFamily="18" charset="0"/>
                </a:rPr>
                <a:t>Corn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689522" y="2642354"/>
              <a:ext cx="3295176" cy="4569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Loem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ipsum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dolor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satan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panam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cnsectetur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adiscing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elit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dalam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mencari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126827" y="4671434"/>
            <a:ext cx="3475190" cy="724523"/>
            <a:chOff x="8689522" y="2412324"/>
            <a:chExt cx="3295176" cy="686993"/>
          </a:xfrm>
        </p:grpSpPr>
        <p:sp>
          <p:nvSpPr>
            <p:cNvPr id="38" name="TextBox 37"/>
            <p:cNvSpPr txBox="1"/>
            <p:nvPr/>
          </p:nvSpPr>
          <p:spPr>
            <a:xfrm>
              <a:off x="8689522" y="2412324"/>
              <a:ext cx="686661" cy="333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87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Clear Sans" panose="020B0503030202020304" pitchFamily="34" charset="0"/>
                  <a:sym typeface="Times New Roman" panose="02020603050405020304" pitchFamily="18" charset="0"/>
                </a:rPr>
                <a:t>Wood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689522" y="2642354"/>
              <a:ext cx="3295176" cy="4569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Loem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ipsum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dolor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satan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panam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cnsectetur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adiscing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elit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dalam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mencari</a:t>
              </a:r>
              <a:r>
                <a:rPr lang="en-US" sz="1266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322240" y="2885875"/>
            <a:ext cx="617788" cy="617788"/>
            <a:chOff x="6942614" y="1898187"/>
            <a:chExt cx="585787" cy="585787"/>
          </a:xfrm>
        </p:grpSpPr>
        <p:sp>
          <p:nvSpPr>
            <p:cNvPr id="41" name="Oval 40"/>
            <p:cNvSpPr/>
            <p:nvPr/>
          </p:nvSpPr>
          <p:spPr>
            <a:xfrm>
              <a:off x="6942614" y="1898187"/>
              <a:ext cx="585787" cy="5857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7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42" name="Freeform 63"/>
            <p:cNvSpPr>
              <a:spLocks/>
            </p:cNvSpPr>
            <p:nvPr/>
          </p:nvSpPr>
          <p:spPr bwMode="auto">
            <a:xfrm>
              <a:off x="7024983" y="2119039"/>
              <a:ext cx="408116" cy="129217"/>
            </a:xfrm>
            <a:custGeom>
              <a:avLst/>
              <a:gdLst>
                <a:gd name="T0" fmla="*/ 618 w 723"/>
                <a:gd name="T1" fmla="*/ 132 h 227"/>
                <a:gd name="T2" fmla="*/ 611 w 723"/>
                <a:gd name="T3" fmla="*/ 115 h 227"/>
                <a:gd name="T4" fmla="*/ 560 w 723"/>
                <a:gd name="T5" fmla="*/ 21 h 227"/>
                <a:gd name="T6" fmla="*/ 526 w 723"/>
                <a:gd name="T7" fmla="*/ 1 h 227"/>
                <a:gd name="T8" fmla="*/ 491 w 723"/>
                <a:gd name="T9" fmla="*/ 0 h 227"/>
                <a:gd name="T10" fmla="*/ 456 w 723"/>
                <a:gd name="T11" fmla="*/ 21 h 227"/>
                <a:gd name="T12" fmla="*/ 439 w 723"/>
                <a:gd name="T13" fmla="*/ 52 h 227"/>
                <a:gd name="T14" fmla="*/ 445 w 723"/>
                <a:gd name="T15" fmla="*/ 61 h 227"/>
                <a:gd name="T16" fmla="*/ 464 w 723"/>
                <a:gd name="T17" fmla="*/ 25 h 227"/>
                <a:gd name="T18" fmla="*/ 491 w 723"/>
                <a:gd name="T19" fmla="*/ 8 h 227"/>
                <a:gd name="T20" fmla="*/ 517 w 723"/>
                <a:gd name="T21" fmla="*/ 25 h 227"/>
                <a:gd name="T22" fmla="*/ 568 w 723"/>
                <a:gd name="T23" fmla="*/ 118 h 227"/>
                <a:gd name="T24" fmla="*/ 572 w 723"/>
                <a:gd name="T25" fmla="*/ 156 h 227"/>
                <a:gd name="T26" fmla="*/ 542 w 723"/>
                <a:gd name="T27" fmla="*/ 169 h 227"/>
                <a:gd name="T28" fmla="*/ 457 w 723"/>
                <a:gd name="T29" fmla="*/ 169 h 227"/>
                <a:gd name="T30" fmla="*/ 467 w 723"/>
                <a:gd name="T31" fmla="*/ 159 h 227"/>
                <a:gd name="T32" fmla="*/ 464 w 723"/>
                <a:gd name="T33" fmla="*/ 115 h 227"/>
                <a:gd name="T34" fmla="*/ 428 w 723"/>
                <a:gd name="T35" fmla="*/ 48 h 227"/>
                <a:gd name="T36" fmla="*/ 413 w 723"/>
                <a:gd name="T37" fmla="*/ 21 h 227"/>
                <a:gd name="T38" fmla="*/ 379 w 723"/>
                <a:gd name="T39" fmla="*/ 1 h 227"/>
                <a:gd name="T40" fmla="*/ 344 w 723"/>
                <a:gd name="T41" fmla="*/ 0 h 227"/>
                <a:gd name="T42" fmla="*/ 310 w 723"/>
                <a:gd name="T43" fmla="*/ 21 h 227"/>
                <a:gd name="T44" fmla="*/ 293 w 723"/>
                <a:gd name="T45" fmla="*/ 51 h 227"/>
                <a:gd name="T46" fmla="*/ 298 w 723"/>
                <a:gd name="T47" fmla="*/ 61 h 227"/>
                <a:gd name="T48" fmla="*/ 318 w 723"/>
                <a:gd name="T49" fmla="*/ 25 h 227"/>
                <a:gd name="T50" fmla="*/ 344 w 723"/>
                <a:gd name="T51" fmla="*/ 8 h 227"/>
                <a:gd name="T52" fmla="*/ 371 w 723"/>
                <a:gd name="T53" fmla="*/ 25 h 227"/>
                <a:gd name="T54" fmla="*/ 422 w 723"/>
                <a:gd name="T55" fmla="*/ 118 h 227"/>
                <a:gd name="T56" fmla="*/ 425 w 723"/>
                <a:gd name="T57" fmla="*/ 156 h 227"/>
                <a:gd name="T58" fmla="*/ 395 w 723"/>
                <a:gd name="T59" fmla="*/ 169 h 227"/>
                <a:gd name="T60" fmla="*/ 311 w 723"/>
                <a:gd name="T61" fmla="*/ 169 h 227"/>
                <a:gd name="T62" fmla="*/ 321 w 723"/>
                <a:gd name="T63" fmla="*/ 159 h 227"/>
                <a:gd name="T64" fmla="*/ 317 w 723"/>
                <a:gd name="T65" fmla="*/ 115 h 227"/>
                <a:gd name="T66" fmla="*/ 266 w 723"/>
                <a:gd name="T67" fmla="*/ 21 h 227"/>
                <a:gd name="T68" fmla="*/ 232 w 723"/>
                <a:gd name="T69" fmla="*/ 1 h 227"/>
                <a:gd name="T70" fmla="*/ 198 w 723"/>
                <a:gd name="T71" fmla="*/ 0 h 227"/>
                <a:gd name="T72" fmla="*/ 163 w 723"/>
                <a:gd name="T73" fmla="*/ 21 h 227"/>
                <a:gd name="T74" fmla="*/ 112 w 723"/>
                <a:gd name="T75" fmla="*/ 115 h 227"/>
                <a:gd name="T76" fmla="*/ 108 w 723"/>
                <a:gd name="T77" fmla="*/ 122 h 227"/>
                <a:gd name="T78" fmla="*/ 119 w 723"/>
                <a:gd name="T79" fmla="*/ 120 h 227"/>
                <a:gd name="T80" fmla="*/ 120 w 723"/>
                <a:gd name="T81" fmla="*/ 118 h 227"/>
                <a:gd name="T82" fmla="*/ 171 w 723"/>
                <a:gd name="T83" fmla="*/ 25 h 227"/>
                <a:gd name="T84" fmla="*/ 198 w 723"/>
                <a:gd name="T85" fmla="*/ 8 h 227"/>
                <a:gd name="T86" fmla="*/ 224 w 723"/>
                <a:gd name="T87" fmla="*/ 25 h 227"/>
                <a:gd name="T88" fmla="*/ 275 w 723"/>
                <a:gd name="T89" fmla="*/ 118 h 227"/>
                <a:gd name="T90" fmla="*/ 279 w 723"/>
                <a:gd name="T91" fmla="*/ 156 h 227"/>
                <a:gd name="T92" fmla="*/ 249 w 723"/>
                <a:gd name="T93" fmla="*/ 169 h 227"/>
                <a:gd name="T94" fmla="*/ 147 w 723"/>
                <a:gd name="T95" fmla="*/ 169 h 227"/>
                <a:gd name="T96" fmla="*/ 116 w 723"/>
                <a:gd name="T97" fmla="*/ 156 h 227"/>
                <a:gd name="T98" fmla="*/ 115 w 723"/>
                <a:gd name="T99" fmla="*/ 130 h 227"/>
                <a:gd name="T100" fmla="*/ 105 w 723"/>
                <a:gd name="T101" fmla="*/ 132 h 227"/>
                <a:gd name="T102" fmla="*/ 0 w 723"/>
                <a:gd name="T103" fmla="*/ 177 h 227"/>
                <a:gd name="T104" fmla="*/ 238 w 723"/>
                <a:gd name="T105" fmla="*/ 227 h 227"/>
                <a:gd name="T106" fmla="*/ 485 w 723"/>
                <a:gd name="T107" fmla="*/ 227 h 227"/>
                <a:gd name="T108" fmla="*/ 723 w 723"/>
                <a:gd name="T109" fmla="*/ 177 h 227"/>
                <a:gd name="T110" fmla="*/ 618 w 723"/>
                <a:gd name="T111" fmla="*/ 13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3" h="227">
                  <a:moveTo>
                    <a:pt x="618" y="132"/>
                  </a:moveTo>
                  <a:cubicBezTo>
                    <a:pt x="616" y="126"/>
                    <a:pt x="613" y="120"/>
                    <a:pt x="611" y="115"/>
                  </a:cubicBezTo>
                  <a:cubicBezTo>
                    <a:pt x="560" y="21"/>
                    <a:pt x="560" y="21"/>
                    <a:pt x="560" y="21"/>
                  </a:cubicBezTo>
                  <a:cubicBezTo>
                    <a:pt x="553" y="9"/>
                    <a:pt x="540" y="1"/>
                    <a:pt x="526" y="1"/>
                  </a:cubicBezTo>
                  <a:cubicBezTo>
                    <a:pt x="526" y="1"/>
                    <a:pt x="503" y="0"/>
                    <a:pt x="491" y="0"/>
                  </a:cubicBezTo>
                  <a:cubicBezTo>
                    <a:pt x="476" y="0"/>
                    <a:pt x="463" y="8"/>
                    <a:pt x="456" y="21"/>
                  </a:cubicBezTo>
                  <a:cubicBezTo>
                    <a:pt x="439" y="52"/>
                    <a:pt x="439" y="52"/>
                    <a:pt x="439" y="52"/>
                  </a:cubicBezTo>
                  <a:cubicBezTo>
                    <a:pt x="445" y="61"/>
                    <a:pt x="445" y="61"/>
                    <a:pt x="445" y="61"/>
                  </a:cubicBezTo>
                  <a:cubicBezTo>
                    <a:pt x="464" y="25"/>
                    <a:pt x="464" y="25"/>
                    <a:pt x="464" y="25"/>
                  </a:cubicBezTo>
                  <a:cubicBezTo>
                    <a:pt x="470" y="15"/>
                    <a:pt x="480" y="8"/>
                    <a:pt x="491" y="8"/>
                  </a:cubicBezTo>
                  <a:cubicBezTo>
                    <a:pt x="502" y="8"/>
                    <a:pt x="512" y="15"/>
                    <a:pt x="517" y="25"/>
                  </a:cubicBezTo>
                  <a:cubicBezTo>
                    <a:pt x="568" y="118"/>
                    <a:pt x="568" y="118"/>
                    <a:pt x="568" y="118"/>
                  </a:cubicBezTo>
                  <a:cubicBezTo>
                    <a:pt x="574" y="129"/>
                    <a:pt x="580" y="144"/>
                    <a:pt x="572" y="156"/>
                  </a:cubicBezTo>
                  <a:cubicBezTo>
                    <a:pt x="564" y="168"/>
                    <a:pt x="548" y="169"/>
                    <a:pt x="542" y="169"/>
                  </a:cubicBezTo>
                  <a:cubicBezTo>
                    <a:pt x="457" y="169"/>
                    <a:pt x="457" y="169"/>
                    <a:pt x="457" y="169"/>
                  </a:cubicBezTo>
                  <a:cubicBezTo>
                    <a:pt x="461" y="166"/>
                    <a:pt x="465" y="163"/>
                    <a:pt x="467" y="159"/>
                  </a:cubicBezTo>
                  <a:cubicBezTo>
                    <a:pt x="478" y="144"/>
                    <a:pt x="470" y="127"/>
                    <a:pt x="464" y="115"/>
                  </a:cubicBezTo>
                  <a:cubicBezTo>
                    <a:pt x="428" y="48"/>
                    <a:pt x="428" y="48"/>
                    <a:pt x="428" y="48"/>
                  </a:cubicBezTo>
                  <a:cubicBezTo>
                    <a:pt x="413" y="21"/>
                    <a:pt x="413" y="21"/>
                    <a:pt x="413" y="21"/>
                  </a:cubicBezTo>
                  <a:cubicBezTo>
                    <a:pt x="406" y="9"/>
                    <a:pt x="393" y="1"/>
                    <a:pt x="379" y="1"/>
                  </a:cubicBezTo>
                  <a:cubicBezTo>
                    <a:pt x="379" y="1"/>
                    <a:pt x="347" y="0"/>
                    <a:pt x="344" y="0"/>
                  </a:cubicBezTo>
                  <a:cubicBezTo>
                    <a:pt x="330" y="0"/>
                    <a:pt x="317" y="8"/>
                    <a:pt x="310" y="21"/>
                  </a:cubicBezTo>
                  <a:cubicBezTo>
                    <a:pt x="293" y="51"/>
                    <a:pt x="293" y="51"/>
                    <a:pt x="293" y="51"/>
                  </a:cubicBezTo>
                  <a:cubicBezTo>
                    <a:pt x="298" y="61"/>
                    <a:pt x="298" y="61"/>
                    <a:pt x="298" y="61"/>
                  </a:cubicBezTo>
                  <a:cubicBezTo>
                    <a:pt x="318" y="25"/>
                    <a:pt x="318" y="25"/>
                    <a:pt x="318" y="25"/>
                  </a:cubicBezTo>
                  <a:cubicBezTo>
                    <a:pt x="323" y="15"/>
                    <a:pt x="333" y="8"/>
                    <a:pt x="344" y="8"/>
                  </a:cubicBezTo>
                  <a:cubicBezTo>
                    <a:pt x="355" y="8"/>
                    <a:pt x="365" y="15"/>
                    <a:pt x="371" y="25"/>
                  </a:cubicBezTo>
                  <a:cubicBezTo>
                    <a:pt x="422" y="118"/>
                    <a:pt x="422" y="118"/>
                    <a:pt x="422" y="118"/>
                  </a:cubicBezTo>
                  <a:cubicBezTo>
                    <a:pt x="427" y="129"/>
                    <a:pt x="434" y="144"/>
                    <a:pt x="425" y="156"/>
                  </a:cubicBezTo>
                  <a:cubicBezTo>
                    <a:pt x="417" y="168"/>
                    <a:pt x="402" y="169"/>
                    <a:pt x="395" y="169"/>
                  </a:cubicBezTo>
                  <a:cubicBezTo>
                    <a:pt x="311" y="169"/>
                    <a:pt x="311" y="169"/>
                    <a:pt x="311" y="169"/>
                  </a:cubicBezTo>
                  <a:cubicBezTo>
                    <a:pt x="315" y="166"/>
                    <a:pt x="318" y="163"/>
                    <a:pt x="321" y="159"/>
                  </a:cubicBezTo>
                  <a:cubicBezTo>
                    <a:pt x="331" y="144"/>
                    <a:pt x="324" y="127"/>
                    <a:pt x="317" y="115"/>
                  </a:cubicBezTo>
                  <a:cubicBezTo>
                    <a:pt x="266" y="21"/>
                    <a:pt x="266" y="21"/>
                    <a:pt x="266" y="21"/>
                  </a:cubicBezTo>
                  <a:cubicBezTo>
                    <a:pt x="260" y="9"/>
                    <a:pt x="246" y="1"/>
                    <a:pt x="232" y="1"/>
                  </a:cubicBezTo>
                  <a:cubicBezTo>
                    <a:pt x="232" y="1"/>
                    <a:pt x="200" y="0"/>
                    <a:pt x="198" y="0"/>
                  </a:cubicBezTo>
                  <a:cubicBezTo>
                    <a:pt x="183" y="0"/>
                    <a:pt x="170" y="8"/>
                    <a:pt x="163" y="21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1" y="117"/>
                    <a:pt x="109" y="119"/>
                    <a:pt x="108" y="122"/>
                  </a:cubicBezTo>
                  <a:cubicBezTo>
                    <a:pt x="111" y="121"/>
                    <a:pt x="115" y="121"/>
                    <a:pt x="119" y="120"/>
                  </a:cubicBezTo>
                  <a:cubicBezTo>
                    <a:pt x="119" y="120"/>
                    <a:pt x="120" y="119"/>
                    <a:pt x="120" y="118"/>
                  </a:cubicBezTo>
                  <a:cubicBezTo>
                    <a:pt x="171" y="25"/>
                    <a:pt x="171" y="25"/>
                    <a:pt x="171" y="25"/>
                  </a:cubicBezTo>
                  <a:cubicBezTo>
                    <a:pt x="177" y="15"/>
                    <a:pt x="187" y="8"/>
                    <a:pt x="198" y="8"/>
                  </a:cubicBezTo>
                  <a:cubicBezTo>
                    <a:pt x="208" y="8"/>
                    <a:pt x="219" y="15"/>
                    <a:pt x="224" y="25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81" y="129"/>
                    <a:pt x="287" y="144"/>
                    <a:pt x="279" y="156"/>
                  </a:cubicBezTo>
                  <a:cubicBezTo>
                    <a:pt x="270" y="168"/>
                    <a:pt x="255" y="169"/>
                    <a:pt x="249" y="169"/>
                  </a:cubicBezTo>
                  <a:cubicBezTo>
                    <a:pt x="147" y="169"/>
                    <a:pt x="147" y="169"/>
                    <a:pt x="147" y="169"/>
                  </a:cubicBezTo>
                  <a:cubicBezTo>
                    <a:pt x="140" y="169"/>
                    <a:pt x="125" y="168"/>
                    <a:pt x="116" y="156"/>
                  </a:cubicBezTo>
                  <a:cubicBezTo>
                    <a:pt x="111" y="147"/>
                    <a:pt x="112" y="138"/>
                    <a:pt x="115" y="130"/>
                  </a:cubicBezTo>
                  <a:cubicBezTo>
                    <a:pt x="112" y="130"/>
                    <a:pt x="106" y="132"/>
                    <a:pt x="105" y="132"/>
                  </a:cubicBezTo>
                  <a:cubicBezTo>
                    <a:pt x="42" y="151"/>
                    <a:pt x="0" y="177"/>
                    <a:pt x="0" y="177"/>
                  </a:cubicBezTo>
                  <a:cubicBezTo>
                    <a:pt x="0" y="177"/>
                    <a:pt x="107" y="227"/>
                    <a:pt x="238" y="227"/>
                  </a:cubicBezTo>
                  <a:cubicBezTo>
                    <a:pt x="485" y="227"/>
                    <a:pt x="485" y="227"/>
                    <a:pt x="485" y="227"/>
                  </a:cubicBezTo>
                  <a:cubicBezTo>
                    <a:pt x="617" y="227"/>
                    <a:pt x="723" y="177"/>
                    <a:pt x="723" y="177"/>
                  </a:cubicBezTo>
                  <a:cubicBezTo>
                    <a:pt x="723" y="177"/>
                    <a:pt x="681" y="151"/>
                    <a:pt x="618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322240" y="3802884"/>
            <a:ext cx="617788" cy="617788"/>
            <a:chOff x="6942614" y="3605895"/>
            <a:chExt cx="585787" cy="585787"/>
          </a:xfrm>
        </p:grpSpPr>
        <p:sp>
          <p:nvSpPr>
            <p:cNvPr id="44" name="Oval 43"/>
            <p:cNvSpPr/>
            <p:nvPr/>
          </p:nvSpPr>
          <p:spPr>
            <a:xfrm>
              <a:off x="6942614" y="3605895"/>
              <a:ext cx="585787" cy="5857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7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7126098" y="3698984"/>
              <a:ext cx="224027" cy="467971"/>
              <a:chOff x="392948" y="304311"/>
              <a:chExt cx="1589091" cy="3319466"/>
            </a:xfrm>
            <a:solidFill>
              <a:schemeClr val="bg1"/>
            </a:solidFill>
          </p:grpSpPr>
          <p:sp>
            <p:nvSpPr>
              <p:cNvPr id="46" name="Freeform 9"/>
              <p:cNvSpPr>
                <a:spLocks noEditPoints="1"/>
              </p:cNvSpPr>
              <p:nvPr/>
            </p:nvSpPr>
            <p:spPr bwMode="auto">
              <a:xfrm>
                <a:off x="392948" y="794850"/>
                <a:ext cx="1589091" cy="2828927"/>
              </a:xfrm>
              <a:custGeom>
                <a:avLst/>
                <a:gdLst>
                  <a:gd name="T0" fmla="*/ 421 w 421"/>
                  <a:gd name="T1" fmla="*/ 509 h 751"/>
                  <a:gd name="T2" fmla="*/ 359 w 421"/>
                  <a:gd name="T3" fmla="*/ 306 h 751"/>
                  <a:gd name="T4" fmla="*/ 338 w 421"/>
                  <a:gd name="T5" fmla="*/ 0 h 751"/>
                  <a:gd name="T6" fmla="*/ 307 w 421"/>
                  <a:gd name="T7" fmla="*/ 216 h 751"/>
                  <a:gd name="T8" fmla="*/ 307 w 421"/>
                  <a:gd name="T9" fmla="*/ 214 h 751"/>
                  <a:gd name="T10" fmla="*/ 307 w 421"/>
                  <a:gd name="T11" fmla="*/ 204 h 751"/>
                  <a:gd name="T12" fmla="*/ 288 w 421"/>
                  <a:gd name="T13" fmla="*/ 204 h 751"/>
                  <a:gd name="T14" fmla="*/ 288 w 421"/>
                  <a:gd name="T15" fmla="*/ 230 h 751"/>
                  <a:gd name="T16" fmla="*/ 279 w 421"/>
                  <a:gd name="T17" fmla="*/ 238 h 751"/>
                  <a:gd name="T18" fmla="*/ 278 w 421"/>
                  <a:gd name="T19" fmla="*/ 204 h 751"/>
                  <a:gd name="T20" fmla="*/ 219 w 421"/>
                  <a:gd name="T21" fmla="*/ 204 h 751"/>
                  <a:gd name="T22" fmla="*/ 219 w 421"/>
                  <a:gd name="T23" fmla="*/ 243 h 751"/>
                  <a:gd name="T24" fmla="*/ 274 w 421"/>
                  <a:gd name="T25" fmla="*/ 243 h 751"/>
                  <a:gd name="T26" fmla="*/ 270 w 421"/>
                  <a:gd name="T27" fmla="*/ 247 h 751"/>
                  <a:gd name="T28" fmla="*/ 264 w 421"/>
                  <a:gd name="T29" fmla="*/ 254 h 751"/>
                  <a:gd name="T30" fmla="*/ 219 w 421"/>
                  <a:gd name="T31" fmla="*/ 254 h 751"/>
                  <a:gd name="T32" fmla="*/ 219 w 421"/>
                  <a:gd name="T33" fmla="*/ 291 h 751"/>
                  <a:gd name="T34" fmla="*/ 233 w 421"/>
                  <a:gd name="T35" fmla="*/ 291 h 751"/>
                  <a:gd name="T36" fmla="*/ 219 w 421"/>
                  <a:gd name="T37" fmla="*/ 300 h 751"/>
                  <a:gd name="T38" fmla="*/ 219 w 421"/>
                  <a:gd name="T39" fmla="*/ 291 h 751"/>
                  <a:gd name="T40" fmla="*/ 210 w 421"/>
                  <a:gd name="T41" fmla="*/ 291 h 751"/>
                  <a:gd name="T42" fmla="*/ 210 w 421"/>
                  <a:gd name="T43" fmla="*/ 302 h 751"/>
                  <a:gd name="T44" fmla="*/ 217 w 421"/>
                  <a:gd name="T45" fmla="*/ 302 h 751"/>
                  <a:gd name="T46" fmla="*/ 213 w 421"/>
                  <a:gd name="T47" fmla="*/ 306 h 751"/>
                  <a:gd name="T48" fmla="*/ 210 w 421"/>
                  <a:gd name="T49" fmla="*/ 303 h 751"/>
                  <a:gd name="T50" fmla="*/ 210 w 421"/>
                  <a:gd name="T51" fmla="*/ 302 h 751"/>
                  <a:gd name="T52" fmla="*/ 209 w 421"/>
                  <a:gd name="T53" fmla="*/ 302 h 751"/>
                  <a:gd name="T54" fmla="*/ 185 w 421"/>
                  <a:gd name="T55" fmla="*/ 291 h 751"/>
                  <a:gd name="T56" fmla="*/ 185 w 421"/>
                  <a:gd name="T57" fmla="*/ 291 h 751"/>
                  <a:gd name="T58" fmla="*/ 210 w 421"/>
                  <a:gd name="T59" fmla="*/ 291 h 751"/>
                  <a:gd name="T60" fmla="*/ 210 w 421"/>
                  <a:gd name="T61" fmla="*/ 254 h 751"/>
                  <a:gd name="T62" fmla="*/ 162 w 421"/>
                  <a:gd name="T63" fmla="*/ 254 h 751"/>
                  <a:gd name="T64" fmla="*/ 161 w 421"/>
                  <a:gd name="T65" fmla="*/ 252 h 751"/>
                  <a:gd name="T66" fmla="*/ 153 w 421"/>
                  <a:gd name="T67" fmla="*/ 244 h 751"/>
                  <a:gd name="T68" fmla="*/ 153 w 421"/>
                  <a:gd name="T69" fmla="*/ 243 h 751"/>
                  <a:gd name="T70" fmla="*/ 152 w 421"/>
                  <a:gd name="T71" fmla="*/ 243 h 751"/>
                  <a:gd name="T72" fmla="*/ 143 w 421"/>
                  <a:gd name="T73" fmla="*/ 235 h 751"/>
                  <a:gd name="T74" fmla="*/ 144 w 421"/>
                  <a:gd name="T75" fmla="*/ 204 h 751"/>
                  <a:gd name="T76" fmla="*/ 122 w 421"/>
                  <a:gd name="T77" fmla="*/ 204 h 751"/>
                  <a:gd name="T78" fmla="*/ 122 w 421"/>
                  <a:gd name="T79" fmla="*/ 214 h 751"/>
                  <a:gd name="T80" fmla="*/ 122 w 421"/>
                  <a:gd name="T81" fmla="*/ 219 h 751"/>
                  <a:gd name="T82" fmla="*/ 71 w 421"/>
                  <a:gd name="T83" fmla="*/ 0 h 751"/>
                  <a:gd name="T84" fmla="*/ 71 w 421"/>
                  <a:gd name="T85" fmla="*/ 310 h 751"/>
                  <a:gd name="T86" fmla="*/ 0 w 421"/>
                  <a:gd name="T87" fmla="*/ 503 h 751"/>
                  <a:gd name="T88" fmla="*/ 131 w 421"/>
                  <a:gd name="T89" fmla="*/ 412 h 751"/>
                  <a:gd name="T90" fmla="*/ 301 w 421"/>
                  <a:gd name="T91" fmla="*/ 409 h 751"/>
                  <a:gd name="T92" fmla="*/ 421 w 421"/>
                  <a:gd name="T93" fmla="*/ 509 h 751"/>
                  <a:gd name="T94" fmla="*/ 218 w 421"/>
                  <a:gd name="T95" fmla="*/ 384 h 751"/>
                  <a:gd name="T96" fmla="*/ 217 w 421"/>
                  <a:gd name="T97" fmla="*/ 384 h 751"/>
                  <a:gd name="T98" fmla="*/ 217 w 421"/>
                  <a:gd name="T99" fmla="*/ 384 h 751"/>
                  <a:gd name="T100" fmla="*/ 218 w 421"/>
                  <a:gd name="T101" fmla="*/ 384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21" h="751">
                    <a:moveTo>
                      <a:pt x="421" y="509"/>
                    </a:moveTo>
                    <a:cubicBezTo>
                      <a:pt x="421" y="509"/>
                      <a:pt x="400" y="323"/>
                      <a:pt x="359" y="306"/>
                    </a:cubicBezTo>
                    <a:cubicBezTo>
                      <a:pt x="391" y="250"/>
                      <a:pt x="338" y="0"/>
                      <a:pt x="338" y="0"/>
                    </a:cubicBezTo>
                    <a:cubicBezTo>
                      <a:pt x="338" y="0"/>
                      <a:pt x="355" y="183"/>
                      <a:pt x="307" y="216"/>
                    </a:cubicBezTo>
                    <a:cubicBezTo>
                      <a:pt x="307" y="215"/>
                      <a:pt x="307" y="215"/>
                      <a:pt x="307" y="214"/>
                    </a:cubicBezTo>
                    <a:cubicBezTo>
                      <a:pt x="307" y="211"/>
                      <a:pt x="307" y="207"/>
                      <a:pt x="307" y="204"/>
                    </a:cubicBezTo>
                    <a:cubicBezTo>
                      <a:pt x="288" y="204"/>
                      <a:pt x="288" y="204"/>
                      <a:pt x="288" y="204"/>
                    </a:cubicBezTo>
                    <a:cubicBezTo>
                      <a:pt x="288" y="213"/>
                      <a:pt x="288" y="222"/>
                      <a:pt x="288" y="230"/>
                    </a:cubicBezTo>
                    <a:cubicBezTo>
                      <a:pt x="285" y="233"/>
                      <a:pt x="281" y="236"/>
                      <a:pt x="279" y="238"/>
                    </a:cubicBezTo>
                    <a:cubicBezTo>
                      <a:pt x="279" y="227"/>
                      <a:pt x="278" y="216"/>
                      <a:pt x="278" y="204"/>
                    </a:cubicBezTo>
                    <a:cubicBezTo>
                      <a:pt x="219" y="204"/>
                      <a:pt x="219" y="204"/>
                      <a:pt x="219" y="204"/>
                    </a:cubicBezTo>
                    <a:cubicBezTo>
                      <a:pt x="219" y="243"/>
                      <a:pt x="219" y="243"/>
                      <a:pt x="219" y="243"/>
                    </a:cubicBezTo>
                    <a:cubicBezTo>
                      <a:pt x="274" y="243"/>
                      <a:pt x="274" y="243"/>
                      <a:pt x="274" y="243"/>
                    </a:cubicBezTo>
                    <a:cubicBezTo>
                      <a:pt x="272" y="244"/>
                      <a:pt x="271" y="246"/>
                      <a:pt x="270" y="247"/>
                    </a:cubicBezTo>
                    <a:cubicBezTo>
                      <a:pt x="268" y="250"/>
                      <a:pt x="266" y="252"/>
                      <a:pt x="264" y="254"/>
                    </a:cubicBezTo>
                    <a:cubicBezTo>
                      <a:pt x="219" y="254"/>
                      <a:pt x="219" y="254"/>
                      <a:pt x="219" y="254"/>
                    </a:cubicBezTo>
                    <a:cubicBezTo>
                      <a:pt x="219" y="291"/>
                      <a:pt x="219" y="291"/>
                      <a:pt x="219" y="291"/>
                    </a:cubicBezTo>
                    <a:cubicBezTo>
                      <a:pt x="233" y="291"/>
                      <a:pt x="233" y="291"/>
                      <a:pt x="233" y="291"/>
                    </a:cubicBezTo>
                    <a:cubicBezTo>
                      <a:pt x="227" y="294"/>
                      <a:pt x="223" y="296"/>
                      <a:pt x="219" y="300"/>
                    </a:cubicBezTo>
                    <a:cubicBezTo>
                      <a:pt x="219" y="291"/>
                      <a:pt x="219" y="291"/>
                      <a:pt x="219" y="291"/>
                    </a:cubicBezTo>
                    <a:cubicBezTo>
                      <a:pt x="210" y="291"/>
                      <a:pt x="210" y="291"/>
                      <a:pt x="210" y="291"/>
                    </a:cubicBezTo>
                    <a:cubicBezTo>
                      <a:pt x="210" y="302"/>
                      <a:pt x="210" y="302"/>
                      <a:pt x="210" y="302"/>
                    </a:cubicBezTo>
                    <a:cubicBezTo>
                      <a:pt x="217" y="302"/>
                      <a:pt x="217" y="302"/>
                      <a:pt x="217" y="302"/>
                    </a:cubicBezTo>
                    <a:cubicBezTo>
                      <a:pt x="215" y="304"/>
                      <a:pt x="214" y="305"/>
                      <a:pt x="213" y="306"/>
                    </a:cubicBezTo>
                    <a:cubicBezTo>
                      <a:pt x="212" y="305"/>
                      <a:pt x="211" y="304"/>
                      <a:pt x="210" y="303"/>
                    </a:cubicBezTo>
                    <a:cubicBezTo>
                      <a:pt x="210" y="302"/>
                      <a:pt x="210" y="302"/>
                      <a:pt x="210" y="302"/>
                    </a:cubicBezTo>
                    <a:cubicBezTo>
                      <a:pt x="209" y="302"/>
                      <a:pt x="209" y="302"/>
                      <a:pt x="209" y="302"/>
                    </a:cubicBezTo>
                    <a:cubicBezTo>
                      <a:pt x="203" y="297"/>
                      <a:pt x="195" y="294"/>
                      <a:pt x="185" y="291"/>
                    </a:cubicBezTo>
                    <a:cubicBezTo>
                      <a:pt x="185" y="291"/>
                      <a:pt x="185" y="291"/>
                      <a:pt x="185" y="291"/>
                    </a:cubicBezTo>
                    <a:cubicBezTo>
                      <a:pt x="210" y="291"/>
                      <a:pt x="210" y="291"/>
                      <a:pt x="210" y="291"/>
                    </a:cubicBezTo>
                    <a:cubicBezTo>
                      <a:pt x="210" y="254"/>
                      <a:pt x="210" y="254"/>
                      <a:pt x="210" y="254"/>
                    </a:cubicBezTo>
                    <a:cubicBezTo>
                      <a:pt x="162" y="254"/>
                      <a:pt x="162" y="254"/>
                      <a:pt x="162" y="254"/>
                    </a:cubicBezTo>
                    <a:cubicBezTo>
                      <a:pt x="162" y="253"/>
                      <a:pt x="161" y="253"/>
                      <a:pt x="161" y="252"/>
                    </a:cubicBezTo>
                    <a:cubicBezTo>
                      <a:pt x="158" y="249"/>
                      <a:pt x="156" y="246"/>
                      <a:pt x="153" y="244"/>
                    </a:cubicBezTo>
                    <a:cubicBezTo>
                      <a:pt x="153" y="243"/>
                      <a:pt x="153" y="243"/>
                      <a:pt x="153" y="243"/>
                    </a:cubicBezTo>
                    <a:cubicBezTo>
                      <a:pt x="152" y="243"/>
                      <a:pt x="152" y="243"/>
                      <a:pt x="152" y="243"/>
                    </a:cubicBezTo>
                    <a:cubicBezTo>
                      <a:pt x="149" y="240"/>
                      <a:pt x="146" y="238"/>
                      <a:pt x="143" y="235"/>
                    </a:cubicBezTo>
                    <a:cubicBezTo>
                      <a:pt x="143" y="225"/>
                      <a:pt x="144" y="215"/>
                      <a:pt x="144" y="204"/>
                    </a:cubicBezTo>
                    <a:cubicBezTo>
                      <a:pt x="122" y="204"/>
                      <a:pt x="122" y="204"/>
                      <a:pt x="122" y="204"/>
                    </a:cubicBezTo>
                    <a:cubicBezTo>
                      <a:pt x="122" y="208"/>
                      <a:pt x="122" y="211"/>
                      <a:pt x="122" y="214"/>
                    </a:cubicBezTo>
                    <a:cubicBezTo>
                      <a:pt x="122" y="216"/>
                      <a:pt x="122" y="217"/>
                      <a:pt x="122" y="219"/>
                    </a:cubicBezTo>
                    <a:cubicBezTo>
                      <a:pt x="74" y="187"/>
                      <a:pt x="71" y="0"/>
                      <a:pt x="71" y="0"/>
                    </a:cubicBezTo>
                    <a:cubicBezTo>
                      <a:pt x="71" y="0"/>
                      <a:pt x="39" y="254"/>
                      <a:pt x="71" y="310"/>
                    </a:cubicBezTo>
                    <a:cubicBezTo>
                      <a:pt x="30" y="327"/>
                      <a:pt x="0" y="503"/>
                      <a:pt x="0" y="503"/>
                    </a:cubicBezTo>
                    <a:cubicBezTo>
                      <a:pt x="0" y="503"/>
                      <a:pt x="75" y="431"/>
                      <a:pt x="131" y="412"/>
                    </a:cubicBezTo>
                    <a:cubicBezTo>
                      <a:pt x="151" y="500"/>
                      <a:pt x="219" y="751"/>
                      <a:pt x="301" y="409"/>
                    </a:cubicBezTo>
                    <a:cubicBezTo>
                      <a:pt x="354" y="432"/>
                      <a:pt x="421" y="509"/>
                      <a:pt x="421" y="509"/>
                    </a:cubicBezTo>
                    <a:close/>
                    <a:moveTo>
                      <a:pt x="218" y="384"/>
                    </a:moveTo>
                    <a:cubicBezTo>
                      <a:pt x="217" y="384"/>
                      <a:pt x="217" y="384"/>
                      <a:pt x="217" y="384"/>
                    </a:cubicBezTo>
                    <a:cubicBezTo>
                      <a:pt x="217" y="384"/>
                      <a:pt x="217" y="384"/>
                      <a:pt x="217" y="384"/>
                    </a:cubicBezTo>
                    <a:cubicBezTo>
                      <a:pt x="217" y="384"/>
                      <a:pt x="217" y="384"/>
                      <a:pt x="218" y="3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853323" y="304311"/>
                <a:ext cx="698501" cy="1446214"/>
                <a:chOff x="853323" y="304311"/>
                <a:chExt cx="698501" cy="1446214"/>
              </a:xfrm>
              <a:grpFill/>
            </p:grpSpPr>
            <p:sp>
              <p:nvSpPr>
                <p:cNvPr id="48" name="Freeform 10"/>
                <p:cNvSpPr>
                  <a:spLocks/>
                </p:cNvSpPr>
                <p:nvPr/>
              </p:nvSpPr>
              <p:spPr bwMode="auto">
                <a:xfrm>
                  <a:off x="1220036" y="1220299"/>
                  <a:ext cx="214313" cy="120650"/>
                </a:xfrm>
                <a:custGeom>
                  <a:avLst/>
                  <a:gdLst>
                    <a:gd name="T0" fmla="*/ 0 w 57"/>
                    <a:gd name="T1" fmla="*/ 32 h 32"/>
                    <a:gd name="T2" fmla="*/ 57 w 57"/>
                    <a:gd name="T3" fmla="*/ 32 h 32"/>
                    <a:gd name="T4" fmla="*/ 54 w 57"/>
                    <a:gd name="T5" fmla="*/ 0 h 32"/>
                    <a:gd name="T6" fmla="*/ 0 w 57"/>
                    <a:gd name="T7" fmla="*/ 0 h 32"/>
                    <a:gd name="T8" fmla="*/ 0 w 57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32">
                      <a:moveTo>
                        <a:pt x="0" y="32"/>
                      </a:moveTo>
                      <a:cubicBezTo>
                        <a:pt x="57" y="32"/>
                        <a:pt x="57" y="32"/>
                        <a:pt x="57" y="32"/>
                      </a:cubicBezTo>
                      <a:cubicBezTo>
                        <a:pt x="56" y="21"/>
                        <a:pt x="55" y="11"/>
                        <a:pt x="5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49" name="Freeform 11"/>
                <p:cNvSpPr>
                  <a:spLocks/>
                </p:cNvSpPr>
                <p:nvPr/>
              </p:nvSpPr>
              <p:spPr bwMode="auto">
                <a:xfrm>
                  <a:off x="1416886" y="836124"/>
                  <a:ext cx="74613" cy="161925"/>
                </a:xfrm>
                <a:custGeom>
                  <a:avLst/>
                  <a:gdLst>
                    <a:gd name="T0" fmla="*/ 20 w 20"/>
                    <a:gd name="T1" fmla="*/ 43 h 43"/>
                    <a:gd name="T2" fmla="*/ 12 w 20"/>
                    <a:gd name="T3" fmla="*/ 0 h 43"/>
                    <a:gd name="T4" fmla="*/ 0 w 20"/>
                    <a:gd name="T5" fmla="*/ 0 h 43"/>
                    <a:gd name="T6" fmla="*/ 6 w 20"/>
                    <a:gd name="T7" fmla="*/ 43 h 43"/>
                    <a:gd name="T8" fmla="*/ 20 w 20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43">
                      <a:moveTo>
                        <a:pt x="20" y="43"/>
                      </a:moveTo>
                      <a:cubicBezTo>
                        <a:pt x="18" y="28"/>
                        <a:pt x="15" y="14"/>
                        <a:pt x="1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5"/>
                        <a:pt x="4" y="29"/>
                        <a:pt x="6" y="43"/>
                      </a:cubicBezTo>
                      <a:lnTo>
                        <a:pt x="20" y="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50" name="Freeform 12"/>
                <p:cNvSpPr>
                  <a:spLocks/>
                </p:cNvSpPr>
                <p:nvPr/>
              </p:nvSpPr>
              <p:spPr bwMode="auto">
                <a:xfrm>
                  <a:off x="1220036" y="1039324"/>
                  <a:ext cx="200025" cy="139700"/>
                </a:xfrm>
                <a:custGeom>
                  <a:avLst/>
                  <a:gdLst>
                    <a:gd name="T0" fmla="*/ 0 w 53"/>
                    <a:gd name="T1" fmla="*/ 37 h 37"/>
                    <a:gd name="T2" fmla="*/ 53 w 53"/>
                    <a:gd name="T3" fmla="*/ 37 h 37"/>
                    <a:gd name="T4" fmla="*/ 50 w 53"/>
                    <a:gd name="T5" fmla="*/ 0 h 37"/>
                    <a:gd name="T6" fmla="*/ 0 w 53"/>
                    <a:gd name="T7" fmla="*/ 0 h 37"/>
                    <a:gd name="T8" fmla="*/ 0 w 53"/>
                    <a:gd name="T9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37">
                      <a:moveTo>
                        <a:pt x="0" y="37"/>
                      </a:moveTo>
                      <a:cubicBezTo>
                        <a:pt x="53" y="37"/>
                        <a:pt x="53" y="37"/>
                        <a:pt x="53" y="37"/>
                      </a:cubicBezTo>
                      <a:cubicBezTo>
                        <a:pt x="52" y="25"/>
                        <a:pt x="51" y="13"/>
                        <a:pt x="5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51" name="Freeform 13"/>
                <p:cNvSpPr>
                  <a:spLocks/>
                </p:cNvSpPr>
                <p:nvPr/>
              </p:nvSpPr>
              <p:spPr bwMode="auto">
                <a:xfrm>
                  <a:off x="1442286" y="1039324"/>
                  <a:ext cx="79375" cy="139700"/>
                </a:xfrm>
                <a:custGeom>
                  <a:avLst/>
                  <a:gdLst>
                    <a:gd name="T0" fmla="*/ 21 w 21"/>
                    <a:gd name="T1" fmla="*/ 37 h 37"/>
                    <a:gd name="T2" fmla="*/ 15 w 21"/>
                    <a:gd name="T3" fmla="*/ 0 h 37"/>
                    <a:gd name="T4" fmla="*/ 0 w 21"/>
                    <a:gd name="T5" fmla="*/ 0 h 37"/>
                    <a:gd name="T6" fmla="*/ 4 w 21"/>
                    <a:gd name="T7" fmla="*/ 37 h 37"/>
                    <a:gd name="T8" fmla="*/ 21 w 21"/>
                    <a:gd name="T9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37">
                      <a:moveTo>
                        <a:pt x="21" y="37"/>
                      </a:moveTo>
                      <a:cubicBezTo>
                        <a:pt x="19" y="25"/>
                        <a:pt x="17" y="12"/>
                        <a:pt x="1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3"/>
                        <a:pt x="3" y="25"/>
                        <a:pt x="4" y="37"/>
                      </a:cubicBezTo>
                      <a:lnTo>
                        <a:pt x="21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52" name="Freeform 14"/>
                <p:cNvSpPr>
                  <a:spLocks/>
                </p:cNvSpPr>
                <p:nvPr/>
              </p:nvSpPr>
              <p:spPr bwMode="auto">
                <a:xfrm>
                  <a:off x="1354974" y="493224"/>
                  <a:ext cx="53975" cy="131763"/>
                </a:xfrm>
                <a:custGeom>
                  <a:avLst/>
                  <a:gdLst>
                    <a:gd name="T0" fmla="*/ 14 w 14"/>
                    <a:gd name="T1" fmla="*/ 35 h 35"/>
                    <a:gd name="T2" fmla="*/ 1 w 14"/>
                    <a:gd name="T3" fmla="*/ 0 h 35"/>
                    <a:gd name="T4" fmla="*/ 0 w 14"/>
                    <a:gd name="T5" fmla="*/ 0 h 35"/>
                    <a:gd name="T6" fmla="*/ 7 w 14"/>
                    <a:gd name="T7" fmla="*/ 35 h 35"/>
                    <a:gd name="T8" fmla="*/ 14 w 14"/>
                    <a:gd name="T9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35">
                      <a:moveTo>
                        <a:pt x="14" y="35"/>
                      </a:moveTo>
                      <a:cubicBezTo>
                        <a:pt x="10" y="23"/>
                        <a:pt x="6" y="11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2"/>
                        <a:pt x="5" y="24"/>
                        <a:pt x="7" y="35"/>
                      </a:cubicBezTo>
                      <a:lnTo>
                        <a:pt x="1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53" name="Freeform 15"/>
                <p:cNvSpPr>
                  <a:spLocks/>
                </p:cNvSpPr>
                <p:nvPr/>
              </p:nvSpPr>
              <p:spPr bwMode="auto">
                <a:xfrm>
                  <a:off x="1389899" y="669436"/>
                  <a:ext cx="60325" cy="125413"/>
                </a:xfrm>
                <a:custGeom>
                  <a:avLst/>
                  <a:gdLst>
                    <a:gd name="T0" fmla="*/ 16 w 16"/>
                    <a:gd name="T1" fmla="*/ 33 h 33"/>
                    <a:gd name="T2" fmla="*/ 8 w 16"/>
                    <a:gd name="T3" fmla="*/ 0 h 33"/>
                    <a:gd name="T4" fmla="*/ 0 w 16"/>
                    <a:gd name="T5" fmla="*/ 0 h 33"/>
                    <a:gd name="T6" fmla="*/ 5 w 16"/>
                    <a:gd name="T7" fmla="*/ 33 h 33"/>
                    <a:gd name="T8" fmla="*/ 16 w 16"/>
                    <a:gd name="T9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3">
                      <a:moveTo>
                        <a:pt x="16" y="33"/>
                      </a:moveTo>
                      <a:cubicBezTo>
                        <a:pt x="14" y="21"/>
                        <a:pt x="11" y="1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1"/>
                        <a:pt x="4" y="22"/>
                        <a:pt x="5" y="33"/>
                      </a:cubicBezTo>
                      <a:lnTo>
                        <a:pt x="16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54" name="Freeform 16"/>
                <p:cNvSpPr>
                  <a:spLocks/>
                </p:cNvSpPr>
                <p:nvPr/>
              </p:nvSpPr>
              <p:spPr bwMode="auto">
                <a:xfrm>
                  <a:off x="864435" y="1220299"/>
                  <a:ext cx="90488" cy="120650"/>
                </a:xfrm>
                <a:custGeom>
                  <a:avLst/>
                  <a:gdLst>
                    <a:gd name="T0" fmla="*/ 4 w 24"/>
                    <a:gd name="T1" fmla="*/ 0 h 32"/>
                    <a:gd name="T2" fmla="*/ 0 w 24"/>
                    <a:gd name="T3" fmla="*/ 32 h 32"/>
                    <a:gd name="T4" fmla="*/ 21 w 24"/>
                    <a:gd name="T5" fmla="*/ 32 h 32"/>
                    <a:gd name="T6" fmla="*/ 24 w 24"/>
                    <a:gd name="T7" fmla="*/ 0 h 32"/>
                    <a:gd name="T8" fmla="*/ 4 w 24"/>
                    <a:gd name="T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32">
                      <a:moveTo>
                        <a:pt x="4" y="0"/>
                      </a:moveTo>
                      <a:cubicBezTo>
                        <a:pt x="2" y="11"/>
                        <a:pt x="1" y="21"/>
                        <a:pt x="0" y="32"/>
                      </a:cubicBezTo>
                      <a:cubicBezTo>
                        <a:pt x="21" y="32"/>
                        <a:pt x="21" y="32"/>
                        <a:pt x="21" y="32"/>
                      </a:cubicBezTo>
                      <a:cubicBezTo>
                        <a:pt x="22" y="21"/>
                        <a:pt x="23" y="11"/>
                        <a:pt x="24" y="0"/>
                      </a:cubicBez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55" name="Freeform 17"/>
                <p:cNvSpPr>
                  <a:spLocks/>
                </p:cNvSpPr>
                <p:nvPr/>
              </p:nvSpPr>
              <p:spPr bwMode="auto">
                <a:xfrm>
                  <a:off x="951748" y="669436"/>
                  <a:ext cx="71438" cy="125413"/>
                </a:xfrm>
                <a:custGeom>
                  <a:avLst/>
                  <a:gdLst>
                    <a:gd name="T0" fmla="*/ 9 w 19"/>
                    <a:gd name="T1" fmla="*/ 0 h 33"/>
                    <a:gd name="T2" fmla="*/ 0 w 19"/>
                    <a:gd name="T3" fmla="*/ 33 h 33"/>
                    <a:gd name="T4" fmla="*/ 14 w 19"/>
                    <a:gd name="T5" fmla="*/ 33 h 33"/>
                    <a:gd name="T6" fmla="*/ 19 w 19"/>
                    <a:gd name="T7" fmla="*/ 0 h 33"/>
                    <a:gd name="T8" fmla="*/ 9 w 19"/>
                    <a:gd name="T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33">
                      <a:moveTo>
                        <a:pt x="9" y="0"/>
                      </a:moveTo>
                      <a:cubicBezTo>
                        <a:pt x="6" y="10"/>
                        <a:pt x="3" y="21"/>
                        <a:pt x="0" y="33"/>
                      </a:cubicBezTo>
                      <a:cubicBezTo>
                        <a:pt x="14" y="33"/>
                        <a:pt x="14" y="33"/>
                        <a:pt x="14" y="33"/>
                      </a:cubicBezTo>
                      <a:cubicBezTo>
                        <a:pt x="16" y="22"/>
                        <a:pt x="17" y="11"/>
                        <a:pt x="19" y="0"/>
                      </a:cubicBez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56" name="Freeform 18"/>
                <p:cNvSpPr>
                  <a:spLocks/>
                </p:cNvSpPr>
                <p:nvPr/>
              </p:nvSpPr>
              <p:spPr bwMode="auto">
                <a:xfrm>
                  <a:off x="883485" y="1039324"/>
                  <a:ext cx="87313" cy="139700"/>
                </a:xfrm>
                <a:custGeom>
                  <a:avLst/>
                  <a:gdLst>
                    <a:gd name="T0" fmla="*/ 6 w 23"/>
                    <a:gd name="T1" fmla="*/ 0 h 37"/>
                    <a:gd name="T2" fmla="*/ 0 w 23"/>
                    <a:gd name="T3" fmla="*/ 37 h 37"/>
                    <a:gd name="T4" fmla="*/ 19 w 23"/>
                    <a:gd name="T5" fmla="*/ 37 h 37"/>
                    <a:gd name="T6" fmla="*/ 23 w 23"/>
                    <a:gd name="T7" fmla="*/ 0 h 37"/>
                    <a:gd name="T8" fmla="*/ 6 w 23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37">
                      <a:moveTo>
                        <a:pt x="6" y="0"/>
                      </a:moveTo>
                      <a:cubicBezTo>
                        <a:pt x="4" y="12"/>
                        <a:pt x="2" y="25"/>
                        <a:pt x="0" y="37"/>
                      </a:cubicBezTo>
                      <a:cubicBezTo>
                        <a:pt x="19" y="37"/>
                        <a:pt x="19" y="37"/>
                        <a:pt x="19" y="37"/>
                      </a:cubicBezTo>
                      <a:cubicBezTo>
                        <a:pt x="21" y="25"/>
                        <a:pt x="22" y="13"/>
                        <a:pt x="23" y="0"/>
                      </a:cubicBezTo>
                      <a:lnTo>
                        <a:pt x="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57" name="Freeform 19"/>
                <p:cNvSpPr>
                  <a:spLocks/>
                </p:cNvSpPr>
                <p:nvPr/>
              </p:nvSpPr>
              <p:spPr bwMode="auto">
                <a:xfrm>
                  <a:off x="1102561" y="304311"/>
                  <a:ext cx="82550" cy="147638"/>
                </a:xfrm>
                <a:custGeom>
                  <a:avLst/>
                  <a:gdLst>
                    <a:gd name="T0" fmla="*/ 22 w 22"/>
                    <a:gd name="T1" fmla="*/ 0 h 39"/>
                    <a:gd name="T2" fmla="*/ 0 w 22"/>
                    <a:gd name="T3" fmla="*/ 19 h 39"/>
                    <a:gd name="T4" fmla="*/ 5 w 22"/>
                    <a:gd name="T5" fmla="*/ 21 h 39"/>
                    <a:gd name="T6" fmla="*/ 1 w 22"/>
                    <a:gd name="T7" fmla="*/ 39 h 39"/>
                    <a:gd name="T8" fmla="*/ 22 w 22"/>
                    <a:gd name="T9" fmla="*/ 39 h 39"/>
                    <a:gd name="T10" fmla="*/ 22 w 22"/>
                    <a:gd name="T11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9">
                      <a:moveTo>
                        <a:pt x="22" y="0"/>
                      </a:moveTo>
                      <a:cubicBezTo>
                        <a:pt x="14" y="2"/>
                        <a:pt x="7" y="9"/>
                        <a:pt x="0" y="19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3" y="27"/>
                        <a:pt x="2" y="33"/>
                        <a:pt x="1" y="39"/>
                      </a:cubicBezTo>
                      <a:cubicBezTo>
                        <a:pt x="22" y="39"/>
                        <a:pt x="22" y="39"/>
                        <a:pt x="22" y="39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58" name="Freeform 20"/>
                <p:cNvSpPr>
                  <a:spLocks/>
                </p:cNvSpPr>
                <p:nvPr/>
              </p:nvSpPr>
              <p:spPr bwMode="auto">
                <a:xfrm>
                  <a:off x="1220036" y="304311"/>
                  <a:ext cx="90488" cy="147638"/>
                </a:xfrm>
                <a:custGeom>
                  <a:avLst/>
                  <a:gdLst>
                    <a:gd name="T0" fmla="*/ 20 w 24"/>
                    <a:gd name="T1" fmla="*/ 21 h 39"/>
                    <a:gd name="T2" fmla="*/ 22 w 24"/>
                    <a:gd name="T3" fmla="*/ 20 h 39"/>
                    <a:gd name="T4" fmla="*/ 0 w 24"/>
                    <a:gd name="T5" fmla="*/ 0 h 39"/>
                    <a:gd name="T6" fmla="*/ 0 w 24"/>
                    <a:gd name="T7" fmla="*/ 39 h 39"/>
                    <a:gd name="T8" fmla="*/ 24 w 24"/>
                    <a:gd name="T9" fmla="*/ 39 h 39"/>
                    <a:gd name="T10" fmla="*/ 20 w 24"/>
                    <a:gd name="T11" fmla="*/ 21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" h="39">
                      <a:moveTo>
                        <a:pt x="20" y="21"/>
                      </a:move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15" y="9"/>
                        <a:pt x="8" y="2"/>
                        <a:pt x="0" y="0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24" y="39"/>
                        <a:pt x="24" y="39"/>
                        <a:pt x="24" y="39"/>
                      </a:cubicBezTo>
                      <a:cubicBezTo>
                        <a:pt x="22" y="33"/>
                        <a:pt x="21" y="27"/>
                        <a:pt x="20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59" name="Freeform 21"/>
                <p:cNvSpPr>
                  <a:spLocks/>
                </p:cNvSpPr>
                <p:nvPr/>
              </p:nvSpPr>
              <p:spPr bwMode="auto">
                <a:xfrm>
                  <a:off x="1061286" y="429724"/>
                  <a:ext cx="11113" cy="22225"/>
                </a:xfrm>
                <a:custGeom>
                  <a:avLst/>
                  <a:gdLst>
                    <a:gd name="T0" fmla="*/ 0 w 3"/>
                    <a:gd name="T1" fmla="*/ 6 h 6"/>
                    <a:gd name="T2" fmla="*/ 2 w 3"/>
                    <a:gd name="T3" fmla="*/ 6 h 6"/>
                    <a:gd name="T4" fmla="*/ 3 w 3"/>
                    <a:gd name="T5" fmla="*/ 0 h 6"/>
                    <a:gd name="T6" fmla="*/ 0 w 3"/>
                    <a:gd name="T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6">
                      <a:moveTo>
                        <a:pt x="0" y="6"/>
                      </a:move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4"/>
                        <a:pt x="3" y="2"/>
                        <a:pt x="3" y="0"/>
                      </a:cubicBezTo>
                      <a:cubicBezTo>
                        <a:pt x="2" y="2"/>
                        <a:pt x="1" y="4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60" name="Freeform 22"/>
                <p:cNvSpPr>
                  <a:spLocks/>
                </p:cNvSpPr>
                <p:nvPr/>
              </p:nvSpPr>
              <p:spPr bwMode="auto">
                <a:xfrm>
                  <a:off x="996198" y="493224"/>
                  <a:ext cx="61913" cy="131763"/>
                </a:xfrm>
                <a:custGeom>
                  <a:avLst/>
                  <a:gdLst>
                    <a:gd name="T0" fmla="*/ 12 w 16"/>
                    <a:gd name="T1" fmla="*/ 0 h 35"/>
                    <a:gd name="T2" fmla="*/ 0 w 16"/>
                    <a:gd name="T3" fmla="*/ 35 h 35"/>
                    <a:gd name="T4" fmla="*/ 9 w 16"/>
                    <a:gd name="T5" fmla="*/ 35 h 35"/>
                    <a:gd name="T6" fmla="*/ 16 w 16"/>
                    <a:gd name="T7" fmla="*/ 0 h 35"/>
                    <a:gd name="T8" fmla="*/ 12 w 16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5">
                      <a:moveTo>
                        <a:pt x="12" y="0"/>
                      </a:moveTo>
                      <a:cubicBezTo>
                        <a:pt x="8" y="11"/>
                        <a:pt x="4" y="23"/>
                        <a:pt x="0" y="35"/>
                      </a:cubicBezTo>
                      <a:cubicBezTo>
                        <a:pt x="9" y="35"/>
                        <a:pt x="9" y="35"/>
                        <a:pt x="9" y="35"/>
                      </a:cubicBezTo>
                      <a:cubicBezTo>
                        <a:pt x="12" y="24"/>
                        <a:pt x="14" y="12"/>
                        <a:pt x="16" y="0"/>
                      </a:cubicBezTo>
                      <a:lnTo>
                        <a:pt x="1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61" name="Freeform 23"/>
                <p:cNvSpPr>
                  <a:spLocks/>
                </p:cNvSpPr>
                <p:nvPr/>
              </p:nvSpPr>
              <p:spPr bwMode="auto">
                <a:xfrm>
                  <a:off x="913648" y="836124"/>
                  <a:ext cx="82550" cy="161925"/>
                </a:xfrm>
                <a:custGeom>
                  <a:avLst/>
                  <a:gdLst>
                    <a:gd name="T0" fmla="*/ 8 w 22"/>
                    <a:gd name="T1" fmla="*/ 0 h 43"/>
                    <a:gd name="T2" fmla="*/ 0 w 22"/>
                    <a:gd name="T3" fmla="*/ 43 h 43"/>
                    <a:gd name="T4" fmla="*/ 16 w 22"/>
                    <a:gd name="T5" fmla="*/ 43 h 43"/>
                    <a:gd name="T6" fmla="*/ 22 w 22"/>
                    <a:gd name="T7" fmla="*/ 0 h 43"/>
                    <a:gd name="T8" fmla="*/ 8 w 22"/>
                    <a:gd name="T9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43">
                      <a:moveTo>
                        <a:pt x="8" y="0"/>
                      </a:moveTo>
                      <a:cubicBezTo>
                        <a:pt x="5" y="14"/>
                        <a:pt x="2" y="28"/>
                        <a:pt x="0" y="43"/>
                      </a:cubicBezTo>
                      <a:cubicBezTo>
                        <a:pt x="16" y="43"/>
                        <a:pt x="16" y="43"/>
                        <a:pt x="16" y="43"/>
                      </a:cubicBezTo>
                      <a:cubicBezTo>
                        <a:pt x="18" y="29"/>
                        <a:pt x="20" y="15"/>
                        <a:pt x="22" y="0"/>
                      </a:cubicBez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62" name="Freeform 24"/>
                <p:cNvSpPr>
                  <a:spLocks/>
                </p:cNvSpPr>
                <p:nvPr/>
              </p:nvSpPr>
              <p:spPr bwMode="auto">
                <a:xfrm>
                  <a:off x="1220036" y="1382225"/>
                  <a:ext cx="222250" cy="139700"/>
                </a:xfrm>
                <a:custGeom>
                  <a:avLst/>
                  <a:gdLst>
                    <a:gd name="T0" fmla="*/ 0 w 59"/>
                    <a:gd name="T1" fmla="*/ 37 h 37"/>
                    <a:gd name="T2" fmla="*/ 59 w 59"/>
                    <a:gd name="T3" fmla="*/ 37 h 37"/>
                    <a:gd name="T4" fmla="*/ 57 w 59"/>
                    <a:gd name="T5" fmla="*/ 0 h 37"/>
                    <a:gd name="T6" fmla="*/ 0 w 59"/>
                    <a:gd name="T7" fmla="*/ 0 h 37"/>
                    <a:gd name="T8" fmla="*/ 0 w 59"/>
                    <a:gd name="T9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37">
                      <a:moveTo>
                        <a:pt x="0" y="37"/>
                      </a:moveTo>
                      <a:cubicBezTo>
                        <a:pt x="59" y="37"/>
                        <a:pt x="59" y="37"/>
                        <a:pt x="59" y="37"/>
                      </a:cubicBezTo>
                      <a:cubicBezTo>
                        <a:pt x="58" y="25"/>
                        <a:pt x="58" y="13"/>
                        <a:pt x="5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63" name="Freeform 25"/>
                <p:cNvSpPr>
                  <a:spLocks/>
                </p:cNvSpPr>
                <p:nvPr/>
              </p:nvSpPr>
              <p:spPr bwMode="auto">
                <a:xfrm>
                  <a:off x="1012073" y="836124"/>
                  <a:ext cx="173038" cy="161925"/>
                </a:xfrm>
                <a:custGeom>
                  <a:avLst/>
                  <a:gdLst>
                    <a:gd name="T0" fmla="*/ 46 w 46"/>
                    <a:gd name="T1" fmla="*/ 0 h 43"/>
                    <a:gd name="T2" fmla="*/ 6 w 46"/>
                    <a:gd name="T3" fmla="*/ 0 h 43"/>
                    <a:gd name="T4" fmla="*/ 0 w 46"/>
                    <a:gd name="T5" fmla="*/ 43 h 43"/>
                    <a:gd name="T6" fmla="*/ 46 w 46"/>
                    <a:gd name="T7" fmla="*/ 43 h 43"/>
                    <a:gd name="T8" fmla="*/ 46 w 46"/>
                    <a:gd name="T9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43">
                      <a:moveTo>
                        <a:pt x="46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4" y="15"/>
                        <a:pt x="2" y="29"/>
                        <a:pt x="0" y="43"/>
                      </a:cubicBezTo>
                      <a:cubicBezTo>
                        <a:pt x="46" y="43"/>
                        <a:pt x="46" y="43"/>
                        <a:pt x="46" y="43"/>
                      </a:cubicBezTo>
                      <a:lnTo>
                        <a:pt x="4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64" name="Freeform 26"/>
                <p:cNvSpPr>
                  <a:spLocks/>
                </p:cNvSpPr>
                <p:nvPr/>
              </p:nvSpPr>
              <p:spPr bwMode="auto">
                <a:xfrm>
                  <a:off x="1069223" y="493224"/>
                  <a:ext cx="115888" cy="131763"/>
                </a:xfrm>
                <a:custGeom>
                  <a:avLst/>
                  <a:gdLst>
                    <a:gd name="T0" fmla="*/ 31 w 31"/>
                    <a:gd name="T1" fmla="*/ 0 h 35"/>
                    <a:gd name="T2" fmla="*/ 7 w 31"/>
                    <a:gd name="T3" fmla="*/ 0 h 35"/>
                    <a:gd name="T4" fmla="*/ 0 w 31"/>
                    <a:gd name="T5" fmla="*/ 35 h 35"/>
                    <a:gd name="T6" fmla="*/ 31 w 31"/>
                    <a:gd name="T7" fmla="*/ 35 h 35"/>
                    <a:gd name="T8" fmla="*/ 31 w 31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5">
                      <a:moveTo>
                        <a:pt x="31" y="0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5" y="12"/>
                        <a:pt x="2" y="24"/>
                        <a:pt x="0" y="35"/>
                      </a:cubicBezTo>
                      <a:cubicBezTo>
                        <a:pt x="31" y="35"/>
                        <a:pt x="31" y="35"/>
                        <a:pt x="31" y="35"/>
                      </a:cubicBezTo>
                      <a:cubicBezTo>
                        <a:pt x="31" y="0"/>
                        <a:pt x="31" y="0"/>
                        <a:pt x="3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65" name="Freeform 27"/>
                <p:cNvSpPr>
                  <a:spLocks/>
                </p:cNvSpPr>
                <p:nvPr/>
              </p:nvSpPr>
              <p:spPr bwMode="auto">
                <a:xfrm>
                  <a:off x="993023" y="1039324"/>
                  <a:ext cx="192088" cy="139700"/>
                </a:xfrm>
                <a:custGeom>
                  <a:avLst/>
                  <a:gdLst>
                    <a:gd name="T0" fmla="*/ 51 w 51"/>
                    <a:gd name="T1" fmla="*/ 0 h 37"/>
                    <a:gd name="T2" fmla="*/ 4 w 51"/>
                    <a:gd name="T3" fmla="*/ 0 h 37"/>
                    <a:gd name="T4" fmla="*/ 0 w 51"/>
                    <a:gd name="T5" fmla="*/ 37 h 37"/>
                    <a:gd name="T6" fmla="*/ 51 w 51"/>
                    <a:gd name="T7" fmla="*/ 37 h 37"/>
                    <a:gd name="T8" fmla="*/ 51 w 51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37">
                      <a:moveTo>
                        <a:pt x="51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13"/>
                        <a:pt x="1" y="25"/>
                        <a:pt x="0" y="37"/>
                      </a:cubicBezTo>
                      <a:cubicBezTo>
                        <a:pt x="51" y="37"/>
                        <a:pt x="51" y="37"/>
                        <a:pt x="51" y="37"/>
                      </a:cubicBezTo>
                      <a:lnTo>
                        <a:pt x="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66" name="Freeform 28"/>
                <p:cNvSpPr>
                  <a:spLocks/>
                </p:cNvSpPr>
                <p:nvPr/>
              </p:nvSpPr>
              <p:spPr bwMode="auto">
                <a:xfrm>
                  <a:off x="1220036" y="836124"/>
                  <a:ext cx="180975" cy="161925"/>
                </a:xfrm>
                <a:custGeom>
                  <a:avLst/>
                  <a:gdLst>
                    <a:gd name="T0" fmla="*/ 0 w 48"/>
                    <a:gd name="T1" fmla="*/ 43 h 43"/>
                    <a:gd name="T2" fmla="*/ 48 w 48"/>
                    <a:gd name="T3" fmla="*/ 43 h 43"/>
                    <a:gd name="T4" fmla="*/ 43 w 48"/>
                    <a:gd name="T5" fmla="*/ 0 h 43"/>
                    <a:gd name="T6" fmla="*/ 0 w 48"/>
                    <a:gd name="T7" fmla="*/ 0 h 43"/>
                    <a:gd name="T8" fmla="*/ 0 w 48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43">
                      <a:moveTo>
                        <a:pt x="0" y="43"/>
                      </a:moveTo>
                      <a:cubicBezTo>
                        <a:pt x="48" y="43"/>
                        <a:pt x="48" y="43"/>
                        <a:pt x="48" y="43"/>
                      </a:cubicBezTo>
                      <a:cubicBezTo>
                        <a:pt x="47" y="29"/>
                        <a:pt x="45" y="15"/>
                        <a:pt x="4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67" name="Freeform 29"/>
                <p:cNvSpPr>
                  <a:spLocks/>
                </p:cNvSpPr>
                <p:nvPr/>
              </p:nvSpPr>
              <p:spPr bwMode="auto">
                <a:xfrm>
                  <a:off x="1220036" y="493224"/>
                  <a:ext cx="123825" cy="131763"/>
                </a:xfrm>
                <a:custGeom>
                  <a:avLst/>
                  <a:gdLst>
                    <a:gd name="T0" fmla="*/ 33 w 33"/>
                    <a:gd name="T1" fmla="*/ 35 h 35"/>
                    <a:gd name="T2" fmla="*/ 26 w 33"/>
                    <a:gd name="T3" fmla="*/ 0 h 35"/>
                    <a:gd name="T4" fmla="*/ 0 w 33"/>
                    <a:gd name="T5" fmla="*/ 0 h 35"/>
                    <a:gd name="T6" fmla="*/ 0 w 33"/>
                    <a:gd name="T7" fmla="*/ 35 h 35"/>
                    <a:gd name="T8" fmla="*/ 33 w 33"/>
                    <a:gd name="T9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35">
                      <a:moveTo>
                        <a:pt x="33" y="35"/>
                      </a:moveTo>
                      <a:cubicBezTo>
                        <a:pt x="31" y="24"/>
                        <a:pt x="29" y="12"/>
                        <a:pt x="2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lnTo>
                        <a:pt x="33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68" name="Freeform 30"/>
                <p:cNvSpPr>
                  <a:spLocks/>
                </p:cNvSpPr>
                <p:nvPr/>
              </p:nvSpPr>
              <p:spPr bwMode="auto">
                <a:xfrm>
                  <a:off x="1220036" y="669436"/>
                  <a:ext cx="153988" cy="125413"/>
                </a:xfrm>
                <a:custGeom>
                  <a:avLst/>
                  <a:gdLst>
                    <a:gd name="T0" fmla="*/ 0 w 41"/>
                    <a:gd name="T1" fmla="*/ 33 h 33"/>
                    <a:gd name="T2" fmla="*/ 41 w 41"/>
                    <a:gd name="T3" fmla="*/ 33 h 33"/>
                    <a:gd name="T4" fmla="*/ 35 w 41"/>
                    <a:gd name="T5" fmla="*/ 0 h 33"/>
                    <a:gd name="T6" fmla="*/ 0 w 41"/>
                    <a:gd name="T7" fmla="*/ 0 h 33"/>
                    <a:gd name="T8" fmla="*/ 0 w 41"/>
                    <a:gd name="T9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33">
                      <a:moveTo>
                        <a:pt x="0" y="33"/>
                      </a:moveTo>
                      <a:cubicBezTo>
                        <a:pt x="41" y="33"/>
                        <a:pt x="41" y="33"/>
                        <a:pt x="41" y="33"/>
                      </a:cubicBezTo>
                      <a:cubicBezTo>
                        <a:pt x="39" y="22"/>
                        <a:pt x="37" y="11"/>
                        <a:pt x="3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69" name="Freeform 31"/>
                <p:cNvSpPr>
                  <a:spLocks/>
                </p:cNvSpPr>
                <p:nvPr/>
              </p:nvSpPr>
              <p:spPr bwMode="auto">
                <a:xfrm>
                  <a:off x="1042236" y="669436"/>
                  <a:ext cx="142875" cy="125413"/>
                </a:xfrm>
                <a:custGeom>
                  <a:avLst/>
                  <a:gdLst>
                    <a:gd name="T0" fmla="*/ 38 w 38"/>
                    <a:gd name="T1" fmla="*/ 0 h 33"/>
                    <a:gd name="T2" fmla="*/ 5 w 38"/>
                    <a:gd name="T3" fmla="*/ 0 h 33"/>
                    <a:gd name="T4" fmla="*/ 0 w 38"/>
                    <a:gd name="T5" fmla="*/ 33 h 33"/>
                    <a:gd name="T6" fmla="*/ 38 w 38"/>
                    <a:gd name="T7" fmla="*/ 33 h 33"/>
                    <a:gd name="T8" fmla="*/ 38 w 38"/>
                    <a:gd name="T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33">
                      <a:moveTo>
                        <a:pt x="38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3" y="11"/>
                        <a:pt x="1" y="22"/>
                        <a:pt x="0" y="33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70" name="Freeform 32"/>
                <p:cNvSpPr>
                  <a:spLocks/>
                </p:cNvSpPr>
                <p:nvPr/>
              </p:nvSpPr>
              <p:spPr bwMode="auto">
                <a:xfrm>
                  <a:off x="970798" y="1563200"/>
                  <a:ext cx="214313" cy="146050"/>
                </a:xfrm>
                <a:custGeom>
                  <a:avLst/>
                  <a:gdLst>
                    <a:gd name="T0" fmla="*/ 57 w 57"/>
                    <a:gd name="T1" fmla="*/ 0 h 39"/>
                    <a:gd name="T2" fmla="*/ 0 w 57"/>
                    <a:gd name="T3" fmla="*/ 0 h 39"/>
                    <a:gd name="T4" fmla="*/ 0 w 57"/>
                    <a:gd name="T5" fmla="*/ 39 h 39"/>
                    <a:gd name="T6" fmla="*/ 57 w 57"/>
                    <a:gd name="T7" fmla="*/ 39 h 39"/>
                    <a:gd name="T8" fmla="*/ 57 w 57"/>
                    <a:gd name="T9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39">
                      <a:moveTo>
                        <a:pt x="57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4"/>
                        <a:pt x="0" y="27"/>
                        <a:pt x="0" y="39"/>
                      </a:cubicBezTo>
                      <a:cubicBezTo>
                        <a:pt x="57" y="39"/>
                        <a:pt x="57" y="39"/>
                        <a:pt x="57" y="39"/>
                      </a:cubicBezTo>
                      <a:lnTo>
                        <a:pt x="5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71" name="Freeform 33"/>
                <p:cNvSpPr>
                  <a:spLocks/>
                </p:cNvSpPr>
                <p:nvPr/>
              </p:nvSpPr>
              <p:spPr bwMode="auto">
                <a:xfrm>
                  <a:off x="981910" y="1220299"/>
                  <a:ext cx="203200" cy="120650"/>
                </a:xfrm>
                <a:custGeom>
                  <a:avLst/>
                  <a:gdLst>
                    <a:gd name="T0" fmla="*/ 54 w 54"/>
                    <a:gd name="T1" fmla="*/ 0 h 32"/>
                    <a:gd name="T2" fmla="*/ 2 w 54"/>
                    <a:gd name="T3" fmla="*/ 0 h 32"/>
                    <a:gd name="T4" fmla="*/ 0 w 54"/>
                    <a:gd name="T5" fmla="*/ 32 h 32"/>
                    <a:gd name="T6" fmla="*/ 54 w 54"/>
                    <a:gd name="T7" fmla="*/ 32 h 32"/>
                    <a:gd name="T8" fmla="*/ 54 w 54"/>
                    <a:gd name="T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2">
                      <a:moveTo>
                        <a:pt x="54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1"/>
                        <a:pt x="0" y="21"/>
                        <a:pt x="0" y="32"/>
                      </a:cubicBezTo>
                      <a:cubicBezTo>
                        <a:pt x="54" y="32"/>
                        <a:pt x="54" y="32"/>
                        <a:pt x="54" y="32"/>
                      </a:cubicBezTo>
                      <a:cubicBezTo>
                        <a:pt x="54" y="0"/>
                        <a:pt x="54" y="0"/>
                        <a:pt x="5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72" name="Freeform 34"/>
                <p:cNvSpPr>
                  <a:spLocks/>
                </p:cNvSpPr>
                <p:nvPr/>
              </p:nvSpPr>
              <p:spPr bwMode="auto">
                <a:xfrm>
                  <a:off x="973973" y="1382225"/>
                  <a:ext cx="211138" cy="139700"/>
                </a:xfrm>
                <a:custGeom>
                  <a:avLst/>
                  <a:gdLst>
                    <a:gd name="T0" fmla="*/ 56 w 56"/>
                    <a:gd name="T1" fmla="*/ 0 h 37"/>
                    <a:gd name="T2" fmla="*/ 1 w 56"/>
                    <a:gd name="T3" fmla="*/ 0 h 37"/>
                    <a:gd name="T4" fmla="*/ 0 w 56"/>
                    <a:gd name="T5" fmla="*/ 37 h 37"/>
                    <a:gd name="T6" fmla="*/ 56 w 56"/>
                    <a:gd name="T7" fmla="*/ 37 h 37"/>
                    <a:gd name="T8" fmla="*/ 56 w 56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37">
                      <a:moveTo>
                        <a:pt x="56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3"/>
                        <a:pt x="0" y="25"/>
                        <a:pt x="0" y="37"/>
                      </a:cubicBezTo>
                      <a:cubicBezTo>
                        <a:pt x="56" y="37"/>
                        <a:pt x="56" y="37"/>
                        <a:pt x="56" y="37"/>
                      </a:cubicBezTo>
                      <a:cubicBezTo>
                        <a:pt x="56" y="0"/>
                        <a:pt x="56" y="0"/>
                        <a:pt x="5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73" name="Freeform 35"/>
                <p:cNvSpPr>
                  <a:spLocks/>
                </p:cNvSpPr>
                <p:nvPr/>
              </p:nvSpPr>
              <p:spPr bwMode="auto">
                <a:xfrm>
                  <a:off x="853323" y="1382225"/>
                  <a:ext cx="90488" cy="139700"/>
                </a:xfrm>
                <a:custGeom>
                  <a:avLst/>
                  <a:gdLst>
                    <a:gd name="T0" fmla="*/ 2 w 24"/>
                    <a:gd name="T1" fmla="*/ 0 h 37"/>
                    <a:gd name="T2" fmla="*/ 0 w 24"/>
                    <a:gd name="T3" fmla="*/ 37 h 37"/>
                    <a:gd name="T4" fmla="*/ 22 w 24"/>
                    <a:gd name="T5" fmla="*/ 37 h 37"/>
                    <a:gd name="T6" fmla="*/ 24 w 24"/>
                    <a:gd name="T7" fmla="*/ 0 h 37"/>
                    <a:gd name="T8" fmla="*/ 2 w 24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37">
                      <a:moveTo>
                        <a:pt x="2" y="0"/>
                      </a:moveTo>
                      <a:cubicBezTo>
                        <a:pt x="1" y="13"/>
                        <a:pt x="1" y="25"/>
                        <a:pt x="0" y="37"/>
                      </a:cubicBezTo>
                      <a:cubicBezTo>
                        <a:pt x="22" y="37"/>
                        <a:pt x="22" y="37"/>
                        <a:pt x="22" y="37"/>
                      </a:cubicBezTo>
                      <a:cubicBezTo>
                        <a:pt x="22" y="25"/>
                        <a:pt x="23" y="13"/>
                        <a:pt x="24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74" name="Freeform 36"/>
                <p:cNvSpPr>
                  <a:spLocks/>
                </p:cNvSpPr>
                <p:nvPr/>
              </p:nvSpPr>
              <p:spPr bwMode="auto">
                <a:xfrm>
                  <a:off x="1472449" y="1382225"/>
                  <a:ext cx="79375" cy="139700"/>
                </a:xfrm>
                <a:custGeom>
                  <a:avLst/>
                  <a:gdLst>
                    <a:gd name="T0" fmla="*/ 21 w 21"/>
                    <a:gd name="T1" fmla="*/ 37 h 37"/>
                    <a:gd name="T2" fmla="*/ 18 w 21"/>
                    <a:gd name="T3" fmla="*/ 0 h 37"/>
                    <a:gd name="T4" fmla="*/ 0 w 21"/>
                    <a:gd name="T5" fmla="*/ 0 h 37"/>
                    <a:gd name="T6" fmla="*/ 1 w 21"/>
                    <a:gd name="T7" fmla="*/ 37 h 37"/>
                    <a:gd name="T8" fmla="*/ 21 w 21"/>
                    <a:gd name="T9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37">
                      <a:moveTo>
                        <a:pt x="21" y="37"/>
                      </a:moveTo>
                      <a:cubicBezTo>
                        <a:pt x="20" y="25"/>
                        <a:pt x="19" y="13"/>
                        <a:pt x="1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"/>
                        <a:pt x="1" y="25"/>
                        <a:pt x="1" y="37"/>
                      </a:cubicBezTo>
                      <a:lnTo>
                        <a:pt x="21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75" name="Freeform 37"/>
                <p:cNvSpPr>
                  <a:spLocks/>
                </p:cNvSpPr>
                <p:nvPr/>
              </p:nvSpPr>
              <p:spPr bwMode="auto">
                <a:xfrm>
                  <a:off x="1461336" y="1220299"/>
                  <a:ext cx="76200" cy="120650"/>
                </a:xfrm>
                <a:custGeom>
                  <a:avLst/>
                  <a:gdLst>
                    <a:gd name="T0" fmla="*/ 20 w 20"/>
                    <a:gd name="T1" fmla="*/ 32 h 32"/>
                    <a:gd name="T2" fmla="*/ 17 w 20"/>
                    <a:gd name="T3" fmla="*/ 0 h 32"/>
                    <a:gd name="T4" fmla="*/ 0 w 20"/>
                    <a:gd name="T5" fmla="*/ 0 h 32"/>
                    <a:gd name="T6" fmla="*/ 2 w 20"/>
                    <a:gd name="T7" fmla="*/ 32 h 32"/>
                    <a:gd name="T8" fmla="*/ 20 w 20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2">
                      <a:moveTo>
                        <a:pt x="20" y="32"/>
                      </a:moveTo>
                      <a:cubicBezTo>
                        <a:pt x="19" y="21"/>
                        <a:pt x="18" y="11"/>
                        <a:pt x="1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1"/>
                        <a:pt x="1" y="21"/>
                        <a:pt x="2" y="32"/>
                      </a:cubicBezTo>
                      <a:lnTo>
                        <a:pt x="2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76" name="Freeform 38"/>
                <p:cNvSpPr>
                  <a:spLocks/>
                </p:cNvSpPr>
                <p:nvPr/>
              </p:nvSpPr>
              <p:spPr bwMode="auto">
                <a:xfrm>
                  <a:off x="1058111" y="451949"/>
                  <a:ext cx="47625" cy="41275"/>
                </a:xfrm>
                <a:custGeom>
                  <a:avLst/>
                  <a:gdLst>
                    <a:gd name="T0" fmla="*/ 13 w 13"/>
                    <a:gd name="T1" fmla="*/ 0 h 11"/>
                    <a:gd name="T2" fmla="*/ 3 w 13"/>
                    <a:gd name="T3" fmla="*/ 0 h 11"/>
                    <a:gd name="T4" fmla="*/ 0 w 13"/>
                    <a:gd name="T5" fmla="*/ 11 h 11"/>
                    <a:gd name="T6" fmla="*/ 10 w 13"/>
                    <a:gd name="T7" fmla="*/ 11 h 11"/>
                    <a:gd name="T8" fmla="*/ 13 w 13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1">
                      <a:moveTo>
                        <a:pt x="1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4"/>
                        <a:pt x="1" y="8"/>
                        <a:pt x="0" y="11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1" y="8"/>
                        <a:pt x="12" y="4"/>
                        <a:pt x="1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77" name="Freeform 39"/>
                <p:cNvSpPr>
                  <a:spLocks/>
                </p:cNvSpPr>
                <p:nvPr/>
              </p:nvSpPr>
              <p:spPr bwMode="auto">
                <a:xfrm>
                  <a:off x="1310523" y="451949"/>
                  <a:ext cx="44450" cy="41275"/>
                </a:xfrm>
                <a:custGeom>
                  <a:avLst/>
                  <a:gdLst>
                    <a:gd name="T0" fmla="*/ 12 w 12"/>
                    <a:gd name="T1" fmla="*/ 11 h 11"/>
                    <a:gd name="T2" fmla="*/ 11 w 12"/>
                    <a:gd name="T3" fmla="*/ 5 h 11"/>
                    <a:gd name="T4" fmla="*/ 9 w 12"/>
                    <a:gd name="T5" fmla="*/ 0 h 11"/>
                    <a:gd name="T6" fmla="*/ 0 w 12"/>
                    <a:gd name="T7" fmla="*/ 0 h 11"/>
                    <a:gd name="T8" fmla="*/ 2 w 12"/>
                    <a:gd name="T9" fmla="*/ 11 h 11"/>
                    <a:gd name="T10" fmla="*/ 12 w 12"/>
                    <a:gd name="T11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1">
                      <a:moveTo>
                        <a:pt x="12" y="11"/>
                      </a:moveTo>
                      <a:cubicBezTo>
                        <a:pt x="12" y="9"/>
                        <a:pt x="11" y="7"/>
                        <a:pt x="11" y="5"/>
                      </a:cubicBezTo>
                      <a:cubicBezTo>
                        <a:pt x="10" y="3"/>
                        <a:pt x="9" y="2"/>
                        <a:pt x="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4"/>
                        <a:pt x="1" y="8"/>
                        <a:pt x="2" y="11"/>
                      </a:cubicBezTo>
                      <a:lnTo>
                        <a:pt x="12" y="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78" name="Rectangle 40"/>
                <p:cNvSpPr>
                  <a:spLocks noChangeArrowheads="1"/>
                </p:cNvSpPr>
                <p:nvPr/>
              </p:nvSpPr>
              <p:spPr bwMode="auto">
                <a:xfrm>
                  <a:off x="1185111" y="451949"/>
                  <a:ext cx="34925" cy="412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79" name="Freeform 41"/>
                <p:cNvSpPr>
                  <a:spLocks/>
                </p:cNvSpPr>
                <p:nvPr/>
              </p:nvSpPr>
              <p:spPr bwMode="auto">
                <a:xfrm>
                  <a:off x="1023185" y="624986"/>
                  <a:ext cx="46038" cy="44450"/>
                </a:xfrm>
                <a:custGeom>
                  <a:avLst/>
                  <a:gdLst>
                    <a:gd name="T0" fmla="*/ 12 w 12"/>
                    <a:gd name="T1" fmla="*/ 0 h 12"/>
                    <a:gd name="T2" fmla="*/ 2 w 12"/>
                    <a:gd name="T3" fmla="*/ 0 h 12"/>
                    <a:gd name="T4" fmla="*/ 0 w 12"/>
                    <a:gd name="T5" fmla="*/ 12 h 12"/>
                    <a:gd name="T6" fmla="*/ 10 w 12"/>
                    <a:gd name="T7" fmla="*/ 12 h 12"/>
                    <a:gd name="T8" fmla="*/ 12 w 12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1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4"/>
                        <a:pt x="1" y="8"/>
                        <a:pt x="0" y="12"/>
                      </a:cubicBez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11" y="8"/>
                        <a:pt x="12" y="4"/>
                        <a:pt x="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80" name="Freeform 42"/>
                <p:cNvSpPr>
                  <a:spLocks/>
                </p:cNvSpPr>
                <p:nvPr/>
              </p:nvSpPr>
              <p:spPr bwMode="auto">
                <a:xfrm>
                  <a:off x="1343861" y="624986"/>
                  <a:ext cx="46038" cy="44450"/>
                </a:xfrm>
                <a:custGeom>
                  <a:avLst/>
                  <a:gdLst>
                    <a:gd name="T0" fmla="*/ 2 w 12"/>
                    <a:gd name="T1" fmla="*/ 12 h 12"/>
                    <a:gd name="T2" fmla="*/ 12 w 12"/>
                    <a:gd name="T3" fmla="*/ 12 h 12"/>
                    <a:gd name="T4" fmla="*/ 10 w 12"/>
                    <a:gd name="T5" fmla="*/ 0 h 12"/>
                    <a:gd name="T6" fmla="*/ 0 w 12"/>
                    <a:gd name="T7" fmla="*/ 0 h 12"/>
                    <a:gd name="T8" fmla="*/ 2 w 12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2" y="12"/>
                      </a:move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1" y="8"/>
                        <a:pt x="11" y="4"/>
                        <a:pt x="1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4"/>
                        <a:pt x="2" y="8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81" name="Rectangle 43"/>
                <p:cNvSpPr>
                  <a:spLocks noChangeArrowheads="1"/>
                </p:cNvSpPr>
                <p:nvPr/>
              </p:nvSpPr>
              <p:spPr bwMode="auto">
                <a:xfrm>
                  <a:off x="1185111" y="624986"/>
                  <a:ext cx="34925" cy="4445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82" name="Freeform 44"/>
                <p:cNvSpPr>
                  <a:spLocks/>
                </p:cNvSpPr>
                <p:nvPr/>
              </p:nvSpPr>
              <p:spPr bwMode="auto">
                <a:xfrm>
                  <a:off x="996198" y="794849"/>
                  <a:ext cx="46038" cy="41275"/>
                </a:xfrm>
                <a:custGeom>
                  <a:avLst/>
                  <a:gdLst>
                    <a:gd name="T0" fmla="*/ 12 w 12"/>
                    <a:gd name="T1" fmla="*/ 0 h 11"/>
                    <a:gd name="T2" fmla="*/ 2 w 12"/>
                    <a:gd name="T3" fmla="*/ 0 h 11"/>
                    <a:gd name="T4" fmla="*/ 0 w 12"/>
                    <a:gd name="T5" fmla="*/ 11 h 11"/>
                    <a:gd name="T6" fmla="*/ 10 w 12"/>
                    <a:gd name="T7" fmla="*/ 11 h 11"/>
                    <a:gd name="T8" fmla="*/ 12 w 12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1">
                      <a:moveTo>
                        <a:pt x="1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4"/>
                        <a:pt x="1" y="7"/>
                        <a:pt x="0" y="11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0" y="7"/>
                        <a:pt x="11" y="4"/>
                        <a:pt x="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83" name="Freeform 45"/>
                <p:cNvSpPr>
                  <a:spLocks/>
                </p:cNvSpPr>
                <p:nvPr/>
              </p:nvSpPr>
              <p:spPr bwMode="auto">
                <a:xfrm>
                  <a:off x="1374024" y="794849"/>
                  <a:ext cx="42863" cy="41275"/>
                </a:xfrm>
                <a:custGeom>
                  <a:avLst/>
                  <a:gdLst>
                    <a:gd name="T0" fmla="*/ 2 w 11"/>
                    <a:gd name="T1" fmla="*/ 11 h 11"/>
                    <a:gd name="T2" fmla="*/ 11 w 11"/>
                    <a:gd name="T3" fmla="*/ 11 h 11"/>
                    <a:gd name="T4" fmla="*/ 9 w 11"/>
                    <a:gd name="T5" fmla="*/ 0 h 11"/>
                    <a:gd name="T6" fmla="*/ 0 w 11"/>
                    <a:gd name="T7" fmla="*/ 0 h 11"/>
                    <a:gd name="T8" fmla="*/ 2 w 11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2" y="11"/>
                      </a:move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11" y="7"/>
                        <a:pt x="10" y="4"/>
                        <a:pt x="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"/>
                        <a:pt x="1" y="7"/>
                        <a:pt x="2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84" name="Rectangle 46"/>
                <p:cNvSpPr>
                  <a:spLocks noChangeArrowheads="1"/>
                </p:cNvSpPr>
                <p:nvPr/>
              </p:nvSpPr>
              <p:spPr bwMode="auto">
                <a:xfrm>
                  <a:off x="1185111" y="794849"/>
                  <a:ext cx="34925" cy="412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85" name="Freeform 47"/>
                <p:cNvSpPr>
                  <a:spLocks/>
                </p:cNvSpPr>
                <p:nvPr/>
              </p:nvSpPr>
              <p:spPr bwMode="auto">
                <a:xfrm>
                  <a:off x="970798" y="998049"/>
                  <a:ext cx="41275" cy="41275"/>
                </a:xfrm>
                <a:custGeom>
                  <a:avLst/>
                  <a:gdLst>
                    <a:gd name="T0" fmla="*/ 11 w 11"/>
                    <a:gd name="T1" fmla="*/ 0 h 11"/>
                    <a:gd name="T2" fmla="*/ 1 w 11"/>
                    <a:gd name="T3" fmla="*/ 0 h 11"/>
                    <a:gd name="T4" fmla="*/ 0 w 11"/>
                    <a:gd name="T5" fmla="*/ 11 h 11"/>
                    <a:gd name="T6" fmla="*/ 10 w 11"/>
                    <a:gd name="T7" fmla="*/ 11 h 11"/>
                    <a:gd name="T8" fmla="*/ 11 w 11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3"/>
                        <a:pt x="1" y="7"/>
                        <a:pt x="0" y="11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0" y="7"/>
                        <a:pt x="11" y="3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86" name="Freeform 48"/>
                <p:cNvSpPr>
                  <a:spLocks/>
                </p:cNvSpPr>
                <p:nvPr/>
              </p:nvSpPr>
              <p:spPr bwMode="auto">
                <a:xfrm>
                  <a:off x="1401011" y="998049"/>
                  <a:ext cx="41275" cy="41275"/>
                </a:xfrm>
                <a:custGeom>
                  <a:avLst/>
                  <a:gdLst>
                    <a:gd name="T0" fmla="*/ 2 w 11"/>
                    <a:gd name="T1" fmla="*/ 11 h 11"/>
                    <a:gd name="T2" fmla="*/ 11 w 11"/>
                    <a:gd name="T3" fmla="*/ 11 h 11"/>
                    <a:gd name="T4" fmla="*/ 10 w 11"/>
                    <a:gd name="T5" fmla="*/ 0 h 11"/>
                    <a:gd name="T6" fmla="*/ 0 w 11"/>
                    <a:gd name="T7" fmla="*/ 0 h 11"/>
                    <a:gd name="T8" fmla="*/ 2 w 11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2" y="11"/>
                      </a:move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11" y="7"/>
                        <a:pt x="10" y="3"/>
                        <a:pt x="1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"/>
                        <a:pt x="1" y="7"/>
                        <a:pt x="2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87" name="Rectangle 49"/>
                <p:cNvSpPr>
                  <a:spLocks noChangeArrowheads="1"/>
                </p:cNvSpPr>
                <p:nvPr/>
              </p:nvSpPr>
              <p:spPr bwMode="auto">
                <a:xfrm>
                  <a:off x="1185111" y="998049"/>
                  <a:ext cx="34925" cy="412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88" name="Freeform 50"/>
                <p:cNvSpPr>
                  <a:spLocks/>
                </p:cNvSpPr>
                <p:nvPr/>
              </p:nvSpPr>
              <p:spPr bwMode="auto">
                <a:xfrm>
                  <a:off x="951748" y="1179024"/>
                  <a:ext cx="41275" cy="41275"/>
                </a:xfrm>
                <a:custGeom>
                  <a:avLst/>
                  <a:gdLst>
                    <a:gd name="T0" fmla="*/ 11 w 11"/>
                    <a:gd name="T1" fmla="*/ 0 h 11"/>
                    <a:gd name="T2" fmla="*/ 1 w 11"/>
                    <a:gd name="T3" fmla="*/ 0 h 11"/>
                    <a:gd name="T4" fmla="*/ 0 w 11"/>
                    <a:gd name="T5" fmla="*/ 11 h 11"/>
                    <a:gd name="T6" fmla="*/ 10 w 11"/>
                    <a:gd name="T7" fmla="*/ 11 h 11"/>
                    <a:gd name="T8" fmla="*/ 11 w 11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4"/>
                        <a:pt x="1" y="7"/>
                        <a:pt x="0" y="11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0" y="7"/>
                        <a:pt x="11" y="4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89" name="Freeform 51"/>
                <p:cNvSpPr>
                  <a:spLocks/>
                </p:cNvSpPr>
                <p:nvPr/>
              </p:nvSpPr>
              <p:spPr bwMode="auto">
                <a:xfrm>
                  <a:off x="1420061" y="1179024"/>
                  <a:ext cx="41275" cy="41275"/>
                </a:xfrm>
                <a:custGeom>
                  <a:avLst/>
                  <a:gdLst>
                    <a:gd name="T0" fmla="*/ 1 w 11"/>
                    <a:gd name="T1" fmla="*/ 11 h 11"/>
                    <a:gd name="T2" fmla="*/ 11 w 11"/>
                    <a:gd name="T3" fmla="*/ 11 h 11"/>
                    <a:gd name="T4" fmla="*/ 10 w 11"/>
                    <a:gd name="T5" fmla="*/ 0 h 11"/>
                    <a:gd name="T6" fmla="*/ 0 w 11"/>
                    <a:gd name="T7" fmla="*/ 0 h 11"/>
                    <a:gd name="T8" fmla="*/ 1 w 11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1"/>
                      </a:move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11" y="7"/>
                        <a:pt x="10" y="4"/>
                        <a:pt x="1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4"/>
                        <a:pt x="1" y="7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90" name="Rectangle 52"/>
                <p:cNvSpPr>
                  <a:spLocks noChangeArrowheads="1"/>
                </p:cNvSpPr>
                <p:nvPr/>
              </p:nvSpPr>
              <p:spPr bwMode="auto">
                <a:xfrm>
                  <a:off x="1185111" y="1179024"/>
                  <a:ext cx="34925" cy="412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91" name="Freeform 53"/>
                <p:cNvSpPr>
                  <a:spLocks/>
                </p:cNvSpPr>
                <p:nvPr/>
              </p:nvSpPr>
              <p:spPr bwMode="auto">
                <a:xfrm>
                  <a:off x="943810" y="1340950"/>
                  <a:ext cx="38100" cy="41275"/>
                </a:xfrm>
                <a:custGeom>
                  <a:avLst/>
                  <a:gdLst>
                    <a:gd name="T0" fmla="*/ 10 w 10"/>
                    <a:gd name="T1" fmla="*/ 0 h 11"/>
                    <a:gd name="T2" fmla="*/ 0 w 10"/>
                    <a:gd name="T3" fmla="*/ 0 h 11"/>
                    <a:gd name="T4" fmla="*/ 0 w 10"/>
                    <a:gd name="T5" fmla="*/ 11 h 11"/>
                    <a:gd name="T6" fmla="*/ 9 w 10"/>
                    <a:gd name="T7" fmla="*/ 11 h 11"/>
                    <a:gd name="T8" fmla="*/ 10 w 10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1">
                      <a:moveTo>
                        <a:pt x="1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7"/>
                        <a:pt x="0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9" y="7"/>
                        <a:pt x="10" y="3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92" name="Freeform 54"/>
                <p:cNvSpPr>
                  <a:spLocks/>
                </p:cNvSpPr>
                <p:nvPr/>
              </p:nvSpPr>
              <p:spPr bwMode="auto">
                <a:xfrm>
                  <a:off x="1434349" y="1340950"/>
                  <a:ext cx="38100" cy="41275"/>
                </a:xfrm>
                <a:custGeom>
                  <a:avLst/>
                  <a:gdLst>
                    <a:gd name="T0" fmla="*/ 0 w 10"/>
                    <a:gd name="T1" fmla="*/ 11 h 11"/>
                    <a:gd name="T2" fmla="*/ 10 w 10"/>
                    <a:gd name="T3" fmla="*/ 11 h 11"/>
                    <a:gd name="T4" fmla="*/ 9 w 10"/>
                    <a:gd name="T5" fmla="*/ 0 h 11"/>
                    <a:gd name="T6" fmla="*/ 0 w 10"/>
                    <a:gd name="T7" fmla="*/ 0 h 11"/>
                    <a:gd name="T8" fmla="*/ 0 w 10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1">
                      <a:moveTo>
                        <a:pt x="0" y="11"/>
                      </a:move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0" y="7"/>
                        <a:pt x="9" y="3"/>
                        <a:pt x="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7"/>
                        <a:pt x="0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93" name="Rectangle 55"/>
                <p:cNvSpPr>
                  <a:spLocks noChangeArrowheads="1"/>
                </p:cNvSpPr>
                <p:nvPr/>
              </p:nvSpPr>
              <p:spPr bwMode="auto">
                <a:xfrm>
                  <a:off x="1185111" y="1340950"/>
                  <a:ext cx="34925" cy="412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94" name="Freeform 56"/>
                <p:cNvSpPr>
                  <a:spLocks/>
                </p:cNvSpPr>
                <p:nvPr/>
              </p:nvSpPr>
              <p:spPr bwMode="auto">
                <a:xfrm>
                  <a:off x="935873" y="1521925"/>
                  <a:ext cx="34925" cy="41275"/>
                </a:xfrm>
                <a:custGeom>
                  <a:avLst/>
                  <a:gdLst>
                    <a:gd name="T0" fmla="*/ 9 w 9"/>
                    <a:gd name="T1" fmla="*/ 0 h 11"/>
                    <a:gd name="T2" fmla="*/ 0 w 9"/>
                    <a:gd name="T3" fmla="*/ 0 h 11"/>
                    <a:gd name="T4" fmla="*/ 0 w 9"/>
                    <a:gd name="T5" fmla="*/ 11 h 11"/>
                    <a:gd name="T6" fmla="*/ 9 w 9"/>
                    <a:gd name="T7" fmla="*/ 11 h 11"/>
                    <a:gd name="T8" fmla="*/ 9 w 9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"/>
                        <a:pt x="0" y="7"/>
                        <a:pt x="0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9" y="7"/>
                        <a:pt x="9" y="4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95" name="Freeform 57"/>
                <p:cNvSpPr>
                  <a:spLocks/>
                </p:cNvSpPr>
                <p:nvPr/>
              </p:nvSpPr>
              <p:spPr bwMode="auto">
                <a:xfrm>
                  <a:off x="1442286" y="1521925"/>
                  <a:ext cx="38100" cy="41275"/>
                </a:xfrm>
                <a:custGeom>
                  <a:avLst/>
                  <a:gdLst>
                    <a:gd name="T0" fmla="*/ 0 w 10"/>
                    <a:gd name="T1" fmla="*/ 11 h 11"/>
                    <a:gd name="T2" fmla="*/ 10 w 10"/>
                    <a:gd name="T3" fmla="*/ 11 h 11"/>
                    <a:gd name="T4" fmla="*/ 9 w 10"/>
                    <a:gd name="T5" fmla="*/ 0 h 11"/>
                    <a:gd name="T6" fmla="*/ 0 w 10"/>
                    <a:gd name="T7" fmla="*/ 0 h 11"/>
                    <a:gd name="T8" fmla="*/ 0 w 10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1">
                      <a:moveTo>
                        <a:pt x="0" y="11"/>
                      </a:move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0" y="7"/>
                        <a:pt x="9" y="4"/>
                        <a:pt x="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"/>
                        <a:pt x="0" y="7"/>
                        <a:pt x="0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96" name="Rectangle 58"/>
                <p:cNvSpPr>
                  <a:spLocks noChangeArrowheads="1"/>
                </p:cNvSpPr>
                <p:nvPr/>
              </p:nvSpPr>
              <p:spPr bwMode="auto">
                <a:xfrm>
                  <a:off x="1185111" y="1521925"/>
                  <a:ext cx="34925" cy="412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97" name="Rectangle 59"/>
                <p:cNvSpPr>
                  <a:spLocks noChangeArrowheads="1"/>
                </p:cNvSpPr>
                <p:nvPr/>
              </p:nvSpPr>
              <p:spPr bwMode="auto">
                <a:xfrm>
                  <a:off x="1185111" y="1709250"/>
                  <a:ext cx="34925" cy="412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98" name="Group 97"/>
          <p:cNvGrpSpPr/>
          <p:nvPr/>
        </p:nvGrpSpPr>
        <p:grpSpPr>
          <a:xfrm>
            <a:off x="7322240" y="4719893"/>
            <a:ext cx="617788" cy="617788"/>
            <a:chOff x="6942614" y="3637203"/>
            <a:chExt cx="585787" cy="585787"/>
          </a:xfrm>
        </p:grpSpPr>
        <p:sp>
          <p:nvSpPr>
            <p:cNvPr id="99" name="Oval 98"/>
            <p:cNvSpPr/>
            <p:nvPr/>
          </p:nvSpPr>
          <p:spPr>
            <a:xfrm>
              <a:off x="6942614" y="3637203"/>
              <a:ext cx="585787" cy="5857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87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00" name="Shape 1094"/>
            <p:cNvSpPr/>
            <p:nvPr/>
          </p:nvSpPr>
          <p:spPr>
            <a:xfrm>
              <a:off x="7087269" y="3817565"/>
              <a:ext cx="299334" cy="213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56" y="17282"/>
                  </a:moveTo>
                  <a:lnTo>
                    <a:pt x="1544" y="17282"/>
                  </a:lnTo>
                  <a:cubicBezTo>
                    <a:pt x="691" y="17282"/>
                    <a:pt x="0" y="18250"/>
                    <a:pt x="0" y="19441"/>
                  </a:cubicBezTo>
                  <a:cubicBezTo>
                    <a:pt x="0" y="20638"/>
                    <a:pt x="691" y="21600"/>
                    <a:pt x="1544" y="21600"/>
                  </a:cubicBezTo>
                  <a:lnTo>
                    <a:pt x="20056" y="21600"/>
                  </a:lnTo>
                  <a:cubicBezTo>
                    <a:pt x="20909" y="21600"/>
                    <a:pt x="21600" y="20638"/>
                    <a:pt x="21600" y="19441"/>
                  </a:cubicBezTo>
                  <a:cubicBezTo>
                    <a:pt x="21600" y="18250"/>
                    <a:pt x="20909" y="17282"/>
                    <a:pt x="20056" y="17282"/>
                  </a:cubicBezTo>
                  <a:close/>
                  <a:moveTo>
                    <a:pt x="1544" y="4321"/>
                  </a:moveTo>
                  <a:lnTo>
                    <a:pt x="20056" y="4321"/>
                  </a:lnTo>
                  <a:cubicBezTo>
                    <a:pt x="20909" y="4321"/>
                    <a:pt x="21600" y="3353"/>
                    <a:pt x="21600" y="2159"/>
                  </a:cubicBezTo>
                  <a:cubicBezTo>
                    <a:pt x="21600" y="965"/>
                    <a:pt x="20909" y="0"/>
                    <a:pt x="20056" y="0"/>
                  </a:cubicBezTo>
                  <a:lnTo>
                    <a:pt x="1544" y="0"/>
                  </a:lnTo>
                  <a:cubicBezTo>
                    <a:pt x="691" y="0"/>
                    <a:pt x="0" y="965"/>
                    <a:pt x="0" y="2159"/>
                  </a:cubicBezTo>
                  <a:cubicBezTo>
                    <a:pt x="0" y="3353"/>
                    <a:pt x="691" y="4321"/>
                    <a:pt x="1544" y="4321"/>
                  </a:cubicBezTo>
                  <a:close/>
                  <a:moveTo>
                    <a:pt x="20056" y="8640"/>
                  </a:moveTo>
                  <a:lnTo>
                    <a:pt x="1544" y="8640"/>
                  </a:lnTo>
                  <a:cubicBezTo>
                    <a:pt x="691" y="8640"/>
                    <a:pt x="0" y="9608"/>
                    <a:pt x="0" y="10799"/>
                  </a:cubicBezTo>
                  <a:cubicBezTo>
                    <a:pt x="0" y="11996"/>
                    <a:pt x="691" y="12958"/>
                    <a:pt x="1544" y="12958"/>
                  </a:cubicBezTo>
                  <a:lnTo>
                    <a:pt x="20056" y="12958"/>
                  </a:lnTo>
                  <a:cubicBezTo>
                    <a:pt x="20909" y="12958"/>
                    <a:pt x="21600" y="11996"/>
                    <a:pt x="21600" y="10799"/>
                  </a:cubicBezTo>
                  <a:cubicBezTo>
                    <a:pt x="21600" y="9608"/>
                    <a:pt x="20909" y="8640"/>
                    <a:pt x="20056" y="864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375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155" name="Content Placeholder 2"/>
          <p:cNvSpPr txBox="1">
            <a:spLocks/>
          </p:cNvSpPr>
          <p:nvPr/>
        </p:nvSpPr>
        <p:spPr>
          <a:xfrm>
            <a:off x="4820637" y="366080"/>
            <a:ext cx="3217476" cy="3692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399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n-US" sz="2399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6" name="Text Box 11"/>
          <p:cNvSpPr txBox="1">
            <a:spLocks noChangeArrowheads="1"/>
          </p:cNvSpPr>
          <p:nvPr/>
        </p:nvSpPr>
        <p:spPr bwMode="auto">
          <a:xfrm>
            <a:off x="5108654" y="727938"/>
            <a:ext cx="264144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CLICK TO ADD CAPTION TEXT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17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 rot="680677">
            <a:off x="-108813" y="1743820"/>
            <a:ext cx="10131707" cy="3759361"/>
          </a:xfrm>
          <a:custGeom>
            <a:avLst/>
            <a:gdLst>
              <a:gd name="connsiteX0" fmla="*/ 1611 w 2895"/>
              <a:gd name="connsiteY0" fmla="*/ 694 h 1082"/>
              <a:gd name="connsiteX1" fmla="*/ 1740 w 2895"/>
              <a:gd name="connsiteY1" fmla="*/ 588 h 1082"/>
              <a:gd name="connsiteX2" fmla="*/ 2389 w 2895"/>
              <a:gd name="connsiteY2" fmla="*/ 402 h 1082"/>
              <a:gd name="connsiteX3" fmla="*/ 2895 w 2895"/>
              <a:gd name="connsiteY3" fmla="*/ 415 h 1082"/>
              <a:gd name="connsiteX4" fmla="*/ 2878 w 2895"/>
              <a:gd name="connsiteY4" fmla="*/ 424 h 1082"/>
              <a:gd name="connsiteX5" fmla="*/ 2878 w 2895"/>
              <a:gd name="connsiteY5" fmla="*/ 424 h 1082"/>
              <a:gd name="connsiteX6" fmla="*/ 2449 w 2895"/>
              <a:gd name="connsiteY6" fmla="*/ 382 h 1082"/>
              <a:gd name="connsiteX7" fmla="*/ 2801 w 2895"/>
              <a:gd name="connsiteY7" fmla="*/ 0 h 1082"/>
              <a:gd name="connsiteX8" fmla="*/ 2474 w 2895"/>
              <a:gd name="connsiteY8" fmla="*/ 344 h 1082"/>
              <a:gd name="connsiteX9" fmla="*/ 2137 w 2895"/>
              <a:gd name="connsiteY9" fmla="*/ 312 h 1082"/>
              <a:gd name="connsiteX10" fmla="*/ 1711 w 2895"/>
              <a:gd name="connsiteY10" fmla="*/ 545 h 1082"/>
              <a:gd name="connsiteX11" fmla="*/ 1609 w 2895"/>
              <a:gd name="connsiteY11" fmla="*/ 619 h 1082"/>
              <a:gd name="connsiteX12" fmla="*/ 1353 w 2895"/>
              <a:gd name="connsiteY12" fmla="*/ 675 h 1082"/>
              <a:gd name="connsiteX13" fmla="*/ 893 w 2895"/>
              <a:gd name="connsiteY13" fmla="*/ 585 h 1082"/>
              <a:gd name="connsiteX14" fmla="*/ 6 w 2895"/>
              <a:gd name="connsiteY14" fmla="*/ 676 h 1082"/>
              <a:gd name="connsiteX15" fmla="*/ 0 w 2895"/>
              <a:gd name="connsiteY15" fmla="*/ 681 h 1082"/>
              <a:gd name="connsiteX16" fmla="*/ 0 w 2895"/>
              <a:gd name="connsiteY16" fmla="*/ 1070 h 1082"/>
              <a:gd name="connsiteX17" fmla="*/ 56 w 2895"/>
              <a:gd name="connsiteY17" fmla="*/ 908 h 1082"/>
              <a:gd name="connsiteX18" fmla="*/ 325 w 2895"/>
              <a:gd name="connsiteY18" fmla="*/ 673 h 1082"/>
              <a:gd name="connsiteX19" fmla="*/ 973 w 2895"/>
              <a:gd name="connsiteY19" fmla="*/ 702 h 1082"/>
              <a:gd name="connsiteX20" fmla="*/ 1124 w 2895"/>
              <a:gd name="connsiteY20" fmla="*/ 846 h 1082"/>
              <a:gd name="connsiteX21" fmla="*/ 1294 w 2895"/>
              <a:gd name="connsiteY21" fmla="*/ 896 h 1082"/>
              <a:gd name="connsiteX22" fmla="*/ 1550 w 2895"/>
              <a:gd name="connsiteY22" fmla="*/ 906 h 1082"/>
              <a:gd name="connsiteX23" fmla="*/ 1647 w 2895"/>
              <a:gd name="connsiteY23" fmla="*/ 1021 h 1082"/>
              <a:gd name="connsiteX24" fmla="*/ 1850 w 2895"/>
              <a:gd name="connsiteY24" fmla="*/ 1065 h 1082"/>
              <a:gd name="connsiteX25" fmla="*/ 1594 w 2895"/>
              <a:gd name="connsiteY25" fmla="*/ 892 h 1082"/>
              <a:gd name="connsiteX26" fmla="*/ 1752 w 2895"/>
              <a:gd name="connsiteY26" fmla="*/ 953 h 1082"/>
              <a:gd name="connsiteX27" fmla="*/ 2137 w 2895"/>
              <a:gd name="connsiteY27" fmla="*/ 855 h 1082"/>
              <a:gd name="connsiteX28" fmla="*/ 1744 w 2895"/>
              <a:gd name="connsiteY28" fmla="*/ 913 h 1082"/>
              <a:gd name="connsiteX29" fmla="*/ 1617 w 2895"/>
              <a:gd name="connsiteY29" fmla="*/ 837 h 1082"/>
              <a:gd name="connsiteX30" fmla="*/ 1456 w 2895"/>
              <a:gd name="connsiteY30" fmla="*/ 829 h 1082"/>
              <a:gd name="connsiteX31" fmla="*/ 954 w 2895"/>
              <a:gd name="connsiteY31" fmla="*/ 697 h 1082"/>
              <a:gd name="connsiteX32" fmla="*/ 1611 w 2895"/>
              <a:gd name="connsiteY32" fmla="*/ 694 h 1082"/>
              <a:gd name="connsiteX0" fmla="*/ 1611 w 2895"/>
              <a:gd name="connsiteY0" fmla="*/ 694 h 1082"/>
              <a:gd name="connsiteX1" fmla="*/ 1740 w 2895"/>
              <a:gd name="connsiteY1" fmla="*/ 588 h 1082"/>
              <a:gd name="connsiteX2" fmla="*/ 2389 w 2895"/>
              <a:gd name="connsiteY2" fmla="*/ 402 h 1082"/>
              <a:gd name="connsiteX3" fmla="*/ 2895 w 2895"/>
              <a:gd name="connsiteY3" fmla="*/ 415 h 1082"/>
              <a:gd name="connsiteX4" fmla="*/ 2878 w 2895"/>
              <a:gd name="connsiteY4" fmla="*/ 424 h 1082"/>
              <a:gd name="connsiteX5" fmla="*/ 2878 w 2895"/>
              <a:gd name="connsiteY5" fmla="*/ 424 h 1082"/>
              <a:gd name="connsiteX6" fmla="*/ 2449 w 2895"/>
              <a:gd name="connsiteY6" fmla="*/ 382 h 1082"/>
              <a:gd name="connsiteX7" fmla="*/ 2801 w 2895"/>
              <a:gd name="connsiteY7" fmla="*/ 0 h 1082"/>
              <a:gd name="connsiteX8" fmla="*/ 2474 w 2895"/>
              <a:gd name="connsiteY8" fmla="*/ 344 h 1082"/>
              <a:gd name="connsiteX9" fmla="*/ 2137 w 2895"/>
              <a:gd name="connsiteY9" fmla="*/ 312 h 1082"/>
              <a:gd name="connsiteX10" fmla="*/ 1711 w 2895"/>
              <a:gd name="connsiteY10" fmla="*/ 545 h 1082"/>
              <a:gd name="connsiteX11" fmla="*/ 1609 w 2895"/>
              <a:gd name="connsiteY11" fmla="*/ 619 h 1082"/>
              <a:gd name="connsiteX12" fmla="*/ 1353 w 2895"/>
              <a:gd name="connsiteY12" fmla="*/ 675 h 1082"/>
              <a:gd name="connsiteX13" fmla="*/ 893 w 2895"/>
              <a:gd name="connsiteY13" fmla="*/ 585 h 1082"/>
              <a:gd name="connsiteX14" fmla="*/ 6 w 2895"/>
              <a:gd name="connsiteY14" fmla="*/ 676 h 1082"/>
              <a:gd name="connsiteX15" fmla="*/ 0 w 2895"/>
              <a:gd name="connsiteY15" fmla="*/ 681 h 1082"/>
              <a:gd name="connsiteX16" fmla="*/ 0 w 2895"/>
              <a:gd name="connsiteY16" fmla="*/ 1070 h 1082"/>
              <a:gd name="connsiteX17" fmla="*/ 56 w 2895"/>
              <a:gd name="connsiteY17" fmla="*/ 908 h 1082"/>
              <a:gd name="connsiteX18" fmla="*/ 325 w 2895"/>
              <a:gd name="connsiteY18" fmla="*/ 673 h 1082"/>
              <a:gd name="connsiteX19" fmla="*/ 973 w 2895"/>
              <a:gd name="connsiteY19" fmla="*/ 702 h 1082"/>
              <a:gd name="connsiteX20" fmla="*/ 1294 w 2895"/>
              <a:gd name="connsiteY20" fmla="*/ 896 h 1082"/>
              <a:gd name="connsiteX21" fmla="*/ 1550 w 2895"/>
              <a:gd name="connsiteY21" fmla="*/ 906 h 1082"/>
              <a:gd name="connsiteX22" fmla="*/ 1647 w 2895"/>
              <a:gd name="connsiteY22" fmla="*/ 1021 h 1082"/>
              <a:gd name="connsiteX23" fmla="*/ 1850 w 2895"/>
              <a:gd name="connsiteY23" fmla="*/ 1065 h 1082"/>
              <a:gd name="connsiteX24" fmla="*/ 1594 w 2895"/>
              <a:gd name="connsiteY24" fmla="*/ 892 h 1082"/>
              <a:gd name="connsiteX25" fmla="*/ 1752 w 2895"/>
              <a:gd name="connsiteY25" fmla="*/ 953 h 1082"/>
              <a:gd name="connsiteX26" fmla="*/ 2137 w 2895"/>
              <a:gd name="connsiteY26" fmla="*/ 855 h 1082"/>
              <a:gd name="connsiteX27" fmla="*/ 1744 w 2895"/>
              <a:gd name="connsiteY27" fmla="*/ 913 h 1082"/>
              <a:gd name="connsiteX28" fmla="*/ 1617 w 2895"/>
              <a:gd name="connsiteY28" fmla="*/ 837 h 1082"/>
              <a:gd name="connsiteX29" fmla="*/ 1456 w 2895"/>
              <a:gd name="connsiteY29" fmla="*/ 829 h 1082"/>
              <a:gd name="connsiteX30" fmla="*/ 954 w 2895"/>
              <a:gd name="connsiteY30" fmla="*/ 697 h 1082"/>
              <a:gd name="connsiteX31" fmla="*/ 1611 w 2895"/>
              <a:gd name="connsiteY31" fmla="*/ 694 h 1082"/>
              <a:gd name="connsiteX0" fmla="*/ 1611 w 2895"/>
              <a:gd name="connsiteY0" fmla="*/ 694 h 1082"/>
              <a:gd name="connsiteX1" fmla="*/ 1740 w 2895"/>
              <a:gd name="connsiteY1" fmla="*/ 588 h 1082"/>
              <a:gd name="connsiteX2" fmla="*/ 2389 w 2895"/>
              <a:gd name="connsiteY2" fmla="*/ 402 h 1082"/>
              <a:gd name="connsiteX3" fmla="*/ 2895 w 2895"/>
              <a:gd name="connsiteY3" fmla="*/ 415 h 1082"/>
              <a:gd name="connsiteX4" fmla="*/ 2878 w 2895"/>
              <a:gd name="connsiteY4" fmla="*/ 424 h 1082"/>
              <a:gd name="connsiteX5" fmla="*/ 2878 w 2895"/>
              <a:gd name="connsiteY5" fmla="*/ 424 h 1082"/>
              <a:gd name="connsiteX6" fmla="*/ 2449 w 2895"/>
              <a:gd name="connsiteY6" fmla="*/ 382 h 1082"/>
              <a:gd name="connsiteX7" fmla="*/ 2801 w 2895"/>
              <a:gd name="connsiteY7" fmla="*/ 0 h 1082"/>
              <a:gd name="connsiteX8" fmla="*/ 2474 w 2895"/>
              <a:gd name="connsiteY8" fmla="*/ 344 h 1082"/>
              <a:gd name="connsiteX9" fmla="*/ 2137 w 2895"/>
              <a:gd name="connsiteY9" fmla="*/ 312 h 1082"/>
              <a:gd name="connsiteX10" fmla="*/ 1711 w 2895"/>
              <a:gd name="connsiteY10" fmla="*/ 545 h 1082"/>
              <a:gd name="connsiteX11" fmla="*/ 1609 w 2895"/>
              <a:gd name="connsiteY11" fmla="*/ 619 h 1082"/>
              <a:gd name="connsiteX12" fmla="*/ 1353 w 2895"/>
              <a:gd name="connsiteY12" fmla="*/ 675 h 1082"/>
              <a:gd name="connsiteX13" fmla="*/ 893 w 2895"/>
              <a:gd name="connsiteY13" fmla="*/ 585 h 1082"/>
              <a:gd name="connsiteX14" fmla="*/ 6 w 2895"/>
              <a:gd name="connsiteY14" fmla="*/ 676 h 1082"/>
              <a:gd name="connsiteX15" fmla="*/ 0 w 2895"/>
              <a:gd name="connsiteY15" fmla="*/ 681 h 1082"/>
              <a:gd name="connsiteX16" fmla="*/ 0 w 2895"/>
              <a:gd name="connsiteY16" fmla="*/ 1070 h 1082"/>
              <a:gd name="connsiteX17" fmla="*/ 56 w 2895"/>
              <a:gd name="connsiteY17" fmla="*/ 908 h 1082"/>
              <a:gd name="connsiteX18" fmla="*/ 325 w 2895"/>
              <a:gd name="connsiteY18" fmla="*/ 673 h 1082"/>
              <a:gd name="connsiteX19" fmla="*/ 973 w 2895"/>
              <a:gd name="connsiteY19" fmla="*/ 702 h 1082"/>
              <a:gd name="connsiteX20" fmla="*/ 1550 w 2895"/>
              <a:gd name="connsiteY20" fmla="*/ 906 h 1082"/>
              <a:gd name="connsiteX21" fmla="*/ 1647 w 2895"/>
              <a:gd name="connsiteY21" fmla="*/ 1021 h 1082"/>
              <a:gd name="connsiteX22" fmla="*/ 1850 w 2895"/>
              <a:gd name="connsiteY22" fmla="*/ 1065 h 1082"/>
              <a:gd name="connsiteX23" fmla="*/ 1594 w 2895"/>
              <a:gd name="connsiteY23" fmla="*/ 892 h 1082"/>
              <a:gd name="connsiteX24" fmla="*/ 1752 w 2895"/>
              <a:gd name="connsiteY24" fmla="*/ 953 h 1082"/>
              <a:gd name="connsiteX25" fmla="*/ 2137 w 2895"/>
              <a:gd name="connsiteY25" fmla="*/ 855 h 1082"/>
              <a:gd name="connsiteX26" fmla="*/ 1744 w 2895"/>
              <a:gd name="connsiteY26" fmla="*/ 913 h 1082"/>
              <a:gd name="connsiteX27" fmla="*/ 1617 w 2895"/>
              <a:gd name="connsiteY27" fmla="*/ 837 h 1082"/>
              <a:gd name="connsiteX28" fmla="*/ 1456 w 2895"/>
              <a:gd name="connsiteY28" fmla="*/ 829 h 1082"/>
              <a:gd name="connsiteX29" fmla="*/ 954 w 2895"/>
              <a:gd name="connsiteY29" fmla="*/ 697 h 1082"/>
              <a:gd name="connsiteX30" fmla="*/ 1611 w 2895"/>
              <a:gd name="connsiteY30" fmla="*/ 694 h 1082"/>
              <a:gd name="connsiteX0" fmla="*/ 1611 w 2895"/>
              <a:gd name="connsiteY0" fmla="*/ 694 h 1082"/>
              <a:gd name="connsiteX1" fmla="*/ 1740 w 2895"/>
              <a:gd name="connsiteY1" fmla="*/ 588 h 1082"/>
              <a:gd name="connsiteX2" fmla="*/ 2389 w 2895"/>
              <a:gd name="connsiteY2" fmla="*/ 402 h 1082"/>
              <a:gd name="connsiteX3" fmla="*/ 2895 w 2895"/>
              <a:gd name="connsiteY3" fmla="*/ 415 h 1082"/>
              <a:gd name="connsiteX4" fmla="*/ 2878 w 2895"/>
              <a:gd name="connsiteY4" fmla="*/ 424 h 1082"/>
              <a:gd name="connsiteX5" fmla="*/ 2878 w 2895"/>
              <a:gd name="connsiteY5" fmla="*/ 424 h 1082"/>
              <a:gd name="connsiteX6" fmla="*/ 2449 w 2895"/>
              <a:gd name="connsiteY6" fmla="*/ 382 h 1082"/>
              <a:gd name="connsiteX7" fmla="*/ 2801 w 2895"/>
              <a:gd name="connsiteY7" fmla="*/ 0 h 1082"/>
              <a:gd name="connsiteX8" fmla="*/ 2474 w 2895"/>
              <a:gd name="connsiteY8" fmla="*/ 344 h 1082"/>
              <a:gd name="connsiteX9" fmla="*/ 2137 w 2895"/>
              <a:gd name="connsiteY9" fmla="*/ 312 h 1082"/>
              <a:gd name="connsiteX10" fmla="*/ 1711 w 2895"/>
              <a:gd name="connsiteY10" fmla="*/ 545 h 1082"/>
              <a:gd name="connsiteX11" fmla="*/ 1609 w 2895"/>
              <a:gd name="connsiteY11" fmla="*/ 619 h 1082"/>
              <a:gd name="connsiteX12" fmla="*/ 1353 w 2895"/>
              <a:gd name="connsiteY12" fmla="*/ 675 h 1082"/>
              <a:gd name="connsiteX13" fmla="*/ 893 w 2895"/>
              <a:gd name="connsiteY13" fmla="*/ 585 h 1082"/>
              <a:gd name="connsiteX14" fmla="*/ 6 w 2895"/>
              <a:gd name="connsiteY14" fmla="*/ 676 h 1082"/>
              <a:gd name="connsiteX15" fmla="*/ 0 w 2895"/>
              <a:gd name="connsiteY15" fmla="*/ 681 h 1082"/>
              <a:gd name="connsiteX16" fmla="*/ 0 w 2895"/>
              <a:gd name="connsiteY16" fmla="*/ 1070 h 1082"/>
              <a:gd name="connsiteX17" fmla="*/ 56 w 2895"/>
              <a:gd name="connsiteY17" fmla="*/ 908 h 1082"/>
              <a:gd name="connsiteX18" fmla="*/ 325 w 2895"/>
              <a:gd name="connsiteY18" fmla="*/ 673 h 1082"/>
              <a:gd name="connsiteX19" fmla="*/ 973 w 2895"/>
              <a:gd name="connsiteY19" fmla="*/ 702 h 1082"/>
              <a:gd name="connsiteX20" fmla="*/ 1550 w 2895"/>
              <a:gd name="connsiteY20" fmla="*/ 906 h 1082"/>
              <a:gd name="connsiteX21" fmla="*/ 1647 w 2895"/>
              <a:gd name="connsiteY21" fmla="*/ 1021 h 1082"/>
              <a:gd name="connsiteX22" fmla="*/ 1850 w 2895"/>
              <a:gd name="connsiteY22" fmla="*/ 1065 h 1082"/>
              <a:gd name="connsiteX23" fmla="*/ 1594 w 2895"/>
              <a:gd name="connsiteY23" fmla="*/ 892 h 1082"/>
              <a:gd name="connsiteX24" fmla="*/ 1752 w 2895"/>
              <a:gd name="connsiteY24" fmla="*/ 953 h 1082"/>
              <a:gd name="connsiteX25" fmla="*/ 2137 w 2895"/>
              <a:gd name="connsiteY25" fmla="*/ 855 h 1082"/>
              <a:gd name="connsiteX26" fmla="*/ 1744 w 2895"/>
              <a:gd name="connsiteY26" fmla="*/ 913 h 1082"/>
              <a:gd name="connsiteX27" fmla="*/ 1617 w 2895"/>
              <a:gd name="connsiteY27" fmla="*/ 837 h 1082"/>
              <a:gd name="connsiteX28" fmla="*/ 954 w 2895"/>
              <a:gd name="connsiteY28" fmla="*/ 697 h 1082"/>
              <a:gd name="connsiteX29" fmla="*/ 1611 w 2895"/>
              <a:gd name="connsiteY29" fmla="*/ 694 h 1082"/>
              <a:gd name="connsiteX0" fmla="*/ 1611 w 2895"/>
              <a:gd name="connsiteY0" fmla="*/ 694 h 1082"/>
              <a:gd name="connsiteX1" fmla="*/ 1740 w 2895"/>
              <a:gd name="connsiteY1" fmla="*/ 588 h 1082"/>
              <a:gd name="connsiteX2" fmla="*/ 2389 w 2895"/>
              <a:gd name="connsiteY2" fmla="*/ 402 h 1082"/>
              <a:gd name="connsiteX3" fmla="*/ 2895 w 2895"/>
              <a:gd name="connsiteY3" fmla="*/ 415 h 1082"/>
              <a:gd name="connsiteX4" fmla="*/ 2878 w 2895"/>
              <a:gd name="connsiteY4" fmla="*/ 424 h 1082"/>
              <a:gd name="connsiteX5" fmla="*/ 2878 w 2895"/>
              <a:gd name="connsiteY5" fmla="*/ 424 h 1082"/>
              <a:gd name="connsiteX6" fmla="*/ 2449 w 2895"/>
              <a:gd name="connsiteY6" fmla="*/ 382 h 1082"/>
              <a:gd name="connsiteX7" fmla="*/ 2801 w 2895"/>
              <a:gd name="connsiteY7" fmla="*/ 0 h 1082"/>
              <a:gd name="connsiteX8" fmla="*/ 2474 w 2895"/>
              <a:gd name="connsiteY8" fmla="*/ 344 h 1082"/>
              <a:gd name="connsiteX9" fmla="*/ 2137 w 2895"/>
              <a:gd name="connsiteY9" fmla="*/ 312 h 1082"/>
              <a:gd name="connsiteX10" fmla="*/ 1711 w 2895"/>
              <a:gd name="connsiteY10" fmla="*/ 545 h 1082"/>
              <a:gd name="connsiteX11" fmla="*/ 1609 w 2895"/>
              <a:gd name="connsiteY11" fmla="*/ 619 h 1082"/>
              <a:gd name="connsiteX12" fmla="*/ 1353 w 2895"/>
              <a:gd name="connsiteY12" fmla="*/ 675 h 1082"/>
              <a:gd name="connsiteX13" fmla="*/ 893 w 2895"/>
              <a:gd name="connsiteY13" fmla="*/ 585 h 1082"/>
              <a:gd name="connsiteX14" fmla="*/ 6 w 2895"/>
              <a:gd name="connsiteY14" fmla="*/ 676 h 1082"/>
              <a:gd name="connsiteX15" fmla="*/ 0 w 2895"/>
              <a:gd name="connsiteY15" fmla="*/ 681 h 1082"/>
              <a:gd name="connsiteX16" fmla="*/ 0 w 2895"/>
              <a:gd name="connsiteY16" fmla="*/ 1070 h 1082"/>
              <a:gd name="connsiteX17" fmla="*/ 56 w 2895"/>
              <a:gd name="connsiteY17" fmla="*/ 908 h 1082"/>
              <a:gd name="connsiteX18" fmla="*/ 325 w 2895"/>
              <a:gd name="connsiteY18" fmla="*/ 673 h 1082"/>
              <a:gd name="connsiteX19" fmla="*/ 973 w 2895"/>
              <a:gd name="connsiteY19" fmla="*/ 702 h 1082"/>
              <a:gd name="connsiteX20" fmla="*/ 1550 w 2895"/>
              <a:gd name="connsiteY20" fmla="*/ 906 h 1082"/>
              <a:gd name="connsiteX21" fmla="*/ 1647 w 2895"/>
              <a:gd name="connsiteY21" fmla="*/ 1021 h 1082"/>
              <a:gd name="connsiteX22" fmla="*/ 1850 w 2895"/>
              <a:gd name="connsiteY22" fmla="*/ 1065 h 1082"/>
              <a:gd name="connsiteX23" fmla="*/ 1594 w 2895"/>
              <a:gd name="connsiteY23" fmla="*/ 892 h 1082"/>
              <a:gd name="connsiteX24" fmla="*/ 1752 w 2895"/>
              <a:gd name="connsiteY24" fmla="*/ 953 h 1082"/>
              <a:gd name="connsiteX25" fmla="*/ 2137 w 2895"/>
              <a:gd name="connsiteY25" fmla="*/ 855 h 1082"/>
              <a:gd name="connsiteX26" fmla="*/ 1744 w 2895"/>
              <a:gd name="connsiteY26" fmla="*/ 913 h 1082"/>
              <a:gd name="connsiteX27" fmla="*/ 1617 w 2895"/>
              <a:gd name="connsiteY27" fmla="*/ 837 h 1082"/>
              <a:gd name="connsiteX28" fmla="*/ 1617 w 2895"/>
              <a:gd name="connsiteY28" fmla="*/ 834 h 1082"/>
              <a:gd name="connsiteX29" fmla="*/ 954 w 2895"/>
              <a:gd name="connsiteY29" fmla="*/ 697 h 1082"/>
              <a:gd name="connsiteX30" fmla="*/ 1611 w 2895"/>
              <a:gd name="connsiteY30" fmla="*/ 694 h 1082"/>
              <a:gd name="connsiteX0" fmla="*/ 1611 w 2895"/>
              <a:gd name="connsiteY0" fmla="*/ 694 h 1082"/>
              <a:gd name="connsiteX1" fmla="*/ 1740 w 2895"/>
              <a:gd name="connsiteY1" fmla="*/ 588 h 1082"/>
              <a:gd name="connsiteX2" fmla="*/ 2389 w 2895"/>
              <a:gd name="connsiteY2" fmla="*/ 402 h 1082"/>
              <a:gd name="connsiteX3" fmla="*/ 2895 w 2895"/>
              <a:gd name="connsiteY3" fmla="*/ 415 h 1082"/>
              <a:gd name="connsiteX4" fmla="*/ 2878 w 2895"/>
              <a:gd name="connsiteY4" fmla="*/ 424 h 1082"/>
              <a:gd name="connsiteX5" fmla="*/ 2878 w 2895"/>
              <a:gd name="connsiteY5" fmla="*/ 424 h 1082"/>
              <a:gd name="connsiteX6" fmla="*/ 2449 w 2895"/>
              <a:gd name="connsiteY6" fmla="*/ 382 h 1082"/>
              <a:gd name="connsiteX7" fmla="*/ 2801 w 2895"/>
              <a:gd name="connsiteY7" fmla="*/ 0 h 1082"/>
              <a:gd name="connsiteX8" fmla="*/ 2474 w 2895"/>
              <a:gd name="connsiteY8" fmla="*/ 344 h 1082"/>
              <a:gd name="connsiteX9" fmla="*/ 2137 w 2895"/>
              <a:gd name="connsiteY9" fmla="*/ 312 h 1082"/>
              <a:gd name="connsiteX10" fmla="*/ 1711 w 2895"/>
              <a:gd name="connsiteY10" fmla="*/ 545 h 1082"/>
              <a:gd name="connsiteX11" fmla="*/ 1609 w 2895"/>
              <a:gd name="connsiteY11" fmla="*/ 619 h 1082"/>
              <a:gd name="connsiteX12" fmla="*/ 1353 w 2895"/>
              <a:gd name="connsiteY12" fmla="*/ 675 h 1082"/>
              <a:gd name="connsiteX13" fmla="*/ 893 w 2895"/>
              <a:gd name="connsiteY13" fmla="*/ 585 h 1082"/>
              <a:gd name="connsiteX14" fmla="*/ 6 w 2895"/>
              <a:gd name="connsiteY14" fmla="*/ 676 h 1082"/>
              <a:gd name="connsiteX15" fmla="*/ 0 w 2895"/>
              <a:gd name="connsiteY15" fmla="*/ 681 h 1082"/>
              <a:gd name="connsiteX16" fmla="*/ 0 w 2895"/>
              <a:gd name="connsiteY16" fmla="*/ 1070 h 1082"/>
              <a:gd name="connsiteX17" fmla="*/ 56 w 2895"/>
              <a:gd name="connsiteY17" fmla="*/ 908 h 1082"/>
              <a:gd name="connsiteX18" fmla="*/ 325 w 2895"/>
              <a:gd name="connsiteY18" fmla="*/ 673 h 1082"/>
              <a:gd name="connsiteX19" fmla="*/ 973 w 2895"/>
              <a:gd name="connsiteY19" fmla="*/ 702 h 1082"/>
              <a:gd name="connsiteX20" fmla="*/ 1550 w 2895"/>
              <a:gd name="connsiteY20" fmla="*/ 906 h 1082"/>
              <a:gd name="connsiteX21" fmla="*/ 1647 w 2895"/>
              <a:gd name="connsiteY21" fmla="*/ 1021 h 1082"/>
              <a:gd name="connsiteX22" fmla="*/ 1850 w 2895"/>
              <a:gd name="connsiteY22" fmla="*/ 1065 h 1082"/>
              <a:gd name="connsiteX23" fmla="*/ 1594 w 2895"/>
              <a:gd name="connsiteY23" fmla="*/ 892 h 1082"/>
              <a:gd name="connsiteX24" fmla="*/ 1752 w 2895"/>
              <a:gd name="connsiteY24" fmla="*/ 953 h 1082"/>
              <a:gd name="connsiteX25" fmla="*/ 2137 w 2895"/>
              <a:gd name="connsiteY25" fmla="*/ 855 h 1082"/>
              <a:gd name="connsiteX26" fmla="*/ 1744 w 2895"/>
              <a:gd name="connsiteY26" fmla="*/ 913 h 1082"/>
              <a:gd name="connsiteX27" fmla="*/ 1617 w 2895"/>
              <a:gd name="connsiteY27" fmla="*/ 837 h 1082"/>
              <a:gd name="connsiteX28" fmla="*/ 954 w 2895"/>
              <a:gd name="connsiteY28" fmla="*/ 697 h 1082"/>
              <a:gd name="connsiteX29" fmla="*/ 1611 w 2895"/>
              <a:gd name="connsiteY29" fmla="*/ 694 h 1082"/>
              <a:gd name="connsiteX0" fmla="*/ 1617 w 2895"/>
              <a:gd name="connsiteY0" fmla="*/ 837 h 1082"/>
              <a:gd name="connsiteX1" fmla="*/ 954 w 2895"/>
              <a:gd name="connsiteY1" fmla="*/ 697 h 1082"/>
              <a:gd name="connsiteX2" fmla="*/ 1611 w 2895"/>
              <a:gd name="connsiteY2" fmla="*/ 694 h 1082"/>
              <a:gd name="connsiteX3" fmla="*/ 1740 w 2895"/>
              <a:gd name="connsiteY3" fmla="*/ 588 h 1082"/>
              <a:gd name="connsiteX4" fmla="*/ 2389 w 2895"/>
              <a:gd name="connsiteY4" fmla="*/ 402 h 1082"/>
              <a:gd name="connsiteX5" fmla="*/ 2895 w 2895"/>
              <a:gd name="connsiteY5" fmla="*/ 415 h 1082"/>
              <a:gd name="connsiteX6" fmla="*/ 2878 w 2895"/>
              <a:gd name="connsiteY6" fmla="*/ 424 h 1082"/>
              <a:gd name="connsiteX7" fmla="*/ 2878 w 2895"/>
              <a:gd name="connsiteY7" fmla="*/ 424 h 1082"/>
              <a:gd name="connsiteX8" fmla="*/ 2449 w 2895"/>
              <a:gd name="connsiteY8" fmla="*/ 382 h 1082"/>
              <a:gd name="connsiteX9" fmla="*/ 2801 w 2895"/>
              <a:gd name="connsiteY9" fmla="*/ 0 h 1082"/>
              <a:gd name="connsiteX10" fmla="*/ 2474 w 2895"/>
              <a:gd name="connsiteY10" fmla="*/ 344 h 1082"/>
              <a:gd name="connsiteX11" fmla="*/ 2137 w 2895"/>
              <a:gd name="connsiteY11" fmla="*/ 312 h 1082"/>
              <a:gd name="connsiteX12" fmla="*/ 1711 w 2895"/>
              <a:gd name="connsiteY12" fmla="*/ 545 h 1082"/>
              <a:gd name="connsiteX13" fmla="*/ 1609 w 2895"/>
              <a:gd name="connsiteY13" fmla="*/ 619 h 1082"/>
              <a:gd name="connsiteX14" fmla="*/ 1353 w 2895"/>
              <a:gd name="connsiteY14" fmla="*/ 675 h 1082"/>
              <a:gd name="connsiteX15" fmla="*/ 893 w 2895"/>
              <a:gd name="connsiteY15" fmla="*/ 585 h 1082"/>
              <a:gd name="connsiteX16" fmla="*/ 6 w 2895"/>
              <a:gd name="connsiteY16" fmla="*/ 676 h 1082"/>
              <a:gd name="connsiteX17" fmla="*/ 0 w 2895"/>
              <a:gd name="connsiteY17" fmla="*/ 681 h 1082"/>
              <a:gd name="connsiteX18" fmla="*/ 0 w 2895"/>
              <a:gd name="connsiteY18" fmla="*/ 1070 h 1082"/>
              <a:gd name="connsiteX19" fmla="*/ 56 w 2895"/>
              <a:gd name="connsiteY19" fmla="*/ 908 h 1082"/>
              <a:gd name="connsiteX20" fmla="*/ 325 w 2895"/>
              <a:gd name="connsiteY20" fmla="*/ 673 h 1082"/>
              <a:gd name="connsiteX21" fmla="*/ 973 w 2895"/>
              <a:gd name="connsiteY21" fmla="*/ 702 h 1082"/>
              <a:gd name="connsiteX22" fmla="*/ 1550 w 2895"/>
              <a:gd name="connsiteY22" fmla="*/ 906 h 1082"/>
              <a:gd name="connsiteX23" fmla="*/ 1647 w 2895"/>
              <a:gd name="connsiteY23" fmla="*/ 1021 h 1082"/>
              <a:gd name="connsiteX24" fmla="*/ 1850 w 2895"/>
              <a:gd name="connsiteY24" fmla="*/ 1065 h 1082"/>
              <a:gd name="connsiteX25" fmla="*/ 1594 w 2895"/>
              <a:gd name="connsiteY25" fmla="*/ 892 h 1082"/>
              <a:gd name="connsiteX26" fmla="*/ 1752 w 2895"/>
              <a:gd name="connsiteY26" fmla="*/ 953 h 1082"/>
              <a:gd name="connsiteX27" fmla="*/ 2137 w 2895"/>
              <a:gd name="connsiteY27" fmla="*/ 855 h 1082"/>
              <a:gd name="connsiteX28" fmla="*/ 1782 w 2895"/>
              <a:gd name="connsiteY28" fmla="*/ 951 h 1082"/>
              <a:gd name="connsiteX0" fmla="*/ 954 w 2895"/>
              <a:gd name="connsiteY0" fmla="*/ 697 h 1082"/>
              <a:gd name="connsiteX1" fmla="*/ 1611 w 2895"/>
              <a:gd name="connsiteY1" fmla="*/ 694 h 1082"/>
              <a:gd name="connsiteX2" fmla="*/ 1740 w 2895"/>
              <a:gd name="connsiteY2" fmla="*/ 588 h 1082"/>
              <a:gd name="connsiteX3" fmla="*/ 2389 w 2895"/>
              <a:gd name="connsiteY3" fmla="*/ 402 h 1082"/>
              <a:gd name="connsiteX4" fmla="*/ 2895 w 2895"/>
              <a:gd name="connsiteY4" fmla="*/ 415 h 1082"/>
              <a:gd name="connsiteX5" fmla="*/ 2878 w 2895"/>
              <a:gd name="connsiteY5" fmla="*/ 424 h 1082"/>
              <a:gd name="connsiteX6" fmla="*/ 2878 w 2895"/>
              <a:gd name="connsiteY6" fmla="*/ 424 h 1082"/>
              <a:gd name="connsiteX7" fmla="*/ 2449 w 2895"/>
              <a:gd name="connsiteY7" fmla="*/ 382 h 1082"/>
              <a:gd name="connsiteX8" fmla="*/ 2801 w 2895"/>
              <a:gd name="connsiteY8" fmla="*/ 0 h 1082"/>
              <a:gd name="connsiteX9" fmla="*/ 2474 w 2895"/>
              <a:gd name="connsiteY9" fmla="*/ 344 h 1082"/>
              <a:gd name="connsiteX10" fmla="*/ 2137 w 2895"/>
              <a:gd name="connsiteY10" fmla="*/ 312 h 1082"/>
              <a:gd name="connsiteX11" fmla="*/ 1711 w 2895"/>
              <a:gd name="connsiteY11" fmla="*/ 545 h 1082"/>
              <a:gd name="connsiteX12" fmla="*/ 1609 w 2895"/>
              <a:gd name="connsiteY12" fmla="*/ 619 h 1082"/>
              <a:gd name="connsiteX13" fmla="*/ 1353 w 2895"/>
              <a:gd name="connsiteY13" fmla="*/ 675 h 1082"/>
              <a:gd name="connsiteX14" fmla="*/ 893 w 2895"/>
              <a:gd name="connsiteY14" fmla="*/ 585 h 1082"/>
              <a:gd name="connsiteX15" fmla="*/ 6 w 2895"/>
              <a:gd name="connsiteY15" fmla="*/ 676 h 1082"/>
              <a:gd name="connsiteX16" fmla="*/ 0 w 2895"/>
              <a:gd name="connsiteY16" fmla="*/ 681 h 1082"/>
              <a:gd name="connsiteX17" fmla="*/ 0 w 2895"/>
              <a:gd name="connsiteY17" fmla="*/ 1070 h 1082"/>
              <a:gd name="connsiteX18" fmla="*/ 56 w 2895"/>
              <a:gd name="connsiteY18" fmla="*/ 908 h 1082"/>
              <a:gd name="connsiteX19" fmla="*/ 325 w 2895"/>
              <a:gd name="connsiteY19" fmla="*/ 673 h 1082"/>
              <a:gd name="connsiteX20" fmla="*/ 973 w 2895"/>
              <a:gd name="connsiteY20" fmla="*/ 702 h 1082"/>
              <a:gd name="connsiteX21" fmla="*/ 1550 w 2895"/>
              <a:gd name="connsiteY21" fmla="*/ 906 h 1082"/>
              <a:gd name="connsiteX22" fmla="*/ 1647 w 2895"/>
              <a:gd name="connsiteY22" fmla="*/ 1021 h 1082"/>
              <a:gd name="connsiteX23" fmla="*/ 1850 w 2895"/>
              <a:gd name="connsiteY23" fmla="*/ 1065 h 1082"/>
              <a:gd name="connsiteX24" fmla="*/ 1594 w 2895"/>
              <a:gd name="connsiteY24" fmla="*/ 892 h 1082"/>
              <a:gd name="connsiteX25" fmla="*/ 1752 w 2895"/>
              <a:gd name="connsiteY25" fmla="*/ 953 h 1082"/>
              <a:gd name="connsiteX26" fmla="*/ 2137 w 2895"/>
              <a:gd name="connsiteY26" fmla="*/ 855 h 1082"/>
              <a:gd name="connsiteX27" fmla="*/ 1782 w 2895"/>
              <a:gd name="connsiteY27" fmla="*/ 951 h 1082"/>
              <a:gd name="connsiteX0" fmla="*/ 954 w 2895"/>
              <a:gd name="connsiteY0" fmla="*/ 697 h 1082"/>
              <a:gd name="connsiteX1" fmla="*/ 1611 w 2895"/>
              <a:gd name="connsiteY1" fmla="*/ 694 h 1082"/>
              <a:gd name="connsiteX2" fmla="*/ 1740 w 2895"/>
              <a:gd name="connsiteY2" fmla="*/ 588 h 1082"/>
              <a:gd name="connsiteX3" fmla="*/ 2389 w 2895"/>
              <a:gd name="connsiteY3" fmla="*/ 402 h 1082"/>
              <a:gd name="connsiteX4" fmla="*/ 2895 w 2895"/>
              <a:gd name="connsiteY4" fmla="*/ 415 h 1082"/>
              <a:gd name="connsiteX5" fmla="*/ 2878 w 2895"/>
              <a:gd name="connsiteY5" fmla="*/ 424 h 1082"/>
              <a:gd name="connsiteX6" fmla="*/ 2878 w 2895"/>
              <a:gd name="connsiteY6" fmla="*/ 424 h 1082"/>
              <a:gd name="connsiteX7" fmla="*/ 2449 w 2895"/>
              <a:gd name="connsiteY7" fmla="*/ 382 h 1082"/>
              <a:gd name="connsiteX8" fmla="*/ 2801 w 2895"/>
              <a:gd name="connsiteY8" fmla="*/ 0 h 1082"/>
              <a:gd name="connsiteX9" fmla="*/ 2474 w 2895"/>
              <a:gd name="connsiteY9" fmla="*/ 344 h 1082"/>
              <a:gd name="connsiteX10" fmla="*/ 2137 w 2895"/>
              <a:gd name="connsiteY10" fmla="*/ 312 h 1082"/>
              <a:gd name="connsiteX11" fmla="*/ 1711 w 2895"/>
              <a:gd name="connsiteY11" fmla="*/ 545 h 1082"/>
              <a:gd name="connsiteX12" fmla="*/ 1609 w 2895"/>
              <a:gd name="connsiteY12" fmla="*/ 619 h 1082"/>
              <a:gd name="connsiteX13" fmla="*/ 1353 w 2895"/>
              <a:gd name="connsiteY13" fmla="*/ 675 h 1082"/>
              <a:gd name="connsiteX14" fmla="*/ 893 w 2895"/>
              <a:gd name="connsiteY14" fmla="*/ 585 h 1082"/>
              <a:gd name="connsiteX15" fmla="*/ 6 w 2895"/>
              <a:gd name="connsiteY15" fmla="*/ 676 h 1082"/>
              <a:gd name="connsiteX16" fmla="*/ 0 w 2895"/>
              <a:gd name="connsiteY16" fmla="*/ 681 h 1082"/>
              <a:gd name="connsiteX17" fmla="*/ 0 w 2895"/>
              <a:gd name="connsiteY17" fmla="*/ 1070 h 1082"/>
              <a:gd name="connsiteX18" fmla="*/ 56 w 2895"/>
              <a:gd name="connsiteY18" fmla="*/ 908 h 1082"/>
              <a:gd name="connsiteX19" fmla="*/ 325 w 2895"/>
              <a:gd name="connsiteY19" fmla="*/ 673 h 1082"/>
              <a:gd name="connsiteX20" fmla="*/ 973 w 2895"/>
              <a:gd name="connsiteY20" fmla="*/ 702 h 1082"/>
              <a:gd name="connsiteX21" fmla="*/ 1550 w 2895"/>
              <a:gd name="connsiteY21" fmla="*/ 906 h 1082"/>
              <a:gd name="connsiteX22" fmla="*/ 1647 w 2895"/>
              <a:gd name="connsiteY22" fmla="*/ 1021 h 1082"/>
              <a:gd name="connsiteX23" fmla="*/ 1850 w 2895"/>
              <a:gd name="connsiteY23" fmla="*/ 1065 h 1082"/>
              <a:gd name="connsiteX24" fmla="*/ 1752 w 2895"/>
              <a:gd name="connsiteY24" fmla="*/ 953 h 1082"/>
              <a:gd name="connsiteX25" fmla="*/ 2137 w 2895"/>
              <a:gd name="connsiteY25" fmla="*/ 855 h 1082"/>
              <a:gd name="connsiteX26" fmla="*/ 1782 w 2895"/>
              <a:gd name="connsiteY26" fmla="*/ 951 h 1082"/>
              <a:gd name="connsiteX0" fmla="*/ 954 w 2895"/>
              <a:gd name="connsiteY0" fmla="*/ 697 h 1082"/>
              <a:gd name="connsiteX1" fmla="*/ 1611 w 2895"/>
              <a:gd name="connsiteY1" fmla="*/ 694 h 1082"/>
              <a:gd name="connsiteX2" fmla="*/ 1740 w 2895"/>
              <a:gd name="connsiteY2" fmla="*/ 588 h 1082"/>
              <a:gd name="connsiteX3" fmla="*/ 2389 w 2895"/>
              <a:gd name="connsiteY3" fmla="*/ 402 h 1082"/>
              <a:gd name="connsiteX4" fmla="*/ 2895 w 2895"/>
              <a:gd name="connsiteY4" fmla="*/ 415 h 1082"/>
              <a:gd name="connsiteX5" fmla="*/ 2878 w 2895"/>
              <a:gd name="connsiteY5" fmla="*/ 424 h 1082"/>
              <a:gd name="connsiteX6" fmla="*/ 2878 w 2895"/>
              <a:gd name="connsiteY6" fmla="*/ 424 h 1082"/>
              <a:gd name="connsiteX7" fmla="*/ 2449 w 2895"/>
              <a:gd name="connsiteY7" fmla="*/ 382 h 1082"/>
              <a:gd name="connsiteX8" fmla="*/ 2801 w 2895"/>
              <a:gd name="connsiteY8" fmla="*/ 0 h 1082"/>
              <a:gd name="connsiteX9" fmla="*/ 2474 w 2895"/>
              <a:gd name="connsiteY9" fmla="*/ 344 h 1082"/>
              <a:gd name="connsiteX10" fmla="*/ 2137 w 2895"/>
              <a:gd name="connsiteY10" fmla="*/ 312 h 1082"/>
              <a:gd name="connsiteX11" fmla="*/ 1711 w 2895"/>
              <a:gd name="connsiteY11" fmla="*/ 545 h 1082"/>
              <a:gd name="connsiteX12" fmla="*/ 1609 w 2895"/>
              <a:gd name="connsiteY12" fmla="*/ 619 h 1082"/>
              <a:gd name="connsiteX13" fmla="*/ 1353 w 2895"/>
              <a:gd name="connsiteY13" fmla="*/ 675 h 1082"/>
              <a:gd name="connsiteX14" fmla="*/ 893 w 2895"/>
              <a:gd name="connsiteY14" fmla="*/ 585 h 1082"/>
              <a:gd name="connsiteX15" fmla="*/ 6 w 2895"/>
              <a:gd name="connsiteY15" fmla="*/ 676 h 1082"/>
              <a:gd name="connsiteX16" fmla="*/ 0 w 2895"/>
              <a:gd name="connsiteY16" fmla="*/ 681 h 1082"/>
              <a:gd name="connsiteX17" fmla="*/ 0 w 2895"/>
              <a:gd name="connsiteY17" fmla="*/ 1070 h 1082"/>
              <a:gd name="connsiteX18" fmla="*/ 56 w 2895"/>
              <a:gd name="connsiteY18" fmla="*/ 908 h 1082"/>
              <a:gd name="connsiteX19" fmla="*/ 325 w 2895"/>
              <a:gd name="connsiteY19" fmla="*/ 673 h 1082"/>
              <a:gd name="connsiteX20" fmla="*/ 973 w 2895"/>
              <a:gd name="connsiteY20" fmla="*/ 702 h 1082"/>
              <a:gd name="connsiteX21" fmla="*/ 1647 w 2895"/>
              <a:gd name="connsiteY21" fmla="*/ 1021 h 1082"/>
              <a:gd name="connsiteX22" fmla="*/ 1850 w 2895"/>
              <a:gd name="connsiteY22" fmla="*/ 1065 h 1082"/>
              <a:gd name="connsiteX23" fmla="*/ 1752 w 2895"/>
              <a:gd name="connsiteY23" fmla="*/ 953 h 1082"/>
              <a:gd name="connsiteX24" fmla="*/ 2137 w 2895"/>
              <a:gd name="connsiteY24" fmla="*/ 855 h 1082"/>
              <a:gd name="connsiteX25" fmla="*/ 1782 w 2895"/>
              <a:gd name="connsiteY25" fmla="*/ 951 h 1082"/>
              <a:gd name="connsiteX0" fmla="*/ 954 w 2895"/>
              <a:gd name="connsiteY0" fmla="*/ 697 h 1070"/>
              <a:gd name="connsiteX1" fmla="*/ 1611 w 2895"/>
              <a:gd name="connsiteY1" fmla="*/ 694 h 1070"/>
              <a:gd name="connsiteX2" fmla="*/ 1740 w 2895"/>
              <a:gd name="connsiteY2" fmla="*/ 588 h 1070"/>
              <a:gd name="connsiteX3" fmla="*/ 2389 w 2895"/>
              <a:gd name="connsiteY3" fmla="*/ 402 h 1070"/>
              <a:gd name="connsiteX4" fmla="*/ 2895 w 2895"/>
              <a:gd name="connsiteY4" fmla="*/ 415 h 1070"/>
              <a:gd name="connsiteX5" fmla="*/ 2878 w 2895"/>
              <a:gd name="connsiteY5" fmla="*/ 424 h 1070"/>
              <a:gd name="connsiteX6" fmla="*/ 2878 w 2895"/>
              <a:gd name="connsiteY6" fmla="*/ 424 h 1070"/>
              <a:gd name="connsiteX7" fmla="*/ 2449 w 2895"/>
              <a:gd name="connsiteY7" fmla="*/ 382 h 1070"/>
              <a:gd name="connsiteX8" fmla="*/ 2801 w 2895"/>
              <a:gd name="connsiteY8" fmla="*/ 0 h 1070"/>
              <a:gd name="connsiteX9" fmla="*/ 2474 w 2895"/>
              <a:gd name="connsiteY9" fmla="*/ 344 h 1070"/>
              <a:gd name="connsiteX10" fmla="*/ 2137 w 2895"/>
              <a:gd name="connsiteY10" fmla="*/ 312 h 1070"/>
              <a:gd name="connsiteX11" fmla="*/ 1711 w 2895"/>
              <a:gd name="connsiteY11" fmla="*/ 545 h 1070"/>
              <a:gd name="connsiteX12" fmla="*/ 1609 w 2895"/>
              <a:gd name="connsiteY12" fmla="*/ 619 h 1070"/>
              <a:gd name="connsiteX13" fmla="*/ 1353 w 2895"/>
              <a:gd name="connsiteY13" fmla="*/ 675 h 1070"/>
              <a:gd name="connsiteX14" fmla="*/ 893 w 2895"/>
              <a:gd name="connsiteY14" fmla="*/ 585 h 1070"/>
              <a:gd name="connsiteX15" fmla="*/ 6 w 2895"/>
              <a:gd name="connsiteY15" fmla="*/ 676 h 1070"/>
              <a:gd name="connsiteX16" fmla="*/ 0 w 2895"/>
              <a:gd name="connsiteY16" fmla="*/ 681 h 1070"/>
              <a:gd name="connsiteX17" fmla="*/ 0 w 2895"/>
              <a:gd name="connsiteY17" fmla="*/ 1070 h 1070"/>
              <a:gd name="connsiteX18" fmla="*/ 56 w 2895"/>
              <a:gd name="connsiteY18" fmla="*/ 908 h 1070"/>
              <a:gd name="connsiteX19" fmla="*/ 325 w 2895"/>
              <a:gd name="connsiteY19" fmla="*/ 673 h 1070"/>
              <a:gd name="connsiteX20" fmla="*/ 973 w 2895"/>
              <a:gd name="connsiteY20" fmla="*/ 702 h 1070"/>
              <a:gd name="connsiteX21" fmla="*/ 1850 w 2895"/>
              <a:gd name="connsiteY21" fmla="*/ 1065 h 1070"/>
              <a:gd name="connsiteX22" fmla="*/ 1752 w 2895"/>
              <a:gd name="connsiteY22" fmla="*/ 953 h 1070"/>
              <a:gd name="connsiteX23" fmla="*/ 2137 w 2895"/>
              <a:gd name="connsiteY23" fmla="*/ 855 h 1070"/>
              <a:gd name="connsiteX24" fmla="*/ 1782 w 2895"/>
              <a:gd name="connsiteY24" fmla="*/ 951 h 1070"/>
              <a:gd name="connsiteX0" fmla="*/ 954 w 2895"/>
              <a:gd name="connsiteY0" fmla="*/ 697 h 1091"/>
              <a:gd name="connsiteX1" fmla="*/ 1611 w 2895"/>
              <a:gd name="connsiteY1" fmla="*/ 694 h 1091"/>
              <a:gd name="connsiteX2" fmla="*/ 1740 w 2895"/>
              <a:gd name="connsiteY2" fmla="*/ 588 h 1091"/>
              <a:gd name="connsiteX3" fmla="*/ 2389 w 2895"/>
              <a:gd name="connsiteY3" fmla="*/ 402 h 1091"/>
              <a:gd name="connsiteX4" fmla="*/ 2895 w 2895"/>
              <a:gd name="connsiteY4" fmla="*/ 415 h 1091"/>
              <a:gd name="connsiteX5" fmla="*/ 2878 w 2895"/>
              <a:gd name="connsiteY5" fmla="*/ 424 h 1091"/>
              <a:gd name="connsiteX6" fmla="*/ 2878 w 2895"/>
              <a:gd name="connsiteY6" fmla="*/ 424 h 1091"/>
              <a:gd name="connsiteX7" fmla="*/ 2449 w 2895"/>
              <a:gd name="connsiteY7" fmla="*/ 382 h 1091"/>
              <a:gd name="connsiteX8" fmla="*/ 2801 w 2895"/>
              <a:gd name="connsiteY8" fmla="*/ 0 h 1091"/>
              <a:gd name="connsiteX9" fmla="*/ 2474 w 2895"/>
              <a:gd name="connsiteY9" fmla="*/ 344 h 1091"/>
              <a:gd name="connsiteX10" fmla="*/ 2137 w 2895"/>
              <a:gd name="connsiteY10" fmla="*/ 312 h 1091"/>
              <a:gd name="connsiteX11" fmla="*/ 1711 w 2895"/>
              <a:gd name="connsiteY11" fmla="*/ 545 h 1091"/>
              <a:gd name="connsiteX12" fmla="*/ 1609 w 2895"/>
              <a:gd name="connsiteY12" fmla="*/ 619 h 1091"/>
              <a:gd name="connsiteX13" fmla="*/ 1353 w 2895"/>
              <a:gd name="connsiteY13" fmla="*/ 675 h 1091"/>
              <a:gd name="connsiteX14" fmla="*/ 893 w 2895"/>
              <a:gd name="connsiteY14" fmla="*/ 585 h 1091"/>
              <a:gd name="connsiteX15" fmla="*/ 6 w 2895"/>
              <a:gd name="connsiteY15" fmla="*/ 676 h 1091"/>
              <a:gd name="connsiteX16" fmla="*/ 0 w 2895"/>
              <a:gd name="connsiteY16" fmla="*/ 681 h 1091"/>
              <a:gd name="connsiteX17" fmla="*/ 0 w 2895"/>
              <a:gd name="connsiteY17" fmla="*/ 1070 h 1091"/>
              <a:gd name="connsiteX18" fmla="*/ 56 w 2895"/>
              <a:gd name="connsiteY18" fmla="*/ 908 h 1091"/>
              <a:gd name="connsiteX19" fmla="*/ 325 w 2895"/>
              <a:gd name="connsiteY19" fmla="*/ 673 h 1091"/>
              <a:gd name="connsiteX20" fmla="*/ 973 w 2895"/>
              <a:gd name="connsiteY20" fmla="*/ 702 h 1091"/>
              <a:gd name="connsiteX21" fmla="*/ 1850 w 2895"/>
              <a:gd name="connsiteY21" fmla="*/ 1065 h 1091"/>
              <a:gd name="connsiteX22" fmla="*/ 2137 w 2895"/>
              <a:gd name="connsiteY22" fmla="*/ 855 h 1091"/>
              <a:gd name="connsiteX23" fmla="*/ 1782 w 2895"/>
              <a:gd name="connsiteY23" fmla="*/ 951 h 1091"/>
              <a:gd name="connsiteX0" fmla="*/ 954 w 2895"/>
              <a:gd name="connsiteY0" fmla="*/ 697 h 1091"/>
              <a:gd name="connsiteX1" fmla="*/ 1611 w 2895"/>
              <a:gd name="connsiteY1" fmla="*/ 694 h 1091"/>
              <a:gd name="connsiteX2" fmla="*/ 1740 w 2895"/>
              <a:gd name="connsiteY2" fmla="*/ 588 h 1091"/>
              <a:gd name="connsiteX3" fmla="*/ 2389 w 2895"/>
              <a:gd name="connsiteY3" fmla="*/ 402 h 1091"/>
              <a:gd name="connsiteX4" fmla="*/ 2895 w 2895"/>
              <a:gd name="connsiteY4" fmla="*/ 415 h 1091"/>
              <a:gd name="connsiteX5" fmla="*/ 2878 w 2895"/>
              <a:gd name="connsiteY5" fmla="*/ 424 h 1091"/>
              <a:gd name="connsiteX6" fmla="*/ 2878 w 2895"/>
              <a:gd name="connsiteY6" fmla="*/ 424 h 1091"/>
              <a:gd name="connsiteX7" fmla="*/ 2449 w 2895"/>
              <a:gd name="connsiteY7" fmla="*/ 382 h 1091"/>
              <a:gd name="connsiteX8" fmla="*/ 2801 w 2895"/>
              <a:gd name="connsiteY8" fmla="*/ 0 h 1091"/>
              <a:gd name="connsiteX9" fmla="*/ 2474 w 2895"/>
              <a:gd name="connsiteY9" fmla="*/ 344 h 1091"/>
              <a:gd name="connsiteX10" fmla="*/ 2137 w 2895"/>
              <a:gd name="connsiteY10" fmla="*/ 312 h 1091"/>
              <a:gd name="connsiteX11" fmla="*/ 1711 w 2895"/>
              <a:gd name="connsiteY11" fmla="*/ 545 h 1091"/>
              <a:gd name="connsiteX12" fmla="*/ 1609 w 2895"/>
              <a:gd name="connsiteY12" fmla="*/ 619 h 1091"/>
              <a:gd name="connsiteX13" fmla="*/ 1353 w 2895"/>
              <a:gd name="connsiteY13" fmla="*/ 675 h 1091"/>
              <a:gd name="connsiteX14" fmla="*/ 893 w 2895"/>
              <a:gd name="connsiteY14" fmla="*/ 585 h 1091"/>
              <a:gd name="connsiteX15" fmla="*/ 6 w 2895"/>
              <a:gd name="connsiteY15" fmla="*/ 676 h 1091"/>
              <a:gd name="connsiteX16" fmla="*/ 0 w 2895"/>
              <a:gd name="connsiteY16" fmla="*/ 681 h 1091"/>
              <a:gd name="connsiteX17" fmla="*/ 0 w 2895"/>
              <a:gd name="connsiteY17" fmla="*/ 1070 h 1091"/>
              <a:gd name="connsiteX18" fmla="*/ 56 w 2895"/>
              <a:gd name="connsiteY18" fmla="*/ 908 h 1091"/>
              <a:gd name="connsiteX19" fmla="*/ 325 w 2895"/>
              <a:gd name="connsiteY19" fmla="*/ 673 h 1091"/>
              <a:gd name="connsiteX20" fmla="*/ 973 w 2895"/>
              <a:gd name="connsiteY20" fmla="*/ 702 h 1091"/>
              <a:gd name="connsiteX21" fmla="*/ 1850 w 2895"/>
              <a:gd name="connsiteY21" fmla="*/ 1065 h 1091"/>
              <a:gd name="connsiteX22" fmla="*/ 2137 w 2895"/>
              <a:gd name="connsiteY22" fmla="*/ 855 h 1091"/>
              <a:gd name="connsiteX0" fmla="*/ 954 w 2895"/>
              <a:gd name="connsiteY0" fmla="*/ 697 h 1091"/>
              <a:gd name="connsiteX1" fmla="*/ 1611 w 2895"/>
              <a:gd name="connsiteY1" fmla="*/ 694 h 1091"/>
              <a:gd name="connsiteX2" fmla="*/ 1740 w 2895"/>
              <a:gd name="connsiteY2" fmla="*/ 588 h 1091"/>
              <a:gd name="connsiteX3" fmla="*/ 2389 w 2895"/>
              <a:gd name="connsiteY3" fmla="*/ 402 h 1091"/>
              <a:gd name="connsiteX4" fmla="*/ 2895 w 2895"/>
              <a:gd name="connsiteY4" fmla="*/ 415 h 1091"/>
              <a:gd name="connsiteX5" fmla="*/ 2878 w 2895"/>
              <a:gd name="connsiteY5" fmla="*/ 424 h 1091"/>
              <a:gd name="connsiteX6" fmla="*/ 2878 w 2895"/>
              <a:gd name="connsiteY6" fmla="*/ 424 h 1091"/>
              <a:gd name="connsiteX7" fmla="*/ 2449 w 2895"/>
              <a:gd name="connsiteY7" fmla="*/ 382 h 1091"/>
              <a:gd name="connsiteX8" fmla="*/ 2801 w 2895"/>
              <a:gd name="connsiteY8" fmla="*/ 0 h 1091"/>
              <a:gd name="connsiteX9" fmla="*/ 2474 w 2895"/>
              <a:gd name="connsiteY9" fmla="*/ 344 h 1091"/>
              <a:gd name="connsiteX10" fmla="*/ 2137 w 2895"/>
              <a:gd name="connsiteY10" fmla="*/ 312 h 1091"/>
              <a:gd name="connsiteX11" fmla="*/ 1711 w 2895"/>
              <a:gd name="connsiteY11" fmla="*/ 545 h 1091"/>
              <a:gd name="connsiteX12" fmla="*/ 1609 w 2895"/>
              <a:gd name="connsiteY12" fmla="*/ 619 h 1091"/>
              <a:gd name="connsiteX13" fmla="*/ 1353 w 2895"/>
              <a:gd name="connsiteY13" fmla="*/ 675 h 1091"/>
              <a:gd name="connsiteX14" fmla="*/ 893 w 2895"/>
              <a:gd name="connsiteY14" fmla="*/ 585 h 1091"/>
              <a:gd name="connsiteX15" fmla="*/ 6 w 2895"/>
              <a:gd name="connsiteY15" fmla="*/ 676 h 1091"/>
              <a:gd name="connsiteX16" fmla="*/ 0 w 2895"/>
              <a:gd name="connsiteY16" fmla="*/ 681 h 1091"/>
              <a:gd name="connsiteX17" fmla="*/ 0 w 2895"/>
              <a:gd name="connsiteY17" fmla="*/ 1070 h 1091"/>
              <a:gd name="connsiteX18" fmla="*/ 56 w 2895"/>
              <a:gd name="connsiteY18" fmla="*/ 908 h 1091"/>
              <a:gd name="connsiteX19" fmla="*/ 325 w 2895"/>
              <a:gd name="connsiteY19" fmla="*/ 673 h 1091"/>
              <a:gd name="connsiteX20" fmla="*/ 973 w 2895"/>
              <a:gd name="connsiteY20" fmla="*/ 702 h 1091"/>
              <a:gd name="connsiteX21" fmla="*/ 1850 w 2895"/>
              <a:gd name="connsiteY21" fmla="*/ 1065 h 1091"/>
              <a:gd name="connsiteX22" fmla="*/ 2139 w 2895"/>
              <a:gd name="connsiteY22" fmla="*/ 850 h 1091"/>
              <a:gd name="connsiteX0" fmla="*/ 954 w 2895"/>
              <a:gd name="connsiteY0" fmla="*/ 697 h 1070"/>
              <a:gd name="connsiteX1" fmla="*/ 1611 w 2895"/>
              <a:gd name="connsiteY1" fmla="*/ 694 h 1070"/>
              <a:gd name="connsiteX2" fmla="*/ 1740 w 2895"/>
              <a:gd name="connsiteY2" fmla="*/ 588 h 1070"/>
              <a:gd name="connsiteX3" fmla="*/ 2389 w 2895"/>
              <a:gd name="connsiteY3" fmla="*/ 402 h 1070"/>
              <a:gd name="connsiteX4" fmla="*/ 2895 w 2895"/>
              <a:gd name="connsiteY4" fmla="*/ 415 h 1070"/>
              <a:gd name="connsiteX5" fmla="*/ 2878 w 2895"/>
              <a:gd name="connsiteY5" fmla="*/ 424 h 1070"/>
              <a:gd name="connsiteX6" fmla="*/ 2878 w 2895"/>
              <a:gd name="connsiteY6" fmla="*/ 424 h 1070"/>
              <a:gd name="connsiteX7" fmla="*/ 2449 w 2895"/>
              <a:gd name="connsiteY7" fmla="*/ 382 h 1070"/>
              <a:gd name="connsiteX8" fmla="*/ 2801 w 2895"/>
              <a:gd name="connsiteY8" fmla="*/ 0 h 1070"/>
              <a:gd name="connsiteX9" fmla="*/ 2474 w 2895"/>
              <a:gd name="connsiteY9" fmla="*/ 344 h 1070"/>
              <a:gd name="connsiteX10" fmla="*/ 2137 w 2895"/>
              <a:gd name="connsiteY10" fmla="*/ 312 h 1070"/>
              <a:gd name="connsiteX11" fmla="*/ 1711 w 2895"/>
              <a:gd name="connsiteY11" fmla="*/ 545 h 1070"/>
              <a:gd name="connsiteX12" fmla="*/ 1609 w 2895"/>
              <a:gd name="connsiteY12" fmla="*/ 619 h 1070"/>
              <a:gd name="connsiteX13" fmla="*/ 1353 w 2895"/>
              <a:gd name="connsiteY13" fmla="*/ 675 h 1070"/>
              <a:gd name="connsiteX14" fmla="*/ 893 w 2895"/>
              <a:gd name="connsiteY14" fmla="*/ 585 h 1070"/>
              <a:gd name="connsiteX15" fmla="*/ 6 w 2895"/>
              <a:gd name="connsiteY15" fmla="*/ 676 h 1070"/>
              <a:gd name="connsiteX16" fmla="*/ 0 w 2895"/>
              <a:gd name="connsiteY16" fmla="*/ 681 h 1070"/>
              <a:gd name="connsiteX17" fmla="*/ 0 w 2895"/>
              <a:gd name="connsiteY17" fmla="*/ 1070 h 1070"/>
              <a:gd name="connsiteX18" fmla="*/ 56 w 2895"/>
              <a:gd name="connsiteY18" fmla="*/ 908 h 1070"/>
              <a:gd name="connsiteX19" fmla="*/ 325 w 2895"/>
              <a:gd name="connsiteY19" fmla="*/ 673 h 1070"/>
              <a:gd name="connsiteX20" fmla="*/ 973 w 2895"/>
              <a:gd name="connsiteY20" fmla="*/ 702 h 1070"/>
              <a:gd name="connsiteX21" fmla="*/ 1850 w 2895"/>
              <a:gd name="connsiteY21" fmla="*/ 1065 h 1070"/>
              <a:gd name="connsiteX0" fmla="*/ 954 w 2895"/>
              <a:gd name="connsiteY0" fmla="*/ 697 h 1070"/>
              <a:gd name="connsiteX1" fmla="*/ 1611 w 2895"/>
              <a:gd name="connsiteY1" fmla="*/ 694 h 1070"/>
              <a:gd name="connsiteX2" fmla="*/ 1740 w 2895"/>
              <a:gd name="connsiteY2" fmla="*/ 588 h 1070"/>
              <a:gd name="connsiteX3" fmla="*/ 2389 w 2895"/>
              <a:gd name="connsiteY3" fmla="*/ 402 h 1070"/>
              <a:gd name="connsiteX4" fmla="*/ 2895 w 2895"/>
              <a:gd name="connsiteY4" fmla="*/ 415 h 1070"/>
              <a:gd name="connsiteX5" fmla="*/ 2878 w 2895"/>
              <a:gd name="connsiteY5" fmla="*/ 424 h 1070"/>
              <a:gd name="connsiteX6" fmla="*/ 2878 w 2895"/>
              <a:gd name="connsiteY6" fmla="*/ 424 h 1070"/>
              <a:gd name="connsiteX7" fmla="*/ 2449 w 2895"/>
              <a:gd name="connsiteY7" fmla="*/ 382 h 1070"/>
              <a:gd name="connsiteX8" fmla="*/ 2801 w 2895"/>
              <a:gd name="connsiteY8" fmla="*/ 0 h 1070"/>
              <a:gd name="connsiteX9" fmla="*/ 2474 w 2895"/>
              <a:gd name="connsiteY9" fmla="*/ 344 h 1070"/>
              <a:gd name="connsiteX10" fmla="*/ 2137 w 2895"/>
              <a:gd name="connsiteY10" fmla="*/ 312 h 1070"/>
              <a:gd name="connsiteX11" fmla="*/ 1711 w 2895"/>
              <a:gd name="connsiteY11" fmla="*/ 545 h 1070"/>
              <a:gd name="connsiteX12" fmla="*/ 1609 w 2895"/>
              <a:gd name="connsiteY12" fmla="*/ 619 h 1070"/>
              <a:gd name="connsiteX13" fmla="*/ 1353 w 2895"/>
              <a:gd name="connsiteY13" fmla="*/ 675 h 1070"/>
              <a:gd name="connsiteX14" fmla="*/ 893 w 2895"/>
              <a:gd name="connsiteY14" fmla="*/ 585 h 1070"/>
              <a:gd name="connsiteX15" fmla="*/ 6 w 2895"/>
              <a:gd name="connsiteY15" fmla="*/ 676 h 1070"/>
              <a:gd name="connsiteX16" fmla="*/ 0 w 2895"/>
              <a:gd name="connsiteY16" fmla="*/ 681 h 1070"/>
              <a:gd name="connsiteX17" fmla="*/ 0 w 2895"/>
              <a:gd name="connsiteY17" fmla="*/ 1070 h 1070"/>
              <a:gd name="connsiteX18" fmla="*/ 56 w 2895"/>
              <a:gd name="connsiteY18" fmla="*/ 908 h 1070"/>
              <a:gd name="connsiteX19" fmla="*/ 325 w 2895"/>
              <a:gd name="connsiteY19" fmla="*/ 673 h 1070"/>
              <a:gd name="connsiteX20" fmla="*/ 973 w 2895"/>
              <a:gd name="connsiteY20" fmla="*/ 702 h 1070"/>
              <a:gd name="connsiteX21" fmla="*/ 976 w 2895"/>
              <a:gd name="connsiteY21" fmla="*/ 718 h 1070"/>
              <a:gd name="connsiteX0" fmla="*/ 954 w 2895"/>
              <a:gd name="connsiteY0" fmla="*/ 697 h 1070"/>
              <a:gd name="connsiteX1" fmla="*/ 1611 w 2895"/>
              <a:gd name="connsiteY1" fmla="*/ 694 h 1070"/>
              <a:gd name="connsiteX2" fmla="*/ 1740 w 2895"/>
              <a:gd name="connsiteY2" fmla="*/ 588 h 1070"/>
              <a:gd name="connsiteX3" fmla="*/ 2389 w 2895"/>
              <a:gd name="connsiteY3" fmla="*/ 402 h 1070"/>
              <a:gd name="connsiteX4" fmla="*/ 2895 w 2895"/>
              <a:gd name="connsiteY4" fmla="*/ 415 h 1070"/>
              <a:gd name="connsiteX5" fmla="*/ 2878 w 2895"/>
              <a:gd name="connsiteY5" fmla="*/ 424 h 1070"/>
              <a:gd name="connsiteX6" fmla="*/ 2878 w 2895"/>
              <a:gd name="connsiteY6" fmla="*/ 424 h 1070"/>
              <a:gd name="connsiteX7" fmla="*/ 2449 w 2895"/>
              <a:gd name="connsiteY7" fmla="*/ 382 h 1070"/>
              <a:gd name="connsiteX8" fmla="*/ 2801 w 2895"/>
              <a:gd name="connsiteY8" fmla="*/ 0 h 1070"/>
              <a:gd name="connsiteX9" fmla="*/ 2474 w 2895"/>
              <a:gd name="connsiteY9" fmla="*/ 344 h 1070"/>
              <a:gd name="connsiteX10" fmla="*/ 2137 w 2895"/>
              <a:gd name="connsiteY10" fmla="*/ 312 h 1070"/>
              <a:gd name="connsiteX11" fmla="*/ 1711 w 2895"/>
              <a:gd name="connsiteY11" fmla="*/ 545 h 1070"/>
              <a:gd name="connsiteX12" fmla="*/ 1609 w 2895"/>
              <a:gd name="connsiteY12" fmla="*/ 619 h 1070"/>
              <a:gd name="connsiteX13" fmla="*/ 1353 w 2895"/>
              <a:gd name="connsiteY13" fmla="*/ 675 h 1070"/>
              <a:gd name="connsiteX14" fmla="*/ 893 w 2895"/>
              <a:gd name="connsiteY14" fmla="*/ 585 h 1070"/>
              <a:gd name="connsiteX15" fmla="*/ 6 w 2895"/>
              <a:gd name="connsiteY15" fmla="*/ 676 h 1070"/>
              <a:gd name="connsiteX16" fmla="*/ 0 w 2895"/>
              <a:gd name="connsiteY16" fmla="*/ 681 h 1070"/>
              <a:gd name="connsiteX17" fmla="*/ 0 w 2895"/>
              <a:gd name="connsiteY17" fmla="*/ 1070 h 1070"/>
              <a:gd name="connsiteX18" fmla="*/ 56 w 2895"/>
              <a:gd name="connsiteY18" fmla="*/ 908 h 1070"/>
              <a:gd name="connsiteX19" fmla="*/ 325 w 2895"/>
              <a:gd name="connsiteY19" fmla="*/ 673 h 1070"/>
              <a:gd name="connsiteX20" fmla="*/ 973 w 2895"/>
              <a:gd name="connsiteY20" fmla="*/ 702 h 1070"/>
              <a:gd name="connsiteX0" fmla="*/ 954 w 2895"/>
              <a:gd name="connsiteY0" fmla="*/ 697 h 1070"/>
              <a:gd name="connsiteX1" fmla="*/ 1611 w 2895"/>
              <a:gd name="connsiteY1" fmla="*/ 694 h 1070"/>
              <a:gd name="connsiteX2" fmla="*/ 1740 w 2895"/>
              <a:gd name="connsiteY2" fmla="*/ 588 h 1070"/>
              <a:gd name="connsiteX3" fmla="*/ 2389 w 2895"/>
              <a:gd name="connsiteY3" fmla="*/ 402 h 1070"/>
              <a:gd name="connsiteX4" fmla="*/ 2895 w 2895"/>
              <a:gd name="connsiteY4" fmla="*/ 415 h 1070"/>
              <a:gd name="connsiteX5" fmla="*/ 2878 w 2895"/>
              <a:gd name="connsiteY5" fmla="*/ 424 h 1070"/>
              <a:gd name="connsiteX6" fmla="*/ 2878 w 2895"/>
              <a:gd name="connsiteY6" fmla="*/ 424 h 1070"/>
              <a:gd name="connsiteX7" fmla="*/ 2449 w 2895"/>
              <a:gd name="connsiteY7" fmla="*/ 382 h 1070"/>
              <a:gd name="connsiteX8" fmla="*/ 2801 w 2895"/>
              <a:gd name="connsiteY8" fmla="*/ 0 h 1070"/>
              <a:gd name="connsiteX9" fmla="*/ 2474 w 2895"/>
              <a:gd name="connsiteY9" fmla="*/ 344 h 1070"/>
              <a:gd name="connsiteX10" fmla="*/ 2137 w 2895"/>
              <a:gd name="connsiteY10" fmla="*/ 312 h 1070"/>
              <a:gd name="connsiteX11" fmla="*/ 1711 w 2895"/>
              <a:gd name="connsiteY11" fmla="*/ 545 h 1070"/>
              <a:gd name="connsiteX12" fmla="*/ 1609 w 2895"/>
              <a:gd name="connsiteY12" fmla="*/ 619 h 1070"/>
              <a:gd name="connsiteX13" fmla="*/ 1353 w 2895"/>
              <a:gd name="connsiteY13" fmla="*/ 675 h 1070"/>
              <a:gd name="connsiteX14" fmla="*/ 893 w 2895"/>
              <a:gd name="connsiteY14" fmla="*/ 585 h 1070"/>
              <a:gd name="connsiteX15" fmla="*/ 6 w 2895"/>
              <a:gd name="connsiteY15" fmla="*/ 676 h 1070"/>
              <a:gd name="connsiteX16" fmla="*/ 0 w 2895"/>
              <a:gd name="connsiteY16" fmla="*/ 681 h 1070"/>
              <a:gd name="connsiteX17" fmla="*/ 0 w 2895"/>
              <a:gd name="connsiteY17" fmla="*/ 1070 h 1070"/>
              <a:gd name="connsiteX18" fmla="*/ 123 w 2895"/>
              <a:gd name="connsiteY18" fmla="*/ 890 h 1070"/>
              <a:gd name="connsiteX19" fmla="*/ 325 w 2895"/>
              <a:gd name="connsiteY19" fmla="*/ 673 h 1070"/>
              <a:gd name="connsiteX20" fmla="*/ 973 w 2895"/>
              <a:gd name="connsiteY20" fmla="*/ 702 h 1070"/>
              <a:gd name="connsiteX0" fmla="*/ 954 w 2895"/>
              <a:gd name="connsiteY0" fmla="*/ 697 h 1077"/>
              <a:gd name="connsiteX1" fmla="*/ 1611 w 2895"/>
              <a:gd name="connsiteY1" fmla="*/ 694 h 1077"/>
              <a:gd name="connsiteX2" fmla="*/ 1740 w 2895"/>
              <a:gd name="connsiteY2" fmla="*/ 588 h 1077"/>
              <a:gd name="connsiteX3" fmla="*/ 2389 w 2895"/>
              <a:gd name="connsiteY3" fmla="*/ 402 h 1077"/>
              <a:gd name="connsiteX4" fmla="*/ 2895 w 2895"/>
              <a:gd name="connsiteY4" fmla="*/ 415 h 1077"/>
              <a:gd name="connsiteX5" fmla="*/ 2878 w 2895"/>
              <a:gd name="connsiteY5" fmla="*/ 424 h 1077"/>
              <a:gd name="connsiteX6" fmla="*/ 2878 w 2895"/>
              <a:gd name="connsiteY6" fmla="*/ 424 h 1077"/>
              <a:gd name="connsiteX7" fmla="*/ 2449 w 2895"/>
              <a:gd name="connsiteY7" fmla="*/ 382 h 1077"/>
              <a:gd name="connsiteX8" fmla="*/ 2801 w 2895"/>
              <a:gd name="connsiteY8" fmla="*/ 0 h 1077"/>
              <a:gd name="connsiteX9" fmla="*/ 2474 w 2895"/>
              <a:gd name="connsiteY9" fmla="*/ 344 h 1077"/>
              <a:gd name="connsiteX10" fmla="*/ 2137 w 2895"/>
              <a:gd name="connsiteY10" fmla="*/ 312 h 1077"/>
              <a:gd name="connsiteX11" fmla="*/ 1711 w 2895"/>
              <a:gd name="connsiteY11" fmla="*/ 545 h 1077"/>
              <a:gd name="connsiteX12" fmla="*/ 1609 w 2895"/>
              <a:gd name="connsiteY12" fmla="*/ 619 h 1077"/>
              <a:gd name="connsiteX13" fmla="*/ 1353 w 2895"/>
              <a:gd name="connsiteY13" fmla="*/ 675 h 1077"/>
              <a:gd name="connsiteX14" fmla="*/ 893 w 2895"/>
              <a:gd name="connsiteY14" fmla="*/ 585 h 1077"/>
              <a:gd name="connsiteX15" fmla="*/ 6 w 2895"/>
              <a:gd name="connsiteY15" fmla="*/ 676 h 1077"/>
              <a:gd name="connsiteX16" fmla="*/ 0 w 2895"/>
              <a:gd name="connsiteY16" fmla="*/ 681 h 1077"/>
              <a:gd name="connsiteX17" fmla="*/ 104 w 2895"/>
              <a:gd name="connsiteY17" fmla="*/ 1077 h 1077"/>
              <a:gd name="connsiteX18" fmla="*/ 123 w 2895"/>
              <a:gd name="connsiteY18" fmla="*/ 890 h 1077"/>
              <a:gd name="connsiteX19" fmla="*/ 325 w 2895"/>
              <a:gd name="connsiteY19" fmla="*/ 673 h 1077"/>
              <a:gd name="connsiteX20" fmla="*/ 973 w 2895"/>
              <a:gd name="connsiteY20" fmla="*/ 702 h 1077"/>
              <a:gd name="connsiteX0" fmla="*/ 950 w 2891"/>
              <a:gd name="connsiteY0" fmla="*/ 697 h 1077"/>
              <a:gd name="connsiteX1" fmla="*/ 1607 w 2891"/>
              <a:gd name="connsiteY1" fmla="*/ 694 h 1077"/>
              <a:gd name="connsiteX2" fmla="*/ 1736 w 2891"/>
              <a:gd name="connsiteY2" fmla="*/ 588 h 1077"/>
              <a:gd name="connsiteX3" fmla="*/ 2385 w 2891"/>
              <a:gd name="connsiteY3" fmla="*/ 402 h 1077"/>
              <a:gd name="connsiteX4" fmla="*/ 2891 w 2891"/>
              <a:gd name="connsiteY4" fmla="*/ 415 h 1077"/>
              <a:gd name="connsiteX5" fmla="*/ 2874 w 2891"/>
              <a:gd name="connsiteY5" fmla="*/ 424 h 1077"/>
              <a:gd name="connsiteX6" fmla="*/ 2874 w 2891"/>
              <a:gd name="connsiteY6" fmla="*/ 424 h 1077"/>
              <a:gd name="connsiteX7" fmla="*/ 2445 w 2891"/>
              <a:gd name="connsiteY7" fmla="*/ 382 h 1077"/>
              <a:gd name="connsiteX8" fmla="*/ 2797 w 2891"/>
              <a:gd name="connsiteY8" fmla="*/ 0 h 1077"/>
              <a:gd name="connsiteX9" fmla="*/ 2470 w 2891"/>
              <a:gd name="connsiteY9" fmla="*/ 344 h 1077"/>
              <a:gd name="connsiteX10" fmla="*/ 2133 w 2891"/>
              <a:gd name="connsiteY10" fmla="*/ 312 h 1077"/>
              <a:gd name="connsiteX11" fmla="*/ 1707 w 2891"/>
              <a:gd name="connsiteY11" fmla="*/ 545 h 1077"/>
              <a:gd name="connsiteX12" fmla="*/ 1605 w 2891"/>
              <a:gd name="connsiteY12" fmla="*/ 619 h 1077"/>
              <a:gd name="connsiteX13" fmla="*/ 1349 w 2891"/>
              <a:gd name="connsiteY13" fmla="*/ 675 h 1077"/>
              <a:gd name="connsiteX14" fmla="*/ 889 w 2891"/>
              <a:gd name="connsiteY14" fmla="*/ 585 h 1077"/>
              <a:gd name="connsiteX15" fmla="*/ 2 w 2891"/>
              <a:gd name="connsiteY15" fmla="*/ 676 h 1077"/>
              <a:gd name="connsiteX16" fmla="*/ 31 w 2891"/>
              <a:gd name="connsiteY16" fmla="*/ 669 h 1077"/>
              <a:gd name="connsiteX17" fmla="*/ 100 w 2891"/>
              <a:gd name="connsiteY17" fmla="*/ 1077 h 1077"/>
              <a:gd name="connsiteX18" fmla="*/ 119 w 2891"/>
              <a:gd name="connsiteY18" fmla="*/ 890 h 1077"/>
              <a:gd name="connsiteX19" fmla="*/ 321 w 2891"/>
              <a:gd name="connsiteY19" fmla="*/ 673 h 1077"/>
              <a:gd name="connsiteX20" fmla="*/ 969 w 2891"/>
              <a:gd name="connsiteY20" fmla="*/ 702 h 1077"/>
              <a:gd name="connsiteX0" fmla="*/ 928 w 2869"/>
              <a:gd name="connsiteY0" fmla="*/ 697 h 1077"/>
              <a:gd name="connsiteX1" fmla="*/ 1585 w 2869"/>
              <a:gd name="connsiteY1" fmla="*/ 694 h 1077"/>
              <a:gd name="connsiteX2" fmla="*/ 1714 w 2869"/>
              <a:gd name="connsiteY2" fmla="*/ 588 h 1077"/>
              <a:gd name="connsiteX3" fmla="*/ 2363 w 2869"/>
              <a:gd name="connsiteY3" fmla="*/ 402 h 1077"/>
              <a:gd name="connsiteX4" fmla="*/ 2869 w 2869"/>
              <a:gd name="connsiteY4" fmla="*/ 415 h 1077"/>
              <a:gd name="connsiteX5" fmla="*/ 2852 w 2869"/>
              <a:gd name="connsiteY5" fmla="*/ 424 h 1077"/>
              <a:gd name="connsiteX6" fmla="*/ 2852 w 2869"/>
              <a:gd name="connsiteY6" fmla="*/ 424 h 1077"/>
              <a:gd name="connsiteX7" fmla="*/ 2423 w 2869"/>
              <a:gd name="connsiteY7" fmla="*/ 382 h 1077"/>
              <a:gd name="connsiteX8" fmla="*/ 2775 w 2869"/>
              <a:gd name="connsiteY8" fmla="*/ 0 h 1077"/>
              <a:gd name="connsiteX9" fmla="*/ 2448 w 2869"/>
              <a:gd name="connsiteY9" fmla="*/ 344 h 1077"/>
              <a:gd name="connsiteX10" fmla="*/ 2111 w 2869"/>
              <a:gd name="connsiteY10" fmla="*/ 312 h 1077"/>
              <a:gd name="connsiteX11" fmla="*/ 1685 w 2869"/>
              <a:gd name="connsiteY11" fmla="*/ 545 h 1077"/>
              <a:gd name="connsiteX12" fmla="*/ 1583 w 2869"/>
              <a:gd name="connsiteY12" fmla="*/ 619 h 1077"/>
              <a:gd name="connsiteX13" fmla="*/ 1327 w 2869"/>
              <a:gd name="connsiteY13" fmla="*/ 675 h 1077"/>
              <a:gd name="connsiteX14" fmla="*/ 867 w 2869"/>
              <a:gd name="connsiteY14" fmla="*/ 585 h 1077"/>
              <a:gd name="connsiteX15" fmla="*/ 2 w 2869"/>
              <a:gd name="connsiteY15" fmla="*/ 603 h 1077"/>
              <a:gd name="connsiteX16" fmla="*/ 9 w 2869"/>
              <a:gd name="connsiteY16" fmla="*/ 669 h 1077"/>
              <a:gd name="connsiteX17" fmla="*/ 78 w 2869"/>
              <a:gd name="connsiteY17" fmla="*/ 1077 h 1077"/>
              <a:gd name="connsiteX18" fmla="*/ 97 w 2869"/>
              <a:gd name="connsiteY18" fmla="*/ 890 h 1077"/>
              <a:gd name="connsiteX19" fmla="*/ 299 w 2869"/>
              <a:gd name="connsiteY19" fmla="*/ 673 h 1077"/>
              <a:gd name="connsiteX20" fmla="*/ 947 w 2869"/>
              <a:gd name="connsiteY20" fmla="*/ 702 h 1077"/>
              <a:gd name="connsiteX0" fmla="*/ 966 w 2907"/>
              <a:gd name="connsiteY0" fmla="*/ 697 h 1077"/>
              <a:gd name="connsiteX1" fmla="*/ 1623 w 2907"/>
              <a:gd name="connsiteY1" fmla="*/ 694 h 1077"/>
              <a:gd name="connsiteX2" fmla="*/ 1752 w 2907"/>
              <a:gd name="connsiteY2" fmla="*/ 588 h 1077"/>
              <a:gd name="connsiteX3" fmla="*/ 2401 w 2907"/>
              <a:gd name="connsiteY3" fmla="*/ 402 h 1077"/>
              <a:gd name="connsiteX4" fmla="*/ 2907 w 2907"/>
              <a:gd name="connsiteY4" fmla="*/ 415 h 1077"/>
              <a:gd name="connsiteX5" fmla="*/ 2890 w 2907"/>
              <a:gd name="connsiteY5" fmla="*/ 424 h 1077"/>
              <a:gd name="connsiteX6" fmla="*/ 2890 w 2907"/>
              <a:gd name="connsiteY6" fmla="*/ 424 h 1077"/>
              <a:gd name="connsiteX7" fmla="*/ 2461 w 2907"/>
              <a:gd name="connsiteY7" fmla="*/ 382 h 1077"/>
              <a:gd name="connsiteX8" fmla="*/ 2813 w 2907"/>
              <a:gd name="connsiteY8" fmla="*/ 0 h 1077"/>
              <a:gd name="connsiteX9" fmla="*/ 2486 w 2907"/>
              <a:gd name="connsiteY9" fmla="*/ 344 h 1077"/>
              <a:gd name="connsiteX10" fmla="*/ 2149 w 2907"/>
              <a:gd name="connsiteY10" fmla="*/ 312 h 1077"/>
              <a:gd name="connsiteX11" fmla="*/ 1723 w 2907"/>
              <a:gd name="connsiteY11" fmla="*/ 545 h 1077"/>
              <a:gd name="connsiteX12" fmla="*/ 1621 w 2907"/>
              <a:gd name="connsiteY12" fmla="*/ 619 h 1077"/>
              <a:gd name="connsiteX13" fmla="*/ 1365 w 2907"/>
              <a:gd name="connsiteY13" fmla="*/ 675 h 1077"/>
              <a:gd name="connsiteX14" fmla="*/ 905 w 2907"/>
              <a:gd name="connsiteY14" fmla="*/ 585 h 1077"/>
              <a:gd name="connsiteX15" fmla="*/ 40 w 2907"/>
              <a:gd name="connsiteY15" fmla="*/ 603 h 1077"/>
              <a:gd name="connsiteX16" fmla="*/ 0 w 2907"/>
              <a:gd name="connsiteY16" fmla="*/ 579 h 1077"/>
              <a:gd name="connsiteX17" fmla="*/ 116 w 2907"/>
              <a:gd name="connsiteY17" fmla="*/ 1077 h 1077"/>
              <a:gd name="connsiteX18" fmla="*/ 135 w 2907"/>
              <a:gd name="connsiteY18" fmla="*/ 890 h 1077"/>
              <a:gd name="connsiteX19" fmla="*/ 337 w 2907"/>
              <a:gd name="connsiteY19" fmla="*/ 673 h 1077"/>
              <a:gd name="connsiteX20" fmla="*/ 985 w 2907"/>
              <a:gd name="connsiteY20" fmla="*/ 702 h 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907" h="1077">
                <a:moveTo>
                  <a:pt x="966" y="697"/>
                </a:moveTo>
                <a:cubicBezTo>
                  <a:pt x="1108" y="727"/>
                  <a:pt x="1497" y="786"/>
                  <a:pt x="1623" y="694"/>
                </a:cubicBezTo>
                <a:cubicBezTo>
                  <a:pt x="1667" y="661"/>
                  <a:pt x="1708" y="623"/>
                  <a:pt x="1752" y="588"/>
                </a:cubicBezTo>
                <a:cubicBezTo>
                  <a:pt x="2134" y="287"/>
                  <a:pt x="2404" y="399"/>
                  <a:pt x="2401" y="402"/>
                </a:cubicBezTo>
                <a:cubicBezTo>
                  <a:pt x="2518" y="510"/>
                  <a:pt x="2782" y="511"/>
                  <a:pt x="2907" y="415"/>
                </a:cubicBezTo>
                <a:cubicBezTo>
                  <a:pt x="2901" y="418"/>
                  <a:pt x="2896" y="421"/>
                  <a:pt x="2890" y="424"/>
                </a:cubicBezTo>
                <a:lnTo>
                  <a:pt x="2890" y="424"/>
                </a:lnTo>
                <a:cubicBezTo>
                  <a:pt x="2776" y="484"/>
                  <a:pt x="2556" y="468"/>
                  <a:pt x="2461" y="382"/>
                </a:cubicBezTo>
                <a:cubicBezTo>
                  <a:pt x="2594" y="342"/>
                  <a:pt x="2774" y="142"/>
                  <a:pt x="2813" y="0"/>
                </a:cubicBezTo>
                <a:cubicBezTo>
                  <a:pt x="2769" y="128"/>
                  <a:pt x="2609" y="309"/>
                  <a:pt x="2486" y="344"/>
                </a:cubicBezTo>
                <a:cubicBezTo>
                  <a:pt x="2412" y="366"/>
                  <a:pt x="2258" y="334"/>
                  <a:pt x="2149" y="312"/>
                </a:cubicBezTo>
                <a:cubicBezTo>
                  <a:pt x="2096" y="307"/>
                  <a:pt x="1767" y="523"/>
                  <a:pt x="1723" y="545"/>
                </a:cubicBezTo>
                <a:cubicBezTo>
                  <a:pt x="1685" y="564"/>
                  <a:pt x="1653" y="593"/>
                  <a:pt x="1621" y="619"/>
                </a:cubicBezTo>
                <a:cubicBezTo>
                  <a:pt x="1544" y="679"/>
                  <a:pt x="1459" y="684"/>
                  <a:pt x="1365" y="675"/>
                </a:cubicBezTo>
                <a:cubicBezTo>
                  <a:pt x="1283" y="668"/>
                  <a:pt x="1017" y="609"/>
                  <a:pt x="905" y="585"/>
                </a:cubicBezTo>
                <a:cubicBezTo>
                  <a:pt x="892" y="585"/>
                  <a:pt x="333" y="356"/>
                  <a:pt x="40" y="603"/>
                </a:cubicBezTo>
                <a:cubicBezTo>
                  <a:pt x="38" y="604"/>
                  <a:pt x="2" y="577"/>
                  <a:pt x="0" y="579"/>
                </a:cubicBezTo>
                <a:cubicBezTo>
                  <a:pt x="35" y="711"/>
                  <a:pt x="81" y="945"/>
                  <a:pt x="116" y="1077"/>
                </a:cubicBezTo>
                <a:cubicBezTo>
                  <a:pt x="134" y="1022"/>
                  <a:pt x="114" y="942"/>
                  <a:pt x="135" y="890"/>
                </a:cubicBezTo>
                <a:cubicBezTo>
                  <a:pt x="183" y="773"/>
                  <a:pt x="185" y="695"/>
                  <a:pt x="337" y="673"/>
                </a:cubicBezTo>
                <a:cubicBezTo>
                  <a:pt x="561" y="641"/>
                  <a:pt x="765" y="673"/>
                  <a:pt x="985" y="702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310347" y="3262753"/>
            <a:ext cx="211945" cy="21194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6435" tIns="48218" rIns="96435" bIns="48218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12914" y="2881727"/>
            <a:ext cx="211945" cy="21194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6435" tIns="48218" rIns="96435" bIns="48218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223539" y="3630465"/>
            <a:ext cx="211945" cy="21194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6435" tIns="48218" rIns="96435" bIns="48218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030485" y="4103268"/>
            <a:ext cx="211945" cy="21194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6435" tIns="48218" rIns="96435" bIns="48218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717916" y="3554299"/>
            <a:ext cx="105972" cy="10597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6435" tIns="48218" rIns="96435" bIns="48218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8218281" y="3630466"/>
            <a:ext cx="105972" cy="10597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6435" tIns="48218" rIns="96435" bIns="48218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grpSp>
        <p:nvGrpSpPr>
          <p:cNvPr id="12" name="Group 76"/>
          <p:cNvGrpSpPr/>
          <p:nvPr/>
        </p:nvGrpSpPr>
        <p:grpSpPr>
          <a:xfrm>
            <a:off x="2098826" y="2005270"/>
            <a:ext cx="2502390" cy="1082495"/>
            <a:chOff x="1426011" y="1587375"/>
            <a:chExt cx="1722710" cy="745217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 rot="8375884">
              <a:off x="1426011" y="1587375"/>
              <a:ext cx="1722710" cy="745217"/>
            </a:xfrm>
            <a:custGeom>
              <a:avLst/>
              <a:gdLst/>
              <a:ahLst/>
              <a:cxnLst>
                <a:cxn ang="0">
                  <a:pos x="325" y="0"/>
                </a:cxn>
                <a:cxn ang="0">
                  <a:pos x="0" y="143"/>
                </a:cxn>
                <a:cxn ang="0">
                  <a:pos x="323" y="277"/>
                </a:cxn>
                <a:cxn ang="0">
                  <a:pos x="641" y="132"/>
                </a:cxn>
                <a:cxn ang="0">
                  <a:pos x="325" y="0"/>
                </a:cxn>
              </a:cxnLst>
              <a:rect l="0" t="0" r="r" b="b"/>
              <a:pathLst>
                <a:path w="641" h="277">
                  <a:moveTo>
                    <a:pt x="325" y="0"/>
                  </a:moveTo>
                  <a:cubicBezTo>
                    <a:pt x="132" y="0"/>
                    <a:pt x="0" y="143"/>
                    <a:pt x="0" y="143"/>
                  </a:cubicBezTo>
                  <a:cubicBezTo>
                    <a:pt x="119" y="243"/>
                    <a:pt x="229" y="277"/>
                    <a:pt x="323" y="277"/>
                  </a:cubicBezTo>
                  <a:cubicBezTo>
                    <a:pt x="517" y="277"/>
                    <a:pt x="641" y="132"/>
                    <a:pt x="641" y="132"/>
                  </a:cubicBezTo>
                  <a:cubicBezTo>
                    <a:pt x="527" y="33"/>
                    <a:pt x="419" y="0"/>
                    <a:pt x="325" y="0"/>
                  </a:cubicBez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4" name="Text Placeholder 3"/>
            <p:cNvSpPr txBox="1">
              <a:spLocks/>
            </p:cNvSpPr>
            <p:nvPr/>
          </p:nvSpPr>
          <p:spPr>
            <a:xfrm rot="19102985">
              <a:off x="1822732" y="1889457"/>
              <a:ext cx="890564" cy="17873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964326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1687" b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Accumulation</a:t>
              </a:r>
            </a:p>
          </p:txBody>
        </p:sp>
      </p:grpSp>
      <p:grpSp>
        <p:nvGrpSpPr>
          <p:cNvPr id="15" name="Group 77"/>
          <p:cNvGrpSpPr/>
          <p:nvPr/>
        </p:nvGrpSpPr>
        <p:grpSpPr>
          <a:xfrm>
            <a:off x="5269056" y="2192278"/>
            <a:ext cx="955731" cy="2209353"/>
            <a:chOff x="3608479" y="1716116"/>
            <a:chExt cx="657949" cy="1520975"/>
          </a:xfrm>
        </p:grpSpPr>
        <p:sp>
          <p:nvSpPr>
            <p:cNvPr id="16" name="Freeform 5"/>
            <p:cNvSpPr>
              <a:spLocks/>
            </p:cNvSpPr>
            <p:nvPr/>
          </p:nvSpPr>
          <p:spPr bwMode="auto">
            <a:xfrm rot="7494101">
              <a:off x="3176966" y="2147629"/>
              <a:ext cx="1520975" cy="657949"/>
            </a:xfrm>
            <a:custGeom>
              <a:avLst/>
              <a:gdLst/>
              <a:ahLst/>
              <a:cxnLst>
                <a:cxn ang="0">
                  <a:pos x="325" y="0"/>
                </a:cxn>
                <a:cxn ang="0">
                  <a:pos x="0" y="143"/>
                </a:cxn>
                <a:cxn ang="0">
                  <a:pos x="323" y="277"/>
                </a:cxn>
                <a:cxn ang="0">
                  <a:pos x="641" y="132"/>
                </a:cxn>
                <a:cxn ang="0">
                  <a:pos x="325" y="0"/>
                </a:cxn>
              </a:cxnLst>
              <a:rect l="0" t="0" r="r" b="b"/>
              <a:pathLst>
                <a:path w="641" h="277">
                  <a:moveTo>
                    <a:pt x="325" y="0"/>
                  </a:moveTo>
                  <a:cubicBezTo>
                    <a:pt x="132" y="0"/>
                    <a:pt x="0" y="143"/>
                    <a:pt x="0" y="143"/>
                  </a:cubicBezTo>
                  <a:cubicBezTo>
                    <a:pt x="119" y="243"/>
                    <a:pt x="229" y="277"/>
                    <a:pt x="323" y="277"/>
                  </a:cubicBezTo>
                  <a:cubicBezTo>
                    <a:pt x="517" y="277"/>
                    <a:pt x="641" y="132"/>
                    <a:pt x="641" y="132"/>
                  </a:cubicBezTo>
                  <a:cubicBezTo>
                    <a:pt x="527" y="33"/>
                    <a:pt x="419" y="0"/>
                    <a:pt x="325" y="0"/>
                  </a:cubicBezTo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7" name="Text Placeholder 3"/>
            <p:cNvSpPr txBox="1">
              <a:spLocks/>
            </p:cNvSpPr>
            <p:nvPr/>
          </p:nvSpPr>
          <p:spPr>
            <a:xfrm rot="18355109">
              <a:off x="3697625" y="2388660"/>
              <a:ext cx="487768" cy="17873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964326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1687" b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Bearish</a:t>
              </a:r>
            </a:p>
          </p:txBody>
        </p:sp>
      </p:grpSp>
      <p:grpSp>
        <p:nvGrpSpPr>
          <p:cNvPr id="18" name="Group 79"/>
          <p:cNvGrpSpPr/>
          <p:nvPr/>
        </p:nvGrpSpPr>
        <p:grpSpPr>
          <a:xfrm>
            <a:off x="8372547" y="1698820"/>
            <a:ext cx="927049" cy="2143049"/>
            <a:chOff x="5745001" y="1376407"/>
            <a:chExt cx="638204" cy="1475329"/>
          </a:xfrm>
        </p:grpSpPr>
        <p:sp>
          <p:nvSpPr>
            <p:cNvPr id="19" name="Freeform 5"/>
            <p:cNvSpPr>
              <a:spLocks/>
            </p:cNvSpPr>
            <p:nvPr/>
          </p:nvSpPr>
          <p:spPr bwMode="auto">
            <a:xfrm rot="7358619">
              <a:off x="5326438" y="1794970"/>
              <a:ext cx="1475329" cy="638204"/>
            </a:xfrm>
            <a:custGeom>
              <a:avLst/>
              <a:gdLst/>
              <a:ahLst/>
              <a:cxnLst>
                <a:cxn ang="0">
                  <a:pos x="325" y="0"/>
                </a:cxn>
                <a:cxn ang="0">
                  <a:pos x="0" y="143"/>
                </a:cxn>
                <a:cxn ang="0">
                  <a:pos x="323" y="277"/>
                </a:cxn>
                <a:cxn ang="0">
                  <a:pos x="641" y="132"/>
                </a:cxn>
                <a:cxn ang="0">
                  <a:pos x="325" y="0"/>
                </a:cxn>
              </a:cxnLst>
              <a:rect l="0" t="0" r="r" b="b"/>
              <a:pathLst>
                <a:path w="641" h="277">
                  <a:moveTo>
                    <a:pt x="325" y="0"/>
                  </a:moveTo>
                  <a:cubicBezTo>
                    <a:pt x="132" y="0"/>
                    <a:pt x="0" y="143"/>
                    <a:pt x="0" y="143"/>
                  </a:cubicBezTo>
                  <a:cubicBezTo>
                    <a:pt x="119" y="243"/>
                    <a:pt x="229" y="277"/>
                    <a:pt x="323" y="277"/>
                  </a:cubicBezTo>
                  <a:cubicBezTo>
                    <a:pt x="517" y="277"/>
                    <a:pt x="641" y="132"/>
                    <a:pt x="641" y="132"/>
                  </a:cubicBezTo>
                  <a:cubicBezTo>
                    <a:pt x="527" y="33"/>
                    <a:pt x="419" y="0"/>
                    <a:pt x="325" y="0"/>
                  </a:cubicBezTo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en-US" baseline="-2500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0" name="Text Placeholder 3"/>
            <p:cNvSpPr txBox="1">
              <a:spLocks/>
            </p:cNvSpPr>
            <p:nvPr/>
          </p:nvSpPr>
          <p:spPr>
            <a:xfrm rot="18148933">
              <a:off x="5758159" y="2006459"/>
              <a:ext cx="627433" cy="17873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964326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1687" b="1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Warneing</a:t>
              </a:r>
              <a:endParaRPr lang="en-US" sz="1687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21" name="Group 81"/>
          <p:cNvGrpSpPr/>
          <p:nvPr/>
        </p:nvGrpSpPr>
        <p:grpSpPr>
          <a:xfrm>
            <a:off x="1175569" y="2763524"/>
            <a:ext cx="1082495" cy="2502391"/>
            <a:chOff x="790418" y="2109376"/>
            <a:chExt cx="745217" cy="1722710"/>
          </a:xfrm>
        </p:grpSpPr>
        <p:sp>
          <p:nvSpPr>
            <p:cNvPr id="22" name="Freeform 5"/>
            <p:cNvSpPr>
              <a:spLocks/>
            </p:cNvSpPr>
            <p:nvPr/>
          </p:nvSpPr>
          <p:spPr bwMode="auto">
            <a:xfrm rot="3380677">
              <a:off x="301672" y="2598122"/>
              <a:ext cx="1722710" cy="745217"/>
            </a:xfrm>
            <a:custGeom>
              <a:avLst/>
              <a:gdLst/>
              <a:ahLst/>
              <a:cxnLst>
                <a:cxn ang="0">
                  <a:pos x="325" y="0"/>
                </a:cxn>
                <a:cxn ang="0">
                  <a:pos x="0" y="143"/>
                </a:cxn>
                <a:cxn ang="0">
                  <a:pos x="323" y="277"/>
                </a:cxn>
                <a:cxn ang="0">
                  <a:pos x="641" y="132"/>
                </a:cxn>
                <a:cxn ang="0">
                  <a:pos x="325" y="0"/>
                </a:cxn>
              </a:cxnLst>
              <a:rect l="0" t="0" r="r" b="b"/>
              <a:pathLst>
                <a:path w="641" h="277">
                  <a:moveTo>
                    <a:pt x="325" y="0"/>
                  </a:moveTo>
                  <a:cubicBezTo>
                    <a:pt x="132" y="0"/>
                    <a:pt x="0" y="143"/>
                    <a:pt x="0" y="143"/>
                  </a:cubicBezTo>
                  <a:cubicBezTo>
                    <a:pt x="119" y="243"/>
                    <a:pt x="229" y="277"/>
                    <a:pt x="323" y="277"/>
                  </a:cubicBezTo>
                  <a:cubicBezTo>
                    <a:pt x="517" y="277"/>
                    <a:pt x="641" y="132"/>
                    <a:pt x="641" y="132"/>
                  </a:cubicBezTo>
                  <a:cubicBezTo>
                    <a:pt x="527" y="33"/>
                    <a:pt x="419" y="0"/>
                    <a:pt x="325" y="0"/>
                  </a:cubicBez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3" name="Text Placeholder 3"/>
            <p:cNvSpPr txBox="1">
              <a:spLocks/>
            </p:cNvSpPr>
            <p:nvPr/>
          </p:nvSpPr>
          <p:spPr>
            <a:xfrm rot="3449402">
              <a:off x="895266" y="2924940"/>
              <a:ext cx="518667" cy="156350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964326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1476" b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Recovery</a:t>
              </a:r>
              <a:endParaRPr lang="en-US" sz="1898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24" name="Group 80"/>
          <p:cNvGrpSpPr/>
          <p:nvPr/>
        </p:nvGrpSpPr>
        <p:grpSpPr>
          <a:xfrm rot="21187006">
            <a:off x="3430846" y="3424073"/>
            <a:ext cx="955731" cy="2209353"/>
            <a:chOff x="2279510" y="2730921"/>
            <a:chExt cx="657950" cy="1520974"/>
          </a:xfrm>
        </p:grpSpPr>
        <p:sp>
          <p:nvSpPr>
            <p:cNvPr id="25" name="Freeform 5"/>
            <p:cNvSpPr>
              <a:spLocks/>
            </p:cNvSpPr>
            <p:nvPr/>
          </p:nvSpPr>
          <p:spPr bwMode="auto">
            <a:xfrm rot="3880404">
              <a:off x="1847998" y="3162433"/>
              <a:ext cx="1520974" cy="657950"/>
            </a:xfrm>
            <a:custGeom>
              <a:avLst/>
              <a:gdLst/>
              <a:ahLst/>
              <a:cxnLst>
                <a:cxn ang="0">
                  <a:pos x="325" y="0"/>
                </a:cxn>
                <a:cxn ang="0">
                  <a:pos x="0" y="143"/>
                </a:cxn>
                <a:cxn ang="0">
                  <a:pos x="323" y="277"/>
                </a:cxn>
                <a:cxn ang="0">
                  <a:pos x="641" y="132"/>
                </a:cxn>
                <a:cxn ang="0">
                  <a:pos x="325" y="0"/>
                </a:cxn>
              </a:cxnLst>
              <a:rect l="0" t="0" r="r" b="b"/>
              <a:pathLst>
                <a:path w="641" h="277">
                  <a:moveTo>
                    <a:pt x="325" y="0"/>
                  </a:moveTo>
                  <a:cubicBezTo>
                    <a:pt x="132" y="0"/>
                    <a:pt x="0" y="143"/>
                    <a:pt x="0" y="143"/>
                  </a:cubicBezTo>
                  <a:cubicBezTo>
                    <a:pt x="119" y="243"/>
                    <a:pt x="229" y="277"/>
                    <a:pt x="323" y="277"/>
                  </a:cubicBezTo>
                  <a:cubicBezTo>
                    <a:pt x="517" y="277"/>
                    <a:pt x="641" y="132"/>
                    <a:pt x="641" y="132"/>
                  </a:cubicBezTo>
                  <a:cubicBezTo>
                    <a:pt x="527" y="33"/>
                    <a:pt x="419" y="0"/>
                    <a:pt x="325" y="0"/>
                  </a:cubicBezTo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6" name="Text Placeholder 3"/>
            <p:cNvSpPr txBox="1">
              <a:spLocks/>
            </p:cNvSpPr>
            <p:nvPr/>
          </p:nvSpPr>
          <p:spPr>
            <a:xfrm rot="3828910">
              <a:off x="2375017" y="3416871"/>
              <a:ext cx="445833" cy="17873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964326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1687" b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Bullish</a:t>
              </a:r>
            </a:p>
          </p:txBody>
        </p:sp>
      </p:grpSp>
      <p:grpSp>
        <p:nvGrpSpPr>
          <p:cNvPr id="27" name="Group 78"/>
          <p:cNvGrpSpPr/>
          <p:nvPr/>
        </p:nvGrpSpPr>
        <p:grpSpPr>
          <a:xfrm>
            <a:off x="6556727" y="3789311"/>
            <a:ext cx="2143050" cy="927049"/>
            <a:chOff x="4494944" y="2815554"/>
            <a:chExt cx="1475330" cy="638204"/>
          </a:xfrm>
        </p:grpSpPr>
        <p:sp>
          <p:nvSpPr>
            <p:cNvPr id="28" name="Freeform 5"/>
            <p:cNvSpPr>
              <a:spLocks/>
            </p:cNvSpPr>
            <p:nvPr/>
          </p:nvSpPr>
          <p:spPr bwMode="auto">
            <a:xfrm rot="2257082">
              <a:off x="4494944" y="2815554"/>
              <a:ext cx="1475330" cy="638204"/>
            </a:xfrm>
            <a:custGeom>
              <a:avLst/>
              <a:gdLst/>
              <a:ahLst/>
              <a:cxnLst>
                <a:cxn ang="0">
                  <a:pos x="325" y="0"/>
                </a:cxn>
                <a:cxn ang="0">
                  <a:pos x="0" y="143"/>
                </a:cxn>
                <a:cxn ang="0">
                  <a:pos x="323" y="277"/>
                </a:cxn>
                <a:cxn ang="0">
                  <a:pos x="641" y="132"/>
                </a:cxn>
                <a:cxn ang="0">
                  <a:pos x="325" y="0"/>
                </a:cxn>
              </a:cxnLst>
              <a:rect l="0" t="0" r="r" b="b"/>
              <a:pathLst>
                <a:path w="641" h="277">
                  <a:moveTo>
                    <a:pt x="325" y="0"/>
                  </a:moveTo>
                  <a:cubicBezTo>
                    <a:pt x="132" y="0"/>
                    <a:pt x="0" y="143"/>
                    <a:pt x="0" y="143"/>
                  </a:cubicBezTo>
                  <a:cubicBezTo>
                    <a:pt x="119" y="243"/>
                    <a:pt x="229" y="277"/>
                    <a:pt x="323" y="277"/>
                  </a:cubicBezTo>
                  <a:cubicBezTo>
                    <a:pt x="517" y="277"/>
                    <a:pt x="641" y="132"/>
                    <a:pt x="641" y="132"/>
                  </a:cubicBezTo>
                  <a:cubicBezTo>
                    <a:pt x="527" y="33"/>
                    <a:pt x="419" y="0"/>
                    <a:pt x="325" y="0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 rot="2359004">
              <a:off x="4847222" y="3050356"/>
              <a:ext cx="775795" cy="17873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964326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1687" b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Distribution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133549" y="5653973"/>
            <a:ext cx="10582202" cy="968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Lorem stebus danaime lovera donWakamare dimasa quosam santLoirem ipsume koler sit denimaOstebus daname lovera don yakamare dimasa qm santLorem ipsume denima dalam Ostebus daname lovera dono pakama dalaman</a:t>
            </a:r>
            <a:r>
              <a:rPr lang="en-US" altLang="zh-CN" sz="1266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.</a:t>
            </a:r>
            <a:r>
              <a:rPr lang="en-US" altLang="zh-CN" sz="1266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 Lorem stebus danaime lovera donWakamare dimasa quosam santLoirem ipsume koler sit denimaOstebus daname lovera don yakamare dimasa qm santLorem ipsume denima dalam Ostebus daname lovera dono pakama dalaman</a:t>
            </a:r>
            <a:r>
              <a:rPr lang="en-US" altLang="zh-CN" sz="1266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rPr>
              <a:t>.</a:t>
            </a:r>
            <a:endParaRPr lang="id-ID" altLang="zh-CN" sz="1266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Open Sans" panose="020B060603050402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820637" y="366080"/>
            <a:ext cx="3217476" cy="3692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399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n-US" sz="2399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5108654" y="727938"/>
            <a:ext cx="264144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CLICK TO ADD CAPTION TEXT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85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094849" y="4350109"/>
            <a:ext cx="2502589" cy="1170849"/>
            <a:chOff x="5408083" y="2933595"/>
            <a:chExt cx="2372955" cy="1110199"/>
          </a:xfrm>
        </p:grpSpPr>
        <p:sp>
          <p:nvSpPr>
            <p:cNvPr id="46" name="TextBox 45"/>
            <p:cNvSpPr txBox="1"/>
            <p:nvPr/>
          </p:nvSpPr>
          <p:spPr>
            <a:xfrm>
              <a:off x="6259219" y="2933595"/>
              <a:ext cx="657233" cy="333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87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Clear Sans" panose="020B0503030202020304" pitchFamily="34" charset="0"/>
                  <a:sym typeface="Times New Roman" panose="02020603050405020304" pitchFamily="18" charset="0"/>
                </a:rPr>
                <a:t>Wood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408083" y="3217418"/>
              <a:ext cx="2372955" cy="8263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Lorem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Ipsum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is dolor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sita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slidera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power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adus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ana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but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volup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dalam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cintakuan</a:t>
              </a:r>
              <a:endPara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anande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inteman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.</a:t>
              </a:r>
              <a:endParaRPr lang="en-US" sz="1266" b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884146" y="4350109"/>
            <a:ext cx="2502589" cy="1170849"/>
            <a:chOff x="5408083" y="2933595"/>
            <a:chExt cx="2372955" cy="1110199"/>
          </a:xfrm>
        </p:grpSpPr>
        <p:sp>
          <p:nvSpPr>
            <p:cNvPr id="49" name="TextBox 48"/>
            <p:cNvSpPr txBox="1"/>
            <p:nvPr/>
          </p:nvSpPr>
          <p:spPr>
            <a:xfrm>
              <a:off x="6295850" y="2933595"/>
              <a:ext cx="583972" cy="333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87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Clear Sans" panose="020B0503030202020304" pitchFamily="34" charset="0"/>
                  <a:sym typeface="Times New Roman" panose="02020603050405020304" pitchFamily="18" charset="0"/>
                </a:rPr>
                <a:t>Corn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408083" y="3217418"/>
              <a:ext cx="2372955" cy="8263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Lorem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Ipsum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is dolor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sita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slidera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power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adus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ana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but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volup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dalam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cintakuan</a:t>
              </a:r>
              <a:endPara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anande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inteman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.</a:t>
              </a:r>
              <a:endParaRPr lang="en-US" sz="1266" b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658695" y="4350109"/>
            <a:ext cx="2502589" cy="1170849"/>
            <a:chOff x="5408083" y="2933595"/>
            <a:chExt cx="2372955" cy="1110199"/>
          </a:xfrm>
        </p:grpSpPr>
        <p:sp>
          <p:nvSpPr>
            <p:cNvPr id="52" name="TextBox 51"/>
            <p:cNvSpPr txBox="1"/>
            <p:nvPr/>
          </p:nvSpPr>
          <p:spPr>
            <a:xfrm>
              <a:off x="6130934" y="2933595"/>
              <a:ext cx="913804" cy="333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87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Clear Sans" panose="020B0503030202020304" pitchFamily="34" charset="0"/>
                  <a:sym typeface="Times New Roman" panose="02020603050405020304" pitchFamily="18" charset="0"/>
                </a:rPr>
                <a:t>Oil&amp;Gas</a:t>
              </a:r>
              <a:endParaRPr lang="en-US" sz="1687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lear Sans" panose="020B0503030202020304" pitchFamily="34" charset="0"/>
                <a:sym typeface="Times New Roman" panose="02020603050405020304" pitchFamily="18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08083" y="3217418"/>
              <a:ext cx="2372955" cy="8263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Lorem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Ipsum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is dolor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sita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slidera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power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adus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ana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but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volup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dalam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cintakuan</a:t>
              </a:r>
              <a:endPara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anande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inteman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.</a:t>
              </a:r>
              <a:endParaRPr lang="en-US" sz="1266" b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490205" y="4350109"/>
            <a:ext cx="2502589" cy="1170849"/>
            <a:chOff x="5408083" y="2933595"/>
            <a:chExt cx="2372955" cy="1110199"/>
          </a:xfrm>
        </p:grpSpPr>
        <p:sp>
          <p:nvSpPr>
            <p:cNvPr id="55" name="TextBox 54"/>
            <p:cNvSpPr txBox="1"/>
            <p:nvPr/>
          </p:nvSpPr>
          <p:spPr>
            <a:xfrm>
              <a:off x="6323967" y="2933595"/>
              <a:ext cx="527733" cy="333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87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Clear Sans" panose="020B0503030202020304" pitchFamily="34" charset="0"/>
                  <a:sym typeface="Times New Roman" panose="02020603050405020304" pitchFamily="18" charset="0"/>
                </a:rPr>
                <a:t>Fish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408083" y="3217418"/>
              <a:ext cx="2372955" cy="8263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Lorem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Ipsum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is dolor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sita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slidera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power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adus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ana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but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volup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dalam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cintakuan</a:t>
              </a:r>
              <a:endParaRPr lang="en-US" sz="1266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anande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 </a:t>
              </a:r>
              <a:r>
                <a:rPr lang="en-US" sz="1266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inteman</a:t>
              </a:r>
              <a:r>
                <a:rPr lang="en-US" sz="1266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Times New Roman" panose="02020603050405020304" pitchFamily="18" charset="0"/>
                </a:rPr>
                <a:t>.</a:t>
              </a:r>
              <a:endParaRPr lang="en-US" sz="1266" b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" panose="020B0606030504020204" pitchFamily="34" charset="0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256908" y="1868435"/>
            <a:ext cx="2146328" cy="2146328"/>
            <a:chOff x="1191465" y="1771650"/>
            <a:chExt cx="2035149" cy="2035149"/>
          </a:xfrm>
        </p:grpSpPr>
        <p:sp>
          <p:nvSpPr>
            <p:cNvPr id="20" name="Oval 19"/>
            <p:cNvSpPr/>
            <p:nvPr/>
          </p:nvSpPr>
          <p:spPr>
            <a:xfrm flipH="1">
              <a:off x="1191465" y="1771650"/>
              <a:ext cx="2035149" cy="2035149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3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7" name="Shape 1094"/>
            <p:cNvSpPr/>
            <p:nvPr/>
          </p:nvSpPr>
          <p:spPr>
            <a:xfrm>
              <a:off x="1779015" y="2471235"/>
              <a:ext cx="890526" cy="635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56" y="17282"/>
                  </a:moveTo>
                  <a:lnTo>
                    <a:pt x="1544" y="17282"/>
                  </a:lnTo>
                  <a:cubicBezTo>
                    <a:pt x="691" y="17282"/>
                    <a:pt x="0" y="18250"/>
                    <a:pt x="0" y="19441"/>
                  </a:cubicBezTo>
                  <a:cubicBezTo>
                    <a:pt x="0" y="20638"/>
                    <a:pt x="691" y="21600"/>
                    <a:pt x="1544" y="21600"/>
                  </a:cubicBezTo>
                  <a:lnTo>
                    <a:pt x="20056" y="21600"/>
                  </a:lnTo>
                  <a:cubicBezTo>
                    <a:pt x="20909" y="21600"/>
                    <a:pt x="21600" y="20638"/>
                    <a:pt x="21600" y="19441"/>
                  </a:cubicBezTo>
                  <a:cubicBezTo>
                    <a:pt x="21600" y="18250"/>
                    <a:pt x="20909" y="17282"/>
                    <a:pt x="20056" y="17282"/>
                  </a:cubicBezTo>
                  <a:close/>
                  <a:moveTo>
                    <a:pt x="1544" y="4321"/>
                  </a:moveTo>
                  <a:lnTo>
                    <a:pt x="20056" y="4321"/>
                  </a:lnTo>
                  <a:cubicBezTo>
                    <a:pt x="20909" y="4321"/>
                    <a:pt x="21600" y="3353"/>
                    <a:pt x="21600" y="2159"/>
                  </a:cubicBezTo>
                  <a:cubicBezTo>
                    <a:pt x="21600" y="965"/>
                    <a:pt x="20909" y="0"/>
                    <a:pt x="20056" y="0"/>
                  </a:cubicBezTo>
                  <a:lnTo>
                    <a:pt x="1544" y="0"/>
                  </a:lnTo>
                  <a:cubicBezTo>
                    <a:pt x="691" y="0"/>
                    <a:pt x="0" y="965"/>
                    <a:pt x="0" y="2159"/>
                  </a:cubicBezTo>
                  <a:cubicBezTo>
                    <a:pt x="0" y="3353"/>
                    <a:pt x="691" y="4321"/>
                    <a:pt x="1544" y="4321"/>
                  </a:cubicBezTo>
                  <a:close/>
                  <a:moveTo>
                    <a:pt x="20056" y="8640"/>
                  </a:moveTo>
                  <a:lnTo>
                    <a:pt x="1544" y="8640"/>
                  </a:lnTo>
                  <a:cubicBezTo>
                    <a:pt x="691" y="8640"/>
                    <a:pt x="0" y="9608"/>
                    <a:pt x="0" y="10799"/>
                  </a:cubicBezTo>
                  <a:cubicBezTo>
                    <a:pt x="0" y="11996"/>
                    <a:pt x="691" y="12958"/>
                    <a:pt x="1544" y="12958"/>
                  </a:cubicBezTo>
                  <a:lnTo>
                    <a:pt x="20056" y="12958"/>
                  </a:lnTo>
                  <a:cubicBezTo>
                    <a:pt x="20909" y="12958"/>
                    <a:pt x="21600" y="11996"/>
                    <a:pt x="21600" y="10799"/>
                  </a:cubicBezTo>
                  <a:cubicBezTo>
                    <a:pt x="21600" y="9608"/>
                    <a:pt x="20909" y="8640"/>
                    <a:pt x="20056" y="864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375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035017" y="1868435"/>
            <a:ext cx="2146328" cy="2146328"/>
            <a:chOff x="3825669" y="1771650"/>
            <a:chExt cx="2035149" cy="2035149"/>
          </a:xfrm>
          <a:solidFill>
            <a:schemeClr val="accent2"/>
          </a:solidFill>
        </p:grpSpPr>
        <p:sp>
          <p:nvSpPr>
            <p:cNvPr id="25" name="Oval 24"/>
            <p:cNvSpPr/>
            <p:nvPr/>
          </p:nvSpPr>
          <p:spPr>
            <a:xfrm flipH="1">
              <a:off x="3825669" y="1771650"/>
              <a:ext cx="2035149" cy="2035149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3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4544205" y="2241777"/>
              <a:ext cx="595502" cy="1243947"/>
              <a:chOff x="392948" y="304311"/>
              <a:chExt cx="1589091" cy="3319466"/>
            </a:xfrm>
            <a:grpFill/>
          </p:grpSpPr>
          <p:sp>
            <p:nvSpPr>
              <p:cNvPr id="59" name="Freeform 9"/>
              <p:cNvSpPr>
                <a:spLocks noEditPoints="1"/>
              </p:cNvSpPr>
              <p:nvPr/>
            </p:nvSpPr>
            <p:spPr bwMode="auto">
              <a:xfrm>
                <a:off x="392948" y="794850"/>
                <a:ext cx="1589091" cy="2828927"/>
              </a:xfrm>
              <a:custGeom>
                <a:avLst/>
                <a:gdLst>
                  <a:gd name="T0" fmla="*/ 421 w 421"/>
                  <a:gd name="T1" fmla="*/ 509 h 751"/>
                  <a:gd name="T2" fmla="*/ 359 w 421"/>
                  <a:gd name="T3" fmla="*/ 306 h 751"/>
                  <a:gd name="T4" fmla="*/ 338 w 421"/>
                  <a:gd name="T5" fmla="*/ 0 h 751"/>
                  <a:gd name="T6" fmla="*/ 307 w 421"/>
                  <a:gd name="T7" fmla="*/ 216 h 751"/>
                  <a:gd name="T8" fmla="*/ 307 w 421"/>
                  <a:gd name="T9" fmla="*/ 214 h 751"/>
                  <a:gd name="T10" fmla="*/ 307 w 421"/>
                  <a:gd name="T11" fmla="*/ 204 h 751"/>
                  <a:gd name="T12" fmla="*/ 288 w 421"/>
                  <a:gd name="T13" fmla="*/ 204 h 751"/>
                  <a:gd name="T14" fmla="*/ 288 w 421"/>
                  <a:gd name="T15" fmla="*/ 230 h 751"/>
                  <a:gd name="T16" fmla="*/ 279 w 421"/>
                  <a:gd name="T17" fmla="*/ 238 h 751"/>
                  <a:gd name="T18" fmla="*/ 278 w 421"/>
                  <a:gd name="T19" fmla="*/ 204 h 751"/>
                  <a:gd name="T20" fmla="*/ 219 w 421"/>
                  <a:gd name="T21" fmla="*/ 204 h 751"/>
                  <a:gd name="T22" fmla="*/ 219 w 421"/>
                  <a:gd name="T23" fmla="*/ 243 h 751"/>
                  <a:gd name="T24" fmla="*/ 274 w 421"/>
                  <a:gd name="T25" fmla="*/ 243 h 751"/>
                  <a:gd name="T26" fmla="*/ 270 w 421"/>
                  <a:gd name="T27" fmla="*/ 247 h 751"/>
                  <a:gd name="T28" fmla="*/ 264 w 421"/>
                  <a:gd name="T29" fmla="*/ 254 h 751"/>
                  <a:gd name="T30" fmla="*/ 219 w 421"/>
                  <a:gd name="T31" fmla="*/ 254 h 751"/>
                  <a:gd name="T32" fmla="*/ 219 w 421"/>
                  <a:gd name="T33" fmla="*/ 291 h 751"/>
                  <a:gd name="T34" fmla="*/ 233 w 421"/>
                  <a:gd name="T35" fmla="*/ 291 h 751"/>
                  <a:gd name="T36" fmla="*/ 219 w 421"/>
                  <a:gd name="T37" fmla="*/ 300 h 751"/>
                  <a:gd name="T38" fmla="*/ 219 w 421"/>
                  <a:gd name="T39" fmla="*/ 291 h 751"/>
                  <a:gd name="T40" fmla="*/ 210 w 421"/>
                  <a:gd name="T41" fmla="*/ 291 h 751"/>
                  <a:gd name="T42" fmla="*/ 210 w 421"/>
                  <a:gd name="T43" fmla="*/ 302 h 751"/>
                  <a:gd name="T44" fmla="*/ 217 w 421"/>
                  <a:gd name="T45" fmla="*/ 302 h 751"/>
                  <a:gd name="T46" fmla="*/ 213 w 421"/>
                  <a:gd name="T47" fmla="*/ 306 h 751"/>
                  <a:gd name="T48" fmla="*/ 210 w 421"/>
                  <a:gd name="T49" fmla="*/ 303 h 751"/>
                  <a:gd name="T50" fmla="*/ 210 w 421"/>
                  <a:gd name="T51" fmla="*/ 302 h 751"/>
                  <a:gd name="T52" fmla="*/ 209 w 421"/>
                  <a:gd name="T53" fmla="*/ 302 h 751"/>
                  <a:gd name="T54" fmla="*/ 185 w 421"/>
                  <a:gd name="T55" fmla="*/ 291 h 751"/>
                  <a:gd name="T56" fmla="*/ 185 w 421"/>
                  <a:gd name="T57" fmla="*/ 291 h 751"/>
                  <a:gd name="T58" fmla="*/ 210 w 421"/>
                  <a:gd name="T59" fmla="*/ 291 h 751"/>
                  <a:gd name="T60" fmla="*/ 210 w 421"/>
                  <a:gd name="T61" fmla="*/ 254 h 751"/>
                  <a:gd name="T62" fmla="*/ 162 w 421"/>
                  <a:gd name="T63" fmla="*/ 254 h 751"/>
                  <a:gd name="T64" fmla="*/ 161 w 421"/>
                  <a:gd name="T65" fmla="*/ 252 h 751"/>
                  <a:gd name="T66" fmla="*/ 153 w 421"/>
                  <a:gd name="T67" fmla="*/ 244 h 751"/>
                  <a:gd name="T68" fmla="*/ 153 w 421"/>
                  <a:gd name="T69" fmla="*/ 243 h 751"/>
                  <a:gd name="T70" fmla="*/ 152 w 421"/>
                  <a:gd name="T71" fmla="*/ 243 h 751"/>
                  <a:gd name="T72" fmla="*/ 143 w 421"/>
                  <a:gd name="T73" fmla="*/ 235 h 751"/>
                  <a:gd name="T74" fmla="*/ 144 w 421"/>
                  <a:gd name="T75" fmla="*/ 204 h 751"/>
                  <a:gd name="T76" fmla="*/ 122 w 421"/>
                  <a:gd name="T77" fmla="*/ 204 h 751"/>
                  <a:gd name="T78" fmla="*/ 122 w 421"/>
                  <a:gd name="T79" fmla="*/ 214 h 751"/>
                  <a:gd name="T80" fmla="*/ 122 w 421"/>
                  <a:gd name="T81" fmla="*/ 219 h 751"/>
                  <a:gd name="T82" fmla="*/ 71 w 421"/>
                  <a:gd name="T83" fmla="*/ 0 h 751"/>
                  <a:gd name="T84" fmla="*/ 71 w 421"/>
                  <a:gd name="T85" fmla="*/ 310 h 751"/>
                  <a:gd name="T86" fmla="*/ 0 w 421"/>
                  <a:gd name="T87" fmla="*/ 503 h 751"/>
                  <a:gd name="T88" fmla="*/ 131 w 421"/>
                  <a:gd name="T89" fmla="*/ 412 h 751"/>
                  <a:gd name="T90" fmla="*/ 301 w 421"/>
                  <a:gd name="T91" fmla="*/ 409 h 751"/>
                  <a:gd name="T92" fmla="*/ 421 w 421"/>
                  <a:gd name="T93" fmla="*/ 509 h 751"/>
                  <a:gd name="T94" fmla="*/ 218 w 421"/>
                  <a:gd name="T95" fmla="*/ 384 h 751"/>
                  <a:gd name="T96" fmla="*/ 217 w 421"/>
                  <a:gd name="T97" fmla="*/ 384 h 751"/>
                  <a:gd name="T98" fmla="*/ 217 w 421"/>
                  <a:gd name="T99" fmla="*/ 384 h 751"/>
                  <a:gd name="T100" fmla="*/ 218 w 421"/>
                  <a:gd name="T101" fmla="*/ 384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21" h="751">
                    <a:moveTo>
                      <a:pt x="421" y="509"/>
                    </a:moveTo>
                    <a:cubicBezTo>
                      <a:pt x="421" y="509"/>
                      <a:pt x="400" y="323"/>
                      <a:pt x="359" y="306"/>
                    </a:cubicBezTo>
                    <a:cubicBezTo>
                      <a:pt x="391" y="250"/>
                      <a:pt x="338" y="0"/>
                      <a:pt x="338" y="0"/>
                    </a:cubicBezTo>
                    <a:cubicBezTo>
                      <a:pt x="338" y="0"/>
                      <a:pt x="355" y="183"/>
                      <a:pt x="307" y="216"/>
                    </a:cubicBezTo>
                    <a:cubicBezTo>
                      <a:pt x="307" y="215"/>
                      <a:pt x="307" y="215"/>
                      <a:pt x="307" y="214"/>
                    </a:cubicBezTo>
                    <a:cubicBezTo>
                      <a:pt x="307" y="211"/>
                      <a:pt x="307" y="207"/>
                      <a:pt x="307" y="204"/>
                    </a:cubicBezTo>
                    <a:cubicBezTo>
                      <a:pt x="288" y="204"/>
                      <a:pt x="288" y="204"/>
                      <a:pt x="288" y="204"/>
                    </a:cubicBezTo>
                    <a:cubicBezTo>
                      <a:pt x="288" y="213"/>
                      <a:pt x="288" y="222"/>
                      <a:pt x="288" y="230"/>
                    </a:cubicBezTo>
                    <a:cubicBezTo>
                      <a:pt x="285" y="233"/>
                      <a:pt x="281" y="236"/>
                      <a:pt x="279" y="238"/>
                    </a:cubicBezTo>
                    <a:cubicBezTo>
                      <a:pt x="279" y="227"/>
                      <a:pt x="278" y="216"/>
                      <a:pt x="278" y="204"/>
                    </a:cubicBezTo>
                    <a:cubicBezTo>
                      <a:pt x="219" y="204"/>
                      <a:pt x="219" y="204"/>
                      <a:pt x="219" y="204"/>
                    </a:cubicBezTo>
                    <a:cubicBezTo>
                      <a:pt x="219" y="243"/>
                      <a:pt x="219" y="243"/>
                      <a:pt x="219" y="243"/>
                    </a:cubicBezTo>
                    <a:cubicBezTo>
                      <a:pt x="274" y="243"/>
                      <a:pt x="274" y="243"/>
                      <a:pt x="274" y="243"/>
                    </a:cubicBezTo>
                    <a:cubicBezTo>
                      <a:pt x="272" y="244"/>
                      <a:pt x="271" y="246"/>
                      <a:pt x="270" y="247"/>
                    </a:cubicBezTo>
                    <a:cubicBezTo>
                      <a:pt x="268" y="250"/>
                      <a:pt x="266" y="252"/>
                      <a:pt x="264" y="254"/>
                    </a:cubicBezTo>
                    <a:cubicBezTo>
                      <a:pt x="219" y="254"/>
                      <a:pt x="219" y="254"/>
                      <a:pt x="219" y="254"/>
                    </a:cubicBezTo>
                    <a:cubicBezTo>
                      <a:pt x="219" y="291"/>
                      <a:pt x="219" y="291"/>
                      <a:pt x="219" y="291"/>
                    </a:cubicBezTo>
                    <a:cubicBezTo>
                      <a:pt x="233" y="291"/>
                      <a:pt x="233" y="291"/>
                      <a:pt x="233" y="291"/>
                    </a:cubicBezTo>
                    <a:cubicBezTo>
                      <a:pt x="227" y="294"/>
                      <a:pt x="223" y="296"/>
                      <a:pt x="219" y="300"/>
                    </a:cubicBezTo>
                    <a:cubicBezTo>
                      <a:pt x="219" y="291"/>
                      <a:pt x="219" y="291"/>
                      <a:pt x="219" y="291"/>
                    </a:cubicBezTo>
                    <a:cubicBezTo>
                      <a:pt x="210" y="291"/>
                      <a:pt x="210" y="291"/>
                      <a:pt x="210" y="291"/>
                    </a:cubicBezTo>
                    <a:cubicBezTo>
                      <a:pt x="210" y="302"/>
                      <a:pt x="210" y="302"/>
                      <a:pt x="210" y="302"/>
                    </a:cubicBezTo>
                    <a:cubicBezTo>
                      <a:pt x="217" y="302"/>
                      <a:pt x="217" y="302"/>
                      <a:pt x="217" y="302"/>
                    </a:cubicBezTo>
                    <a:cubicBezTo>
                      <a:pt x="215" y="304"/>
                      <a:pt x="214" y="305"/>
                      <a:pt x="213" y="306"/>
                    </a:cubicBezTo>
                    <a:cubicBezTo>
                      <a:pt x="212" y="305"/>
                      <a:pt x="211" y="304"/>
                      <a:pt x="210" y="303"/>
                    </a:cubicBezTo>
                    <a:cubicBezTo>
                      <a:pt x="210" y="302"/>
                      <a:pt x="210" y="302"/>
                      <a:pt x="210" y="302"/>
                    </a:cubicBezTo>
                    <a:cubicBezTo>
                      <a:pt x="209" y="302"/>
                      <a:pt x="209" y="302"/>
                      <a:pt x="209" y="302"/>
                    </a:cubicBezTo>
                    <a:cubicBezTo>
                      <a:pt x="203" y="297"/>
                      <a:pt x="195" y="294"/>
                      <a:pt x="185" y="291"/>
                    </a:cubicBezTo>
                    <a:cubicBezTo>
                      <a:pt x="185" y="291"/>
                      <a:pt x="185" y="291"/>
                      <a:pt x="185" y="291"/>
                    </a:cubicBezTo>
                    <a:cubicBezTo>
                      <a:pt x="210" y="291"/>
                      <a:pt x="210" y="291"/>
                      <a:pt x="210" y="291"/>
                    </a:cubicBezTo>
                    <a:cubicBezTo>
                      <a:pt x="210" y="254"/>
                      <a:pt x="210" y="254"/>
                      <a:pt x="210" y="254"/>
                    </a:cubicBezTo>
                    <a:cubicBezTo>
                      <a:pt x="162" y="254"/>
                      <a:pt x="162" y="254"/>
                      <a:pt x="162" y="254"/>
                    </a:cubicBezTo>
                    <a:cubicBezTo>
                      <a:pt x="162" y="253"/>
                      <a:pt x="161" y="253"/>
                      <a:pt x="161" y="252"/>
                    </a:cubicBezTo>
                    <a:cubicBezTo>
                      <a:pt x="158" y="249"/>
                      <a:pt x="156" y="246"/>
                      <a:pt x="153" y="244"/>
                    </a:cubicBezTo>
                    <a:cubicBezTo>
                      <a:pt x="153" y="243"/>
                      <a:pt x="153" y="243"/>
                      <a:pt x="153" y="243"/>
                    </a:cubicBezTo>
                    <a:cubicBezTo>
                      <a:pt x="152" y="243"/>
                      <a:pt x="152" y="243"/>
                      <a:pt x="152" y="243"/>
                    </a:cubicBezTo>
                    <a:cubicBezTo>
                      <a:pt x="149" y="240"/>
                      <a:pt x="146" y="238"/>
                      <a:pt x="143" y="235"/>
                    </a:cubicBezTo>
                    <a:cubicBezTo>
                      <a:pt x="143" y="225"/>
                      <a:pt x="144" y="215"/>
                      <a:pt x="144" y="204"/>
                    </a:cubicBezTo>
                    <a:cubicBezTo>
                      <a:pt x="122" y="204"/>
                      <a:pt x="122" y="204"/>
                      <a:pt x="122" y="204"/>
                    </a:cubicBezTo>
                    <a:cubicBezTo>
                      <a:pt x="122" y="208"/>
                      <a:pt x="122" y="211"/>
                      <a:pt x="122" y="214"/>
                    </a:cubicBezTo>
                    <a:cubicBezTo>
                      <a:pt x="122" y="216"/>
                      <a:pt x="122" y="217"/>
                      <a:pt x="122" y="219"/>
                    </a:cubicBezTo>
                    <a:cubicBezTo>
                      <a:pt x="74" y="187"/>
                      <a:pt x="71" y="0"/>
                      <a:pt x="71" y="0"/>
                    </a:cubicBezTo>
                    <a:cubicBezTo>
                      <a:pt x="71" y="0"/>
                      <a:pt x="39" y="254"/>
                      <a:pt x="71" y="310"/>
                    </a:cubicBezTo>
                    <a:cubicBezTo>
                      <a:pt x="30" y="327"/>
                      <a:pt x="0" y="503"/>
                      <a:pt x="0" y="503"/>
                    </a:cubicBezTo>
                    <a:cubicBezTo>
                      <a:pt x="0" y="503"/>
                      <a:pt x="75" y="431"/>
                      <a:pt x="131" y="412"/>
                    </a:cubicBezTo>
                    <a:cubicBezTo>
                      <a:pt x="151" y="500"/>
                      <a:pt x="219" y="751"/>
                      <a:pt x="301" y="409"/>
                    </a:cubicBezTo>
                    <a:cubicBezTo>
                      <a:pt x="354" y="432"/>
                      <a:pt x="421" y="509"/>
                      <a:pt x="421" y="509"/>
                    </a:cubicBezTo>
                    <a:close/>
                    <a:moveTo>
                      <a:pt x="218" y="384"/>
                    </a:moveTo>
                    <a:cubicBezTo>
                      <a:pt x="217" y="384"/>
                      <a:pt x="217" y="384"/>
                      <a:pt x="217" y="384"/>
                    </a:cubicBezTo>
                    <a:cubicBezTo>
                      <a:pt x="217" y="384"/>
                      <a:pt x="217" y="384"/>
                      <a:pt x="217" y="384"/>
                    </a:cubicBezTo>
                    <a:cubicBezTo>
                      <a:pt x="217" y="384"/>
                      <a:pt x="217" y="384"/>
                      <a:pt x="218" y="3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853323" y="304311"/>
                <a:ext cx="698501" cy="1446214"/>
                <a:chOff x="853323" y="304311"/>
                <a:chExt cx="698501" cy="1446214"/>
              </a:xfrm>
              <a:grpFill/>
            </p:grpSpPr>
            <p:sp>
              <p:nvSpPr>
                <p:cNvPr id="61" name="Freeform 10"/>
                <p:cNvSpPr>
                  <a:spLocks/>
                </p:cNvSpPr>
                <p:nvPr/>
              </p:nvSpPr>
              <p:spPr bwMode="auto">
                <a:xfrm>
                  <a:off x="1220036" y="1220299"/>
                  <a:ext cx="214313" cy="120650"/>
                </a:xfrm>
                <a:custGeom>
                  <a:avLst/>
                  <a:gdLst>
                    <a:gd name="T0" fmla="*/ 0 w 57"/>
                    <a:gd name="T1" fmla="*/ 32 h 32"/>
                    <a:gd name="T2" fmla="*/ 57 w 57"/>
                    <a:gd name="T3" fmla="*/ 32 h 32"/>
                    <a:gd name="T4" fmla="*/ 54 w 57"/>
                    <a:gd name="T5" fmla="*/ 0 h 32"/>
                    <a:gd name="T6" fmla="*/ 0 w 57"/>
                    <a:gd name="T7" fmla="*/ 0 h 32"/>
                    <a:gd name="T8" fmla="*/ 0 w 57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32">
                      <a:moveTo>
                        <a:pt x="0" y="32"/>
                      </a:moveTo>
                      <a:cubicBezTo>
                        <a:pt x="57" y="32"/>
                        <a:pt x="57" y="32"/>
                        <a:pt x="57" y="32"/>
                      </a:cubicBezTo>
                      <a:cubicBezTo>
                        <a:pt x="56" y="21"/>
                        <a:pt x="55" y="11"/>
                        <a:pt x="5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62" name="Freeform 11"/>
                <p:cNvSpPr>
                  <a:spLocks/>
                </p:cNvSpPr>
                <p:nvPr/>
              </p:nvSpPr>
              <p:spPr bwMode="auto">
                <a:xfrm>
                  <a:off x="1416886" y="836124"/>
                  <a:ext cx="74613" cy="161925"/>
                </a:xfrm>
                <a:custGeom>
                  <a:avLst/>
                  <a:gdLst>
                    <a:gd name="T0" fmla="*/ 20 w 20"/>
                    <a:gd name="T1" fmla="*/ 43 h 43"/>
                    <a:gd name="T2" fmla="*/ 12 w 20"/>
                    <a:gd name="T3" fmla="*/ 0 h 43"/>
                    <a:gd name="T4" fmla="*/ 0 w 20"/>
                    <a:gd name="T5" fmla="*/ 0 h 43"/>
                    <a:gd name="T6" fmla="*/ 6 w 20"/>
                    <a:gd name="T7" fmla="*/ 43 h 43"/>
                    <a:gd name="T8" fmla="*/ 20 w 20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43">
                      <a:moveTo>
                        <a:pt x="20" y="43"/>
                      </a:moveTo>
                      <a:cubicBezTo>
                        <a:pt x="18" y="28"/>
                        <a:pt x="15" y="14"/>
                        <a:pt x="1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5"/>
                        <a:pt x="4" y="29"/>
                        <a:pt x="6" y="43"/>
                      </a:cubicBezTo>
                      <a:lnTo>
                        <a:pt x="20" y="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63" name="Freeform 12"/>
                <p:cNvSpPr>
                  <a:spLocks/>
                </p:cNvSpPr>
                <p:nvPr/>
              </p:nvSpPr>
              <p:spPr bwMode="auto">
                <a:xfrm>
                  <a:off x="1220036" y="1039324"/>
                  <a:ext cx="200025" cy="139700"/>
                </a:xfrm>
                <a:custGeom>
                  <a:avLst/>
                  <a:gdLst>
                    <a:gd name="T0" fmla="*/ 0 w 53"/>
                    <a:gd name="T1" fmla="*/ 37 h 37"/>
                    <a:gd name="T2" fmla="*/ 53 w 53"/>
                    <a:gd name="T3" fmla="*/ 37 h 37"/>
                    <a:gd name="T4" fmla="*/ 50 w 53"/>
                    <a:gd name="T5" fmla="*/ 0 h 37"/>
                    <a:gd name="T6" fmla="*/ 0 w 53"/>
                    <a:gd name="T7" fmla="*/ 0 h 37"/>
                    <a:gd name="T8" fmla="*/ 0 w 53"/>
                    <a:gd name="T9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37">
                      <a:moveTo>
                        <a:pt x="0" y="37"/>
                      </a:moveTo>
                      <a:cubicBezTo>
                        <a:pt x="53" y="37"/>
                        <a:pt x="53" y="37"/>
                        <a:pt x="53" y="37"/>
                      </a:cubicBezTo>
                      <a:cubicBezTo>
                        <a:pt x="52" y="25"/>
                        <a:pt x="51" y="13"/>
                        <a:pt x="5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64" name="Freeform 13"/>
                <p:cNvSpPr>
                  <a:spLocks/>
                </p:cNvSpPr>
                <p:nvPr/>
              </p:nvSpPr>
              <p:spPr bwMode="auto">
                <a:xfrm>
                  <a:off x="1442286" y="1039324"/>
                  <a:ext cx="79375" cy="139700"/>
                </a:xfrm>
                <a:custGeom>
                  <a:avLst/>
                  <a:gdLst>
                    <a:gd name="T0" fmla="*/ 21 w 21"/>
                    <a:gd name="T1" fmla="*/ 37 h 37"/>
                    <a:gd name="T2" fmla="*/ 15 w 21"/>
                    <a:gd name="T3" fmla="*/ 0 h 37"/>
                    <a:gd name="T4" fmla="*/ 0 w 21"/>
                    <a:gd name="T5" fmla="*/ 0 h 37"/>
                    <a:gd name="T6" fmla="*/ 4 w 21"/>
                    <a:gd name="T7" fmla="*/ 37 h 37"/>
                    <a:gd name="T8" fmla="*/ 21 w 21"/>
                    <a:gd name="T9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37">
                      <a:moveTo>
                        <a:pt x="21" y="37"/>
                      </a:moveTo>
                      <a:cubicBezTo>
                        <a:pt x="19" y="25"/>
                        <a:pt x="17" y="12"/>
                        <a:pt x="1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3"/>
                        <a:pt x="3" y="25"/>
                        <a:pt x="4" y="37"/>
                      </a:cubicBezTo>
                      <a:lnTo>
                        <a:pt x="21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65" name="Freeform 14"/>
                <p:cNvSpPr>
                  <a:spLocks/>
                </p:cNvSpPr>
                <p:nvPr/>
              </p:nvSpPr>
              <p:spPr bwMode="auto">
                <a:xfrm>
                  <a:off x="1354974" y="493224"/>
                  <a:ext cx="53975" cy="131763"/>
                </a:xfrm>
                <a:custGeom>
                  <a:avLst/>
                  <a:gdLst>
                    <a:gd name="T0" fmla="*/ 14 w 14"/>
                    <a:gd name="T1" fmla="*/ 35 h 35"/>
                    <a:gd name="T2" fmla="*/ 1 w 14"/>
                    <a:gd name="T3" fmla="*/ 0 h 35"/>
                    <a:gd name="T4" fmla="*/ 0 w 14"/>
                    <a:gd name="T5" fmla="*/ 0 h 35"/>
                    <a:gd name="T6" fmla="*/ 7 w 14"/>
                    <a:gd name="T7" fmla="*/ 35 h 35"/>
                    <a:gd name="T8" fmla="*/ 14 w 14"/>
                    <a:gd name="T9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35">
                      <a:moveTo>
                        <a:pt x="14" y="35"/>
                      </a:moveTo>
                      <a:cubicBezTo>
                        <a:pt x="10" y="23"/>
                        <a:pt x="6" y="11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2"/>
                        <a:pt x="5" y="24"/>
                        <a:pt x="7" y="35"/>
                      </a:cubicBezTo>
                      <a:lnTo>
                        <a:pt x="1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66" name="Freeform 15"/>
                <p:cNvSpPr>
                  <a:spLocks/>
                </p:cNvSpPr>
                <p:nvPr/>
              </p:nvSpPr>
              <p:spPr bwMode="auto">
                <a:xfrm>
                  <a:off x="1389899" y="669436"/>
                  <a:ext cx="60325" cy="125413"/>
                </a:xfrm>
                <a:custGeom>
                  <a:avLst/>
                  <a:gdLst>
                    <a:gd name="T0" fmla="*/ 16 w 16"/>
                    <a:gd name="T1" fmla="*/ 33 h 33"/>
                    <a:gd name="T2" fmla="*/ 8 w 16"/>
                    <a:gd name="T3" fmla="*/ 0 h 33"/>
                    <a:gd name="T4" fmla="*/ 0 w 16"/>
                    <a:gd name="T5" fmla="*/ 0 h 33"/>
                    <a:gd name="T6" fmla="*/ 5 w 16"/>
                    <a:gd name="T7" fmla="*/ 33 h 33"/>
                    <a:gd name="T8" fmla="*/ 16 w 16"/>
                    <a:gd name="T9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3">
                      <a:moveTo>
                        <a:pt x="16" y="33"/>
                      </a:moveTo>
                      <a:cubicBezTo>
                        <a:pt x="14" y="21"/>
                        <a:pt x="11" y="1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1"/>
                        <a:pt x="4" y="22"/>
                        <a:pt x="5" y="33"/>
                      </a:cubicBezTo>
                      <a:lnTo>
                        <a:pt x="16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67" name="Freeform 16"/>
                <p:cNvSpPr>
                  <a:spLocks/>
                </p:cNvSpPr>
                <p:nvPr/>
              </p:nvSpPr>
              <p:spPr bwMode="auto">
                <a:xfrm>
                  <a:off x="864435" y="1220299"/>
                  <a:ext cx="90488" cy="120650"/>
                </a:xfrm>
                <a:custGeom>
                  <a:avLst/>
                  <a:gdLst>
                    <a:gd name="T0" fmla="*/ 4 w 24"/>
                    <a:gd name="T1" fmla="*/ 0 h 32"/>
                    <a:gd name="T2" fmla="*/ 0 w 24"/>
                    <a:gd name="T3" fmla="*/ 32 h 32"/>
                    <a:gd name="T4" fmla="*/ 21 w 24"/>
                    <a:gd name="T5" fmla="*/ 32 h 32"/>
                    <a:gd name="T6" fmla="*/ 24 w 24"/>
                    <a:gd name="T7" fmla="*/ 0 h 32"/>
                    <a:gd name="T8" fmla="*/ 4 w 24"/>
                    <a:gd name="T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32">
                      <a:moveTo>
                        <a:pt x="4" y="0"/>
                      </a:moveTo>
                      <a:cubicBezTo>
                        <a:pt x="2" y="11"/>
                        <a:pt x="1" y="21"/>
                        <a:pt x="0" y="32"/>
                      </a:cubicBezTo>
                      <a:cubicBezTo>
                        <a:pt x="21" y="32"/>
                        <a:pt x="21" y="32"/>
                        <a:pt x="21" y="32"/>
                      </a:cubicBezTo>
                      <a:cubicBezTo>
                        <a:pt x="22" y="21"/>
                        <a:pt x="23" y="11"/>
                        <a:pt x="24" y="0"/>
                      </a:cubicBez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68" name="Freeform 17"/>
                <p:cNvSpPr>
                  <a:spLocks/>
                </p:cNvSpPr>
                <p:nvPr/>
              </p:nvSpPr>
              <p:spPr bwMode="auto">
                <a:xfrm>
                  <a:off x="951748" y="669436"/>
                  <a:ext cx="71438" cy="125413"/>
                </a:xfrm>
                <a:custGeom>
                  <a:avLst/>
                  <a:gdLst>
                    <a:gd name="T0" fmla="*/ 9 w 19"/>
                    <a:gd name="T1" fmla="*/ 0 h 33"/>
                    <a:gd name="T2" fmla="*/ 0 w 19"/>
                    <a:gd name="T3" fmla="*/ 33 h 33"/>
                    <a:gd name="T4" fmla="*/ 14 w 19"/>
                    <a:gd name="T5" fmla="*/ 33 h 33"/>
                    <a:gd name="T6" fmla="*/ 19 w 19"/>
                    <a:gd name="T7" fmla="*/ 0 h 33"/>
                    <a:gd name="T8" fmla="*/ 9 w 19"/>
                    <a:gd name="T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33">
                      <a:moveTo>
                        <a:pt x="9" y="0"/>
                      </a:moveTo>
                      <a:cubicBezTo>
                        <a:pt x="6" y="10"/>
                        <a:pt x="3" y="21"/>
                        <a:pt x="0" y="33"/>
                      </a:cubicBezTo>
                      <a:cubicBezTo>
                        <a:pt x="14" y="33"/>
                        <a:pt x="14" y="33"/>
                        <a:pt x="14" y="33"/>
                      </a:cubicBezTo>
                      <a:cubicBezTo>
                        <a:pt x="16" y="22"/>
                        <a:pt x="17" y="11"/>
                        <a:pt x="19" y="0"/>
                      </a:cubicBez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69" name="Freeform 18"/>
                <p:cNvSpPr>
                  <a:spLocks/>
                </p:cNvSpPr>
                <p:nvPr/>
              </p:nvSpPr>
              <p:spPr bwMode="auto">
                <a:xfrm>
                  <a:off x="883485" y="1039324"/>
                  <a:ext cx="87313" cy="139700"/>
                </a:xfrm>
                <a:custGeom>
                  <a:avLst/>
                  <a:gdLst>
                    <a:gd name="T0" fmla="*/ 6 w 23"/>
                    <a:gd name="T1" fmla="*/ 0 h 37"/>
                    <a:gd name="T2" fmla="*/ 0 w 23"/>
                    <a:gd name="T3" fmla="*/ 37 h 37"/>
                    <a:gd name="T4" fmla="*/ 19 w 23"/>
                    <a:gd name="T5" fmla="*/ 37 h 37"/>
                    <a:gd name="T6" fmla="*/ 23 w 23"/>
                    <a:gd name="T7" fmla="*/ 0 h 37"/>
                    <a:gd name="T8" fmla="*/ 6 w 23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37">
                      <a:moveTo>
                        <a:pt x="6" y="0"/>
                      </a:moveTo>
                      <a:cubicBezTo>
                        <a:pt x="4" y="12"/>
                        <a:pt x="2" y="25"/>
                        <a:pt x="0" y="37"/>
                      </a:cubicBezTo>
                      <a:cubicBezTo>
                        <a:pt x="19" y="37"/>
                        <a:pt x="19" y="37"/>
                        <a:pt x="19" y="37"/>
                      </a:cubicBezTo>
                      <a:cubicBezTo>
                        <a:pt x="21" y="25"/>
                        <a:pt x="22" y="13"/>
                        <a:pt x="23" y="0"/>
                      </a:cubicBezTo>
                      <a:lnTo>
                        <a:pt x="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70" name="Freeform 19"/>
                <p:cNvSpPr>
                  <a:spLocks/>
                </p:cNvSpPr>
                <p:nvPr/>
              </p:nvSpPr>
              <p:spPr bwMode="auto">
                <a:xfrm>
                  <a:off x="1102561" y="304311"/>
                  <a:ext cx="82550" cy="147638"/>
                </a:xfrm>
                <a:custGeom>
                  <a:avLst/>
                  <a:gdLst>
                    <a:gd name="T0" fmla="*/ 22 w 22"/>
                    <a:gd name="T1" fmla="*/ 0 h 39"/>
                    <a:gd name="T2" fmla="*/ 0 w 22"/>
                    <a:gd name="T3" fmla="*/ 19 h 39"/>
                    <a:gd name="T4" fmla="*/ 5 w 22"/>
                    <a:gd name="T5" fmla="*/ 21 h 39"/>
                    <a:gd name="T6" fmla="*/ 1 w 22"/>
                    <a:gd name="T7" fmla="*/ 39 h 39"/>
                    <a:gd name="T8" fmla="*/ 22 w 22"/>
                    <a:gd name="T9" fmla="*/ 39 h 39"/>
                    <a:gd name="T10" fmla="*/ 22 w 22"/>
                    <a:gd name="T11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9">
                      <a:moveTo>
                        <a:pt x="22" y="0"/>
                      </a:moveTo>
                      <a:cubicBezTo>
                        <a:pt x="14" y="2"/>
                        <a:pt x="7" y="9"/>
                        <a:pt x="0" y="19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3" y="27"/>
                        <a:pt x="2" y="33"/>
                        <a:pt x="1" y="39"/>
                      </a:cubicBezTo>
                      <a:cubicBezTo>
                        <a:pt x="22" y="39"/>
                        <a:pt x="22" y="39"/>
                        <a:pt x="22" y="39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71" name="Freeform 20"/>
                <p:cNvSpPr>
                  <a:spLocks/>
                </p:cNvSpPr>
                <p:nvPr/>
              </p:nvSpPr>
              <p:spPr bwMode="auto">
                <a:xfrm>
                  <a:off x="1220036" y="304311"/>
                  <a:ext cx="90488" cy="147638"/>
                </a:xfrm>
                <a:custGeom>
                  <a:avLst/>
                  <a:gdLst>
                    <a:gd name="T0" fmla="*/ 20 w 24"/>
                    <a:gd name="T1" fmla="*/ 21 h 39"/>
                    <a:gd name="T2" fmla="*/ 22 w 24"/>
                    <a:gd name="T3" fmla="*/ 20 h 39"/>
                    <a:gd name="T4" fmla="*/ 0 w 24"/>
                    <a:gd name="T5" fmla="*/ 0 h 39"/>
                    <a:gd name="T6" fmla="*/ 0 w 24"/>
                    <a:gd name="T7" fmla="*/ 39 h 39"/>
                    <a:gd name="T8" fmla="*/ 24 w 24"/>
                    <a:gd name="T9" fmla="*/ 39 h 39"/>
                    <a:gd name="T10" fmla="*/ 20 w 24"/>
                    <a:gd name="T11" fmla="*/ 21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" h="39">
                      <a:moveTo>
                        <a:pt x="20" y="21"/>
                      </a:move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15" y="9"/>
                        <a:pt x="8" y="2"/>
                        <a:pt x="0" y="0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24" y="39"/>
                        <a:pt x="24" y="39"/>
                        <a:pt x="24" y="39"/>
                      </a:cubicBezTo>
                      <a:cubicBezTo>
                        <a:pt x="22" y="33"/>
                        <a:pt x="21" y="27"/>
                        <a:pt x="20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72" name="Freeform 21"/>
                <p:cNvSpPr>
                  <a:spLocks/>
                </p:cNvSpPr>
                <p:nvPr/>
              </p:nvSpPr>
              <p:spPr bwMode="auto">
                <a:xfrm>
                  <a:off x="1061286" y="429724"/>
                  <a:ext cx="11113" cy="22225"/>
                </a:xfrm>
                <a:custGeom>
                  <a:avLst/>
                  <a:gdLst>
                    <a:gd name="T0" fmla="*/ 0 w 3"/>
                    <a:gd name="T1" fmla="*/ 6 h 6"/>
                    <a:gd name="T2" fmla="*/ 2 w 3"/>
                    <a:gd name="T3" fmla="*/ 6 h 6"/>
                    <a:gd name="T4" fmla="*/ 3 w 3"/>
                    <a:gd name="T5" fmla="*/ 0 h 6"/>
                    <a:gd name="T6" fmla="*/ 0 w 3"/>
                    <a:gd name="T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6">
                      <a:moveTo>
                        <a:pt x="0" y="6"/>
                      </a:move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4"/>
                        <a:pt x="3" y="2"/>
                        <a:pt x="3" y="0"/>
                      </a:cubicBezTo>
                      <a:cubicBezTo>
                        <a:pt x="2" y="2"/>
                        <a:pt x="1" y="4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73" name="Freeform 22"/>
                <p:cNvSpPr>
                  <a:spLocks/>
                </p:cNvSpPr>
                <p:nvPr/>
              </p:nvSpPr>
              <p:spPr bwMode="auto">
                <a:xfrm>
                  <a:off x="996198" y="493224"/>
                  <a:ext cx="61913" cy="131763"/>
                </a:xfrm>
                <a:custGeom>
                  <a:avLst/>
                  <a:gdLst>
                    <a:gd name="T0" fmla="*/ 12 w 16"/>
                    <a:gd name="T1" fmla="*/ 0 h 35"/>
                    <a:gd name="T2" fmla="*/ 0 w 16"/>
                    <a:gd name="T3" fmla="*/ 35 h 35"/>
                    <a:gd name="T4" fmla="*/ 9 w 16"/>
                    <a:gd name="T5" fmla="*/ 35 h 35"/>
                    <a:gd name="T6" fmla="*/ 16 w 16"/>
                    <a:gd name="T7" fmla="*/ 0 h 35"/>
                    <a:gd name="T8" fmla="*/ 12 w 16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5">
                      <a:moveTo>
                        <a:pt x="12" y="0"/>
                      </a:moveTo>
                      <a:cubicBezTo>
                        <a:pt x="8" y="11"/>
                        <a:pt x="4" y="23"/>
                        <a:pt x="0" y="35"/>
                      </a:cubicBezTo>
                      <a:cubicBezTo>
                        <a:pt x="9" y="35"/>
                        <a:pt x="9" y="35"/>
                        <a:pt x="9" y="35"/>
                      </a:cubicBezTo>
                      <a:cubicBezTo>
                        <a:pt x="12" y="24"/>
                        <a:pt x="14" y="12"/>
                        <a:pt x="16" y="0"/>
                      </a:cubicBezTo>
                      <a:lnTo>
                        <a:pt x="1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74" name="Freeform 23"/>
                <p:cNvSpPr>
                  <a:spLocks/>
                </p:cNvSpPr>
                <p:nvPr/>
              </p:nvSpPr>
              <p:spPr bwMode="auto">
                <a:xfrm>
                  <a:off x="913648" y="836124"/>
                  <a:ext cx="82550" cy="161925"/>
                </a:xfrm>
                <a:custGeom>
                  <a:avLst/>
                  <a:gdLst>
                    <a:gd name="T0" fmla="*/ 8 w 22"/>
                    <a:gd name="T1" fmla="*/ 0 h 43"/>
                    <a:gd name="T2" fmla="*/ 0 w 22"/>
                    <a:gd name="T3" fmla="*/ 43 h 43"/>
                    <a:gd name="T4" fmla="*/ 16 w 22"/>
                    <a:gd name="T5" fmla="*/ 43 h 43"/>
                    <a:gd name="T6" fmla="*/ 22 w 22"/>
                    <a:gd name="T7" fmla="*/ 0 h 43"/>
                    <a:gd name="T8" fmla="*/ 8 w 22"/>
                    <a:gd name="T9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43">
                      <a:moveTo>
                        <a:pt x="8" y="0"/>
                      </a:moveTo>
                      <a:cubicBezTo>
                        <a:pt x="5" y="14"/>
                        <a:pt x="2" y="28"/>
                        <a:pt x="0" y="43"/>
                      </a:cubicBezTo>
                      <a:cubicBezTo>
                        <a:pt x="16" y="43"/>
                        <a:pt x="16" y="43"/>
                        <a:pt x="16" y="43"/>
                      </a:cubicBezTo>
                      <a:cubicBezTo>
                        <a:pt x="18" y="29"/>
                        <a:pt x="20" y="15"/>
                        <a:pt x="22" y="0"/>
                      </a:cubicBez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75" name="Freeform 24"/>
                <p:cNvSpPr>
                  <a:spLocks/>
                </p:cNvSpPr>
                <p:nvPr/>
              </p:nvSpPr>
              <p:spPr bwMode="auto">
                <a:xfrm>
                  <a:off x="1220036" y="1382225"/>
                  <a:ext cx="222250" cy="139700"/>
                </a:xfrm>
                <a:custGeom>
                  <a:avLst/>
                  <a:gdLst>
                    <a:gd name="T0" fmla="*/ 0 w 59"/>
                    <a:gd name="T1" fmla="*/ 37 h 37"/>
                    <a:gd name="T2" fmla="*/ 59 w 59"/>
                    <a:gd name="T3" fmla="*/ 37 h 37"/>
                    <a:gd name="T4" fmla="*/ 57 w 59"/>
                    <a:gd name="T5" fmla="*/ 0 h 37"/>
                    <a:gd name="T6" fmla="*/ 0 w 59"/>
                    <a:gd name="T7" fmla="*/ 0 h 37"/>
                    <a:gd name="T8" fmla="*/ 0 w 59"/>
                    <a:gd name="T9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37">
                      <a:moveTo>
                        <a:pt x="0" y="37"/>
                      </a:moveTo>
                      <a:cubicBezTo>
                        <a:pt x="59" y="37"/>
                        <a:pt x="59" y="37"/>
                        <a:pt x="59" y="37"/>
                      </a:cubicBezTo>
                      <a:cubicBezTo>
                        <a:pt x="58" y="25"/>
                        <a:pt x="58" y="13"/>
                        <a:pt x="5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76" name="Freeform 25"/>
                <p:cNvSpPr>
                  <a:spLocks/>
                </p:cNvSpPr>
                <p:nvPr/>
              </p:nvSpPr>
              <p:spPr bwMode="auto">
                <a:xfrm>
                  <a:off x="1012073" y="836124"/>
                  <a:ext cx="173038" cy="161925"/>
                </a:xfrm>
                <a:custGeom>
                  <a:avLst/>
                  <a:gdLst>
                    <a:gd name="T0" fmla="*/ 46 w 46"/>
                    <a:gd name="T1" fmla="*/ 0 h 43"/>
                    <a:gd name="T2" fmla="*/ 6 w 46"/>
                    <a:gd name="T3" fmla="*/ 0 h 43"/>
                    <a:gd name="T4" fmla="*/ 0 w 46"/>
                    <a:gd name="T5" fmla="*/ 43 h 43"/>
                    <a:gd name="T6" fmla="*/ 46 w 46"/>
                    <a:gd name="T7" fmla="*/ 43 h 43"/>
                    <a:gd name="T8" fmla="*/ 46 w 46"/>
                    <a:gd name="T9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43">
                      <a:moveTo>
                        <a:pt x="46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4" y="15"/>
                        <a:pt x="2" y="29"/>
                        <a:pt x="0" y="43"/>
                      </a:cubicBezTo>
                      <a:cubicBezTo>
                        <a:pt x="46" y="43"/>
                        <a:pt x="46" y="43"/>
                        <a:pt x="46" y="43"/>
                      </a:cubicBezTo>
                      <a:lnTo>
                        <a:pt x="4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77" name="Freeform 26"/>
                <p:cNvSpPr>
                  <a:spLocks/>
                </p:cNvSpPr>
                <p:nvPr/>
              </p:nvSpPr>
              <p:spPr bwMode="auto">
                <a:xfrm>
                  <a:off x="1069223" y="493224"/>
                  <a:ext cx="115888" cy="131763"/>
                </a:xfrm>
                <a:custGeom>
                  <a:avLst/>
                  <a:gdLst>
                    <a:gd name="T0" fmla="*/ 31 w 31"/>
                    <a:gd name="T1" fmla="*/ 0 h 35"/>
                    <a:gd name="T2" fmla="*/ 7 w 31"/>
                    <a:gd name="T3" fmla="*/ 0 h 35"/>
                    <a:gd name="T4" fmla="*/ 0 w 31"/>
                    <a:gd name="T5" fmla="*/ 35 h 35"/>
                    <a:gd name="T6" fmla="*/ 31 w 31"/>
                    <a:gd name="T7" fmla="*/ 35 h 35"/>
                    <a:gd name="T8" fmla="*/ 31 w 31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5">
                      <a:moveTo>
                        <a:pt x="31" y="0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5" y="12"/>
                        <a:pt x="2" y="24"/>
                        <a:pt x="0" y="35"/>
                      </a:cubicBezTo>
                      <a:cubicBezTo>
                        <a:pt x="31" y="35"/>
                        <a:pt x="31" y="35"/>
                        <a:pt x="31" y="35"/>
                      </a:cubicBezTo>
                      <a:cubicBezTo>
                        <a:pt x="31" y="0"/>
                        <a:pt x="31" y="0"/>
                        <a:pt x="3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78" name="Freeform 27"/>
                <p:cNvSpPr>
                  <a:spLocks/>
                </p:cNvSpPr>
                <p:nvPr/>
              </p:nvSpPr>
              <p:spPr bwMode="auto">
                <a:xfrm>
                  <a:off x="993023" y="1039324"/>
                  <a:ext cx="192088" cy="139700"/>
                </a:xfrm>
                <a:custGeom>
                  <a:avLst/>
                  <a:gdLst>
                    <a:gd name="T0" fmla="*/ 51 w 51"/>
                    <a:gd name="T1" fmla="*/ 0 h 37"/>
                    <a:gd name="T2" fmla="*/ 4 w 51"/>
                    <a:gd name="T3" fmla="*/ 0 h 37"/>
                    <a:gd name="T4" fmla="*/ 0 w 51"/>
                    <a:gd name="T5" fmla="*/ 37 h 37"/>
                    <a:gd name="T6" fmla="*/ 51 w 51"/>
                    <a:gd name="T7" fmla="*/ 37 h 37"/>
                    <a:gd name="T8" fmla="*/ 51 w 51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37">
                      <a:moveTo>
                        <a:pt x="51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13"/>
                        <a:pt x="1" y="25"/>
                        <a:pt x="0" y="37"/>
                      </a:cubicBezTo>
                      <a:cubicBezTo>
                        <a:pt x="51" y="37"/>
                        <a:pt x="51" y="37"/>
                        <a:pt x="51" y="37"/>
                      </a:cubicBezTo>
                      <a:lnTo>
                        <a:pt x="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79" name="Freeform 28"/>
                <p:cNvSpPr>
                  <a:spLocks/>
                </p:cNvSpPr>
                <p:nvPr/>
              </p:nvSpPr>
              <p:spPr bwMode="auto">
                <a:xfrm>
                  <a:off x="1220036" y="836124"/>
                  <a:ext cx="180975" cy="161925"/>
                </a:xfrm>
                <a:custGeom>
                  <a:avLst/>
                  <a:gdLst>
                    <a:gd name="T0" fmla="*/ 0 w 48"/>
                    <a:gd name="T1" fmla="*/ 43 h 43"/>
                    <a:gd name="T2" fmla="*/ 48 w 48"/>
                    <a:gd name="T3" fmla="*/ 43 h 43"/>
                    <a:gd name="T4" fmla="*/ 43 w 48"/>
                    <a:gd name="T5" fmla="*/ 0 h 43"/>
                    <a:gd name="T6" fmla="*/ 0 w 48"/>
                    <a:gd name="T7" fmla="*/ 0 h 43"/>
                    <a:gd name="T8" fmla="*/ 0 w 48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43">
                      <a:moveTo>
                        <a:pt x="0" y="43"/>
                      </a:moveTo>
                      <a:cubicBezTo>
                        <a:pt x="48" y="43"/>
                        <a:pt x="48" y="43"/>
                        <a:pt x="48" y="43"/>
                      </a:cubicBezTo>
                      <a:cubicBezTo>
                        <a:pt x="47" y="29"/>
                        <a:pt x="45" y="15"/>
                        <a:pt x="4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80" name="Freeform 29"/>
                <p:cNvSpPr>
                  <a:spLocks/>
                </p:cNvSpPr>
                <p:nvPr/>
              </p:nvSpPr>
              <p:spPr bwMode="auto">
                <a:xfrm>
                  <a:off x="1220036" y="493224"/>
                  <a:ext cx="123825" cy="131763"/>
                </a:xfrm>
                <a:custGeom>
                  <a:avLst/>
                  <a:gdLst>
                    <a:gd name="T0" fmla="*/ 33 w 33"/>
                    <a:gd name="T1" fmla="*/ 35 h 35"/>
                    <a:gd name="T2" fmla="*/ 26 w 33"/>
                    <a:gd name="T3" fmla="*/ 0 h 35"/>
                    <a:gd name="T4" fmla="*/ 0 w 33"/>
                    <a:gd name="T5" fmla="*/ 0 h 35"/>
                    <a:gd name="T6" fmla="*/ 0 w 33"/>
                    <a:gd name="T7" fmla="*/ 35 h 35"/>
                    <a:gd name="T8" fmla="*/ 33 w 33"/>
                    <a:gd name="T9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35">
                      <a:moveTo>
                        <a:pt x="33" y="35"/>
                      </a:moveTo>
                      <a:cubicBezTo>
                        <a:pt x="31" y="24"/>
                        <a:pt x="29" y="12"/>
                        <a:pt x="2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lnTo>
                        <a:pt x="33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81" name="Freeform 30"/>
                <p:cNvSpPr>
                  <a:spLocks/>
                </p:cNvSpPr>
                <p:nvPr/>
              </p:nvSpPr>
              <p:spPr bwMode="auto">
                <a:xfrm>
                  <a:off x="1220036" y="669436"/>
                  <a:ext cx="153988" cy="125413"/>
                </a:xfrm>
                <a:custGeom>
                  <a:avLst/>
                  <a:gdLst>
                    <a:gd name="T0" fmla="*/ 0 w 41"/>
                    <a:gd name="T1" fmla="*/ 33 h 33"/>
                    <a:gd name="T2" fmla="*/ 41 w 41"/>
                    <a:gd name="T3" fmla="*/ 33 h 33"/>
                    <a:gd name="T4" fmla="*/ 35 w 41"/>
                    <a:gd name="T5" fmla="*/ 0 h 33"/>
                    <a:gd name="T6" fmla="*/ 0 w 41"/>
                    <a:gd name="T7" fmla="*/ 0 h 33"/>
                    <a:gd name="T8" fmla="*/ 0 w 41"/>
                    <a:gd name="T9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33">
                      <a:moveTo>
                        <a:pt x="0" y="33"/>
                      </a:moveTo>
                      <a:cubicBezTo>
                        <a:pt x="41" y="33"/>
                        <a:pt x="41" y="33"/>
                        <a:pt x="41" y="33"/>
                      </a:cubicBezTo>
                      <a:cubicBezTo>
                        <a:pt x="39" y="22"/>
                        <a:pt x="37" y="11"/>
                        <a:pt x="3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82" name="Freeform 31"/>
                <p:cNvSpPr>
                  <a:spLocks/>
                </p:cNvSpPr>
                <p:nvPr/>
              </p:nvSpPr>
              <p:spPr bwMode="auto">
                <a:xfrm>
                  <a:off x="1042236" y="669436"/>
                  <a:ext cx="142875" cy="125413"/>
                </a:xfrm>
                <a:custGeom>
                  <a:avLst/>
                  <a:gdLst>
                    <a:gd name="T0" fmla="*/ 38 w 38"/>
                    <a:gd name="T1" fmla="*/ 0 h 33"/>
                    <a:gd name="T2" fmla="*/ 5 w 38"/>
                    <a:gd name="T3" fmla="*/ 0 h 33"/>
                    <a:gd name="T4" fmla="*/ 0 w 38"/>
                    <a:gd name="T5" fmla="*/ 33 h 33"/>
                    <a:gd name="T6" fmla="*/ 38 w 38"/>
                    <a:gd name="T7" fmla="*/ 33 h 33"/>
                    <a:gd name="T8" fmla="*/ 38 w 38"/>
                    <a:gd name="T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33">
                      <a:moveTo>
                        <a:pt x="38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3" y="11"/>
                        <a:pt x="1" y="22"/>
                        <a:pt x="0" y="33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83" name="Freeform 32"/>
                <p:cNvSpPr>
                  <a:spLocks/>
                </p:cNvSpPr>
                <p:nvPr/>
              </p:nvSpPr>
              <p:spPr bwMode="auto">
                <a:xfrm>
                  <a:off x="970798" y="1563200"/>
                  <a:ext cx="214313" cy="146050"/>
                </a:xfrm>
                <a:custGeom>
                  <a:avLst/>
                  <a:gdLst>
                    <a:gd name="T0" fmla="*/ 57 w 57"/>
                    <a:gd name="T1" fmla="*/ 0 h 39"/>
                    <a:gd name="T2" fmla="*/ 0 w 57"/>
                    <a:gd name="T3" fmla="*/ 0 h 39"/>
                    <a:gd name="T4" fmla="*/ 0 w 57"/>
                    <a:gd name="T5" fmla="*/ 39 h 39"/>
                    <a:gd name="T6" fmla="*/ 57 w 57"/>
                    <a:gd name="T7" fmla="*/ 39 h 39"/>
                    <a:gd name="T8" fmla="*/ 57 w 57"/>
                    <a:gd name="T9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39">
                      <a:moveTo>
                        <a:pt x="57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4"/>
                        <a:pt x="0" y="27"/>
                        <a:pt x="0" y="39"/>
                      </a:cubicBezTo>
                      <a:cubicBezTo>
                        <a:pt x="57" y="39"/>
                        <a:pt x="57" y="39"/>
                        <a:pt x="57" y="39"/>
                      </a:cubicBezTo>
                      <a:lnTo>
                        <a:pt x="5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84" name="Freeform 33"/>
                <p:cNvSpPr>
                  <a:spLocks/>
                </p:cNvSpPr>
                <p:nvPr/>
              </p:nvSpPr>
              <p:spPr bwMode="auto">
                <a:xfrm>
                  <a:off x="981910" y="1220299"/>
                  <a:ext cx="203200" cy="120650"/>
                </a:xfrm>
                <a:custGeom>
                  <a:avLst/>
                  <a:gdLst>
                    <a:gd name="T0" fmla="*/ 54 w 54"/>
                    <a:gd name="T1" fmla="*/ 0 h 32"/>
                    <a:gd name="T2" fmla="*/ 2 w 54"/>
                    <a:gd name="T3" fmla="*/ 0 h 32"/>
                    <a:gd name="T4" fmla="*/ 0 w 54"/>
                    <a:gd name="T5" fmla="*/ 32 h 32"/>
                    <a:gd name="T6" fmla="*/ 54 w 54"/>
                    <a:gd name="T7" fmla="*/ 32 h 32"/>
                    <a:gd name="T8" fmla="*/ 54 w 54"/>
                    <a:gd name="T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2">
                      <a:moveTo>
                        <a:pt x="54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1"/>
                        <a:pt x="0" y="21"/>
                        <a:pt x="0" y="32"/>
                      </a:cubicBezTo>
                      <a:cubicBezTo>
                        <a:pt x="54" y="32"/>
                        <a:pt x="54" y="32"/>
                        <a:pt x="54" y="32"/>
                      </a:cubicBezTo>
                      <a:cubicBezTo>
                        <a:pt x="54" y="0"/>
                        <a:pt x="54" y="0"/>
                        <a:pt x="5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85" name="Freeform 34"/>
                <p:cNvSpPr>
                  <a:spLocks/>
                </p:cNvSpPr>
                <p:nvPr/>
              </p:nvSpPr>
              <p:spPr bwMode="auto">
                <a:xfrm>
                  <a:off x="973973" y="1382225"/>
                  <a:ext cx="211138" cy="139700"/>
                </a:xfrm>
                <a:custGeom>
                  <a:avLst/>
                  <a:gdLst>
                    <a:gd name="T0" fmla="*/ 56 w 56"/>
                    <a:gd name="T1" fmla="*/ 0 h 37"/>
                    <a:gd name="T2" fmla="*/ 1 w 56"/>
                    <a:gd name="T3" fmla="*/ 0 h 37"/>
                    <a:gd name="T4" fmla="*/ 0 w 56"/>
                    <a:gd name="T5" fmla="*/ 37 h 37"/>
                    <a:gd name="T6" fmla="*/ 56 w 56"/>
                    <a:gd name="T7" fmla="*/ 37 h 37"/>
                    <a:gd name="T8" fmla="*/ 56 w 56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37">
                      <a:moveTo>
                        <a:pt x="56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3"/>
                        <a:pt x="0" y="25"/>
                        <a:pt x="0" y="37"/>
                      </a:cubicBezTo>
                      <a:cubicBezTo>
                        <a:pt x="56" y="37"/>
                        <a:pt x="56" y="37"/>
                        <a:pt x="56" y="37"/>
                      </a:cubicBezTo>
                      <a:cubicBezTo>
                        <a:pt x="56" y="0"/>
                        <a:pt x="56" y="0"/>
                        <a:pt x="5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86" name="Freeform 35"/>
                <p:cNvSpPr>
                  <a:spLocks/>
                </p:cNvSpPr>
                <p:nvPr/>
              </p:nvSpPr>
              <p:spPr bwMode="auto">
                <a:xfrm>
                  <a:off x="853323" y="1382225"/>
                  <a:ext cx="90488" cy="139700"/>
                </a:xfrm>
                <a:custGeom>
                  <a:avLst/>
                  <a:gdLst>
                    <a:gd name="T0" fmla="*/ 2 w 24"/>
                    <a:gd name="T1" fmla="*/ 0 h 37"/>
                    <a:gd name="T2" fmla="*/ 0 w 24"/>
                    <a:gd name="T3" fmla="*/ 37 h 37"/>
                    <a:gd name="T4" fmla="*/ 22 w 24"/>
                    <a:gd name="T5" fmla="*/ 37 h 37"/>
                    <a:gd name="T6" fmla="*/ 24 w 24"/>
                    <a:gd name="T7" fmla="*/ 0 h 37"/>
                    <a:gd name="T8" fmla="*/ 2 w 24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37">
                      <a:moveTo>
                        <a:pt x="2" y="0"/>
                      </a:moveTo>
                      <a:cubicBezTo>
                        <a:pt x="1" y="13"/>
                        <a:pt x="1" y="25"/>
                        <a:pt x="0" y="37"/>
                      </a:cubicBezTo>
                      <a:cubicBezTo>
                        <a:pt x="22" y="37"/>
                        <a:pt x="22" y="37"/>
                        <a:pt x="22" y="37"/>
                      </a:cubicBezTo>
                      <a:cubicBezTo>
                        <a:pt x="22" y="25"/>
                        <a:pt x="23" y="13"/>
                        <a:pt x="24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87" name="Freeform 36"/>
                <p:cNvSpPr>
                  <a:spLocks/>
                </p:cNvSpPr>
                <p:nvPr/>
              </p:nvSpPr>
              <p:spPr bwMode="auto">
                <a:xfrm>
                  <a:off x="1472449" y="1382225"/>
                  <a:ext cx="79375" cy="139700"/>
                </a:xfrm>
                <a:custGeom>
                  <a:avLst/>
                  <a:gdLst>
                    <a:gd name="T0" fmla="*/ 21 w 21"/>
                    <a:gd name="T1" fmla="*/ 37 h 37"/>
                    <a:gd name="T2" fmla="*/ 18 w 21"/>
                    <a:gd name="T3" fmla="*/ 0 h 37"/>
                    <a:gd name="T4" fmla="*/ 0 w 21"/>
                    <a:gd name="T5" fmla="*/ 0 h 37"/>
                    <a:gd name="T6" fmla="*/ 1 w 21"/>
                    <a:gd name="T7" fmla="*/ 37 h 37"/>
                    <a:gd name="T8" fmla="*/ 21 w 21"/>
                    <a:gd name="T9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37">
                      <a:moveTo>
                        <a:pt x="21" y="37"/>
                      </a:moveTo>
                      <a:cubicBezTo>
                        <a:pt x="20" y="25"/>
                        <a:pt x="19" y="13"/>
                        <a:pt x="1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"/>
                        <a:pt x="1" y="25"/>
                        <a:pt x="1" y="37"/>
                      </a:cubicBezTo>
                      <a:lnTo>
                        <a:pt x="21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88" name="Freeform 37"/>
                <p:cNvSpPr>
                  <a:spLocks/>
                </p:cNvSpPr>
                <p:nvPr/>
              </p:nvSpPr>
              <p:spPr bwMode="auto">
                <a:xfrm>
                  <a:off x="1461336" y="1220299"/>
                  <a:ext cx="76200" cy="120650"/>
                </a:xfrm>
                <a:custGeom>
                  <a:avLst/>
                  <a:gdLst>
                    <a:gd name="T0" fmla="*/ 20 w 20"/>
                    <a:gd name="T1" fmla="*/ 32 h 32"/>
                    <a:gd name="T2" fmla="*/ 17 w 20"/>
                    <a:gd name="T3" fmla="*/ 0 h 32"/>
                    <a:gd name="T4" fmla="*/ 0 w 20"/>
                    <a:gd name="T5" fmla="*/ 0 h 32"/>
                    <a:gd name="T6" fmla="*/ 2 w 20"/>
                    <a:gd name="T7" fmla="*/ 32 h 32"/>
                    <a:gd name="T8" fmla="*/ 20 w 20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2">
                      <a:moveTo>
                        <a:pt x="20" y="32"/>
                      </a:moveTo>
                      <a:cubicBezTo>
                        <a:pt x="19" y="21"/>
                        <a:pt x="18" y="11"/>
                        <a:pt x="1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1"/>
                        <a:pt x="1" y="21"/>
                        <a:pt x="2" y="32"/>
                      </a:cubicBezTo>
                      <a:lnTo>
                        <a:pt x="2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89" name="Freeform 38"/>
                <p:cNvSpPr>
                  <a:spLocks/>
                </p:cNvSpPr>
                <p:nvPr/>
              </p:nvSpPr>
              <p:spPr bwMode="auto">
                <a:xfrm>
                  <a:off x="1058111" y="451949"/>
                  <a:ext cx="47625" cy="41275"/>
                </a:xfrm>
                <a:custGeom>
                  <a:avLst/>
                  <a:gdLst>
                    <a:gd name="T0" fmla="*/ 13 w 13"/>
                    <a:gd name="T1" fmla="*/ 0 h 11"/>
                    <a:gd name="T2" fmla="*/ 3 w 13"/>
                    <a:gd name="T3" fmla="*/ 0 h 11"/>
                    <a:gd name="T4" fmla="*/ 0 w 13"/>
                    <a:gd name="T5" fmla="*/ 11 h 11"/>
                    <a:gd name="T6" fmla="*/ 10 w 13"/>
                    <a:gd name="T7" fmla="*/ 11 h 11"/>
                    <a:gd name="T8" fmla="*/ 13 w 13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1">
                      <a:moveTo>
                        <a:pt x="1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4"/>
                        <a:pt x="1" y="8"/>
                        <a:pt x="0" y="11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1" y="8"/>
                        <a:pt x="12" y="4"/>
                        <a:pt x="1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90" name="Freeform 39"/>
                <p:cNvSpPr>
                  <a:spLocks/>
                </p:cNvSpPr>
                <p:nvPr/>
              </p:nvSpPr>
              <p:spPr bwMode="auto">
                <a:xfrm>
                  <a:off x="1310523" y="451949"/>
                  <a:ext cx="44450" cy="41275"/>
                </a:xfrm>
                <a:custGeom>
                  <a:avLst/>
                  <a:gdLst>
                    <a:gd name="T0" fmla="*/ 12 w 12"/>
                    <a:gd name="T1" fmla="*/ 11 h 11"/>
                    <a:gd name="T2" fmla="*/ 11 w 12"/>
                    <a:gd name="T3" fmla="*/ 5 h 11"/>
                    <a:gd name="T4" fmla="*/ 9 w 12"/>
                    <a:gd name="T5" fmla="*/ 0 h 11"/>
                    <a:gd name="T6" fmla="*/ 0 w 12"/>
                    <a:gd name="T7" fmla="*/ 0 h 11"/>
                    <a:gd name="T8" fmla="*/ 2 w 12"/>
                    <a:gd name="T9" fmla="*/ 11 h 11"/>
                    <a:gd name="T10" fmla="*/ 12 w 12"/>
                    <a:gd name="T11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1">
                      <a:moveTo>
                        <a:pt x="12" y="11"/>
                      </a:moveTo>
                      <a:cubicBezTo>
                        <a:pt x="12" y="9"/>
                        <a:pt x="11" y="7"/>
                        <a:pt x="11" y="5"/>
                      </a:cubicBezTo>
                      <a:cubicBezTo>
                        <a:pt x="10" y="3"/>
                        <a:pt x="9" y="2"/>
                        <a:pt x="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4"/>
                        <a:pt x="1" y="8"/>
                        <a:pt x="2" y="11"/>
                      </a:cubicBezTo>
                      <a:lnTo>
                        <a:pt x="12" y="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91" name="Rectangle 40"/>
                <p:cNvSpPr>
                  <a:spLocks noChangeArrowheads="1"/>
                </p:cNvSpPr>
                <p:nvPr/>
              </p:nvSpPr>
              <p:spPr bwMode="auto">
                <a:xfrm>
                  <a:off x="1185111" y="451949"/>
                  <a:ext cx="34925" cy="412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92" name="Freeform 41"/>
                <p:cNvSpPr>
                  <a:spLocks/>
                </p:cNvSpPr>
                <p:nvPr/>
              </p:nvSpPr>
              <p:spPr bwMode="auto">
                <a:xfrm>
                  <a:off x="1023185" y="624986"/>
                  <a:ext cx="46038" cy="44450"/>
                </a:xfrm>
                <a:custGeom>
                  <a:avLst/>
                  <a:gdLst>
                    <a:gd name="T0" fmla="*/ 12 w 12"/>
                    <a:gd name="T1" fmla="*/ 0 h 12"/>
                    <a:gd name="T2" fmla="*/ 2 w 12"/>
                    <a:gd name="T3" fmla="*/ 0 h 12"/>
                    <a:gd name="T4" fmla="*/ 0 w 12"/>
                    <a:gd name="T5" fmla="*/ 12 h 12"/>
                    <a:gd name="T6" fmla="*/ 10 w 12"/>
                    <a:gd name="T7" fmla="*/ 12 h 12"/>
                    <a:gd name="T8" fmla="*/ 12 w 12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1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4"/>
                        <a:pt x="1" y="8"/>
                        <a:pt x="0" y="12"/>
                      </a:cubicBez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11" y="8"/>
                        <a:pt x="12" y="4"/>
                        <a:pt x="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93" name="Freeform 42"/>
                <p:cNvSpPr>
                  <a:spLocks/>
                </p:cNvSpPr>
                <p:nvPr/>
              </p:nvSpPr>
              <p:spPr bwMode="auto">
                <a:xfrm>
                  <a:off x="1343861" y="624986"/>
                  <a:ext cx="46038" cy="44450"/>
                </a:xfrm>
                <a:custGeom>
                  <a:avLst/>
                  <a:gdLst>
                    <a:gd name="T0" fmla="*/ 2 w 12"/>
                    <a:gd name="T1" fmla="*/ 12 h 12"/>
                    <a:gd name="T2" fmla="*/ 12 w 12"/>
                    <a:gd name="T3" fmla="*/ 12 h 12"/>
                    <a:gd name="T4" fmla="*/ 10 w 12"/>
                    <a:gd name="T5" fmla="*/ 0 h 12"/>
                    <a:gd name="T6" fmla="*/ 0 w 12"/>
                    <a:gd name="T7" fmla="*/ 0 h 12"/>
                    <a:gd name="T8" fmla="*/ 2 w 12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2" y="12"/>
                      </a:move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1" y="8"/>
                        <a:pt x="11" y="4"/>
                        <a:pt x="1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4"/>
                        <a:pt x="2" y="8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94" name="Rectangle 43"/>
                <p:cNvSpPr>
                  <a:spLocks noChangeArrowheads="1"/>
                </p:cNvSpPr>
                <p:nvPr/>
              </p:nvSpPr>
              <p:spPr bwMode="auto">
                <a:xfrm>
                  <a:off x="1185111" y="624986"/>
                  <a:ext cx="34925" cy="4445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95" name="Freeform 44"/>
                <p:cNvSpPr>
                  <a:spLocks/>
                </p:cNvSpPr>
                <p:nvPr/>
              </p:nvSpPr>
              <p:spPr bwMode="auto">
                <a:xfrm>
                  <a:off x="996198" y="794849"/>
                  <a:ext cx="46038" cy="41275"/>
                </a:xfrm>
                <a:custGeom>
                  <a:avLst/>
                  <a:gdLst>
                    <a:gd name="T0" fmla="*/ 12 w 12"/>
                    <a:gd name="T1" fmla="*/ 0 h 11"/>
                    <a:gd name="T2" fmla="*/ 2 w 12"/>
                    <a:gd name="T3" fmla="*/ 0 h 11"/>
                    <a:gd name="T4" fmla="*/ 0 w 12"/>
                    <a:gd name="T5" fmla="*/ 11 h 11"/>
                    <a:gd name="T6" fmla="*/ 10 w 12"/>
                    <a:gd name="T7" fmla="*/ 11 h 11"/>
                    <a:gd name="T8" fmla="*/ 12 w 12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1">
                      <a:moveTo>
                        <a:pt x="1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4"/>
                        <a:pt x="1" y="7"/>
                        <a:pt x="0" y="11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0" y="7"/>
                        <a:pt x="11" y="4"/>
                        <a:pt x="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96" name="Freeform 45"/>
                <p:cNvSpPr>
                  <a:spLocks/>
                </p:cNvSpPr>
                <p:nvPr/>
              </p:nvSpPr>
              <p:spPr bwMode="auto">
                <a:xfrm>
                  <a:off x="1374024" y="794849"/>
                  <a:ext cx="42863" cy="41275"/>
                </a:xfrm>
                <a:custGeom>
                  <a:avLst/>
                  <a:gdLst>
                    <a:gd name="T0" fmla="*/ 2 w 11"/>
                    <a:gd name="T1" fmla="*/ 11 h 11"/>
                    <a:gd name="T2" fmla="*/ 11 w 11"/>
                    <a:gd name="T3" fmla="*/ 11 h 11"/>
                    <a:gd name="T4" fmla="*/ 9 w 11"/>
                    <a:gd name="T5" fmla="*/ 0 h 11"/>
                    <a:gd name="T6" fmla="*/ 0 w 11"/>
                    <a:gd name="T7" fmla="*/ 0 h 11"/>
                    <a:gd name="T8" fmla="*/ 2 w 11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2" y="11"/>
                      </a:move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11" y="7"/>
                        <a:pt x="10" y="4"/>
                        <a:pt x="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"/>
                        <a:pt x="1" y="7"/>
                        <a:pt x="2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97" name="Rectangle 46"/>
                <p:cNvSpPr>
                  <a:spLocks noChangeArrowheads="1"/>
                </p:cNvSpPr>
                <p:nvPr/>
              </p:nvSpPr>
              <p:spPr bwMode="auto">
                <a:xfrm>
                  <a:off x="1185111" y="794849"/>
                  <a:ext cx="34925" cy="412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98" name="Freeform 47"/>
                <p:cNvSpPr>
                  <a:spLocks/>
                </p:cNvSpPr>
                <p:nvPr/>
              </p:nvSpPr>
              <p:spPr bwMode="auto">
                <a:xfrm>
                  <a:off x="970798" y="998049"/>
                  <a:ext cx="41275" cy="41275"/>
                </a:xfrm>
                <a:custGeom>
                  <a:avLst/>
                  <a:gdLst>
                    <a:gd name="T0" fmla="*/ 11 w 11"/>
                    <a:gd name="T1" fmla="*/ 0 h 11"/>
                    <a:gd name="T2" fmla="*/ 1 w 11"/>
                    <a:gd name="T3" fmla="*/ 0 h 11"/>
                    <a:gd name="T4" fmla="*/ 0 w 11"/>
                    <a:gd name="T5" fmla="*/ 11 h 11"/>
                    <a:gd name="T6" fmla="*/ 10 w 11"/>
                    <a:gd name="T7" fmla="*/ 11 h 11"/>
                    <a:gd name="T8" fmla="*/ 11 w 11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3"/>
                        <a:pt x="1" y="7"/>
                        <a:pt x="0" y="11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0" y="7"/>
                        <a:pt x="11" y="3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99" name="Freeform 48"/>
                <p:cNvSpPr>
                  <a:spLocks/>
                </p:cNvSpPr>
                <p:nvPr/>
              </p:nvSpPr>
              <p:spPr bwMode="auto">
                <a:xfrm>
                  <a:off x="1401011" y="998049"/>
                  <a:ext cx="41275" cy="41275"/>
                </a:xfrm>
                <a:custGeom>
                  <a:avLst/>
                  <a:gdLst>
                    <a:gd name="T0" fmla="*/ 2 w 11"/>
                    <a:gd name="T1" fmla="*/ 11 h 11"/>
                    <a:gd name="T2" fmla="*/ 11 w 11"/>
                    <a:gd name="T3" fmla="*/ 11 h 11"/>
                    <a:gd name="T4" fmla="*/ 10 w 11"/>
                    <a:gd name="T5" fmla="*/ 0 h 11"/>
                    <a:gd name="T6" fmla="*/ 0 w 11"/>
                    <a:gd name="T7" fmla="*/ 0 h 11"/>
                    <a:gd name="T8" fmla="*/ 2 w 11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2" y="11"/>
                      </a:move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11" y="7"/>
                        <a:pt x="10" y="3"/>
                        <a:pt x="1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"/>
                        <a:pt x="1" y="7"/>
                        <a:pt x="2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100" name="Rectangle 49"/>
                <p:cNvSpPr>
                  <a:spLocks noChangeArrowheads="1"/>
                </p:cNvSpPr>
                <p:nvPr/>
              </p:nvSpPr>
              <p:spPr bwMode="auto">
                <a:xfrm>
                  <a:off x="1185111" y="998049"/>
                  <a:ext cx="34925" cy="412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101" name="Freeform 50"/>
                <p:cNvSpPr>
                  <a:spLocks/>
                </p:cNvSpPr>
                <p:nvPr/>
              </p:nvSpPr>
              <p:spPr bwMode="auto">
                <a:xfrm>
                  <a:off x="951748" y="1179024"/>
                  <a:ext cx="41275" cy="41275"/>
                </a:xfrm>
                <a:custGeom>
                  <a:avLst/>
                  <a:gdLst>
                    <a:gd name="T0" fmla="*/ 11 w 11"/>
                    <a:gd name="T1" fmla="*/ 0 h 11"/>
                    <a:gd name="T2" fmla="*/ 1 w 11"/>
                    <a:gd name="T3" fmla="*/ 0 h 11"/>
                    <a:gd name="T4" fmla="*/ 0 w 11"/>
                    <a:gd name="T5" fmla="*/ 11 h 11"/>
                    <a:gd name="T6" fmla="*/ 10 w 11"/>
                    <a:gd name="T7" fmla="*/ 11 h 11"/>
                    <a:gd name="T8" fmla="*/ 11 w 11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4"/>
                        <a:pt x="1" y="7"/>
                        <a:pt x="0" y="11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0" y="7"/>
                        <a:pt x="11" y="4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102" name="Freeform 51"/>
                <p:cNvSpPr>
                  <a:spLocks/>
                </p:cNvSpPr>
                <p:nvPr/>
              </p:nvSpPr>
              <p:spPr bwMode="auto">
                <a:xfrm>
                  <a:off x="1420061" y="1179024"/>
                  <a:ext cx="41275" cy="41275"/>
                </a:xfrm>
                <a:custGeom>
                  <a:avLst/>
                  <a:gdLst>
                    <a:gd name="T0" fmla="*/ 1 w 11"/>
                    <a:gd name="T1" fmla="*/ 11 h 11"/>
                    <a:gd name="T2" fmla="*/ 11 w 11"/>
                    <a:gd name="T3" fmla="*/ 11 h 11"/>
                    <a:gd name="T4" fmla="*/ 10 w 11"/>
                    <a:gd name="T5" fmla="*/ 0 h 11"/>
                    <a:gd name="T6" fmla="*/ 0 w 11"/>
                    <a:gd name="T7" fmla="*/ 0 h 11"/>
                    <a:gd name="T8" fmla="*/ 1 w 11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1"/>
                      </a:move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11" y="7"/>
                        <a:pt x="10" y="4"/>
                        <a:pt x="1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4"/>
                        <a:pt x="1" y="7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103" name="Rectangle 52"/>
                <p:cNvSpPr>
                  <a:spLocks noChangeArrowheads="1"/>
                </p:cNvSpPr>
                <p:nvPr/>
              </p:nvSpPr>
              <p:spPr bwMode="auto">
                <a:xfrm>
                  <a:off x="1185111" y="1179024"/>
                  <a:ext cx="34925" cy="412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104" name="Freeform 53"/>
                <p:cNvSpPr>
                  <a:spLocks/>
                </p:cNvSpPr>
                <p:nvPr/>
              </p:nvSpPr>
              <p:spPr bwMode="auto">
                <a:xfrm>
                  <a:off x="943810" y="1340950"/>
                  <a:ext cx="38100" cy="41275"/>
                </a:xfrm>
                <a:custGeom>
                  <a:avLst/>
                  <a:gdLst>
                    <a:gd name="T0" fmla="*/ 10 w 10"/>
                    <a:gd name="T1" fmla="*/ 0 h 11"/>
                    <a:gd name="T2" fmla="*/ 0 w 10"/>
                    <a:gd name="T3" fmla="*/ 0 h 11"/>
                    <a:gd name="T4" fmla="*/ 0 w 10"/>
                    <a:gd name="T5" fmla="*/ 11 h 11"/>
                    <a:gd name="T6" fmla="*/ 9 w 10"/>
                    <a:gd name="T7" fmla="*/ 11 h 11"/>
                    <a:gd name="T8" fmla="*/ 10 w 10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1">
                      <a:moveTo>
                        <a:pt x="1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7"/>
                        <a:pt x="0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9" y="7"/>
                        <a:pt x="10" y="3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105" name="Freeform 54"/>
                <p:cNvSpPr>
                  <a:spLocks/>
                </p:cNvSpPr>
                <p:nvPr/>
              </p:nvSpPr>
              <p:spPr bwMode="auto">
                <a:xfrm>
                  <a:off x="1434349" y="1340950"/>
                  <a:ext cx="38100" cy="41275"/>
                </a:xfrm>
                <a:custGeom>
                  <a:avLst/>
                  <a:gdLst>
                    <a:gd name="T0" fmla="*/ 0 w 10"/>
                    <a:gd name="T1" fmla="*/ 11 h 11"/>
                    <a:gd name="T2" fmla="*/ 10 w 10"/>
                    <a:gd name="T3" fmla="*/ 11 h 11"/>
                    <a:gd name="T4" fmla="*/ 9 w 10"/>
                    <a:gd name="T5" fmla="*/ 0 h 11"/>
                    <a:gd name="T6" fmla="*/ 0 w 10"/>
                    <a:gd name="T7" fmla="*/ 0 h 11"/>
                    <a:gd name="T8" fmla="*/ 0 w 10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1">
                      <a:moveTo>
                        <a:pt x="0" y="11"/>
                      </a:move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0" y="7"/>
                        <a:pt x="9" y="3"/>
                        <a:pt x="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7"/>
                        <a:pt x="0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106" name="Rectangle 55"/>
                <p:cNvSpPr>
                  <a:spLocks noChangeArrowheads="1"/>
                </p:cNvSpPr>
                <p:nvPr/>
              </p:nvSpPr>
              <p:spPr bwMode="auto">
                <a:xfrm>
                  <a:off x="1185111" y="1340950"/>
                  <a:ext cx="34925" cy="412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107" name="Freeform 56"/>
                <p:cNvSpPr>
                  <a:spLocks/>
                </p:cNvSpPr>
                <p:nvPr/>
              </p:nvSpPr>
              <p:spPr bwMode="auto">
                <a:xfrm>
                  <a:off x="935873" y="1521925"/>
                  <a:ext cx="34925" cy="41275"/>
                </a:xfrm>
                <a:custGeom>
                  <a:avLst/>
                  <a:gdLst>
                    <a:gd name="T0" fmla="*/ 9 w 9"/>
                    <a:gd name="T1" fmla="*/ 0 h 11"/>
                    <a:gd name="T2" fmla="*/ 0 w 9"/>
                    <a:gd name="T3" fmla="*/ 0 h 11"/>
                    <a:gd name="T4" fmla="*/ 0 w 9"/>
                    <a:gd name="T5" fmla="*/ 11 h 11"/>
                    <a:gd name="T6" fmla="*/ 9 w 9"/>
                    <a:gd name="T7" fmla="*/ 11 h 11"/>
                    <a:gd name="T8" fmla="*/ 9 w 9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"/>
                        <a:pt x="0" y="7"/>
                        <a:pt x="0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9" y="7"/>
                        <a:pt x="9" y="4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108" name="Freeform 57"/>
                <p:cNvSpPr>
                  <a:spLocks/>
                </p:cNvSpPr>
                <p:nvPr/>
              </p:nvSpPr>
              <p:spPr bwMode="auto">
                <a:xfrm>
                  <a:off x="1442286" y="1521925"/>
                  <a:ext cx="38100" cy="41275"/>
                </a:xfrm>
                <a:custGeom>
                  <a:avLst/>
                  <a:gdLst>
                    <a:gd name="T0" fmla="*/ 0 w 10"/>
                    <a:gd name="T1" fmla="*/ 11 h 11"/>
                    <a:gd name="T2" fmla="*/ 10 w 10"/>
                    <a:gd name="T3" fmla="*/ 11 h 11"/>
                    <a:gd name="T4" fmla="*/ 9 w 10"/>
                    <a:gd name="T5" fmla="*/ 0 h 11"/>
                    <a:gd name="T6" fmla="*/ 0 w 10"/>
                    <a:gd name="T7" fmla="*/ 0 h 11"/>
                    <a:gd name="T8" fmla="*/ 0 w 10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1">
                      <a:moveTo>
                        <a:pt x="0" y="11"/>
                      </a:move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0" y="7"/>
                        <a:pt x="9" y="4"/>
                        <a:pt x="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"/>
                        <a:pt x="0" y="7"/>
                        <a:pt x="0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109" name="Rectangle 58"/>
                <p:cNvSpPr>
                  <a:spLocks noChangeArrowheads="1"/>
                </p:cNvSpPr>
                <p:nvPr/>
              </p:nvSpPr>
              <p:spPr bwMode="auto">
                <a:xfrm>
                  <a:off x="1185111" y="1521925"/>
                  <a:ext cx="34925" cy="412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110" name="Rectangle 59"/>
                <p:cNvSpPr>
                  <a:spLocks noChangeArrowheads="1"/>
                </p:cNvSpPr>
                <p:nvPr/>
              </p:nvSpPr>
              <p:spPr bwMode="auto">
                <a:xfrm>
                  <a:off x="1185111" y="1709250"/>
                  <a:ext cx="34925" cy="412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8" name="Group 27"/>
          <p:cNvGrpSpPr/>
          <p:nvPr/>
        </p:nvGrpSpPr>
        <p:grpSpPr>
          <a:xfrm>
            <a:off x="6820754" y="1868435"/>
            <a:ext cx="2146328" cy="2146328"/>
            <a:chOff x="6467105" y="1771650"/>
            <a:chExt cx="2035149" cy="2035149"/>
          </a:xfrm>
          <a:solidFill>
            <a:schemeClr val="accent3"/>
          </a:solidFill>
        </p:grpSpPr>
        <p:sp>
          <p:nvSpPr>
            <p:cNvPr id="12" name="Oval 11"/>
            <p:cNvSpPr/>
            <p:nvPr/>
          </p:nvSpPr>
          <p:spPr>
            <a:xfrm flipH="1">
              <a:off x="6467105" y="1771650"/>
              <a:ext cx="2035149" cy="2035149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3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11" name="Shape 731"/>
            <p:cNvSpPr/>
            <p:nvPr/>
          </p:nvSpPr>
          <p:spPr>
            <a:xfrm>
              <a:off x="7168553" y="2372842"/>
              <a:ext cx="662729" cy="833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9" y="0"/>
                  </a:moveTo>
                  <a:cubicBezTo>
                    <a:pt x="4836" y="0"/>
                    <a:pt x="0" y="1447"/>
                    <a:pt x="0" y="3231"/>
                  </a:cubicBezTo>
                  <a:lnTo>
                    <a:pt x="0" y="4776"/>
                  </a:lnTo>
                  <a:cubicBezTo>
                    <a:pt x="0" y="6669"/>
                    <a:pt x="4836" y="8203"/>
                    <a:pt x="10799" y="8203"/>
                  </a:cubicBezTo>
                  <a:cubicBezTo>
                    <a:pt x="16764" y="8203"/>
                    <a:pt x="21600" y="6669"/>
                    <a:pt x="21600" y="4776"/>
                  </a:cubicBezTo>
                  <a:lnTo>
                    <a:pt x="21600" y="3231"/>
                  </a:lnTo>
                  <a:cubicBezTo>
                    <a:pt x="21600" y="1447"/>
                    <a:pt x="16764" y="0"/>
                    <a:pt x="10799" y="0"/>
                  </a:cubicBezTo>
                  <a:close/>
                  <a:moveTo>
                    <a:pt x="21195" y="8008"/>
                  </a:moveTo>
                  <a:cubicBezTo>
                    <a:pt x="19915" y="9488"/>
                    <a:pt x="15746" y="10572"/>
                    <a:pt x="10799" y="10572"/>
                  </a:cubicBezTo>
                  <a:cubicBezTo>
                    <a:pt x="5856" y="10572"/>
                    <a:pt x="1685" y="9488"/>
                    <a:pt x="405" y="8008"/>
                  </a:cubicBezTo>
                  <a:cubicBezTo>
                    <a:pt x="141" y="7702"/>
                    <a:pt x="0" y="7868"/>
                    <a:pt x="0" y="8007"/>
                  </a:cubicBezTo>
                  <a:cubicBezTo>
                    <a:pt x="0" y="8144"/>
                    <a:pt x="0" y="10898"/>
                    <a:pt x="0" y="10898"/>
                  </a:cubicBezTo>
                  <a:cubicBezTo>
                    <a:pt x="0" y="13061"/>
                    <a:pt x="4836" y="14814"/>
                    <a:pt x="10799" y="14814"/>
                  </a:cubicBezTo>
                  <a:cubicBezTo>
                    <a:pt x="16764" y="14814"/>
                    <a:pt x="21600" y="13061"/>
                    <a:pt x="21600" y="10898"/>
                  </a:cubicBezTo>
                  <a:cubicBezTo>
                    <a:pt x="21600" y="10898"/>
                    <a:pt x="21600" y="8144"/>
                    <a:pt x="21600" y="8007"/>
                  </a:cubicBezTo>
                  <a:cubicBezTo>
                    <a:pt x="21600" y="7868"/>
                    <a:pt x="21459" y="7702"/>
                    <a:pt x="21195" y="8008"/>
                  </a:cubicBezTo>
                  <a:close/>
                  <a:moveTo>
                    <a:pt x="21176" y="14285"/>
                  </a:moveTo>
                  <a:cubicBezTo>
                    <a:pt x="19876" y="15959"/>
                    <a:pt x="15722" y="17184"/>
                    <a:pt x="10799" y="17184"/>
                  </a:cubicBezTo>
                  <a:cubicBezTo>
                    <a:pt x="5878" y="17184"/>
                    <a:pt x="1724" y="15959"/>
                    <a:pt x="424" y="14285"/>
                  </a:cubicBezTo>
                  <a:cubicBezTo>
                    <a:pt x="147" y="13932"/>
                    <a:pt x="0" y="14121"/>
                    <a:pt x="0" y="14297"/>
                  </a:cubicBezTo>
                  <a:cubicBezTo>
                    <a:pt x="0" y="14472"/>
                    <a:pt x="0" y="16754"/>
                    <a:pt x="0" y="16754"/>
                  </a:cubicBezTo>
                  <a:cubicBezTo>
                    <a:pt x="0" y="19133"/>
                    <a:pt x="4836" y="21600"/>
                    <a:pt x="10799" y="21600"/>
                  </a:cubicBezTo>
                  <a:cubicBezTo>
                    <a:pt x="16764" y="21600"/>
                    <a:pt x="21600" y="19133"/>
                    <a:pt x="21600" y="16754"/>
                  </a:cubicBezTo>
                  <a:cubicBezTo>
                    <a:pt x="21600" y="16754"/>
                    <a:pt x="21600" y="14472"/>
                    <a:pt x="21600" y="14297"/>
                  </a:cubicBezTo>
                  <a:cubicBezTo>
                    <a:pt x="21600" y="14121"/>
                    <a:pt x="21453" y="13932"/>
                    <a:pt x="21176" y="14285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lvl="0" algn="l"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 sz="3269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588540" y="1868435"/>
            <a:ext cx="2146328" cy="2146328"/>
            <a:chOff x="9091520" y="1771650"/>
            <a:chExt cx="2035149" cy="2035149"/>
          </a:xfrm>
        </p:grpSpPr>
        <p:sp>
          <p:nvSpPr>
            <p:cNvPr id="4" name="Oval 3"/>
            <p:cNvSpPr/>
            <p:nvPr/>
          </p:nvSpPr>
          <p:spPr>
            <a:xfrm flipH="1">
              <a:off x="9091520" y="1771650"/>
              <a:ext cx="2035149" cy="2035149"/>
            </a:xfrm>
            <a:prstGeom prst="ellipse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3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12" name="Freeform 5"/>
            <p:cNvSpPr>
              <a:spLocks noEditPoints="1"/>
            </p:cNvSpPr>
            <p:nvPr/>
          </p:nvSpPr>
          <p:spPr bwMode="auto">
            <a:xfrm>
              <a:off x="9538678" y="2614530"/>
              <a:ext cx="1278706" cy="450693"/>
            </a:xfrm>
            <a:custGeom>
              <a:avLst/>
              <a:gdLst>
                <a:gd name="T0" fmla="*/ 412 w 412"/>
                <a:gd name="T1" fmla="*/ 15 h 132"/>
                <a:gd name="T2" fmla="*/ 407 w 412"/>
                <a:gd name="T3" fmla="*/ 10 h 132"/>
                <a:gd name="T4" fmla="*/ 405 w 412"/>
                <a:gd name="T5" fmla="*/ 11 h 132"/>
                <a:gd name="T6" fmla="*/ 342 w 412"/>
                <a:gd name="T7" fmla="*/ 44 h 132"/>
                <a:gd name="T8" fmla="*/ 219 w 412"/>
                <a:gd name="T9" fmla="*/ 8 h 132"/>
                <a:gd name="T10" fmla="*/ 125 w 412"/>
                <a:gd name="T11" fmla="*/ 3 h 132"/>
                <a:gd name="T12" fmla="*/ 59 w 412"/>
                <a:gd name="T13" fmla="*/ 19 h 132"/>
                <a:gd name="T14" fmla="*/ 20 w 412"/>
                <a:gd name="T15" fmla="*/ 37 h 132"/>
                <a:gd name="T16" fmla="*/ 7 w 412"/>
                <a:gd name="T17" fmla="*/ 46 h 132"/>
                <a:gd name="T18" fmla="*/ 7 w 412"/>
                <a:gd name="T19" fmla="*/ 49 h 132"/>
                <a:gd name="T20" fmla="*/ 7 w 412"/>
                <a:gd name="T21" fmla="*/ 51 h 132"/>
                <a:gd name="T22" fmla="*/ 48 w 412"/>
                <a:gd name="T23" fmla="*/ 71 h 132"/>
                <a:gd name="T24" fmla="*/ 50 w 412"/>
                <a:gd name="T25" fmla="*/ 75 h 132"/>
                <a:gd name="T26" fmla="*/ 46 w 412"/>
                <a:gd name="T27" fmla="*/ 79 h 132"/>
                <a:gd name="T28" fmla="*/ 2 w 412"/>
                <a:gd name="T29" fmla="*/ 79 h 132"/>
                <a:gd name="T30" fmla="*/ 0 w 412"/>
                <a:gd name="T31" fmla="*/ 80 h 132"/>
                <a:gd name="T32" fmla="*/ 1 w 412"/>
                <a:gd name="T33" fmla="*/ 81 h 132"/>
                <a:gd name="T34" fmla="*/ 82 w 412"/>
                <a:gd name="T35" fmla="*/ 122 h 132"/>
                <a:gd name="T36" fmla="*/ 173 w 412"/>
                <a:gd name="T37" fmla="*/ 130 h 132"/>
                <a:gd name="T38" fmla="*/ 256 w 412"/>
                <a:gd name="T39" fmla="*/ 117 h 132"/>
                <a:gd name="T40" fmla="*/ 318 w 412"/>
                <a:gd name="T41" fmla="*/ 100 h 132"/>
                <a:gd name="T42" fmla="*/ 342 w 412"/>
                <a:gd name="T43" fmla="*/ 91 h 132"/>
                <a:gd name="T44" fmla="*/ 405 w 412"/>
                <a:gd name="T45" fmla="*/ 124 h 132"/>
                <a:gd name="T46" fmla="*/ 407 w 412"/>
                <a:gd name="T47" fmla="*/ 124 h 132"/>
                <a:gd name="T48" fmla="*/ 412 w 412"/>
                <a:gd name="T49" fmla="*/ 119 h 132"/>
                <a:gd name="T50" fmla="*/ 411 w 412"/>
                <a:gd name="T51" fmla="*/ 116 h 132"/>
                <a:gd name="T52" fmla="*/ 375 w 412"/>
                <a:gd name="T53" fmla="*/ 67 h 132"/>
                <a:gd name="T54" fmla="*/ 411 w 412"/>
                <a:gd name="T55" fmla="*/ 18 h 132"/>
                <a:gd name="T56" fmla="*/ 412 w 412"/>
                <a:gd name="T57" fmla="*/ 15 h 132"/>
                <a:gd name="T58" fmla="*/ 82 w 412"/>
                <a:gd name="T59" fmla="*/ 57 h 132"/>
                <a:gd name="T60" fmla="*/ 72 w 412"/>
                <a:gd name="T61" fmla="*/ 61 h 132"/>
                <a:gd name="T62" fmla="*/ 61 w 412"/>
                <a:gd name="T63" fmla="*/ 57 h 132"/>
                <a:gd name="T64" fmla="*/ 57 w 412"/>
                <a:gd name="T65" fmla="*/ 45 h 132"/>
                <a:gd name="T66" fmla="*/ 61 w 412"/>
                <a:gd name="T67" fmla="*/ 34 h 132"/>
                <a:gd name="T68" fmla="*/ 72 w 412"/>
                <a:gd name="T69" fmla="*/ 29 h 132"/>
                <a:gd name="T70" fmla="*/ 82 w 412"/>
                <a:gd name="T71" fmla="*/ 34 h 132"/>
                <a:gd name="T72" fmla="*/ 87 w 412"/>
                <a:gd name="T73" fmla="*/ 45 h 132"/>
                <a:gd name="T74" fmla="*/ 82 w 412"/>
                <a:gd name="T75" fmla="*/ 5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12" h="132">
                  <a:moveTo>
                    <a:pt x="412" y="15"/>
                  </a:moveTo>
                  <a:cubicBezTo>
                    <a:pt x="412" y="12"/>
                    <a:pt x="411" y="10"/>
                    <a:pt x="407" y="10"/>
                  </a:cubicBezTo>
                  <a:cubicBezTo>
                    <a:pt x="406" y="10"/>
                    <a:pt x="406" y="10"/>
                    <a:pt x="405" y="11"/>
                  </a:cubicBezTo>
                  <a:cubicBezTo>
                    <a:pt x="342" y="44"/>
                    <a:pt x="342" y="44"/>
                    <a:pt x="342" y="44"/>
                  </a:cubicBezTo>
                  <a:cubicBezTo>
                    <a:pt x="299" y="26"/>
                    <a:pt x="258" y="14"/>
                    <a:pt x="219" y="8"/>
                  </a:cubicBezTo>
                  <a:cubicBezTo>
                    <a:pt x="180" y="2"/>
                    <a:pt x="148" y="0"/>
                    <a:pt x="125" y="3"/>
                  </a:cubicBezTo>
                  <a:cubicBezTo>
                    <a:pt x="101" y="5"/>
                    <a:pt x="79" y="11"/>
                    <a:pt x="59" y="19"/>
                  </a:cubicBezTo>
                  <a:cubicBezTo>
                    <a:pt x="39" y="26"/>
                    <a:pt x="26" y="32"/>
                    <a:pt x="20" y="37"/>
                  </a:cubicBezTo>
                  <a:cubicBezTo>
                    <a:pt x="15" y="41"/>
                    <a:pt x="10" y="44"/>
                    <a:pt x="7" y="46"/>
                  </a:cubicBezTo>
                  <a:cubicBezTo>
                    <a:pt x="7" y="47"/>
                    <a:pt x="7" y="48"/>
                    <a:pt x="7" y="49"/>
                  </a:cubicBezTo>
                  <a:cubicBezTo>
                    <a:pt x="7" y="49"/>
                    <a:pt x="7" y="50"/>
                    <a:pt x="7" y="5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9" y="72"/>
                    <a:pt x="50" y="73"/>
                    <a:pt x="50" y="75"/>
                  </a:cubicBezTo>
                  <a:cubicBezTo>
                    <a:pt x="50" y="78"/>
                    <a:pt x="48" y="79"/>
                    <a:pt x="46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" y="79"/>
                    <a:pt x="0" y="79"/>
                    <a:pt x="0" y="80"/>
                  </a:cubicBezTo>
                  <a:cubicBezTo>
                    <a:pt x="0" y="81"/>
                    <a:pt x="1" y="81"/>
                    <a:pt x="1" y="81"/>
                  </a:cubicBezTo>
                  <a:cubicBezTo>
                    <a:pt x="24" y="101"/>
                    <a:pt x="51" y="114"/>
                    <a:pt x="82" y="122"/>
                  </a:cubicBezTo>
                  <a:cubicBezTo>
                    <a:pt x="114" y="129"/>
                    <a:pt x="144" y="132"/>
                    <a:pt x="173" y="130"/>
                  </a:cubicBezTo>
                  <a:cubicBezTo>
                    <a:pt x="203" y="127"/>
                    <a:pt x="230" y="123"/>
                    <a:pt x="256" y="117"/>
                  </a:cubicBezTo>
                  <a:cubicBezTo>
                    <a:pt x="282" y="111"/>
                    <a:pt x="303" y="106"/>
                    <a:pt x="318" y="100"/>
                  </a:cubicBezTo>
                  <a:cubicBezTo>
                    <a:pt x="334" y="95"/>
                    <a:pt x="342" y="92"/>
                    <a:pt x="342" y="91"/>
                  </a:cubicBezTo>
                  <a:cubicBezTo>
                    <a:pt x="405" y="124"/>
                    <a:pt x="405" y="124"/>
                    <a:pt x="405" y="124"/>
                  </a:cubicBezTo>
                  <a:cubicBezTo>
                    <a:pt x="407" y="124"/>
                    <a:pt x="407" y="124"/>
                    <a:pt x="407" y="124"/>
                  </a:cubicBezTo>
                  <a:cubicBezTo>
                    <a:pt x="411" y="124"/>
                    <a:pt x="412" y="123"/>
                    <a:pt x="412" y="119"/>
                  </a:cubicBezTo>
                  <a:cubicBezTo>
                    <a:pt x="412" y="118"/>
                    <a:pt x="412" y="118"/>
                    <a:pt x="411" y="116"/>
                  </a:cubicBezTo>
                  <a:cubicBezTo>
                    <a:pt x="375" y="67"/>
                    <a:pt x="375" y="67"/>
                    <a:pt x="375" y="67"/>
                  </a:cubicBezTo>
                  <a:cubicBezTo>
                    <a:pt x="411" y="18"/>
                    <a:pt x="411" y="18"/>
                    <a:pt x="411" y="18"/>
                  </a:cubicBezTo>
                  <a:cubicBezTo>
                    <a:pt x="412" y="17"/>
                    <a:pt x="412" y="16"/>
                    <a:pt x="412" y="15"/>
                  </a:cubicBezTo>
                  <a:close/>
                  <a:moveTo>
                    <a:pt x="82" y="57"/>
                  </a:moveTo>
                  <a:cubicBezTo>
                    <a:pt x="79" y="60"/>
                    <a:pt x="76" y="61"/>
                    <a:pt x="72" y="61"/>
                  </a:cubicBezTo>
                  <a:cubicBezTo>
                    <a:pt x="68" y="61"/>
                    <a:pt x="64" y="60"/>
                    <a:pt x="61" y="57"/>
                  </a:cubicBezTo>
                  <a:cubicBezTo>
                    <a:pt x="58" y="54"/>
                    <a:pt x="57" y="50"/>
                    <a:pt x="57" y="45"/>
                  </a:cubicBezTo>
                  <a:cubicBezTo>
                    <a:pt x="57" y="41"/>
                    <a:pt x="58" y="37"/>
                    <a:pt x="61" y="34"/>
                  </a:cubicBezTo>
                  <a:cubicBezTo>
                    <a:pt x="64" y="31"/>
                    <a:pt x="68" y="29"/>
                    <a:pt x="72" y="29"/>
                  </a:cubicBezTo>
                  <a:cubicBezTo>
                    <a:pt x="76" y="29"/>
                    <a:pt x="79" y="31"/>
                    <a:pt x="82" y="34"/>
                  </a:cubicBezTo>
                  <a:cubicBezTo>
                    <a:pt x="85" y="37"/>
                    <a:pt x="87" y="41"/>
                    <a:pt x="87" y="45"/>
                  </a:cubicBezTo>
                  <a:cubicBezTo>
                    <a:pt x="87" y="50"/>
                    <a:pt x="85" y="54"/>
                    <a:pt x="82" y="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107264" y="3335002"/>
            <a:ext cx="688057" cy="688057"/>
            <a:chOff x="1049573" y="3162249"/>
            <a:chExt cx="652416" cy="652416"/>
          </a:xfrm>
        </p:grpSpPr>
        <p:sp>
          <p:nvSpPr>
            <p:cNvPr id="21" name="Oval 20"/>
            <p:cNvSpPr/>
            <p:nvPr/>
          </p:nvSpPr>
          <p:spPr>
            <a:xfrm flipH="1">
              <a:off x="1049573" y="3162249"/>
              <a:ext cx="652416" cy="652416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3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2" name="Text Box 7"/>
            <p:cNvSpPr txBox="1">
              <a:spLocks noChangeArrowheads="1"/>
            </p:cNvSpPr>
            <p:nvPr/>
          </p:nvSpPr>
          <p:spPr bwMode="auto">
            <a:xfrm flipH="1">
              <a:off x="1167032" y="3298884"/>
              <a:ext cx="378830" cy="430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4290" tIns="32145" rIns="64290" bIns="32145">
              <a:spAutoFit/>
            </a:bodyPr>
            <a:lstStyle/>
            <a:p>
              <a:pPr algn="ctr" defTabSz="1530161"/>
              <a:r>
                <a:rPr lang="en-CA" sz="2531" spc="-21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 Light" pitchFamily="34" charset="0"/>
                  <a:sym typeface="Times New Roman" panose="02020603050405020304" pitchFamily="18" charset="0"/>
                </a:rPr>
                <a:t>01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85374" y="3335002"/>
            <a:ext cx="688057" cy="688057"/>
            <a:chOff x="3683778" y="3162249"/>
            <a:chExt cx="652416" cy="652416"/>
          </a:xfrm>
        </p:grpSpPr>
        <p:sp>
          <p:nvSpPr>
            <p:cNvPr id="26" name="Oval 25"/>
            <p:cNvSpPr/>
            <p:nvPr/>
          </p:nvSpPr>
          <p:spPr>
            <a:xfrm flipH="1">
              <a:off x="3683778" y="3162249"/>
              <a:ext cx="652416" cy="65241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3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 flipH="1">
              <a:off x="3793623" y="3298884"/>
              <a:ext cx="378830" cy="430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4290" tIns="32145" rIns="64290" bIns="32145">
              <a:spAutoFit/>
            </a:bodyPr>
            <a:lstStyle/>
            <a:p>
              <a:pPr algn="ctr" defTabSz="1530161"/>
              <a:r>
                <a:rPr lang="en-CA" sz="2531" spc="-21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 Light" pitchFamily="34" charset="0"/>
                  <a:sym typeface="Times New Roman" panose="02020603050405020304" pitchFamily="18" charset="0"/>
                </a:rPr>
                <a:t>02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71110" y="3335002"/>
            <a:ext cx="688057" cy="688057"/>
            <a:chOff x="6325213" y="3162249"/>
            <a:chExt cx="652416" cy="652416"/>
          </a:xfrm>
        </p:grpSpPr>
        <p:sp>
          <p:nvSpPr>
            <p:cNvPr id="13" name="Oval 12"/>
            <p:cNvSpPr/>
            <p:nvPr/>
          </p:nvSpPr>
          <p:spPr>
            <a:xfrm flipH="1">
              <a:off x="6325213" y="3162249"/>
              <a:ext cx="652416" cy="652416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3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 flipH="1">
              <a:off x="6435059" y="3298884"/>
              <a:ext cx="378830" cy="430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4290" tIns="32145" rIns="64290" bIns="32145">
              <a:spAutoFit/>
            </a:bodyPr>
            <a:lstStyle/>
            <a:p>
              <a:pPr algn="ctr" defTabSz="1530161"/>
              <a:r>
                <a:rPr lang="en-CA" sz="2531" spc="-21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 Light" pitchFamily="34" charset="0"/>
                  <a:sym typeface="Times New Roman" panose="02020603050405020304" pitchFamily="18" charset="0"/>
                </a:rPr>
                <a:t>03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438897" y="3335002"/>
            <a:ext cx="688057" cy="688057"/>
            <a:chOff x="8949629" y="3162249"/>
            <a:chExt cx="652416" cy="652416"/>
          </a:xfrm>
        </p:grpSpPr>
        <p:sp>
          <p:nvSpPr>
            <p:cNvPr id="6" name="Oval 5"/>
            <p:cNvSpPr/>
            <p:nvPr/>
          </p:nvSpPr>
          <p:spPr>
            <a:xfrm flipH="1">
              <a:off x="8949629" y="3162249"/>
              <a:ext cx="652416" cy="652416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3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 flipH="1">
              <a:off x="9059471" y="3298884"/>
              <a:ext cx="378830" cy="430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4290" tIns="32145" rIns="64290" bIns="32145">
              <a:spAutoFit/>
            </a:bodyPr>
            <a:lstStyle/>
            <a:p>
              <a:pPr algn="ctr" defTabSz="1530161"/>
              <a:r>
                <a:rPr lang="en-CA" sz="2531" spc="-21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Open Sans Light" pitchFamily="34" charset="0"/>
                  <a:sym typeface="Times New Roman" panose="02020603050405020304" pitchFamily="18" charset="0"/>
                </a:rPr>
                <a:t>04</a:t>
              </a:r>
            </a:p>
          </p:txBody>
        </p:sp>
      </p:grpSp>
      <p:sp>
        <p:nvSpPr>
          <p:cNvPr id="113" name="Content Placeholder 2"/>
          <p:cNvSpPr txBox="1">
            <a:spLocks/>
          </p:cNvSpPr>
          <p:nvPr/>
        </p:nvSpPr>
        <p:spPr>
          <a:xfrm>
            <a:off x="4820637" y="366080"/>
            <a:ext cx="3217476" cy="3692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399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n-US" sz="2399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4" name="Text Box 11"/>
          <p:cNvSpPr txBox="1">
            <a:spLocks noChangeArrowheads="1"/>
          </p:cNvSpPr>
          <p:nvPr/>
        </p:nvSpPr>
        <p:spPr bwMode="auto">
          <a:xfrm>
            <a:off x="5108654" y="727938"/>
            <a:ext cx="264144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CLICK TO ADD CAPTION TEXT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9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1311633" y="1973638"/>
            <a:ext cx="3627878" cy="12116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just"/>
            <a:r>
              <a:rPr lang="en-US" sz="225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OUR COMPANY</a:t>
            </a:r>
            <a:endParaRPr lang="en-US" sz="1477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algn="just"/>
            <a:r>
              <a:rPr lang="en-US" sz="1406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There are many variations of passages of lorem ipsum available, but the majority have suffered alteration in some form, by injected humour, or randomized words which don't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11633" y="3759478"/>
            <a:ext cx="3627878" cy="12116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just"/>
            <a:r>
              <a:rPr lang="en-US" sz="225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OUR COMPANY</a:t>
            </a:r>
            <a:endParaRPr lang="en-US" sz="1477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algn="just"/>
            <a:r>
              <a:rPr lang="en-US" sz="1406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There are many variations of passages of lorem ipsum available, but the majority have suffered alteration in some form, by injected humour, or randomized words which don't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11633" y="5545317"/>
            <a:ext cx="3627878" cy="12116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just"/>
            <a:r>
              <a:rPr lang="en-US" sz="2250" b="1" dirty="0">
                <a:solidFill>
                  <a:schemeClr val="accent3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OUR COMPANY</a:t>
            </a:r>
            <a:endParaRPr lang="en-US" sz="1477" b="1" dirty="0">
              <a:solidFill>
                <a:schemeClr val="accent3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algn="just"/>
            <a:r>
              <a:rPr lang="en-US" sz="1406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There are many variations of passages of lorem ipsum available, but the majority have suffered alteration in some form, by injected humour, or randomized words which don't</a:t>
            </a:r>
          </a:p>
        </p:txBody>
      </p:sp>
      <p:pic>
        <p:nvPicPr>
          <p:cNvPr id="2" name="图片占位符 1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820637" y="366080"/>
            <a:ext cx="3217476" cy="3692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399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n-US" sz="2399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5108654" y="727938"/>
            <a:ext cx="264144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CLICK TO ADD CAPTION TEXT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11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72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6749" b="-2792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813564" y="1512448"/>
            <a:ext cx="4333687" cy="37693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198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r>
              <a:rPr lang="en-US" altLang="zh-CN" sz="23894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23894" b="1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09978" y="2752537"/>
            <a:ext cx="49554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工作完成情况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29282" y="3872331"/>
            <a:ext cx="159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84768" indent="-484768">
              <a:buFont typeface="Wingdings" pitchFamily="2" charset="2"/>
              <a:buChar char="Ø"/>
            </a:pPr>
            <a:r>
              <a:rPr lang="zh-CN" altLang="en-US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工作概述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700594" y="3872331"/>
            <a:ext cx="205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84768" indent="-484768">
              <a:buFont typeface="Wingdings" pitchFamily="2" charset="2"/>
              <a:buChar char="Ø"/>
            </a:pPr>
            <a:r>
              <a:rPr lang="zh-CN" altLang="en-US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具体工作明细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29278" y="4259538"/>
            <a:ext cx="205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84768" indent="-484768">
              <a:buFont typeface="Wingdings" pitchFamily="2" charset="2"/>
              <a:buChar char="Ø"/>
            </a:pPr>
            <a:r>
              <a:rPr lang="zh-CN" altLang="en-US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重点工作回顾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00594" y="4259538"/>
            <a:ext cx="205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84768" indent="-484768">
              <a:buFont typeface="Wingdings" pitchFamily="2" charset="2"/>
              <a:buChar char="Ø"/>
            </a:pPr>
            <a:r>
              <a:rPr lang="zh-CN" altLang="en-US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五项工作概述</a:t>
            </a:r>
          </a:p>
        </p:txBody>
      </p:sp>
    </p:spTree>
    <p:extLst>
      <p:ext uri="{BB962C8B-B14F-4D97-AF65-F5344CB8AC3E}">
        <p14:creationId xmlns:p14="http://schemas.microsoft.com/office/powerpoint/2010/main" val="2321301609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3" grpId="0"/>
      <p:bldP spid="39" grpId="0"/>
      <p:bldP spid="40" grpId="0"/>
      <p:bldP spid="41" grpId="0"/>
      <p:bldP spid="12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UUID" val="{C1A8F295-47DC-48FB-81BD-666766343352}"/>
  <p:tag name="ISPRING_RESOURCE_FOLDER" val="E:\素材\正版图-卖\PPT\0变色龙\0包图网\bt369\ppt\bt369\"/>
  <p:tag name="ISPRING_PRESENTATION_PATH" val="E:\素材\正版图-卖\PPT\0变色龙\0包图网\bt369\ppt\bt369.pptx"/>
  <p:tag name="ISPRING_PROJECT_FOLDER_UPDATED" val="1"/>
  <p:tag name="ISPRING_SCREEN_RECS_UPDATED" val="E:\素材\正版图-卖\PPT\0变色龙\0包图网\bt369\ppt\bt36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103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AUTOCOLOR" val="TRUE"/>
  <p:tag name="MH_TYPE" val="CONTENTS"/>
  <p:tag name="ID" val="5471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OTHERS"/>
  <p:tag name="ID" val="54712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OTHERS"/>
  <p:tag name="ID" val="54712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OTHERS"/>
  <p:tag name="ID" val="54712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NUMBER"/>
  <p:tag name="ID" val="547127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NUMBER"/>
  <p:tag name="ID" val="547127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NUMBER"/>
  <p:tag name="ID" val="547127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NUMBER"/>
  <p:tag name="ID" val="547127"/>
  <p:tag name="MH_ORDER" val="4"/>
</p:tagLst>
</file>

<file path=ppt/theme/theme1.xml><?xml version="1.0" encoding="utf-8"?>
<a:theme xmlns:a="http://schemas.openxmlformats.org/drawingml/2006/main" name="Office Theme">
  <a:themeElements>
    <a:clrScheme name="自定义 1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E95"/>
      </a:accent1>
      <a:accent2>
        <a:srgbClr val="FF9740"/>
      </a:accent2>
      <a:accent3>
        <a:srgbClr val="6FB0AD"/>
      </a:accent3>
      <a:accent4>
        <a:srgbClr val="FF6161"/>
      </a:accent4>
      <a:accent5>
        <a:srgbClr val="57CE95"/>
      </a:accent5>
      <a:accent6>
        <a:srgbClr val="FF9740"/>
      </a:accent6>
      <a:hlink>
        <a:srgbClr val="6FB0AD"/>
      </a:hlink>
      <a:folHlink>
        <a:srgbClr val="FF6161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1937</Words>
  <Application>Microsoft Office PowerPoint</Application>
  <PresentationFormat>自定义</PresentationFormat>
  <Paragraphs>346</Paragraphs>
  <Slides>27</Slides>
  <Notes>27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dcterms:created xsi:type="dcterms:W3CDTF">2017-02-13T08:40:38Z</dcterms:created>
  <dcterms:modified xsi:type="dcterms:W3CDTF">2017-08-10T05:50:41Z</dcterms:modified>
</cp:coreProperties>
</file>