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  <p:sldMasterId id="2147483768" r:id="rId12"/>
    <p:sldMasterId id="2147483780" r:id="rId13"/>
    <p:sldMasterId id="2147483792" r:id="rId14"/>
    <p:sldMasterId id="2147483804" r:id="rId15"/>
    <p:sldMasterId id="2147483816" r:id="rId16"/>
    <p:sldMasterId id="2147483828" r:id="rId17"/>
    <p:sldMasterId id="2147483840" r:id="rId18"/>
    <p:sldMasterId id="2147483852" r:id="rId19"/>
    <p:sldMasterId id="2147483864" r:id="rId20"/>
    <p:sldMasterId id="2147483876" r:id="rId21"/>
    <p:sldMasterId id="2147483888" r:id="rId22"/>
    <p:sldMasterId id="2147483900" r:id="rId23"/>
    <p:sldMasterId id="2147483912" r:id="rId24"/>
  </p:sldMasterIdLst>
  <p:notesMasterIdLst>
    <p:notesMasterId r:id="rId45"/>
  </p:notesMasterIdLst>
  <p:sldIdLst>
    <p:sldId id="256" r:id="rId25"/>
    <p:sldId id="257" r:id="rId26"/>
    <p:sldId id="258" r:id="rId27"/>
    <p:sldId id="264" r:id="rId28"/>
    <p:sldId id="265" r:id="rId29"/>
    <p:sldId id="266" r:id="rId30"/>
    <p:sldId id="260" r:id="rId31"/>
    <p:sldId id="270" r:id="rId32"/>
    <p:sldId id="261" r:id="rId33"/>
    <p:sldId id="268" r:id="rId34"/>
    <p:sldId id="286" r:id="rId35"/>
    <p:sldId id="288" r:id="rId36"/>
    <p:sldId id="289" r:id="rId37"/>
    <p:sldId id="290" r:id="rId38"/>
    <p:sldId id="274" r:id="rId39"/>
    <p:sldId id="292" r:id="rId40"/>
    <p:sldId id="291" r:id="rId41"/>
    <p:sldId id="262" r:id="rId42"/>
    <p:sldId id="277" r:id="rId43"/>
    <p:sldId id="259" r:id="rId4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05E"/>
    <a:srgbClr val="148CD6"/>
    <a:srgbClr val="106FAA"/>
    <a:srgbClr val="094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636" y="-84"/>
      </p:cViewPr>
      <p:guideLst>
        <p:guide orient="horz" pos="2160"/>
        <p:guide pos="38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notesMaster" Target="notesMasters/notesMaster1.xml"/><Relationship Id="rId44" Type="http://schemas.openxmlformats.org/officeDocument/2006/relationships/slide" Target="slides/slide20.xml"/><Relationship Id="rId43" Type="http://schemas.openxmlformats.org/officeDocument/2006/relationships/slide" Target="slides/slide19.xml"/><Relationship Id="rId42" Type="http://schemas.openxmlformats.org/officeDocument/2006/relationships/slide" Target="slides/slide18.xml"/><Relationship Id="rId41" Type="http://schemas.openxmlformats.org/officeDocument/2006/relationships/slide" Target="slides/slide17.xml"/><Relationship Id="rId40" Type="http://schemas.openxmlformats.org/officeDocument/2006/relationships/slide" Target="slides/slide1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15.xml"/><Relationship Id="rId38" Type="http://schemas.openxmlformats.org/officeDocument/2006/relationships/slide" Target="slides/slide14.xml"/><Relationship Id="rId37" Type="http://schemas.openxmlformats.org/officeDocument/2006/relationships/slide" Target="slides/slide13.xml"/><Relationship Id="rId36" Type="http://schemas.openxmlformats.org/officeDocument/2006/relationships/slide" Target="slides/slide12.xml"/><Relationship Id="rId35" Type="http://schemas.openxmlformats.org/officeDocument/2006/relationships/slide" Target="slides/slide11.xml"/><Relationship Id="rId34" Type="http://schemas.openxmlformats.org/officeDocument/2006/relationships/slide" Target="slides/slide10.xml"/><Relationship Id="rId33" Type="http://schemas.openxmlformats.org/officeDocument/2006/relationships/slide" Target="slides/slide9.xml"/><Relationship Id="rId32" Type="http://schemas.openxmlformats.org/officeDocument/2006/relationships/slide" Target="slides/slide8.xml"/><Relationship Id="rId31" Type="http://schemas.openxmlformats.org/officeDocument/2006/relationships/slide" Target="slides/slide7.xml"/><Relationship Id="rId30" Type="http://schemas.openxmlformats.org/officeDocument/2006/relationships/slide" Target="slides/slide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5.xml"/><Relationship Id="rId28" Type="http://schemas.openxmlformats.org/officeDocument/2006/relationships/slide" Target="slides/slide4.xml"/><Relationship Id="rId27" Type="http://schemas.openxmlformats.org/officeDocument/2006/relationships/slide" Target="slides/slide3.xml"/><Relationship Id="rId26" Type="http://schemas.openxmlformats.org/officeDocument/2006/relationships/slide" Target="slides/slide2.xml"/><Relationship Id="rId25" Type="http://schemas.openxmlformats.org/officeDocument/2006/relationships/slide" Target="slides/slide1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425A7-BB31-4AA7-812E-6A317F6670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8F88B-9D5A-4713-8DF6-F68F2B53DF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C85F5-4B54-4506-80FE-896FF74F5A6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F3FEB-D915-4F44-9593-CA4BDAE16E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D5499-9A7D-4710-AF8E-E3B203BDD00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05743-3EE0-4956-BCBF-28DD0DFDEF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004EA-8AD5-425E-A635-7B8B6486CFD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5C1AD-1A9F-44CD-BFBE-B8F5ED60B63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9E5A3-12CE-4344-B355-7630826F132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DD4F3-FCDF-4740-AC4E-99D93086D17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C30E8-2601-4C06-AA18-A8C4FF228EC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C0E31-3393-4F00-BEA1-B1598735D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BDBCA-AB4B-4FD3-9510-C11CFC75138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C2D24-0778-45E3-ABAD-90D6B252AA6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B44DA-4BD6-411F-B631-36E96563F78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255A3-77A6-4BD7-B77E-9A66337970D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6B0B2-7AD4-4E82-8D6C-3A78A09626F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BC8AD-328B-456D-8A00-6E575EE0F7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25669-46E2-4EC2-B608-CA3B6B47F0B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A63B90-1BF3-4E1E-AB48-4C3DF69C67B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A8F54-972B-4263-97B0-48D4C25A963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8CF99-7F04-4DCF-85DB-59F186370F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0638E-E437-4C13-B710-1F682E79F1E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9914A-230C-436A-BC6E-7695E87CE7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1F2EC-60EF-4338-9D63-CC1CC3930C0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9DBD8-A83D-47F1-BB76-F7FCA22BCB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6DACB-1FAF-44B8-9F21-B77C09E736B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113E2-C03E-4F12-A964-39B803A8FF9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1F193-ACCB-4DE6-B5D6-412F42C8B5F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538-E56D-4651-A21E-EE7112CB940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DAA12-1C9F-4F7D-82BF-9B25EA55B65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AD7E3-AD53-43BC-97AD-0501A63D107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63592-A65E-4B13-963D-F69E5FC879C4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09468-6E6B-41BF-A6AF-713477D8A1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0B8F6-ADDE-44B1-9436-3F95059BA5B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07277-A5E0-4805-A215-BA70044FA34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FED9E-0111-4C65-BD59-D3BC7802BAD3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FEE94-58C3-4211-B5F9-56159BDCEF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0151C-06B6-4C84-9DCA-B4444D0B70F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9D655-F06A-4544-BD1C-05B2B4B9F71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E9B8A-58C8-4C0F-9A51-5210A1016F3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E9982-E62D-43B4-B1B1-0B072F232BE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1A4B3-8117-4845-AD44-DCC16E1C5785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52324-3DB1-4B69-A0B7-2A238EFCDC5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08BE8-043C-44EE-92E0-ACA965C2F6A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2B2C4-56B5-48A7-A036-2270829E32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7222D-C51F-425B-9EC7-39A4642EB8F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AED5A-1FB8-41D3-89B0-E37093CA87D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B26F0-27E3-45F7-8916-6E7903C7D44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86AF9-9D7C-40BB-B346-23E3013FFF7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F7AB7-83C9-4C1E-AF26-DF81BA9D683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F095D-9625-4E7D-8040-EF0FC8860BE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3FD4D-EDC3-4ED7-8974-CE4A9D74A7E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D8A3D-82AE-433F-BADD-B996208E636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8FB94-05FF-446E-9BF8-81D92C58CC8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EDF39-7B73-4CD8-8344-47368F0E5A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E2EAA-C658-43B5-88DB-B9D7FFA17E5D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08D73-C57D-49FC-AD57-8DFADA63244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AD000-5A35-4283-BF5C-9B46218A8A48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14EC7-1239-4E07-A9B3-23730C93F6D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68A1C-C166-4BE4-8BDC-BD9B37B1E1E7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81EDE-813B-48FB-9C62-2261061CE74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CB7EB-C111-4265-88EB-FF162C46276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5960C-5F42-447C-97BA-A492851BD33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C7BFF-AA8F-434B-97DF-1AD7E825B77D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915D4-0959-4D68-B052-1832A3BF4D2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36FED-0110-438D-9EA7-7F5CDE70A95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0DF2F-16B7-45A7-9E7C-B991C4C8E4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8DEE1-C77F-4833-94C0-8C919217DE0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A40BF-8534-4613-8EE8-BFF98E3BB2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49262-06F4-4A0D-B8EE-68F770B34E8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9D49F-A2DF-44E8-86B1-2EAE9A8498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DE0E7-2DA9-4497-941E-F94C9DBFCD6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BA544-5B5C-457C-BC04-B66DBAF2D23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FA5F1-33F7-4545-A9DD-A88D4E7EEEA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F3CD0-63B0-4EF4-8D82-23A78B0D12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609D2-DA55-4F02-819D-956B44B91C3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58874-9B21-4DEF-AFE6-746D89697A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8D725-3550-45F2-A5DA-F034944682A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CC06D-9353-4B0A-9F38-F906AEF2413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069D2-A97A-441F-ABB8-133E088026EC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939BA-6A9A-45CD-8597-D6682487768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5EA27-B869-41BD-A170-34552776648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956F1-8425-4D22-9B58-8BA96232B96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2DF47-E831-4541-89C6-A6497F28A421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F3150-9776-4AAB-9D4E-4377803BD4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C4036-8854-4EF1-B441-6E02ECB75845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AC448-E2B1-4797-9791-5404B4908E2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6E550-CC6C-4082-9BE1-E5FBC30CEF1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4CDD5-1F8F-451A-A50E-39DFEB9FD4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E44B5-89BB-4EBE-B277-038D6C95CA1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C0DA5-9351-4338-94EB-7978D124A58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5841F-3903-499D-8773-4CFDD234CE4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DCE53-5AC6-4994-998E-5EF938C5FD8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62644-D112-4475-8977-C9C8675CADC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39B97-4B93-4CF8-8A45-380458F1592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11E8E-F86C-4466-9BA1-66B0E271A6A3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2BCC5-D87F-4B20-828B-363F294B739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4AF95-BE0E-4A8B-B61E-E52E80D979ED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471FB-1A53-4A97-A1B0-DCFB78C8DA3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9D111-6C5C-49F1-A6C1-E72263A255F3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F2D7F-3735-45D7-B7A1-46AC9E2D42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38B28-0535-4D11-870F-213C7B78514E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7C880-B1CB-489D-B1A5-78C3157AB53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50FA9-F15D-458F-9799-F6F805985255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7737D-E5C7-4F2E-A163-25AD32EFB1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B2B60-555D-4862-8097-BF8C3AB511D9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95D21-4584-486E-86F5-DC3F4417933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BEEC5-04E6-4227-8EFD-DFF3FC2FD7C8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431E6-52B3-47C4-A3BC-4C607B7D380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604B9-B609-480B-8E9C-7786DCFEB36C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FFEC3-499F-4D1E-AC70-131983A1EFE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7BAE50-118A-436C-8D35-D362FC164CE2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937EE-A3F5-4B12-A485-68AED78483A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F2548-2AB1-4646-9C04-0DB0610C3364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AEADB-D4AF-45F9-9321-95B1C577BC2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A4A43-7335-4217-9B3F-49572824A9EF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C609B-A585-441F-BAD8-E0BF1947AC8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F376E-928E-4EFE-8B0E-67714898082D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2FF5F-5137-414E-B87B-66484C685F5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931D7-FBDE-4063-9528-789E283A3A04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851FA-79E1-482A-B11F-99F7886B721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AD6BF-5FCB-4235-8CA6-E4E3D592F56B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D8711-F315-4151-A769-20401FAE8B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94C63-0828-47C4-8607-16FD5B351507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7948-203C-4BDE-9323-F42A1976DA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56180-94A6-47AB-BABD-C9275CDB9327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C327F-7E3B-450B-83B7-BF3A71CC743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D0B19-618F-4529-B746-519B20AF18C6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4EC56-230B-4864-AE71-8F6CD952C79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0DE9F-FA9C-4281-A54A-166D7F993AAF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D04AE-BC66-4ACA-A979-4E55FD0AAE9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5E5E2-F1FC-4F32-A2DE-D89C3FD95FD7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85E4F-0EF4-49D3-BBD9-82CB44AEFEA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BFBE7-4FC4-41E1-A9E7-04B9EC320BFB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497FF-A70A-40E3-BECE-C8705449829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94739-B132-4605-B873-4BB147A2EB43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14776-C457-4892-8656-6D31F5D08F1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1DEC6-0798-4E39-86D5-C737FE3F478F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5403E-CB73-40BE-B943-E01DE55197A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F258F-9685-4CFD-8D49-7A414F95197F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DB1E7-065B-412D-B5F2-6EE361BF495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97FBE-9D35-4D06-A488-0D992FFC6DFD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406BB-17C1-463B-A3BB-C0F9FECB6CB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DB28A-7561-48A3-8E0E-0FABC71F15B1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540E0-1D5C-4ECD-931B-5E7FBEF1BAB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CDA33-BFAA-4CD8-9C2F-B8B026DD90E0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EFB90-2415-46E5-9A66-609F12C33D6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3DCFC-7714-46CD-8D1A-68C59DFCC3BB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5C30C-2AE2-4678-9C02-78D6A4BEA4C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BA2C8-F0A0-4078-AA32-627FDAFB3427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A92FA-5B06-4A83-AD29-4EB427E2510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04429-2F5A-4694-B182-085E6D2597AC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A281B-1380-4E2E-BC9B-E656C44F30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55EEE-A8DC-4D8A-BF5C-E44B3C88E9EA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F56D5-AAA6-4F74-9946-1FA7313BFD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4A052-309E-4682-B1DC-9CA68D138625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1BB49-9CD3-4634-9615-2F57946429D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51EE0-3C3C-4A7E-B8F4-717B294AC9D3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A768B-A24A-4F99-B472-95A5E3EF27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13EE4-08C7-4EAD-9971-D6C28941BF50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312BB-D809-4FBF-8A02-12A13F87318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A0C53-707E-4B8C-BBB4-C840EF37C80A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B9DB9-2AC8-485C-B3E0-59565BFDB30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B36B8-43A7-4771-8BBF-0D30DA94AF7F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F2394-CE74-4AC6-8CB1-CE9A1183BC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1E339-9477-4ED3-8CC9-BB6062F8177B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20EFD-4410-4D40-A958-B3C2D22DC4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3AAD8-C90E-443F-AB80-F920FB9F9EAA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65510-7D79-44DD-9519-A1FBF1C8F5C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3B166-B7AD-4796-990C-331C31538954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04CD9-47C7-4F7B-8358-C4E4C81C14D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0D3FD-DF29-4872-ADCB-7833BD368A2A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A14BB-CC1E-4488-B1DB-D04AAD2EC1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DAD22-60CE-446B-9436-1274F11F182E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1452B-0BEA-4CEA-B95B-07BA6C62391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C0CB0-5A2B-4674-8307-81EB9B23EE12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41EE-45DD-47D0-88BD-1B1ABB2E540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31CAA-2B76-4264-A1A5-3A1F76E5ADA5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52328-9E01-4554-91CB-E3AE806A34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9D688-E7A1-43C5-8FF0-C171D0EB6D73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7C339-9BEE-4C71-9123-5DD120E5E02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8BBF0-CF7A-4E99-A5C2-337029A2A751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99965-6E31-43B6-A1BB-69D164D884D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63078-AC99-47C7-A7A6-736723DC7E44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226C7-0665-4F72-9240-BC121EDC75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1851E-361C-4ECA-8A80-69A03EF49160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2C5E5-15AF-4AAB-8508-2984E6EC81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55024-A0F2-4D86-955E-AB65C15B6E42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31FD6-5CF5-4549-A4A1-0503E5D80CC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81189-49CC-4D76-A459-71594D0B519C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A245C-9540-4E8F-A80C-30E7AF619E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9CA39F-1158-4F64-9DE7-741F6BBB874C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31756-0C12-4A7E-BBDD-B89F9BEFFF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3EA1B-B584-495C-9568-1454C78BA05F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7AC7F-AC9C-4435-B4B6-1E939EC80E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DE9D4-9871-4988-9BAC-30EF7547A919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C571E-477C-4DC5-871D-1AB72FF2808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84A82-BA81-403D-9190-4A136D5EEB96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EC37A-5D3C-4139-AEB0-2B8E48C63FD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D375E-4AAC-4D18-8548-C40C63419DA2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D4233-BDBD-4F54-85DB-CB7FF9A4503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1E12B-57A5-4168-8C31-B00458E15277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655B0-A116-4960-856F-7668792D772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A753D-FFAA-4C5D-99C3-8CF250B42BC6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411DE-7B13-4B4B-BA31-5EF9ED99E12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F1F23-68E4-41A1-8DC5-0BC78E87949F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3EF43-B43E-4670-B3A5-163CC49105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F2847-96BF-4B18-B36C-45B117B605F4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62FDB-3FCD-4D0A-8542-73AC1954AD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91BC15-E53E-44F7-B054-DEC5FA679750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26DC8-2513-4CF8-A402-1B244923FED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BDD23-C383-4436-B796-EF1876118495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83C51-2FE3-4738-BA07-E200904A453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7176F-0904-446C-9584-CA7A29FCD5F3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1A93AB-04E0-4BBE-9D7E-FCECACE152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52027-1637-40D0-9F8C-18ACFF4DEBEE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B606D-EA9F-4C6D-A7B7-5F45CB470FC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C198D-C024-480C-AE03-DA9A8CE30751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E2FE5-1237-48B8-974F-C6548295A51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F3B93-1DEF-411E-8127-17D1C39E1B9F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7C71B-143A-4695-98EB-6EA038B9F01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E25F2-E059-44A6-9E9B-7CE009C3A91E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F3208-653D-44EC-A1F5-E74339D49A5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1435-2FE1-41EA-97D3-41D90090AB27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E4B55-EC1E-44ED-8CA5-822759F643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F7598-ABA5-4F36-9F0D-0A08EB061DEC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97CA5-449E-4286-A194-114166C23C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FCFB9-4349-45BD-A929-6F314009DD60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DA86C-7AC3-4300-B926-7572BF5F307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6A45F-F55D-4E63-A8A6-25023E936765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D6C2A-C0BD-41BD-9577-11470028C21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2AF48-9265-4350-A167-951A45CD1A65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37938-AED9-4A52-83C3-FE860A3AF7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3DD73-8A65-4EA5-950F-061E1485544D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05811-5F17-4CFB-BD8A-AB62BDAAE6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88627-C60A-4CF0-9D4A-11CD71FA300F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04EDA-4F05-49F4-9541-75AA0B2A2B6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4EB09-B92F-4FFF-850E-028E2623DE4A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D614D-3D78-4B14-856F-16BE3C5C7B5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69276-0535-4AE8-942E-011ABC7B88A3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D805E-149F-4FDD-8264-FD198B813A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0EA39-B9E0-4DE7-A5C9-33898F37A5AA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4967D-36BD-4010-A815-3F468CC7225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FA036-4386-459B-BBC2-F9D03CDCA7E0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DC82C-3576-406E-8045-1909E1BB40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A0D9C-77FB-42F3-B832-285FACF7C170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71EB9-75A1-4DEB-9D60-FEC51AD5270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B56D8-323D-4B68-9E9C-85DE76E42C2F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66FE2-B208-448B-8330-481AE41742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A7E74-9377-41B0-A0F9-BDFE74E0B922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9A949-9B8C-48DC-8DCF-C4818BCF0D3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A2463-F776-4CC9-BF1B-03B13E2EC0CF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262F7-86D7-4BEE-A37B-8A440C22FF5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AC02A-11F6-470E-B410-E7F1D4600C65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68DBB-9B1E-42C8-ACE1-12DD65A089B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66A37-EE0B-4679-8699-5A64A2C97746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9AB18-BEBE-4B17-A75E-B1CBB8DD29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B29AA-8816-4804-BA3E-880DF72E5674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C0F83-C5C2-4623-973C-C601FAB4368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57B5B-47F6-4C13-8F85-2277C2F944F5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145D3-F1E3-4559-93D2-57AAF8CAFAE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4CEC1-490F-4948-8BA5-56831DA5DFD1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B1301-4743-4726-B84C-4C48CCAC18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6D01C-523C-4627-B529-B54B42F9280C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9B600-D6DE-4D4A-B8B6-8051E027492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52A51-E82E-440A-8D32-614AEEDF0B97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DFF7A-6641-4228-B3D7-96B226DDD2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3BB26-B5EE-46D5-844D-D2BF61A74C46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4EDB9-0C0B-4CF2-804C-32B0C9E934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3DB30-F6B8-40F4-BC0B-5E290AFDA9D9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4B357-B5BB-4615-948D-EF7D2E3F089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BA250-4D51-443B-A5BC-6DDFE103BCFC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6F0B-D68D-43C9-8EC4-B8EC510CE38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E0AF7-31B2-4A9C-B49E-BABA2F811ACA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5887A-5CBB-412B-AD70-9115D7473C4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28965-F519-48DD-8EED-77BBE1CC1F65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7A585-DE1D-4C0A-9B80-68158F141E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98CDC-07D0-4AB5-842A-17950A33A66E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50AC5-BC34-4A82-BB64-766D87FFCC3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CC6FB-E5A1-4FB9-9C87-40DCA5D92A65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E8A2F-F519-42C0-9D72-9DC1C8FE15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C5C2B-76CD-46AC-B5E3-68C8310B68F6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D62AE-3BE6-4B29-A22E-18D6777EFB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4C6CF-B059-44FE-ACB6-56D3E8DF9331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BF0EA-3589-4D07-BAE8-6F52F21C97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B91F3-1CFD-441D-89EF-0F103B4FBA55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043F2-B19E-4837-AC13-49A54978509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B4CB5-119C-48E6-81AB-DF31DA18FADD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26029-D872-4337-806B-FD29DCA3ED8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D87E8-0DE3-489B-9F32-1FC071DAE07C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20C02-30EF-4E53-9C8A-83D4D4BFC77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4DCD7-F869-4292-BF8E-969F49661A8D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0923D-7F21-40D5-BE60-C0ECC4ECA1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BB020-D643-426A-96D7-2656689A2F70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69870-68C1-47A6-B9FA-163602A9B9B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75B19-EF30-4020-837B-D524E1E7D6D6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5875A-0014-45E7-9264-81EE9B5CF15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30783-C493-4E4B-9F1E-4114E1C86E88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16D71-240E-49EF-9939-04421028B7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080CB-FD30-429A-8E60-039ADC263939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4EF95-5761-4FA3-825D-BD23D8910F2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798F5-AED5-4CD0-AD2F-FB021958AF0D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DBDC4-8E05-40EB-85F0-26ED9FBCF77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86416-CAF4-4CA1-A4AD-236ACBF5F3F7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47DAB-20A9-4183-B625-6D5FBC433F0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7ED7F-B74F-4705-A79E-C4D97598B781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37A36-B52A-40F3-B1E7-50D15C94742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FAB0A-F7C1-4B78-8945-80AF06A533C6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2AD9D-E9D9-4B98-8A6F-ECDAE49284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A4E38-132D-49EB-9FE5-40CB5086CEF0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360EB-99DD-4E10-84BC-B1DAA3F6A68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9268A-2D7C-4424-8ECE-5DAE884B48F9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59C2B-A77A-4BDA-8DC1-2B6D51961EF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CD3E9-D6E2-480E-94F6-5E9509EBCB1F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AF497-8C09-4744-A19C-211BBC4D63F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81624-47F0-469D-8E9F-26D71189955C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9CCAE-EAED-4DBC-AA6D-4AA1A26504E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24F5F-58A5-4DCB-A64A-7C5E9D746303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532CB-B942-45B5-A064-59F40866DB1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F6468-AF1E-4E5F-BC58-7CFA94F8AE37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D057B-1380-42E4-B36F-A7641D9A470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C2EB4-94CE-4B07-9BB4-AF7DCE4E7C13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D986B-4B42-496C-AE70-460E45AB9A3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0AE2B-ABAB-40C0-9BD1-2E5A70466FB1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E8E54-3FDC-4698-8782-CEE7221924B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284D8-795E-44C5-8EDF-0DFF482C6429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7A052-7270-4911-947A-A4341B6AAA6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445DD-083B-469A-BE4A-2B45A9243D62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E90B7-365E-4046-8822-24C2A6F4BA1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8E4C2-7F09-4383-B2DF-D48E6AFB969A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1892B-CFA6-4121-BF37-1D020A4885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BAEAF-19BF-4AB3-BF7D-60C12EF9DBF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C4C64-8EE2-480F-8FD6-711D7ABE78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70F72-7791-44A9-8D40-AC1402685CA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974C8-270A-4B34-9FDB-0B40AFBE9B2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60D84-E1B9-4EA7-8EA3-0D355656BF3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35B83-2D76-4836-9B79-2C2920C25F4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FFCD9-2380-4A90-B48A-DDCF6F08527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C239D-E2BA-4612-AA04-6E7C8FCDC40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E8F18-905E-43E7-BAE3-7F42DD6B5476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68E68-5F44-4E83-B4F9-1A9A6E5B996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C9A20-0B0B-4F09-88CB-AF5F165EA9E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92F82-89F1-4C5F-AA4A-C3AD4148360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AC9E4-CF3A-43B6-80F4-41EA5978544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17A0-5993-4916-A238-6A8A4ED0FB0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8D456-6D32-4864-8555-BC28A027F3E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E358B-800F-4FDC-BB2D-9D214FE71D8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B6BF0-83FE-48F0-8A47-9DC2FE2E481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98125-583F-462A-AB54-03E5A7D206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E6889-B120-47B5-A5A6-F5A6A472830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03132-B433-4B6C-9805-1A69FFFD33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E43A2-A57F-42CB-AEB6-6A277ACBAF9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09E5F-5E88-4A38-883C-5CC1311B891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1D930-EE88-46A1-93A6-CE232E0F32A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077FB-F67D-4910-8945-B52FFE53692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76BB2-782F-465C-9386-3D28D8401FD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65B7E-6199-4C86-8F27-EFE84C42AF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80D39-3B19-4A0B-BD76-D2F1FBE42F3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7A177-4B39-42FD-AD91-3BE9DCD6156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9BCBE-0E48-4F83-8432-3E7422C0271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B2C61-3FCA-4C1B-AEA9-08484B5704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C295B-DA40-40F1-A8FB-B9A91E41010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C64ED-9955-4C7F-8CE6-261B8C46F83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7EC98-5598-4F40-A6EB-DAE51A0DDF7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03673-D4CE-4E6A-BAE0-2A6197BA3ED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98EBA-A739-483B-9BC1-EB93CF365820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5C3BF-46BA-41FC-9489-3786866D65F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EA83C-0753-4B10-B51A-CB548B49367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88494-19A3-48F8-B9F0-754F4D973B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0AC5A-71FF-4F1F-8433-F2E1F54D9C9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A8D59-3A83-427B-A421-876EB55625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C6B41-B1BA-4A9D-832C-4EE924E4AB0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152CA-766C-4D39-BBE1-BEC5F887847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63A5D-61A9-4BDC-8C7B-3F57E256B9F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018F5-2AB2-4334-A3B6-1D5F04FEB0D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70345-4E18-4D55-A2B9-067DCD3DA59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42911-C180-4832-B605-475D93B4498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DE187-EF42-4BA2-94A2-64B18D0CCBB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B7E40-1F36-4630-B0C9-70668999AC7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CE29C-BC0A-4CA5-A960-A857D81F8C9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363E0-F929-4AB5-BA70-BE40BD676EB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C549C-9114-4AB5-821F-A4AF723FCFF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31F9F-83D9-4C24-876E-F339F2991CA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1A72C-AC80-460F-840D-47F6F525C811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1476B-9092-47F9-8805-9CB46C372AE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BD934-F35E-4F6B-ACE4-67BCC5AB5B5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53840-53B5-4F3E-9943-58EFDDD2EA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BFB3F-129F-4FCD-A0F1-F9EAC172476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94D49-8296-420B-9784-4689E3A9377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C74E1-219B-48FF-B79C-A07FE4CB503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0E1B9-DC71-4C24-9B53-4086C7726C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DED3C-5A1A-4A68-B144-FA3C6795893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C3D5B-7442-4700-B67E-FD09B7E007B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9DD4A-3CC5-45B6-A482-4AB6A6B8976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5361F-8BA1-4EE0-ADC1-14A3CBBD544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7A792-6422-4EF6-B15E-EB1F52E2BEE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ADB08-7017-46BD-9A32-1ED4370A313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34083-CE48-4089-976C-06B8D06E654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98483-75E9-4E8E-8E68-69E5D85BDAC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FFA18-E4B4-408C-B807-0133E8B33AE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A8808-54EA-459E-8173-9A79F340F1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EF6C0-1915-4664-A7E8-4A0614B7B66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31E51-F7C7-4B42-8496-F2DF79597A0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3E4B4-5067-4658-9419-369740CF08D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D5A7D-AF29-480C-933A-E1055044C33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778B4-4EFE-4A6F-AAE2-9BFB909778BF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2885D-DC3C-4DB9-A014-6FFADFB799F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C3A61-9BE5-45ED-9650-A68C48A705B8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CDBCB-737B-42FD-B474-B5F1FB36E94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9C7FC-4410-47C6-A080-7E6F3DA065C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7F7B5-DA53-4ED8-87F6-BF335D52149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4CF30-04C5-4CE6-8B4B-B74579010B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4F94F-73C1-4C85-8DAE-4367A5426AC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9431A-3B71-47B4-81AF-8674579AA65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78183-695E-459D-B00C-AAEE3E8C9A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BB66E-A16E-4219-A55D-A52FE9FF71B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E95A0-4C3F-451F-BDCC-8736F15148D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85AFE-4B07-447C-82CC-F484FAD3D26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3CC34-3E7B-4E6A-A77B-C09798FA737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3" Type="http://schemas.openxmlformats.org/officeDocument/2006/relationships/theme" Target="../theme/theme10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3" Type="http://schemas.openxmlformats.org/officeDocument/2006/relationships/theme" Target="../theme/theme1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3" Type="http://schemas.openxmlformats.org/officeDocument/2006/relationships/theme" Target="../theme/theme1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4" Type="http://schemas.openxmlformats.org/officeDocument/2006/relationships/theme" Target="../theme/theme13.xml"/><Relationship Id="rId13" Type="http://schemas.openxmlformats.org/officeDocument/2006/relationships/image" Target="../media/image5.png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5.xml"/><Relationship Id="rId12" Type="http://schemas.openxmlformats.org/officeDocument/2006/relationships/theme" Target="../theme/theme14.xml"/><Relationship Id="rId11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44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56.xml"/><Relationship Id="rId12" Type="http://schemas.openxmlformats.org/officeDocument/2006/relationships/theme" Target="../theme/theme15.xml"/><Relationship Id="rId11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55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67.xml"/><Relationship Id="rId12" Type="http://schemas.openxmlformats.org/officeDocument/2006/relationships/theme" Target="../theme/theme16.xml"/><Relationship Id="rId11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66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5.xml"/><Relationship Id="rId8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80.xml"/><Relationship Id="rId3" Type="http://schemas.openxmlformats.org/officeDocument/2006/relationships/slideLayout" Target="../slideLayouts/slideLayout179.xml"/><Relationship Id="rId2" Type="http://schemas.openxmlformats.org/officeDocument/2006/relationships/slideLayout" Target="../slideLayouts/slideLayout178.xml"/><Relationship Id="rId12" Type="http://schemas.openxmlformats.org/officeDocument/2006/relationships/theme" Target="../theme/theme17.xml"/><Relationship Id="rId11" Type="http://schemas.openxmlformats.org/officeDocument/2006/relationships/slideLayout" Target="../slideLayouts/slideLayout187.xml"/><Relationship Id="rId10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77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6.xml"/><Relationship Id="rId8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4.xml"/><Relationship Id="rId6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92.xml"/><Relationship Id="rId4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90.xml"/><Relationship Id="rId2" Type="http://schemas.openxmlformats.org/officeDocument/2006/relationships/slideLayout" Target="../slideLayouts/slideLayout189.xml"/><Relationship Id="rId12" Type="http://schemas.openxmlformats.org/officeDocument/2006/relationships/theme" Target="../theme/theme18.xml"/><Relationship Id="rId11" Type="http://schemas.openxmlformats.org/officeDocument/2006/relationships/slideLayout" Target="../slideLayouts/slideLayout198.xml"/><Relationship Id="rId10" Type="http://schemas.openxmlformats.org/officeDocument/2006/relationships/slideLayout" Target="../slideLayouts/slideLayout197.xml"/><Relationship Id="rId1" Type="http://schemas.openxmlformats.org/officeDocument/2006/relationships/slideLayout" Target="../slideLayouts/slideLayout188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7.xml"/><Relationship Id="rId8" Type="http://schemas.openxmlformats.org/officeDocument/2006/relationships/slideLayout" Target="../slideLayouts/slideLayout206.xml"/><Relationship Id="rId7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04.xml"/><Relationship Id="rId5" Type="http://schemas.openxmlformats.org/officeDocument/2006/relationships/slideLayout" Target="../slideLayouts/slideLayout203.xml"/><Relationship Id="rId4" Type="http://schemas.openxmlformats.org/officeDocument/2006/relationships/slideLayout" Target="../slideLayouts/slideLayout202.xml"/><Relationship Id="rId3" Type="http://schemas.openxmlformats.org/officeDocument/2006/relationships/slideLayout" Target="../slideLayouts/slideLayout201.xml"/><Relationship Id="rId2" Type="http://schemas.openxmlformats.org/officeDocument/2006/relationships/slideLayout" Target="../slideLayouts/slideLayout200.xml"/><Relationship Id="rId12" Type="http://schemas.openxmlformats.org/officeDocument/2006/relationships/theme" Target="../theme/theme19.xml"/><Relationship Id="rId11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08.xml"/><Relationship Id="rId1" Type="http://schemas.openxmlformats.org/officeDocument/2006/relationships/slideLayout" Target="../slideLayouts/slideLayout199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8.xml"/><Relationship Id="rId8" Type="http://schemas.openxmlformats.org/officeDocument/2006/relationships/slideLayout" Target="../slideLayouts/slideLayout217.xml"/><Relationship Id="rId7" Type="http://schemas.openxmlformats.org/officeDocument/2006/relationships/slideLayout" Target="../slideLayouts/slideLayout216.xml"/><Relationship Id="rId6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13.xml"/><Relationship Id="rId3" Type="http://schemas.openxmlformats.org/officeDocument/2006/relationships/slideLayout" Target="../slideLayouts/slideLayout212.xml"/><Relationship Id="rId2" Type="http://schemas.openxmlformats.org/officeDocument/2006/relationships/slideLayout" Target="../slideLayouts/slideLayout211.xml"/><Relationship Id="rId12" Type="http://schemas.openxmlformats.org/officeDocument/2006/relationships/theme" Target="../theme/theme20.xml"/><Relationship Id="rId11" Type="http://schemas.openxmlformats.org/officeDocument/2006/relationships/slideLayout" Target="../slideLayouts/slideLayout220.xml"/><Relationship Id="rId10" Type="http://schemas.openxmlformats.org/officeDocument/2006/relationships/slideLayout" Target="../slideLayouts/slideLayout219.xml"/><Relationship Id="rId1" Type="http://schemas.openxmlformats.org/officeDocument/2006/relationships/slideLayout" Target="../slideLayouts/slideLayout210.xml"/></Relationships>
</file>

<file path=ppt/slideMasters/_rels/slideMaster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9.xml"/><Relationship Id="rId8" Type="http://schemas.openxmlformats.org/officeDocument/2006/relationships/slideLayout" Target="../slideLayouts/slideLayout228.xml"/><Relationship Id="rId7" Type="http://schemas.openxmlformats.org/officeDocument/2006/relationships/slideLayout" Target="../slideLayouts/slideLayout227.xml"/><Relationship Id="rId6" Type="http://schemas.openxmlformats.org/officeDocument/2006/relationships/slideLayout" Target="../slideLayouts/slideLayout226.xml"/><Relationship Id="rId5" Type="http://schemas.openxmlformats.org/officeDocument/2006/relationships/slideLayout" Target="../slideLayouts/slideLayout225.xml"/><Relationship Id="rId4" Type="http://schemas.openxmlformats.org/officeDocument/2006/relationships/slideLayout" Target="../slideLayouts/slideLayout224.xml"/><Relationship Id="rId3" Type="http://schemas.openxmlformats.org/officeDocument/2006/relationships/slideLayout" Target="../slideLayouts/slideLayout223.xml"/><Relationship Id="rId2" Type="http://schemas.openxmlformats.org/officeDocument/2006/relationships/slideLayout" Target="../slideLayouts/slideLayout222.xml"/><Relationship Id="rId12" Type="http://schemas.openxmlformats.org/officeDocument/2006/relationships/theme" Target="../theme/theme21.xml"/><Relationship Id="rId11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230.xml"/><Relationship Id="rId1" Type="http://schemas.openxmlformats.org/officeDocument/2006/relationships/slideLayout" Target="../slideLayouts/slideLayout221.xml"/></Relationships>
</file>

<file path=ppt/slideMasters/_rels/slideMaster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0.xml"/><Relationship Id="rId8" Type="http://schemas.openxmlformats.org/officeDocument/2006/relationships/slideLayout" Target="../slideLayouts/slideLayout239.xml"/><Relationship Id="rId7" Type="http://schemas.openxmlformats.org/officeDocument/2006/relationships/slideLayout" Target="../slideLayouts/slideLayout238.xml"/><Relationship Id="rId6" Type="http://schemas.openxmlformats.org/officeDocument/2006/relationships/slideLayout" Target="../slideLayouts/slideLayout237.xml"/><Relationship Id="rId5" Type="http://schemas.openxmlformats.org/officeDocument/2006/relationships/slideLayout" Target="../slideLayouts/slideLayout236.xml"/><Relationship Id="rId4" Type="http://schemas.openxmlformats.org/officeDocument/2006/relationships/slideLayout" Target="../slideLayouts/slideLayout235.xml"/><Relationship Id="rId3" Type="http://schemas.openxmlformats.org/officeDocument/2006/relationships/slideLayout" Target="../slideLayouts/slideLayout234.xml"/><Relationship Id="rId2" Type="http://schemas.openxmlformats.org/officeDocument/2006/relationships/slideLayout" Target="../slideLayouts/slideLayout233.xml"/><Relationship Id="rId12" Type="http://schemas.openxmlformats.org/officeDocument/2006/relationships/theme" Target="../theme/theme22.xml"/><Relationship Id="rId11" Type="http://schemas.openxmlformats.org/officeDocument/2006/relationships/slideLayout" Target="../slideLayouts/slideLayout242.xml"/><Relationship Id="rId10" Type="http://schemas.openxmlformats.org/officeDocument/2006/relationships/slideLayout" Target="../slideLayouts/slideLayout241.xml"/><Relationship Id="rId1" Type="http://schemas.openxmlformats.org/officeDocument/2006/relationships/slideLayout" Target="../slideLayouts/slideLayout232.xml"/></Relationships>
</file>

<file path=ppt/slideMasters/_rels/slideMaster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1.xml"/><Relationship Id="rId8" Type="http://schemas.openxmlformats.org/officeDocument/2006/relationships/slideLayout" Target="../slideLayouts/slideLayout250.xml"/><Relationship Id="rId7" Type="http://schemas.openxmlformats.org/officeDocument/2006/relationships/slideLayout" Target="../slideLayouts/slideLayout249.xml"/><Relationship Id="rId6" Type="http://schemas.openxmlformats.org/officeDocument/2006/relationships/slideLayout" Target="../slideLayouts/slideLayout248.xml"/><Relationship Id="rId5" Type="http://schemas.openxmlformats.org/officeDocument/2006/relationships/slideLayout" Target="../slideLayouts/slideLayout247.xml"/><Relationship Id="rId4" Type="http://schemas.openxmlformats.org/officeDocument/2006/relationships/slideLayout" Target="../slideLayouts/slideLayout246.xml"/><Relationship Id="rId3" Type="http://schemas.openxmlformats.org/officeDocument/2006/relationships/slideLayout" Target="../slideLayouts/slideLayout245.xml"/><Relationship Id="rId2" Type="http://schemas.openxmlformats.org/officeDocument/2006/relationships/slideLayout" Target="../slideLayouts/slideLayout244.xml"/><Relationship Id="rId12" Type="http://schemas.openxmlformats.org/officeDocument/2006/relationships/theme" Target="../theme/theme23.xml"/><Relationship Id="rId11" Type="http://schemas.openxmlformats.org/officeDocument/2006/relationships/slideLayout" Target="../slideLayouts/slideLayout253.xml"/><Relationship Id="rId10" Type="http://schemas.openxmlformats.org/officeDocument/2006/relationships/slideLayout" Target="../slideLayouts/slideLayout252.xml"/><Relationship Id="rId1" Type="http://schemas.openxmlformats.org/officeDocument/2006/relationships/slideLayout" Target="../slideLayouts/slideLayout24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4" Type="http://schemas.openxmlformats.org/officeDocument/2006/relationships/theme" Target="../theme/theme4.xml"/><Relationship Id="rId13" Type="http://schemas.openxmlformats.org/officeDocument/2006/relationships/image" Target="../media/image3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4" Type="http://schemas.openxmlformats.org/officeDocument/2006/relationships/theme" Target="../theme/theme5.xml"/><Relationship Id="rId13" Type="http://schemas.openxmlformats.org/officeDocument/2006/relationships/image" Target="../media/image3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3" Type="http://schemas.openxmlformats.org/officeDocument/2006/relationships/theme" Target="../theme/theme6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3" Type="http://schemas.openxmlformats.org/officeDocument/2006/relationships/theme" Target="../theme/theme7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3" Type="http://schemas.openxmlformats.org/officeDocument/2006/relationships/theme" Target="../theme/theme8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3" Type="http://schemas.openxmlformats.org/officeDocument/2006/relationships/theme" Target="../theme/theme9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6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4E0EC44-1793-4056-B924-C9AFF46D2DDB}" type="datetimeFigureOut">
              <a:rPr lang="zh-CN" altLang="en-US"/>
            </a:fld>
            <a:endParaRPr lang="zh-CN" altLang="en-US"/>
          </a:p>
        </p:txBody>
      </p:sp>
      <p:sp>
        <p:nvSpPr>
          <p:cNvPr id="1126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0504AB96-C868-4A71-B118-1A3F1894D4A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6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06512428-E4CE-47F6-A872-FC8BF9F31D4D}" type="datetimeFigureOut">
              <a:rPr lang="zh-CN" altLang="en-US"/>
            </a:fld>
            <a:endParaRPr lang="zh-CN" altLang="en-US"/>
          </a:p>
        </p:txBody>
      </p:sp>
      <p:sp>
        <p:nvSpPr>
          <p:cNvPr id="1229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1AF2E977-ED0A-4841-AF4C-FB22518DDC6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6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BF18F249-C29C-44EF-B1D4-76B316809235}" type="datetimeFigureOut">
              <a:rPr lang="zh-CN" altLang="en-US"/>
            </a:fld>
            <a:endParaRPr lang="zh-CN" altLang="en-US"/>
          </a:p>
        </p:txBody>
      </p:sp>
      <p:sp>
        <p:nvSpPr>
          <p:cNvPr id="13316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20419C71-DEA6-4F28-B419-97AA883E151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6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836613"/>
            <a:ext cx="491490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矩形 7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solidFill>
                <a:srgbClr val="FFFFFF"/>
              </a:solidFill>
            </a:endParaRPr>
          </a:p>
        </p:txBody>
      </p:sp>
      <p:sp>
        <p:nvSpPr>
          <p:cNvPr id="14340" name="矩形 2"/>
          <p:cNvSpPr/>
          <p:nvPr userDrawn="1"/>
        </p:nvSpPr>
        <p:spPr bwMode="auto">
          <a:xfrm>
            <a:off x="0" y="5391150"/>
            <a:ext cx="12196763" cy="1325563"/>
          </a:xfrm>
          <a:custGeom>
            <a:avLst/>
            <a:gdLst>
              <a:gd name="T0" fmla="*/ 0 w 9144000"/>
              <a:gd name="T1" fmla="*/ 0 h 986547"/>
              <a:gd name="T2" fmla="*/ 12183923 w 9144000"/>
              <a:gd name="T3" fmla="*/ 90530 h 986547"/>
              <a:gd name="T4" fmla="*/ 12196763 w 9144000"/>
              <a:gd name="T5" fmla="*/ 1230190 h 986547"/>
              <a:gd name="T6" fmla="*/ 0 w 9144000"/>
              <a:gd name="T7" fmla="*/ 1230190 h 986547"/>
              <a:gd name="T8" fmla="*/ 0 w 9144000"/>
              <a:gd name="T9" fmla="*/ 0 h 9865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86547">
                <a:moveTo>
                  <a:pt x="0" y="0"/>
                </a:moveTo>
                <a:cubicBezTo>
                  <a:pt x="2258729" y="1963553"/>
                  <a:pt x="5821913" y="455460"/>
                  <a:pt x="9134374" y="67377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D1D100"/>
              </a:gs>
              <a:gs pos="1942">
                <a:srgbClr val="D1D100"/>
              </a:gs>
              <a:gs pos="60001">
                <a:srgbClr val="FFC000"/>
              </a:gs>
              <a:gs pos="100000">
                <a:srgbClr val="FFFF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1" name="矩形 2"/>
          <p:cNvSpPr/>
          <p:nvPr userDrawn="1"/>
        </p:nvSpPr>
        <p:spPr bwMode="auto">
          <a:xfrm>
            <a:off x="4763" y="5530850"/>
            <a:ext cx="12195175" cy="1227138"/>
          </a:xfrm>
          <a:custGeom>
            <a:avLst/>
            <a:gdLst>
              <a:gd name="T0" fmla="*/ 0 w 9144000"/>
              <a:gd name="T1" fmla="*/ 0 h 915566"/>
              <a:gd name="T2" fmla="*/ 12182337 w 9144000"/>
              <a:gd name="T3" fmla="*/ 90306 h 915566"/>
              <a:gd name="T4" fmla="*/ 12195175 w 9144000"/>
              <a:gd name="T5" fmla="*/ 1227138 h 915566"/>
              <a:gd name="T6" fmla="*/ 0 w 9144000"/>
              <a:gd name="T7" fmla="*/ 1227138 h 915566"/>
              <a:gd name="T8" fmla="*/ 0 w 9144000"/>
              <a:gd name="T9" fmla="*/ 0 h 9155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5566">
                <a:moveTo>
                  <a:pt x="0" y="0"/>
                </a:moveTo>
                <a:cubicBezTo>
                  <a:pt x="2123974" y="1876926"/>
                  <a:pt x="6105625" y="125128"/>
                  <a:pt x="9134374" y="67377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6F9FC"/>
              </a:gs>
              <a:gs pos="61000">
                <a:srgbClr val="006059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2" name="矩形 2"/>
          <p:cNvSpPr/>
          <p:nvPr userDrawn="1"/>
        </p:nvSpPr>
        <p:spPr bwMode="auto">
          <a:xfrm>
            <a:off x="0" y="5630863"/>
            <a:ext cx="12196763" cy="1227137"/>
          </a:xfrm>
          <a:custGeom>
            <a:avLst/>
            <a:gdLst>
              <a:gd name="T0" fmla="*/ 0 w 9144000"/>
              <a:gd name="T1" fmla="*/ 0 h 915566"/>
              <a:gd name="T2" fmla="*/ 12183923 w 9144000"/>
              <a:gd name="T3" fmla="*/ 90306 h 915566"/>
              <a:gd name="T4" fmla="*/ 12196763 w 9144000"/>
              <a:gd name="T5" fmla="*/ 1227137 h 915566"/>
              <a:gd name="T6" fmla="*/ 0 w 9144000"/>
              <a:gd name="T7" fmla="*/ 1227137 h 915566"/>
              <a:gd name="T8" fmla="*/ 0 w 9144000"/>
              <a:gd name="T9" fmla="*/ 0 h 9155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5566">
                <a:moveTo>
                  <a:pt x="0" y="0"/>
                </a:moveTo>
                <a:cubicBezTo>
                  <a:pt x="2431983" y="1636294"/>
                  <a:pt x="6105625" y="125128"/>
                  <a:pt x="9134374" y="67377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6F9FC"/>
              </a:gs>
              <a:gs pos="48000">
                <a:srgbClr val="006059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3" name="矩形 2"/>
          <p:cNvSpPr/>
          <p:nvPr userDrawn="1"/>
        </p:nvSpPr>
        <p:spPr bwMode="auto">
          <a:xfrm>
            <a:off x="0" y="5729288"/>
            <a:ext cx="12196763" cy="1230312"/>
          </a:xfrm>
          <a:custGeom>
            <a:avLst/>
            <a:gdLst>
              <a:gd name="T0" fmla="*/ 0 w 9144000"/>
              <a:gd name="T1" fmla="*/ 0 h 915566"/>
              <a:gd name="T2" fmla="*/ 12196763 w 9144000"/>
              <a:gd name="T3" fmla="*/ 0 h 915566"/>
              <a:gd name="T4" fmla="*/ 12196763 w 9144000"/>
              <a:gd name="T5" fmla="*/ 1230312 h 915566"/>
              <a:gd name="T6" fmla="*/ 0 w 9144000"/>
              <a:gd name="T7" fmla="*/ 1230312 h 915566"/>
              <a:gd name="T8" fmla="*/ 0 w 9144000"/>
              <a:gd name="T9" fmla="*/ 0 h 9155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5566">
                <a:moveTo>
                  <a:pt x="0" y="0"/>
                </a:moveTo>
                <a:cubicBezTo>
                  <a:pt x="2431983" y="1636294"/>
                  <a:pt x="6096000" y="0"/>
                  <a:pt x="9144000" y="0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solidFill>
            <a:srgbClr val="0082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4" name="矩形 2"/>
          <p:cNvSpPr/>
          <p:nvPr userDrawn="1"/>
        </p:nvSpPr>
        <p:spPr bwMode="auto">
          <a:xfrm>
            <a:off x="-3175" y="6502400"/>
            <a:ext cx="12195175" cy="461963"/>
          </a:xfrm>
          <a:custGeom>
            <a:avLst/>
            <a:gdLst>
              <a:gd name="T0" fmla="*/ 0 w 9144000"/>
              <a:gd name="T1" fmla="*/ 786 h 917126"/>
              <a:gd name="T2" fmla="*/ 12195175 w 9144000"/>
              <a:gd name="T3" fmla="*/ 786 h 917126"/>
              <a:gd name="T4" fmla="*/ 12195175 w 9144000"/>
              <a:gd name="T5" fmla="*/ 461963 h 917126"/>
              <a:gd name="T6" fmla="*/ 0 w 9144000"/>
              <a:gd name="T7" fmla="*/ 461963 h 917126"/>
              <a:gd name="T8" fmla="*/ 0 w 9144000"/>
              <a:gd name="T9" fmla="*/ 786 h 9171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7126">
                <a:moveTo>
                  <a:pt x="0" y="1560"/>
                </a:moveTo>
                <a:cubicBezTo>
                  <a:pt x="2198901" y="1799219"/>
                  <a:pt x="6113930" y="-61193"/>
                  <a:pt x="9144000" y="1560"/>
                </a:cubicBezTo>
                <a:lnTo>
                  <a:pt x="9144000" y="917126"/>
                </a:lnTo>
                <a:lnTo>
                  <a:pt x="0" y="917126"/>
                </a:lnTo>
                <a:lnTo>
                  <a:pt x="0" y="1560"/>
                </a:lnTo>
                <a:close/>
              </a:path>
            </a:pathLst>
          </a:custGeom>
          <a:solidFill>
            <a:schemeClr val="bg1">
              <a:alpha val="1294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4345" name="图片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663" y="6024563"/>
            <a:ext cx="22987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  <a:endParaRPr lang="zh-CN" altLang="zh-CN" smtClean="0"/>
          </a:p>
        </p:txBody>
      </p:sp>
      <p:sp>
        <p:nvSpPr>
          <p:cNvPr id="1434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  <a:endParaRPr lang="zh-CN" altLang="zh-CN" smtClean="0"/>
          </a:p>
          <a:p>
            <a:pPr lvl="1"/>
            <a:r>
              <a:rPr lang="zh-CN" altLang="zh-CN" smtClean="0"/>
              <a:t>第二级</a:t>
            </a:r>
            <a:endParaRPr lang="zh-CN" altLang="zh-CN" smtClean="0"/>
          </a:p>
          <a:p>
            <a:pPr lvl="2"/>
            <a:r>
              <a:rPr lang="zh-CN" altLang="zh-CN" smtClean="0"/>
              <a:t>第三级</a:t>
            </a:r>
            <a:endParaRPr lang="zh-CN" altLang="zh-CN" smtClean="0"/>
          </a:p>
          <a:p>
            <a:pPr lvl="3"/>
            <a:r>
              <a:rPr lang="zh-CN" altLang="zh-CN" smtClean="0"/>
              <a:t>第四级</a:t>
            </a:r>
            <a:endParaRPr lang="zh-CN" altLang="zh-CN" smtClean="0"/>
          </a:p>
          <a:p>
            <a:pPr lvl="4"/>
            <a:r>
              <a:rPr lang="zh-CN" altLang="zh-CN" smtClean="0"/>
              <a:t>第五级</a:t>
            </a:r>
            <a:endParaRPr lang="zh-CN" altLang="zh-CN" smtClean="0"/>
          </a:p>
        </p:txBody>
      </p:sp>
      <p:sp>
        <p:nvSpPr>
          <p:cNvPr id="14348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59550"/>
            <a:ext cx="2813050" cy="163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6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2E05A91-C68B-45C0-AA25-925369E00E23}" type="datetimeFigureOut">
              <a:rPr lang="zh-CN" altLang="en-US"/>
            </a:fld>
            <a:endParaRPr lang="zh-CN" altLang="en-US"/>
          </a:p>
        </p:txBody>
      </p:sp>
      <p:sp>
        <p:nvSpPr>
          <p:cNvPr id="14349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59550"/>
            <a:ext cx="3816350" cy="163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6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50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59550"/>
            <a:ext cx="2813050" cy="163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6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D178C6E-C83D-484A-9357-F4ECC6252AD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4025" indent="-4540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7425" indent="-3778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08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04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00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72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44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16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688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  <a:endParaRPr lang="zh-CN" altLang="zh-CN" smtClean="0"/>
          </a:p>
        </p:txBody>
      </p:sp>
      <p:sp>
        <p:nvSpPr>
          <p:cNvPr id="1536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  <a:endParaRPr lang="zh-CN" altLang="zh-CN" smtClean="0"/>
          </a:p>
          <a:p>
            <a:pPr lvl="1"/>
            <a:r>
              <a:rPr lang="zh-CN" altLang="zh-CN" smtClean="0"/>
              <a:t>第二级</a:t>
            </a:r>
            <a:endParaRPr lang="zh-CN" altLang="zh-CN" smtClean="0"/>
          </a:p>
          <a:p>
            <a:pPr lvl="2"/>
            <a:r>
              <a:rPr lang="zh-CN" altLang="zh-CN" smtClean="0"/>
              <a:t>第三级</a:t>
            </a:r>
            <a:endParaRPr lang="zh-CN" altLang="zh-CN" smtClean="0"/>
          </a:p>
          <a:p>
            <a:pPr lvl="3"/>
            <a:r>
              <a:rPr lang="zh-CN" altLang="zh-CN" smtClean="0"/>
              <a:t>第四级</a:t>
            </a:r>
            <a:endParaRPr lang="zh-CN" altLang="zh-CN" smtClean="0"/>
          </a:p>
          <a:p>
            <a:pPr lvl="4"/>
            <a:r>
              <a:rPr lang="zh-CN" altLang="zh-CN" smtClean="0"/>
              <a:t>第五级</a:t>
            </a:r>
            <a:endParaRPr lang="zh-CN" altLang="zh-CN" smtClean="0"/>
          </a:p>
        </p:txBody>
      </p:sp>
      <p:sp>
        <p:nvSpPr>
          <p:cNvPr id="1536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EC068EC-895C-4883-AB3D-CEA530A9DAB5}" type="datetimeFigureOut">
              <a:rPr lang="zh-CN" altLang="en-US"/>
            </a:fld>
            <a:endParaRPr lang="zh-CN" altLang="en-US"/>
          </a:p>
        </p:txBody>
      </p:sp>
      <p:sp>
        <p:nvSpPr>
          <p:cNvPr id="1536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36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44A8465-0DD1-4E29-9209-2EF202A01FD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  <a:endParaRPr lang="zh-CN" altLang="zh-CN" smtClean="0"/>
          </a:p>
        </p:txBody>
      </p:sp>
      <p:sp>
        <p:nvSpPr>
          <p:cNvPr id="1638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  <a:endParaRPr lang="zh-CN" altLang="zh-CN" smtClean="0"/>
          </a:p>
          <a:p>
            <a:pPr lvl="1"/>
            <a:r>
              <a:rPr lang="zh-CN" altLang="zh-CN" smtClean="0"/>
              <a:t>第二级</a:t>
            </a:r>
            <a:endParaRPr lang="zh-CN" altLang="zh-CN" smtClean="0"/>
          </a:p>
          <a:p>
            <a:pPr lvl="2"/>
            <a:r>
              <a:rPr lang="zh-CN" altLang="zh-CN" smtClean="0"/>
              <a:t>第三级</a:t>
            </a:r>
            <a:endParaRPr lang="zh-CN" altLang="zh-CN" smtClean="0"/>
          </a:p>
          <a:p>
            <a:pPr lvl="3"/>
            <a:r>
              <a:rPr lang="zh-CN" altLang="zh-CN" smtClean="0"/>
              <a:t>第四级</a:t>
            </a:r>
            <a:endParaRPr lang="zh-CN" altLang="zh-CN" smtClean="0"/>
          </a:p>
          <a:p>
            <a:pPr lvl="4"/>
            <a:r>
              <a:rPr lang="zh-CN" altLang="zh-CN" smtClean="0"/>
              <a:t>第五级</a:t>
            </a:r>
            <a:endParaRPr lang="zh-CN" altLang="zh-CN" smtClean="0"/>
          </a:p>
        </p:txBody>
      </p:sp>
      <p:sp>
        <p:nvSpPr>
          <p:cNvPr id="1638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ABC03B0-3AC1-4762-929A-48650B38CE93}" type="datetimeFigureOut">
              <a:rPr lang="zh-CN" altLang="en-US"/>
            </a:fld>
            <a:endParaRPr lang="zh-CN" altLang="en-US"/>
          </a:p>
        </p:txBody>
      </p:sp>
      <p:sp>
        <p:nvSpPr>
          <p:cNvPr id="1638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9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A2BF466-4A74-4026-8FA4-456351C6C3F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  <a:endParaRPr lang="zh-CN" altLang="zh-CN" smtClean="0"/>
          </a:p>
        </p:txBody>
      </p:sp>
      <p:sp>
        <p:nvSpPr>
          <p:cNvPr id="1741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  <a:endParaRPr lang="zh-CN" altLang="zh-CN" smtClean="0"/>
          </a:p>
          <a:p>
            <a:pPr lvl="1"/>
            <a:r>
              <a:rPr lang="zh-CN" altLang="zh-CN" smtClean="0"/>
              <a:t>第二级</a:t>
            </a:r>
            <a:endParaRPr lang="zh-CN" altLang="zh-CN" smtClean="0"/>
          </a:p>
          <a:p>
            <a:pPr lvl="2"/>
            <a:r>
              <a:rPr lang="zh-CN" altLang="zh-CN" smtClean="0"/>
              <a:t>第三级</a:t>
            </a:r>
            <a:endParaRPr lang="zh-CN" altLang="zh-CN" smtClean="0"/>
          </a:p>
          <a:p>
            <a:pPr lvl="3"/>
            <a:r>
              <a:rPr lang="zh-CN" altLang="zh-CN" smtClean="0"/>
              <a:t>第四级</a:t>
            </a:r>
            <a:endParaRPr lang="zh-CN" altLang="zh-CN" smtClean="0"/>
          </a:p>
          <a:p>
            <a:pPr lvl="4"/>
            <a:r>
              <a:rPr lang="zh-CN" altLang="zh-CN" smtClean="0"/>
              <a:t>第五级</a:t>
            </a:r>
            <a:endParaRPr lang="zh-CN" altLang="zh-CN" smtClean="0"/>
          </a:p>
        </p:txBody>
      </p:sp>
      <p:sp>
        <p:nvSpPr>
          <p:cNvPr id="1741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59CF782-F7B6-4140-8E88-133125B8E249}" type="datetimeFigureOut">
              <a:rPr lang="zh-CN" altLang="en-US"/>
            </a:fld>
            <a:endParaRPr lang="zh-CN" altLang="en-US"/>
          </a:p>
        </p:txBody>
      </p:sp>
      <p:sp>
        <p:nvSpPr>
          <p:cNvPr id="1741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41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3E8E164-3301-436E-B0E9-DE2EB25AB25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  <a:endParaRPr lang="zh-CN" altLang="zh-CN" smtClean="0"/>
          </a:p>
        </p:txBody>
      </p:sp>
      <p:sp>
        <p:nvSpPr>
          <p:cNvPr id="1843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  <a:endParaRPr lang="zh-CN" altLang="zh-CN" smtClean="0"/>
          </a:p>
          <a:p>
            <a:pPr lvl="1"/>
            <a:r>
              <a:rPr lang="zh-CN" altLang="zh-CN" smtClean="0"/>
              <a:t>第二级</a:t>
            </a:r>
            <a:endParaRPr lang="zh-CN" altLang="zh-CN" smtClean="0"/>
          </a:p>
          <a:p>
            <a:pPr lvl="2"/>
            <a:r>
              <a:rPr lang="zh-CN" altLang="zh-CN" smtClean="0"/>
              <a:t>第三级</a:t>
            </a:r>
            <a:endParaRPr lang="zh-CN" altLang="zh-CN" smtClean="0"/>
          </a:p>
          <a:p>
            <a:pPr lvl="3"/>
            <a:r>
              <a:rPr lang="zh-CN" altLang="zh-CN" smtClean="0"/>
              <a:t>第四级</a:t>
            </a:r>
            <a:endParaRPr lang="zh-CN" altLang="zh-CN" smtClean="0"/>
          </a:p>
          <a:p>
            <a:pPr lvl="4"/>
            <a:r>
              <a:rPr lang="zh-CN" altLang="zh-CN" smtClean="0"/>
              <a:t>第五级</a:t>
            </a:r>
            <a:endParaRPr lang="zh-CN" altLang="zh-CN" smtClean="0"/>
          </a:p>
        </p:txBody>
      </p:sp>
      <p:sp>
        <p:nvSpPr>
          <p:cNvPr id="1843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9A93424-C2A8-4F76-AC5B-420B5618BE64}" type="datetimeFigureOut">
              <a:rPr lang="zh-CN" altLang="en-US"/>
            </a:fld>
            <a:endParaRPr lang="zh-CN" altLang="en-US"/>
          </a:p>
        </p:txBody>
      </p:sp>
      <p:sp>
        <p:nvSpPr>
          <p:cNvPr id="1843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43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9432ACF-8CAA-4B71-B7EF-A0CF7D708FC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  <a:endParaRPr lang="zh-CN" altLang="zh-CN" smtClean="0"/>
          </a:p>
        </p:txBody>
      </p:sp>
      <p:sp>
        <p:nvSpPr>
          <p:cNvPr id="1945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  <a:endParaRPr lang="zh-CN" altLang="zh-CN" smtClean="0"/>
          </a:p>
          <a:p>
            <a:pPr lvl="1"/>
            <a:r>
              <a:rPr lang="zh-CN" altLang="zh-CN" smtClean="0"/>
              <a:t>第二级</a:t>
            </a:r>
            <a:endParaRPr lang="zh-CN" altLang="zh-CN" smtClean="0"/>
          </a:p>
          <a:p>
            <a:pPr lvl="2"/>
            <a:r>
              <a:rPr lang="zh-CN" altLang="zh-CN" smtClean="0"/>
              <a:t>第三级</a:t>
            </a:r>
            <a:endParaRPr lang="zh-CN" altLang="zh-CN" smtClean="0"/>
          </a:p>
          <a:p>
            <a:pPr lvl="3"/>
            <a:r>
              <a:rPr lang="zh-CN" altLang="zh-CN" smtClean="0"/>
              <a:t>第四级</a:t>
            </a:r>
            <a:endParaRPr lang="zh-CN" altLang="zh-CN" smtClean="0"/>
          </a:p>
          <a:p>
            <a:pPr lvl="4"/>
            <a:r>
              <a:rPr lang="zh-CN" altLang="zh-CN" smtClean="0"/>
              <a:t>第五级</a:t>
            </a:r>
            <a:endParaRPr lang="zh-CN" altLang="zh-CN" smtClean="0"/>
          </a:p>
        </p:txBody>
      </p:sp>
      <p:sp>
        <p:nvSpPr>
          <p:cNvPr id="1946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A8604E3-8403-4172-A1CF-32F38645D2A2}" type="datetimeFigureOut">
              <a:rPr lang="zh-CN" altLang="en-US"/>
            </a:fld>
            <a:endParaRPr lang="zh-CN" altLang="en-US"/>
          </a:p>
        </p:txBody>
      </p:sp>
      <p:sp>
        <p:nvSpPr>
          <p:cNvPr id="1946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6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FAAF1E0-44E0-494A-B78B-05965CBA29B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  <a:endParaRPr lang="zh-CN" altLang="zh-CN" smtClean="0"/>
          </a:p>
        </p:txBody>
      </p:sp>
      <p:sp>
        <p:nvSpPr>
          <p:cNvPr id="2048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  <a:endParaRPr lang="zh-CN" altLang="zh-CN" smtClean="0"/>
          </a:p>
          <a:p>
            <a:pPr lvl="1"/>
            <a:r>
              <a:rPr lang="zh-CN" altLang="zh-CN" smtClean="0"/>
              <a:t>第二级</a:t>
            </a:r>
            <a:endParaRPr lang="zh-CN" altLang="zh-CN" smtClean="0"/>
          </a:p>
          <a:p>
            <a:pPr lvl="2"/>
            <a:r>
              <a:rPr lang="zh-CN" altLang="zh-CN" smtClean="0"/>
              <a:t>第三级</a:t>
            </a:r>
            <a:endParaRPr lang="zh-CN" altLang="zh-CN" smtClean="0"/>
          </a:p>
          <a:p>
            <a:pPr lvl="3"/>
            <a:r>
              <a:rPr lang="zh-CN" altLang="zh-CN" smtClean="0"/>
              <a:t>第四级</a:t>
            </a:r>
            <a:endParaRPr lang="zh-CN" altLang="zh-CN" smtClean="0"/>
          </a:p>
          <a:p>
            <a:pPr lvl="4"/>
            <a:r>
              <a:rPr lang="zh-CN" altLang="zh-CN" smtClean="0"/>
              <a:t>第五级</a:t>
            </a:r>
            <a:endParaRPr lang="zh-CN" altLang="zh-CN" smtClean="0"/>
          </a:p>
        </p:txBody>
      </p:sp>
      <p:sp>
        <p:nvSpPr>
          <p:cNvPr id="2048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37FAC89-F5D4-4262-9719-21AE7A6E07EC}" type="datetimeFigureOut">
              <a:rPr lang="zh-CN" altLang="en-US"/>
            </a:fld>
            <a:endParaRPr lang="zh-CN" altLang="en-US"/>
          </a:p>
        </p:txBody>
      </p:sp>
      <p:sp>
        <p:nvSpPr>
          <p:cNvPr id="2048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48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962C768-5B51-43C6-8077-B3D537767AB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  <a:endParaRPr lang="zh-CN" altLang="zh-CN" smtClean="0"/>
          </a:p>
        </p:txBody>
      </p:sp>
      <p:sp>
        <p:nvSpPr>
          <p:cNvPr id="307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  <a:endParaRPr lang="zh-CN" altLang="zh-CN" smtClean="0"/>
          </a:p>
          <a:p>
            <a:pPr lvl="1"/>
            <a:r>
              <a:rPr lang="zh-CN" altLang="zh-CN" smtClean="0"/>
              <a:t>第二级</a:t>
            </a:r>
            <a:endParaRPr lang="zh-CN" altLang="zh-CN" smtClean="0"/>
          </a:p>
          <a:p>
            <a:pPr lvl="2"/>
            <a:r>
              <a:rPr lang="zh-CN" altLang="zh-CN" smtClean="0"/>
              <a:t>第三级</a:t>
            </a:r>
            <a:endParaRPr lang="zh-CN" altLang="zh-CN" smtClean="0"/>
          </a:p>
          <a:p>
            <a:pPr lvl="3"/>
            <a:r>
              <a:rPr lang="zh-CN" altLang="zh-CN" smtClean="0"/>
              <a:t>第四级</a:t>
            </a:r>
            <a:endParaRPr lang="zh-CN" altLang="zh-CN" smtClean="0"/>
          </a:p>
          <a:p>
            <a:pPr lvl="4"/>
            <a:r>
              <a:rPr lang="zh-CN" altLang="zh-CN" smtClean="0"/>
              <a:t>第五级</a:t>
            </a:r>
            <a:endParaRPr lang="zh-CN" altLang="zh-CN" smtClean="0"/>
          </a:p>
        </p:txBody>
      </p:sp>
      <p:sp>
        <p:nvSpPr>
          <p:cNvPr id="307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2F82063-4481-4DAE-B355-6A31AE117C03}" type="datetimeFigureOut">
              <a:rPr lang="zh-CN" altLang="en-US"/>
            </a:fld>
            <a:endParaRPr lang="zh-CN" altLang="en-US"/>
          </a:p>
        </p:txBody>
      </p:sp>
      <p:sp>
        <p:nvSpPr>
          <p:cNvPr id="307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B158591-70AC-4DCC-A80E-E254967F931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  <a:endParaRPr lang="zh-CN" altLang="zh-CN" smtClean="0"/>
          </a:p>
        </p:txBody>
      </p:sp>
      <p:sp>
        <p:nvSpPr>
          <p:cNvPr id="2253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  <a:endParaRPr lang="zh-CN" altLang="zh-CN" smtClean="0"/>
          </a:p>
          <a:p>
            <a:pPr lvl="1"/>
            <a:r>
              <a:rPr lang="zh-CN" altLang="zh-CN" smtClean="0"/>
              <a:t>第二级</a:t>
            </a:r>
            <a:endParaRPr lang="zh-CN" altLang="zh-CN" smtClean="0"/>
          </a:p>
          <a:p>
            <a:pPr lvl="2"/>
            <a:r>
              <a:rPr lang="zh-CN" altLang="zh-CN" smtClean="0"/>
              <a:t>第三级</a:t>
            </a:r>
            <a:endParaRPr lang="zh-CN" altLang="zh-CN" smtClean="0"/>
          </a:p>
          <a:p>
            <a:pPr lvl="3"/>
            <a:r>
              <a:rPr lang="zh-CN" altLang="zh-CN" smtClean="0"/>
              <a:t>第四级</a:t>
            </a:r>
            <a:endParaRPr lang="zh-CN" altLang="zh-CN" smtClean="0"/>
          </a:p>
          <a:p>
            <a:pPr lvl="4"/>
            <a:r>
              <a:rPr lang="zh-CN" altLang="zh-CN" smtClean="0"/>
              <a:t>第五级</a:t>
            </a:r>
            <a:endParaRPr lang="zh-CN" altLang="zh-CN" smtClean="0"/>
          </a:p>
        </p:txBody>
      </p:sp>
      <p:sp>
        <p:nvSpPr>
          <p:cNvPr id="2253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360A45A-3825-436E-9718-373E79987D93}" type="datetimeFigureOut">
              <a:rPr lang="zh-CN" altLang="en-US"/>
            </a:fld>
            <a:endParaRPr lang="zh-CN" altLang="en-US"/>
          </a:p>
        </p:txBody>
      </p:sp>
      <p:sp>
        <p:nvSpPr>
          <p:cNvPr id="2253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53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0BB98B3-A13E-4500-A3C3-5C9DF8538DA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  <a:endParaRPr lang="zh-CN" altLang="zh-CN" smtClean="0"/>
          </a:p>
        </p:txBody>
      </p:sp>
      <p:sp>
        <p:nvSpPr>
          <p:cNvPr id="2355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  <a:endParaRPr lang="zh-CN" altLang="zh-CN" smtClean="0"/>
          </a:p>
          <a:p>
            <a:pPr lvl="1"/>
            <a:r>
              <a:rPr lang="zh-CN" altLang="zh-CN" smtClean="0"/>
              <a:t>第二级</a:t>
            </a:r>
            <a:endParaRPr lang="zh-CN" altLang="zh-CN" smtClean="0"/>
          </a:p>
          <a:p>
            <a:pPr lvl="2"/>
            <a:r>
              <a:rPr lang="zh-CN" altLang="zh-CN" smtClean="0"/>
              <a:t>第三级</a:t>
            </a:r>
            <a:endParaRPr lang="zh-CN" altLang="zh-CN" smtClean="0"/>
          </a:p>
          <a:p>
            <a:pPr lvl="3"/>
            <a:r>
              <a:rPr lang="zh-CN" altLang="zh-CN" smtClean="0"/>
              <a:t>第四级</a:t>
            </a:r>
            <a:endParaRPr lang="zh-CN" altLang="zh-CN" smtClean="0"/>
          </a:p>
          <a:p>
            <a:pPr lvl="4"/>
            <a:r>
              <a:rPr lang="zh-CN" altLang="zh-CN" smtClean="0"/>
              <a:t>第五级</a:t>
            </a:r>
            <a:endParaRPr lang="zh-CN" altLang="zh-CN" smtClean="0"/>
          </a:p>
        </p:txBody>
      </p:sp>
      <p:sp>
        <p:nvSpPr>
          <p:cNvPr id="2355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F4AB1BF-37AC-40F2-9024-D31A370DC7E4}" type="datetimeFigureOut">
              <a:rPr lang="zh-CN" altLang="en-US"/>
            </a:fld>
            <a:endParaRPr lang="zh-CN" altLang="en-US"/>
          </a:p>
        </p:txBody>
      </p:sp>
      <p:sp>
        <p:nvSpPr>
          <p:cNvPr id="2355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55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DB81A64-AEA4-4FF1-91F6-83F360AB77A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  <a:endParaRPr lang="zh-CN" altLang="zh-CN" smtClean="0"/>
          </a:p>
        </p:txBody>
      </p:sp>
      <p:sp>
        <p:nvSpPr>
          <p:cNvPr id="2457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  <a:endParaRPr lang="zh-CN" altLang="zh-CN" smtClean="0"/>
          </a:p>
          <a:p>
            <a:pPr lvl="1"/>
            <a:r>
              <a:rPr lang="zh-CN" altLang="zh-CN" smtClean="0"/>
              <a:t>第二级</a:t>
            </a:r>
            <a:endParaRPr lang="zh-CN" altLang="zh-CN" smtClean="0"/>
          </a:p>
          <a:p>
            <a:pPr lvl="2"/>
            <a:r>
              <a:rPr lang="zh-CN" altLang="zh-CN" smtClean="0"/>
              <a:t>第三级</a:t>
            </a:r>
            <a:endParaRPr lang="zh-CN" altLang="zh-CN" smtClean="0"/>
          </a:p>
          <a:p>
            <a:pPr lvl="3"/>
            <a:r>
              <a:rPr lang="zh-CN" altLang="zh-CN" smtClean="0"/>
              <a:t>第四级</a:t>
            </a:r>
            <a:endParaRPr lang="zh-CN" altLang="zh-CN" smtClean="0"/>
          </a:p>
          <a:p>
            <a:pPr lvl="4"/>
            <a:r>
              <a:rPr lang="zh-CN" altLang="zh-CN" smtClean="0"/>
              <a:t>第五级</a:t>
            </a:r>
            <a:endParaRPr lang="zh-CN" altLang="zh-CN" smtClean="0"/>
          </a:p>
        </p:txBody>
      </p:sp>
      <p:sp>
        <p:nvSpPr>
          <p:cNvPr id="2458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B97D2A0-E977-409F-99B2-71FA780DC582}" type="datetimeFigureOut">
              <a:rPr lang="zh-CN" altLang="en-US"/>
            </a:fld>
            <a:endParaRPr lang="zh-CN" altLang="en-US"/>
          </a:p>
        </p:txBody>
      </p:sp>
      <p:sp>
        <p:nvSpPr>
          <p:cNvPr id="2458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8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0B357FA-54DC-4A89-95D5-3E326B1C70D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  <a:endParaRPr lang="zh-CN" altLang="zh-CN" smtClean="0"/>
          </a:p>
        </p:txBody>
      </p:sp>
      <p:sp>
        <p:nvSpPr>
          <p:cNvPr id="2560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  <a:endParaRPr lang="zh-CN" altLang="zh-CN" smtClean="0"/>
          </a:p>
          <a:p>
            <a:pPr lvl="1"/>
            <a:r>
              <a:rPr lang="zh-CN" altLang="zh-CN" smtClean="0"/>
              <a:t>第二级</a:t>
            </a:r>
            <a:endParaRPr lang="zh-CN" altLang="zh-CN" smtClean="0"/>
          </a:p>
          <a:p>
            <a:pPr lvl="2"/>
            <a:r>
              <a:rPr lang="zh-CN" altLang="zh-CN" smtClean="0"/>
              <a:t>第三级</a:t>
            </a:r>
            <a:endParaRPr lang="zh-CN" altLang="zh-CN" smtClean="0"/>
          </a:p>
          <a:p>
            <a:pPr lvl="3"/>
            <a:r>
              <a:rPr lang="zh-CN" altLang="zh-CN" smtClean="0"/>
              <a:t>第四级</a:t>
            </a:r>
            <a:endParaRPr lang="zh-CN" altLang="zh-CN" smtClean="0"/>
          </a:p>
          <a:p>
            <a:pPr lvl="4"/>
            <a:r>
              <a:rPr lang="zh-CN" altLang="zh-CN" smtClean="0"/>
              <a:t>第五级</a:t>
            </a:r>
            <a:endParaRPr lang="zh-CN" altLang="zh-CN" smtClean="0"/>
          </a:p>
        </p:txBody>
      </p:sp>
      <p:sp>
        <p:nvSpPr>
          <p:cNvPr id="2560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99B0538-EF0C-42DD-B865-B000E4223876}" type="datetimeFigureOut">
              <a:rPr lang="zh-CN" altLang="en-US"/>
            </a:fld>
            <a:endParaRPr lang="zh-CN" altLang="en-US"/>
          </a:p>
        </p:txBody>
      </p:sp>
      <p:sp>
        <p:nvSpPr>
          <p:cNvPr id="2560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560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5A1BC8C-6CEF-440F-AA35-B5DB94EE333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6" b="36667"/>
          <a:stretch>
            <a:fillRect/>
          </a:stretch>
        </p:blipFill>
        <p:spPr bwMode="auto">
          <a:xfrm>
            <a:off x="1588" y="2171700"/>
            <a:ext cx="121888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6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2"/>
          <a:stretch>
            <a:fillRect/>
          </a:stretch>
        </p:blipFill>
        <p:spPr bwMode="auto">
          <a:xfrm>
            <a:off x="1588" y="838200"/>
            <a:ext cx="1218882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6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65D0C23B-8A91-4EC1-A3F0-27068F07F466}" type="datetimeFigureOut">
              <a:rPr lang="zh-CN" altLang="en-US"/>
            </a:fld>
            <a:endParaRPr lang="zh-CN" altLang="en-US"/>
          </a:p>
        </p:txBody>
      </p:sp>
      <p:sp>
        <p:nvSpPr>
          <p:cNvPr id="7172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3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DB57799C-93CD-4B42-8CA6-AEEF15BB385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6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565C3CC0-842B-4724-8F52-8E82D70B8413}" type="datetimeFigureOut">
              <a:rPr lang="zh-CN" altLang="en-US"/>
            </a:fld>
            <a:endParaRPr lang="zh-CN" altLang="en-US"/>
          </a:p>
        </p:txBody>
      </p:sp>
      <p:sp>
        <p:nvSpPr>
          <p:cNvPr id="8196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7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765E2E-2ED1-478D-9659-4A7C8DEC8B1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6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2B58DA2A-F92C-44D6-8234-AD0637F95F51}" type="datetimeFigureOut">
              <a:rPr lang="zh-CN" altLang="en-US"/>
            </a:fld>
            <a:endParaRPr lang="zh-CN" altLang="en-US"/>
          </a:p>
        </p:txBody>
      </p:sp>
      <p:sp>
        <p:nvSpPr>
          <p:cNvPr id="9220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1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5C38D791-B82A-4775-BC69-28A067C2C60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6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38DC8-C656-443F-918C-70974AA201D8}" type="datetimeFigureOut">
              <a:rPr lang="zh-CN" altLang="en-US"/>
            </a:fld>
            <a:endParaRPr lang="zh-CN" altLang="en-US"/>
          </a:p>
        </p:txBody>
      </p:sp>
      <p:sp>
        <p:nvSpPr>
          <p:cNvPr id="10244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5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31D8328C-B5E0-47D2-91AA-FCA3ABF118F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10"/>
          <p:cNvSpPr txBox="1">
            <a:spLocks noChangeArrowheads="1"/>
          </p:cNvSpPr>
          <p:nvPr/>
        </p:nvSpPr>
        <p:spPr bwMode="auto">
          <a:xfrm>
            <a:off x="3617913" y="3418703"/>
            <a:ext cx="495617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初学者体验</a:t>
            </a:r>
            <a:endParaRPr lang="en-US" altLang="zh-CN" sz="28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627" name="文本框 12"/>
          <p:cNvSpPr txBox="1">
            <a:spLocks noChangeArrowheads="1"/>
          </p:cNvSpPr>
          <p:nvPr/>
        </p:nvSpPr>
        <p:spPr bwMode="auto">
          <a:xfrm>
            <a:off x="2890838" y="2501128"/>
            <a:ext cx="641032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54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浅谈面向对象</a:t>
            </a:r>
            <a:endParaRPr lang="en-US" altLang="zh-CN" sz="54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86345" y="5378450"/>
            <a:ext cx="4074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       aid1904     </a:t>
            </a:r>
            <a:r>
              <a:rPr lang="zh-CN" altLang="en-US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王富建</a:t>
            </a:r>
            <a:endParaRPr lang="zh-CN" altLang="en-US" sz="2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32162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面向对象总概要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867" name="Group 3"/>
          <p:cNvGrpSpPr/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6915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6916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6868" name="Freeform 47"/>
          <p:cNvSpPr>
            <a:spLocks noEditPoints="1"/>
          </p:cNvSpPr>
          <p:nvPr/>
        </p:nvSpPr>
        <p:spPr bwMode="auto">
          <a:xfrm>
            <a:off x="1951038" y="2289175"/>
            <a:ext cx="8678862" cy="2943225"/>
          </a:xfrm>
          <a:custGeom>
            <a:avLst/>
            <a:gdLst>
              <a:gd name="T0" fmla="*/ 2147483646 w 3426"/>
              <a:gd name="T1" fmla="*/ 2147483646 h 1232"/>
              <a:gd name="T2" fmla="*/ 2147483646 w 3426"/>
              <a:gd name="T3" fmla="*/ 1346907675 h 1232"/>
              <a:gd name="T4" fmla="*/ 2147483646 w 3426"/>
              <a:gd name="T5" fmla="*/ 901742504 h 1232"/>
              <a:gd name="T6" fmla="*/ 2147483646 w 3426"/>
              <a:gd name="T7" fmla="*/ 1015888032 h 1232"/>
              <a:gd name="T8" fmla="*/ 2147483646 w 3426"/>
              <a:gd name="T9" fmla="*/ 1951874195 h 1232"/>
              <a:gd name="T10" fmla="*/ 2147483646 w 3426"/>
              <a:gd name="T11" fmla="*/ 2147483646 h 1232"/>
              <a:gd name="T12" fmla="*/ 2147483646 w 3426"/>
              <a:gd name="T13" fmla="*/ 2147483646 h 1232"/>
              <a:gd name="T14" fmla="*/ 2147483646 w 3426"/>
              <a:gd name="T15" fmla="*/ 1974703301 h 1232"/>
              <a:gd name="T16" fmla="*/ 2147483646 w 3426"/>
              <a:gd name="T17" fmla="*/ 821840635 h 1232"/>
              <a:gd name="T18" fmla="*/ 2147483646 w 3426"/>
              <a:gd name="T19" fmla="*/ 1472465366 h 1232"/>
              <a:gd name="T20" fmla="*/ 2147483646 w 3426"/>
              <a:gd name="T21" fmla="*/ 2147483646 h 1232"/>
              <a:gd name="T22" fmla="*/ 2147483646 w 3426"/>
              <a:gd name="T23" fmla="*/ 2147483646 h 1232"/>
              <a:gd name="T24" fmla="*/ 2147483646 w 3426"/>
              <a:gd name="T25" fmla="*/ 1518123578 h 1232"/>
              <a:gd name="T26" fmla="*/ 2147483646 w 3426"/>
              <a:gd name="T27" fmla="*/ 216874114 h 1232"/>
              <a:gd name="T28" fmla="*/ 2147483646 w 3426"/>
              <a:gd name="T29" fmla="*/ 1164274830 h 1232"/>
              <a:gd name="T30" fmla="*/ 2147483646 w 3426"/>
              <a:gd name="T31" fmla="*/ 2147483646 h 1232"/>
              <a:gd name="T32" fmla="*/ 2147483646 w 3426"/>
              <a:gd name="T33" fmla="*/ 2147483646 h 1232"/>
              <a:gd name="T34" fmla="*/ 2147483646 w 3426"/>
              <a:gd name="T35" fmla="*/ 1335493122 h 1232"/>
              <a:gd name="T36" fmla="*/ 2147483646 w 3426"/>
              <a:gd name="T37" fmla="*/ 639210179 h 1232"/>
              <a:gd name="T38" fmla="*/ 2147483646 w 3426"/>
              <a:gd name="T39" fmla="*/ 2147483646 h 1232"/>
              <a:gd name="T40" fmla="*/ 2147483646 w 3426"/>
              <a:gd name="T41" fmla="*/ 2147483646 h 1232"/>
              <a:gd name="T42" fmla="*/ 2147483646 w 3426"/>
              <a:gd name="T43" fmla="*/ 2147483646 h 1232"/>
              <a:gd name="T44" fmla="*/ 2147483646 w 3426"/>
              <a:gd name="T45" fmla="*/ 1586610894 h 1232"/>
              <a:gd name="T46" fmla="*/ 1411802084 w 3426"/>
              <a:gd name="T47" fmla="*/ 844669740 h 1232"/>
              <a:gd name="T48" fmla="*/ 243856770 w 3426"/>
              <a:gd name="T49" fmla="*/ 547893756 h 1232"/>
              <a:gd name="T50" fmla="*/ 962591178 w 3426"/>
              <a:gd name="T51" fmla="*/ 1495294472 h 1232"/>
              <a:gd name="T52" fmla="*/ 1604320319 w 3426"/>
              <a:gd name="T53" fmla="*/ 2147483646 h 1232"/>
              <a:gd name="T54" fmla="*/ 1617153686 w 3426"/>
              <a:gd name="T55" fmla="*/ 2147483646 h 1232"/>
              <a:gd name="T56" fmla="*/ 885583377 w 3426"/>
              <a:gd name="T57" fmla="*/ 2147483646 h 1232"/>
              <a:gd name="T58" fmla="*/ 539052073 w 3426"/>
              <a:gd name="T59" fmla="*/ 2147483646 h 1232"/>
              <a:gd name="T60" fmla="*/ 911252644 w 3426"/>
              <a:gd name="T61" fmla="*/ 2147483646 h 1232"/>
              <a:gd name="T62" fmla="*/ 2147483646 w 3426"/>
              <a:gd name="T63" fmla="*/ 2147483646 h 1232"/>
              <a:gd name="T64" fmla="*/ 2147483646 w 3426"/>
              <a:gd name="T65" fmla="*/ 2147483646 h 1232"/>
              <a:gd name="T66" fmla="*/ 2147483646 w 3426"/>
              <a:gd name="T67" fmla="*/ 2147483646 h 1232"/>
              <a:gd name="T68" fmla="*/ 2147483646 w 3426"/>
              <a:gd name="T69" fmla="*/ 2147483646 h 1232"/>
              <a:gd name="T70" fmla="*/ 2147483646 w 3426"/>
              <a:gd name="T71" fmla="*/ 2147483646 h 1232"/>
              <a:gd name="T72" fmla="*/ 2147483646 w 3426"/>
              <a:gd name="T73" fmla="*/ 2147483646 h 1232"/>
              <a:gd name="T74" fmla="*/ 2147483646 w 3426"/>
              <a:gd name="T75" fmla="*/ 2147483646 h 1232"/>
              <a:gd name="T76" fmla="*/ 2147483646 w 3426"/>
              <a:gd name="T77" fmla="*/ 2147483646 h 1232"/>
              <a:gd name="T78" fmla="*/ 2147483646 w 3426"/>
              <a:gd name="T79" fmla="*/ 2147483646 h 1232"/>
              <a:gd name="T80" fmla="*/ 2147483646 w 3426"/>
              <a:gd name="T81" fmla="*/ 2147483646 h 1232"/>
              <a:gd name="T82" fmla="*/ 2147483646 w 3426"/>
              <a:gd name="T83" fmla="*/ 2147483646 h 1232"/>
              <a:gd name="T84" fmla="*/ 2147483646 w 3426"/>
              <a:gd name="T85" fmla="*/ 2147483646 h 1232"/>
              <a:gd name="T86" fmla="*/ 2147483646 w 3426"/>
              <a:gd name="T87" fmla="*/ 2147483646 h 1232"/>
              <a:gd name="T88" fmla="*/ 2147483646 w 3426"/>
              <a:gd name="T89" fmla="*/ 2147483646 h 1232"/>
              <a:gd name="T90" fmla="*/ 2147483646 w 3426"/>
              <a:gd name="T91" fmla="*/ 2147483646 h 1232"/>
              <a:gd name="T92" fmla="*/ 2147483646 w 3426"/>
              <a:gd name="T93" fmla="*/ 2147483646 h 1232"/>
              <a:gd name="T94" fmla="*/ 2147483646 w 3426"/>
              <a:gd name="T95" fmla="*/ 2147483646 h 1232"/>
              <a:gd name="T96" fmla="*/ 2147483646 w 3426"/>
              <a:gd name="T97" fmla="*/ 2147483646 h 1232"/>
              <a:gd name="T98" fmla="*/ 2147483646 w 3426"/>
              <a:gd name="T99" fmla="*/ 2147483646 h 1232"/>
              <a:gd name="T100" fmla="*/ 2147483646 w 3426"/>
              <a:gd name="T101" fmla="*/ 2147483646 h 1232"/>
              <a:gd name="T102" fmla="*/ 2147483646 w 3426"/>
              <a:gd name="T103" fmla="*/ 2147483646 h 1232"/>
              <a:gd name="T104" fmla="*/ 2147483646 w 3426"/>
              <a:gd name="T105" fmla="*/ 2077431887 h 1232"/>
              <a:gd name="T106" fmla="*/ 2147483646 w 3426"/>
              <a:gd name="T107" fmla="*/ 1792070456 h 1232"/>
              <a:gd name="T108" fmla="*/ 2147483646 w 3426"/>
              <a:gd name="T109" fmla="*/ 1951874195 h 1232"/>
              <a:gd name="T110" fmla="*/ 2147483646 w 3426"/>
              <a:gd name="T111" fmla="*/ 2147483646 h 123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426"/>
              <a:gd name="T169" fmla="*/ 0 h 1232"/>
              <a:gd name="T170" fmla="*/ 3426 w 3426"/>
              <a:gd name="T171" fmla="*/ 1232 h 1232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426" h="1232">
                <a:moveTo>
                  <a:pt x="3426" y="540"/>
                </a:moveTo>
                <a:lnTo>
                  <a:pt x="3426" y="540"/>
                </a:lnTo>
                <a:lnTo>
                  <a:pt x="3400" y="506"/>
                </a:lnTo>
                <a:lnTo>
                  <a:pt x="3372" y="470"/>
                </a:lnTo>
                <a:lnTo>
                  <a:pt x="3342" y="436"/>
                </a:lnTo>
                <a:lnTo>
                  <a:pt x="3308" y="404"/>
                </a:lnTo>
                <a:lnTo>
                  <a:pt x="3270" y="372"/>
                </a:lnTo>
                <a:lnTo>
                  <a:pt x="3230" y="340"/>
                </a:lnTo>
                <a:lnTo>
                  <a:pt x="3188" y="312"/>
                </a:lnTo>
                <a:lnTo>
                  <a:pt x="3142" y="284"/>
                </a:lnTo>
                <a:lnTo>
                  <a:pt x="3094" y="258"/>
                </a:lnTo>
                <a:lnTo>
                  <a:pt x="3046" y="236"/>
                </a:lnTo>
                <a:lnTo>
                  <a:pt x="2994" y="216"/>
                </a:lnTo>
                <a:lnTo>
                  <a:pt x="2940" y="198"/>
                </a:lnTo>
                <a:lnTo>
                  <a:pt x="2884" y="182"/>
                </a:lnTo>
                <a:lnTo>
                  <a:pt x="2828" y="170"/>
                </a:lnTo>
                <a:lnTo>
                  <a:pt x="2770" y="162"/>
                </a:lnTo>
                <a:lnTo>
                  <a:pt x="2710" y="158"/>
                </a:lnTo>
                <a:lnTo>
                  <a:pt x="2646" y="156"/>
                </a:lnTo>
                <a:lnTo>
                  <a:pt x="2612" y="158"/>
                </a:lnTo>
                <a:lnTo>
                  <a:pt x="2580" y="162"/>
                </a:lnTo>
                <a:lnTo>
                  <a:pt x="2550" y="168"/>
                </a:lnTo>
                <a:lnTo>
                  <a:pt x="2536" y="172"/>
                </a:lnTo>
                <a:lnTo>
                  <a:pt x="2522" y="178"/>
                </a:lnTo>
                <a:lnTo>
                  <a:pt x="2510" y="186"/>
                </a:lnTo>
                <a:lnTo>
                  <a:pt x="2498" y="194"/>
                </a:lnTo>
                <a:lnTo>
                  <a:pt x="2488" y="202"/>
                </a:lnTo>
                <a:lnTo>
                  <a:pt x="2480" y="214"/>
                </a:lnTo>
                <a:lnTo>
                  <a:pt x="2516" y="298"/>
                </a:lnTo>
                <a:lnTo>
                  <a:pt x="2534" y="342"/>
                </a:lnTo>
                <a:lnTo>
                  <a:pt x="2548" y="386"/>
                </a:lnTo>
                <a:lnTo>
                  <a:pt x="2562" y="432"/>
                </a:lnTo>
                <a:lnTo>
                  <a:pt x="2576" y="480"/>
                </a:lnTo>
                <a:lnTo>
                  <a:pt x="2586" y="528"/>
                </a:lnTo>
                <a:lnTo>
                  <a:pt x="2592" y="580"/>
                </a:lnTo>
                <a:lnTo>
                  <a:pt x="2546" y="588"/>
                </a:lnTo>
                <a:lnTo>
                  <a:pt x="2496" y="598"/>
                </a:lnTo>
                <a:lnTo>
                  <a:pt x="2412" y="606"/>
                </a:lnTo>
                <a:lnTo>
                  <a:pt x="2358" y="608"/>
                </a:lnTo>
                <a:lnTo>
                  <a:pt x="2268" y="608"/>
                </a:lnTo>
                <a:lnTo>
                  <a:pt x="2270" y="578"/>
                </a:lnTo>
                <a:lnTo>
                  <a:pt x="2268" y="546"/>
                </a:lnTo>
                <a:lnTo>
                  <a:pt x="2266" y="512"/>
                </a:lnTo>
                <a:lnTo>
                  <a:pt x="2264" y="480"/>
                </a:lnTo>
                <a:lnTo>
                  <a:pt x="2258" y="446"/>
                </a:lnTo>
                <a:lnTo>
                  <a:pt x="2252" y="414"/>
                </a:lnTo>
                <a:lnTo>
                  <a:pt x="2244" y="380"/>
                </a:lnTo>
                <a:lnTo>
                  <a:pt x="2236" y="346"/>
                </a:lnTo>
                <a:lnTo>
                  <a:pt x="2224" y="312"/>
                </a:lnTo>
                <a:lnTo>
                  <a:pt x="2212" y="278"/>
                </a:lnTo>
                <a:lnTo>
                  <a:pt x="2196" y="244"/>
                </a:lnTo>
                <a:lnTo>
                  <a:pt x="2180" y="210"/>
                </a:lnTo>
                <a:lnTo>
                  <a:pt x="2160" y="176"/>
                </a:lnTo>
                <a:lnTo>
                  <a:pt x="2140" y="144"/>
                </a:lnTo>
                <a:lnTo>
                  <a:pt x="2116" y="110"/>
                </a:lnTo>
                <a:lnTo>
                  <a:pt x="2092" y="76"/>
                </a:lnTo>
                <a:lnTo>
                  <a:pt x="2106" y="114"/>
                </a:lnTo>
                <a:lnTo>
                  <a:pt x="2122" y="160"/>
                </a:lnTo>
                <a:lnTo>
                  <a:pt x="2140" y="222"/>
                </a:lnTo>
                <a:lnTo>
                  <a:pt x="2150" y="258"/>
                </a:lnTo>
                <a:lnTo>
                  <a:pt x="2158" y="298"/>
                </a:lnTo>
                <a:lnTo>
                  <a:pt x="2166" y="342"/>
                </a:lnTo>
                <a:lnTo>
                  <a:pt x="2174" y="390"/>
                </a:lnTo>
                <a:lnTo>
                  <a:pt x="2180" y="440"/>
                </a:lnTo>
                <a:lnTo>
                  <a:pt x="2186" y="494"/>
                </a:lnTo>
                <a:lnTo>
                  <a:pt x="2188" y="550"/>
                </a:lnTo>
                <a:lnTo>
                  <a:pt x="2190" y="608"/>
                </a:lnTo>
                <a:lnTo>
                  <a:pt x="1954" y="606"/>
                </a:lnTo>
                <a:lnTo>
                  <a:pt x="1680" y="600"/>
                </a:lnTo>
                <a:lnTo>
                  <a:pt x="1680" y="564"/>
                </a:lnTo>
                <a:lnTo>
                  <a:pt x="1680" y="528"/>
                </a:lnTo>
                <a:lnTo>
                  <a:pt x="1676" y="490"/>
                </a:lnTo>
                <a:lnTo>
                  <a:pt x="1672" y="454"/>
                </a:lnTo>
                <a:lnTo>
                  <a:pt x="1668" y="416"/>
                </a:lnTo>
                <a:lnTo>
                  <a:pt x="1660" y="380"/>
                </a:lnTo>
                <a:lnTo>
                  <a:pt x="1650" y="342"/>
                </a:lnTo>
                <a:lnTo>
                  <a:pt x="1640" y="304"/>
                </a:lnTo>
                <a:lnTo>
                  <a:pt x="1628" y="266"/>
                </a:lnTo>
                <a:lnTo>
                  <a:pt x="1612" y="228"/>
                </a:lnTo>
                <a:lnTo>
                  <a:pt x="1596" y="190"/>
                </a:lnTo>
                <a:lnTo>
                  <a:pt x="1576" y="152"/>
                </a:lnTo>
                <a:lnTo>
                  <a:pt x="1556" y="114"/>
                </a:lnTo>
                <a:lnTo>
                  <a:pt x="1532" y="76"/>
                </a:lnTo>
                <a:lnTo>
                  <a:pt x="1506" y="38"/>
                </a:lnTo>
                <a:lnTo>
                  <a:pt x="1478" y="0"/>
                </a:lnTo>
                <a:lnTo>
                  <a:pt x="1482" y="10"/>
                </a:lnTo>
                <a:lnTo>
                  <a:pt x="1494" y="42"/>
                </a:lnTo>
                <a:lnTo>
                  <a:pt x="1512" y="94"/>
                </a:lnTo>
                <a:lnTo>
                  <a:pt x="1532" y="162"/>
                </a:lnTo>
                <a:lnTo>
                  <a:pt x="1544" y="204"/>
                </a:lnTo>
                <a:lnTo>
                  <a:pt x="1554" y="250"/>
                </a:lnTo>
                <a:lnTo>
                  <a:pt x="1562" y="298"/>
                </a:lnTo>
                <a:lnTo>
                  <a:pt x="1572" y="352"/>
                </a:lnTo>
                <a:lnTo>
                  <a:pt x="1578" y="408"/>
                </a:lnTo>
                <a:lnTo>
                  <a:pt x="1584" y="468"/>
                </a:lnTo>
                <a:lnTo>
                  <a:pt x="1588" y="530"/>
                </a:lnTo>
                <a:lnTo>
                  <a:pt x="1588" y="596"/>
                </a:lnTo>
                <a:lnTo>
                  <a:pt x="964" y="580"/>
                </a:lnTo>
                <a:lnTo>
                  <a:pt x="962" y="518"/>
                </a:lnTo>
                <a:lnTo>
                  <a:pt x="958" y="488"/>
                </a:lnTo>
                <a:lnTo>
                  <a:pt x="954" y="456"/>
                </a:lnTo>
                <a:lnTo>
                  <a:pt x="950" y="426"/>
                </a:lnTo>
                <a:lnTo>
                  <a:pt x="942" y="394"/>
                </a:lnTo>
                <a:lnTo>
                  <a:pt x="934" y="362"/>
                </a:lnTo>
                <a:lnTo>
                  <a:pt x="924" y="330"/>
                </a:lnTo>
                <a:lnTo>
                  <a:pt x="914" y="298"/>
                </a:lnTo>
                <a:lnTo>
                  <a:pt x="900" y="266"/>
                </a:lnTo>
                <a:lnTo>
                  <a:pt x="886" y="234"/>
                </a:lnTo>
                <a:lnTo>
                  <a:pt x="870" y="202"/>
                </a:lnTo>
                <a:lnTo>
                  <a:pt x="852" y="172"/>
                </a:lnTo>
                <a:lnTo>
                  <a:pt x="832" y="140"/>
                </a:lnTo>
                <a:lnTo>
                  <a:pt x="810" y="108"/>
                </a:lnTo>
                <a:lnTo>
                  <a:pt x="786" y="76"/>
                </a:lnTo>
                <a:lnTo>
                  <a:pt x="800" y="112"/>
                </a:lnTo>
                <a:lnTo>
                  <a:pt x="816" y="154"/>
                </a:lnTo>
                <a:lnTo>
                  <a:pt x="832" y="212"/>
                </a:lnTo>
                <a:lnTo>
                  <a:pt x="850" y="284"/>
                </a:lnTo>
                <a:lnTo>
                  <a:pt x="858" y="326"/>
                </a:lnTo>
                <a:lnTo>
                  <a:pt x="866" y="370"/>
                </a:lnTo>
                <a:lnTo>
                  <a:pt x="872" y="418"/>
                </a:lnTo>
                <a:lnTo>
                  <a:pt x="878" y="468"/>
                </a:lnTo>
                <a:lnTo>
                  <a:pt x="882" y="522"/>
                </a:lnTo>
                <a:lnTo>
                  <a:pt x="884" y="576"/>
                </a:lnTo>
                <a:lnTo>
                  <a:pt x="762" y="572"/>
                </a:lnTo>
                <a:lnTo>
                  <a:pt x="728" y="568"/>
                </a:lnTo>
                <a:lnTo>
                  <a:pt x="696" y="562"/>
                </a:lnTo>
                <a:lnTo>
                  <a:pt x="666" y="554"/>
                </a:lnTo>
                <a:lnTo>
                  <a:pt x="640" y="542"/>
                </a:lnTo>
                <a:lnTo>
                  <a:pt x="612" y="530"/>
                </a:lnTo>
                <a:lnTo>
                  <a:pt x="588" y="516"/>
                </a:lnTo>
                <a:lnTo>
                  <a:pt x="566" y="500"/>
                </a:lnTo>
                <a:lnTo>
                  <a:pt x="544" y="484"/>
                </a:lnTo>
                <a:lnTo>
                  <a:pt x="524" y="466"/>
                </a:lnTo>
                <a:lnTo>
                  <a:pt x="504" y="446"/>
                </a:lnTo>
                <a:lnTo>
                  <a:pt x="466" y="406"/>
                </a:lnTo>
                <a:lnTo>
                  <a:pt x="432" y="364"/>
                </a:lnTo>
                <a:lnTo>
                  <a:pt x="398" y="320"/>
                </a:lnTo>
                <a:lnTo>
                  <a:pt x="362" y="278"/>
                </a:lnTo>
                <a:lnTo>
                  <a:pt x="326" y="236"/>
                </a:lnTo>
                <a:lnTo>
                  <a:pt x="306" y="216"/>
                </a:lnTo>
                <a:lnTo>
                  <a:pt x="286" y="198"/>
                </a:lnTo>
                <a:lnTo>
                  <a:pt x="266" y="180"/>
                </a:lnTo>
                <a:lnTo>
                  <a:pt x="242" y="164"/>
                </a:lnTo>
                <a:lnTo>
                  <a:pt x="220" y="148"/>
                </a:lnTo>
                <a:lnTo>
                  <a:pt x="194" y="134"/>
                </a:lnTo>
                <a:lnTo>
                  <a:pt x="166" y="122"/>
                </a:lnTo>
                <a:lnTo>
                  <a:pt x="138" y="114"/>
                </a:lnTo>
                <a:lnTo>
                  <a:pt x="106" y="106"/>
                </a:lnTo>
                <a:lnTo>
                  <a:pt x="74" y="100"/>
                </a:lnTo>
                <a:lnTo>
                  <a:pt x="38" y="96"/>
                </a:lnTo>
                <a:lnTo>
                  <a:pt x="0" y="96"/>
                </a:lnTo>
                <a:lnTo>
                  <a:pt x="52" y="146"/>
                </a:lnTo>
                <a:lnTo>
                  <a:pt x="78" y="172"/>
                </a:lnTo>
                <a:lnTo>
                  <a:pt x="102" y="200"/>
                </a:lnTo>
                <a:lnTo>
                  <a:pt x="126" y="230"/>
                </a:lnTo>
                <a:lnTo>
                  <a:pt x="150" y="262"/>
                </a:lnTo>
                <a:lnTo>
                  <a:pt x="172" y="294"/>
                </a:lnTo>
                <a:lnTo>
                  <a:pt x="192" y="328"/>
                </a:lnTo>
                <a:lnTo>
                  <a:pt x="210" y="362"/>
                </a:lnTo>
                <a:lnTo>
                  <a:pt x="226" y="400"/>
                </a:lnTo>
                <a:lnTo>
                  <a:pt x="240" y="438"/>
                </a:lnTo>
                <a:lnTo>
                  <a:pt x="250" y="478"/>
                </a:lnTo>
                <a:lnTo>
                  <a:pt x="258" y="520"/>
                </a:lnTo>
                <a:lnTo>
                  <a:pt x="264" y="562"/>
                </a:lnTo>
                <a:lnTo>
                  <a:pt x="264" y="608"/>
                </a:lnTo>
                <a:lnTo>
                  <a:pt x="262" y="654"/>
                </a:lnTo>
                <a:lnTo>
                  <a:pt x="258" y="694"/>
                </a:lnTo>
                <a:lnTo>
                  <a:pt x="252" y="732"/>
                </a:lnTo>
                <a:lnTo>
                  <a:pt x="244" y="770"/>
                </a:lnTo>
                <a:lnTo>
                  <a:pt x="236" y="806"/>
                </a:lnTo>
                <a:lnTo>
                  <a:pt x="216" y="880"/>
                </a:lnTo>
                <a:lnTo>
                  <a:pt x="192" y="952"/>
                </a:lnTo>
                <a:lnTo>
                  <a:pt x="166" y="1020"/>
                </a:lnTo>
                <a:lnTo>
                  <a:pt x="138" y="1086"/>
                </a:lnTo>
                <a:lnTo>
                  <a:pt x="86" y="1212"/>
                </a:lnTo>
                <a:lnTo>
                  <a:pt x="90" y="1208"/>
                </a:lnTo>
                <a:lnTo>
                  <a:pt x="92" y="1208"/>
                </a:lnTo>
                <a:lnTo>
                  <a:pt x="90" y="1212"/>
                </a:lnTo>
                <a:lnTo>
                  <a:pt x="82" y="1222"/>
                </a:lnTo>
                <a:lnTo>
                  <a:pt x="84" y="1222"/>
                </a:lnTo>
                <a:lnTo>
                  <a:pt x="94" y="1218"/>
                </a:lnTo>
                <a:lnTo>
                  <a:pt x="100" y="1218"/>
                </a:lnTo>
                <a:lnTo>
                  <a:pt x="102" y="1216"/>
                </a:lnTo>
                <a:lnTo>
                  <a:pt x="104" y="1214"/>
                </a:lnTo>
                <a:lnTo>
                  <a:pt x="108" y="1202"/>
                </a:lnTo>
                <a:lnTo>
                  <a:pt x="142" y="1184"/>
                </a:lnTo>
                <a:lnTo>
                  <a:pt x="176" y="1164"/>
                </a:lnTo>
                <a:lnTo>
                  <a:pt x="208" y="1144"/>
                </a:lnTo>
                <a:lnTo>
                  <a:pt x="238" y="1120"/>
                </a:lnTo>
                <a:lnTo>
                  <a:pt x="268" y="1098"/>
                </a:lnTo>
                <a:lnTo>
                  <a:pt x="296" y="1072"/>
                </a:lnTo>
                <a:lnTo>
                  <a:pt x="352" y="1018"/>
                </a:lnTo>
                <a:lnTo>
                  <a:pt x="374" y="994"/>
                </a:lnTo>
                <a:lnTo>
                  <a:pt x="394" y="970"/>
                </a:lnTo>
                <a:lnTo>
                  <a:pt x="434" y="918"/>
                </a:lnTo>
                <a:lnTo>
                  <a:pt x="470" y="866"/>
                </a:lnTo>
                <a:lnTo>
                  <a:pt x="506" y="814"/>
                </a:lnTo>
                <a:lnTo>
                  <a:pt x="526" y="790"/>
                </a:lnTo>
                <a:lnTo>
                  <a:pt x="546" y="766"/>
                </a:lnTo>
                <a:lnTo>
                  <a:pt x="568" y="746"/>
                </a:lnTo>
                <a:lnTo>
                  <a:pt x="590" y="726"/>
                </a:lnTo>
                <a:lnTo>
                  <a:pt x="614" y="710"/>
                </a:lnTo>
                <a:lnTo>
                  <a:pt x="642" y="694"/>
                </a:lnTo>
                <a:lnTo>
                  <a:pt x="670" y="684"/>
                </a:lnTo>
                <a:lnTo>
                  <a:pt x="702" y="676"/>
                </a:lnTo>
                <a:lnTo>
                  <a:pt x="882" y="678"/>
                </a:lnTo>
                <a:lnTo>
                  <a:pt x="878" y="732"/>
                </a:lnTo>
                <a:lnTo>
                  <a:pt x="872" y="788"/>
                </a:lnTo>
                <a:lnTo>
                  <a:pt x="866" y="846"/>
                </a:lnTo>
                <a:lnTo>
                  <a:pt x="854" y="906"/>
                </a:lnTo>
                <a:lnTo>
                  <a:pt x="842" y="966"/>
                </a:lnTo>
                <a:lnTo>
                  <a:pt x="826" y="1028"/>
                </a:lnTo>
                <a:lnTo>
                  <a:pt x="808" y="1092"/>
                </a:lnTo>
                <a:lnTo>
                  <a:pt x="786" y="1156"/>
                </a:lnTo>
                <a:lnTo>
                  <a:pt x="808" y="1120"/>
                </a:lnTo>
                <a:lnTo>
                  <a:pt x="832" y="1076"/>
                </a:lnTo>
                <a:lnTo>
                  <a:pt x="860" y="1020"/>
                </a:lnTo>
                <a:lnTo>
                  <a:pt x="876" y="986"/>
                </a:lnTo>
                <a:lnTo>
                  <a:pt x="890" y="950"/>
                </a:lnTo>
                <a:lnTo>
                  <a:pt x="904" y="910"/>
                </a:lnTo>
                <a:lnTo>
                  <a:pt x="918" y="868"/>
                </a:lnTo>
                <a:lnTo>
                  <a:pt x="932" y="824"/>
                </a:lnTo>
                <a:lnTo>
                  <a:pt x="942" y="778"/>
                </a:lnTo>
                <a:lnTo>
                  <a:pt x="952" y="730"/>
                </a:lnTo>
                <a:lnTo>
                  <a:pt x="958" y="680"/>
                </a:lnTo>
                <a:lnTo>
                  <a:pt x="1258" y="686"/>
                </a:lnTo>
                <a:lnTo>
                  <a:pt x="1582" y="696"/>
                </a:lnTo>
                <a:lnTo>
                  <a:pt x="1586" y="696"/>
                </a:lnTo>
                <a:lnTo>
                  <a:pt x="1582" y="758"/>
                </a:lnTo>
                <a:lnTo>
                  <a:pt x="1576" y="820"/>
                </a:lnTo>
                <a:lnTo>
                  <a:pt x="1566" y="884"/>
                </a:lnTo>
                <a:lnTo>
                  <a:pt x="1556" y="952"/>
                </a:lnTo>
                <a:lnTo>
                  <a:pt x="1540" y="1020"/>
                </a:lnTo>
                <a:lnTo>
                  <a:pt x="1522" y="1088"/>
                </a:lnTo>
                <a:lnTo>
                  <a:pt x="1502" y="1160"/>
                </a:lnTo>
                <a:lnTo>
                  <a:pt x="1478" y="1232"/>
                </a:lnTo>
                <a:lnTo>
                  <a:pt x="1484" y="1222"/>
                </a:lnTo>
                <a:lnTo>
                  <a:pt x="1502" y="1192"/>
                </a:lnTo>
                <a:lnTo>
                  <a:pt x="1530" y="1144"/>
                </a:lnTo>
                <a:lnTo>
                  <a:pt x="1562" y="1080"/>
                </a:lnTo>
                <a:lnTo>
                  <a:pt x="1578" y="1042"/>
                </a:lnTo>
                <a:lnTo>
                  <a:pt x="1594" y="1002"/>
                </a:lnTo>
                <a:lnTo>
                  <a:pt x="1612" y="958"/>
                </a:lnTo>
                <a:lnTo>
                  <a:pt x="1626" y="910"/>
                </a:lnTo>
                <a:lnTo>
                  <a:pt x="1642" y="860"/>
                </a:lnTo>
                <a:lnTo>
                  <a:pt x="1654" y="808"/>
                </a:lnTo>
                <a:lnTo>
                  <a:pt x="1664" y="754"/>
                </a:lnTo>
                <a:lnTo>
                  <a:pt x="1672" y="698"/>
                </a:lnTo>
                <a:lnTo>
                  <a:pt x="1794" y="700"/>
                </a:lnTo>
                <a:lnTo>
                  <a:pt x="1922" y="702"/>
                </a:lnTo>
                <a:lnTo>
                  <a:pt x="2186" y="700"/>
                </a:lnTo>
                <a:lnTo>
                  <a:pt x="2182" y="752"/>
                </a:lnTo>
                <a:lnTo>
                  <a:pt x="2176" y="806"/>
                </a:lnTo>
                <a:lnTo>
                  <a:pt x="2168" y="862"/>
                </a:lnTo>
                <a:lnTo>
                  <a:pt x="2158" y="918"/>
                </a:lnTo>
                <a:lnTo>
                  <a:pt x="2146" y="976"/>
                </a:lnTo>
                <a:lnTo>
                  <a:pt x="2130" y="1034"/>
                </a:lnTo>
                <a:lnTo>
                  <a:pt x="2112" y="1094"/>
                </a:lnTo>
                <a:lnTo>
                  <a:pt x="2092" y="1156"/>
                </a:lnTo>
                <a:lnTo>
                  <a:pt x="2112" y="1122"/>
                </a:lnTo>
                <a:lnTo>
                  <a:pt x="2136" y="1080"/>
                </a:lnTo>
                <a:lnTo>
                  <a:pt x="2164" y="1026"/>
                </a:lnTo>
                <a:lnTo>
                  <a:pt x="2192" y="958"/>
                </a:lnTo>
                <a:lnTo>
                  <a:pt x="2206" y="922"/>
                </a:lnTo>
                <a:lnTo>
                  <a:pt x="2220" y="882"/>
                </a:lnTo>
                <a:lnTo>
                  <a:pt x="2232" y="838"/>
                </a:lnTo>
                <a:lnTo>
                  <a:pt x="2244" y="794"/>
                </a:lnTo>
                <a:lnTo>
                  <a:pt x="2254" y="748"/>
                </a:lnTo>
                <a:lnTo>
                  <a:pt x="2262" y="700"/>
                </a:lnTo>
                <a:lnTo>
                  <a:pt x="2600" y="694"/>
                </a:lnTo>
                <a:lnTo>
                  <a:pt x="2604" y="736"/>
                </a:lnTo>
                <a:lnTo>
                  <a:pt x="2606" y="782"/>
                </a:lnTo>
                <a:lnTo>
                  <a:pt x="2604" y="830"/>
                </a:lnTo>
                <a:lnTo>
                  <a:pt x="2602" y="878"/>
                </a:lnTo>
                <a:lnTo>
                  <a:pt x="2596" y="926"/>
                </a:lnTo>
                <a:lnTo>
                  <a:pt x="2590" y="976"/>
                </a:lnTo>
                <a:lnTo>
                  <a:pt x="2582" y="1022"/>
                </a:lnTo>
                <a:lnTo>
                  <a:pt x="2572" y="1068"/>
                </a:lnTo>
                <a:lnTo>
                  <a:pt x="2634" y="1070"/>
                </a:lnTo>
                <a:lnTo>
                  <a:pt x="2694" y="1066"/>
                </a:lnTo>
                <a:lnTo>
                  <a:pt x="2752" y="1060"/>
                </a:lnTo>
                <a:lnTo>
                  <a:pt x="2808" y="1050"/>
                </a:lnTo>
                <a:lnTo>
                  <a:pt x="2862" y="1038"/>
                </a:lnTo>
                <a:lnTo>
                  <a:pt x="2914" y="1022"/>
                </a:lnTo>
                <a:lnTo>
                  <a:pt x="2962" y="1004"/>
                </a:lnTo>
                <a:lnTo>
                  <a:pt x="3010" y="982"/>
                </a:lnTo>
                <a:lnTo>
                  <a:pt x="3054" y="958"/>
                </a:lnTo>
                <a:lnTo>
                  <a:pt x="3096" y="932"/>
                </a:lnTo>
                <a:lnTo>
                  <a:pt x="3136" y="904"/>
                </a:lnTo>
                <a:lnTo>
                  <a:pt x="3174" y="874"/>
                </a:lnTo>
                <a:lnTo>
                  <a:pt x="3208" y="842"/>
                </a:lnTo>
                <a:lnTo>
                  <a:pt x="3242" y="808"/>
                </a:lnTo>
                <a:lnTo>
                  <a:pt x="3272" y="772"/>
                </a:lnTo>
                <a:lnTo>
                  <a:pt x="3300" y="736"/>
                </a:lnTo>
                <a:lnTo>
                  <a:pt x="3218" y="716"/>
                </a:lnTo>
                <a:lnTo>
                  <a:pt x="3178" y="704"/>
                </a:lnTo>
                <a:lnTo>
                  <a:pt x="3140" y="692"/>
                </a:lnTo>
                <a:lnTo>
                  <a:pt x="3102" y="678"/>
                </a:lnTo>
                <a:lnTo>
                  <a:pt x="3068" y="662"/>
                </a:lnTo>
                <a:lnTo>
                  <a:pt x="3036" y="644"/>
                </a:lnTo>
                <a:lnTo>
                  <a:pt x="3006" y="624"/>
                </a:lnTo>
                <a:lnTo>
                  <a:pt x="3114" y="608"/>
                </a:lnTo>
                <a:lnTo>
                  <a:pt x="3222" y="590"/>
                </a:lnTo>
                <a:lnTo>
                  <a:pt x="3276" y="580"/>
                </a:lnTo>
                <a:lnTo>
                  <a:pt x="3326" y="570"/>
                </a:lnTo>
                <a:lnTo>
                  <a:pt x="3378" y="556"/>
                </a:lnTo>
                <a:lnTo>
                  <a:pt x="3426" y="540"/>
                </a:lnTo>
                <a:close/>
                <a:moveTo>
                  <a:pt x="2788" y="444"/>
                </a:moveTo>
                <a:lnTo>
                  <a:pt x="2788" y="444"/>
                </a:lnTo>
                <a:lnTo>
                  <a:pt x="2774" y="442"/>
                </a:lnTo>
                <a:lnTo>
                  <a:pt x="2762" y="438"/>
                </a:lnTo>
                <a:lnTo>
                  <a:pt x="2752" y="432"/>
                </a:lnTo>
                <a:lnTo>
                  <a:pt x="2742" y="424"/>
                </a:lnTo>
                <a:lnTo>
                  <a:pt x="2734" y="414"/>
                </a:lnTo>
                <a:lnTo>
                  <a:pt x="2728" y="404"/>
                </a:lnTo>
                <a:lnTo>
                  <a:pt x="2724" y="392"/>
                </a:lnTo>
                <a:lnTo>
                  <a:pt x="2722" y="378"/>
                </a:lnTo>
                <a:lnTo>
                  <a:pt x="2724" y="364"/>
                </a:lnTo>
                <a:lnTo>
                  <a:pt x="2728" y="352"/>
                </a:lnTo>
                <a:lnTo>
                  <a:pt x="2734" y="342"/>
                </a:lnTo>
                <a:lnTo>
                  <a:pt x="2742" y="332"/>
                </a:lnTo>
                <a:lnTo>
                  <a:pt x="2752" y="324"/>
                </a:lnTo>
                <a:lnTo>
                  <a:pt x="2762" y="318"/>
                </a:lnTo>
                <a:lnTo>
                  <a:pt x="2774" y="314"/>
                </a:lnTo>
                <a:lnTo>
                  <a:pt x="2788" y="312"/>
                </a:lnTo>
                <a:lnTo>
                  <a:pt x="2802" y="314"/>
                </a:lnTo>
                <a:lnTo>
                  <a:pt x="2814" y="318"/>
                </a:lnTo>
                <a:lnTo>
                  <a:pt x="2824" y="324"/>
                </a:lnTo>
                <a:lnTo>
                  <a:pt x="2834" y="332"/>
                </a:lnTo>
                <a:lnTo>
                  <a:pt x="2842" y="342"/>
                </a:lnTo>
                <a:lnTo>
                  <a:pt x="2848" y="352"/>
                </a:lnTo>
                <a:lnTo>
                  <a:pt x="2852" y="364"/>
                </a:lnTo>
                <a:lnTo>
                  <a:pt x="2854" y="378"/>
                </a:lnTo>
                <a:lnTo>
                  <a:pt x="2852" y="392"/>
                </a:lnTo>
                <a:lnTo>
                  <a:pt x="2848" y="404"/>
                </a:lnTo>
                <a:lnTo>
                  <a:pt x="2842" y="414"/>
                </a:lnTo>
                <a:lnTo>
                  <a:pt x="2834" y="424"/>
                </a:lnTo>
                <a:lnTo>
                  <a:pt x="2824" y="432"/>
                </a:lnTo>
                <a:lnTo>
                  <a:pt x="2814" y="438"/>
                </a:lnTo>
                <a:lnTo>
                  <a:pt x="2802" y="442"/>
                </a:lnTo>
                <a:lnTo>
                  <a:pt x="2788" y="44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869" name="KSO_GT6"/>
          <p:cNvSpPr>
            <a:spLocks noChangeArrowheads="1"/>
          </p:cNvSpPr>
          <p:nvPr/>
        </p:nvSpPr>
        <p:spPr bwMode="auto">
          <a:xfrm>
            <a:off x="6654800" y="5080000"/>
            <a:ext cx="1360488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善念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0" name="KSO_GT5"/>
          <p:cNvSpPr>
            <a:spLocks noChangeArrowheads="1"/>
          </p:cNvSpPr>
          <p:nvPr/>
        </p:nvSpPr>
        <p:spPr bwMode="auto">
          <a:xfrm>
            <a:off x="4933950" y="5080000"/>
            <a:ext cx="1360488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同理心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1" name="KSO_GT4"/>
          <p:cNvSpPr>
            <a:spLocks noChangeArrowheads="1"/>
          </p:cNvSpPr>
          <p:nvPr/>
        </p:nvSpPr>
        <p:spPr bwMode="auto">
          <a:xfrm>
            <a:off x="3208338" y="5080000"/>
            <a:ext cx="1362075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成就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2" name="KSO_GT3"/>
          <p:cNvSpPr>
            <a:spLocks noChangeArrowheads="1"/>
          </p:cNvSpPr>
          <p:nvPr/>
        </p:nvSpPr>
        <p:spPr bwMode="auto">
          <a:xfrm>
            <a:off x="665480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驾驭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3" name="KSO_GT2"/>
          <p:cNvSpPr>
            <a:spLocks noChangeArrowheads="1"/>
          </p:cNvSpPr>
          <p:nvPr/>
        </p:nvSpPr>
        <p:spPr bwMode="auto">
          <a:xfrm>
            <a:off x="493395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自我认知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4" name="KSO_GT1"/>
          <p:cNvSpPr>
            <a:spLocks noChangeArrowheads="1"/>
          </p:cNvSpPr>
          <p:nvPr/>
        </p:nvSpPr>
        <p:spPr bwMode="auto">
          <a:xfrm>
            <a:off x="3208338" y="1601788"/>
            <a:ext cx="1362075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5" name="KSO_GT2"/>
          <p:cNvSpPr>
            <a:spLocks noChangeArrowheads="1"/>
          </p:cNvSpPr>
          <p:nvPr/>
        </p:nvSpPr>
        <p:spPr bwMode="auto">
          <a:xfrm>
            <a:off x="493395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自我认知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6" name="KSO_GT1"/>
          <p:cNvSpPr>
            <a:spLocks noChangeArrowheads="1"/>
          </p:cNvSpPr>
          <p:nvPr/>
        </p:nvSpPr>
        <p:spPr bwMode="auto">
          <a:xfrm>
            <a:off x="3208338" y="1601788"/>
            <a:ext cx="1362075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7" name="KSO_GT3"/>
          <p:cNvSpPr>
            <a:spLocks noChangeArrowheads="1"/>
          </p:cNvSpPr>
          <p:nvPr/>
        </p:nvSpPr>
        <p:spPr bwMode="auto">
          <a:xfrm>
            <a:off x="665480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驾驭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8" name="KSO_GT2"/>
          <p:cNvSpPr>
            <a:spLocks noChangeArrowheads="1"/>
          </p:cNvSpPr>
          <p:nvPr/>
        </p:nvSpPr>
        <p:spPr bwMode="auto">
          <a:xfrm>
            <a:off x="493395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自我认知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9" name="KSO_GT1"/>
          <p:cNvSpPr>
            <a:spLocks noChangeArrowheads="1"/>
          </p:cNvSpPr>
          <p:nvPr/>
        </p:nvSpPr>
        <p:spPr bwMode="auto">
          <a:xfrm>
            <a:off x="3208338" y="1601788"/>
            <a:ext cx="1362075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0" name="KSO_GT4"/>
          <p:cNvSpPr>
            <a:spLocks noChangeArrowheads="1"/>
          </p:cNvSpPr>
          <p:nvPr/>
        </p:nvSpPr>
        <p:spPr bwMode="auto">
          <a:xfrm>
            <a:off x="3208338" y="5080000"/>
            <a:ext cx="1362075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成就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1" name="KSO_GT3"/>
          <p:cNvSpPr>
            <a:spLocks noChangeArrowheads="1"/>
          </p:cNvSpPr>
          <p:nvPr/>
        </p:nvSpPr>
        <p:spPr bwMode="auto">
          <a:xfrm>
            <a:off x="665480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驾驭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2" name="KSO_GT2"/>
          <p:cNvSpPr>
            <a:spLocks noChangeArrowheads="1"/>
          </p:cNvSpPr>
          <p:nvPr/>
        </p:nvSpPr>
        <p:spPr bwMode="auto">
          <a:xfrm>
            <a:off x="493395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自我认知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3" name="KSO_GT1"/>
          <p:cNvSpPr>
            <a:spLocks noChangeArrowheads="1"/>
          </p:cNvSpPr>
          <p:nvPr/>
        </p:nvSpPr>
        <p:spPr bwMode="auto">
          <a:xfrm>
            <a:off x="3208338" y="1601788"/>
            <a:ext cx="1362075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4" name="KSO_GT5"/>
          <p:cNvSpPr>
            <a:spLocks noChangeArrowheads="1"/>
          </p:cNvSpPr>
          <p:nvPr/>
        </p:nvSpPr>
        <p:spPr bwMode="auto">
          <a:xfrm>
            <a:off x="4933950" y="5080000"/>
            <a:ext cx="1360488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同理心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5" name="KSO_GT4"/>
          <p:cNvSpPr>
            <a:spLocks noChangeArrowheads="1"/>
          </p:cNvSpPr>
          <p:nvPr/>
        </p:nvSpPr>
        <p:spPr bwMode="auto">
          <a:xfrm>
            <a:off x="3208338" y="5080000"/>
            <a:ext cx="1362075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成就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6" name="KSO_GT3"/>
          <p:cNvSpPr>
            <a:spLocks noChangeArrowheads="1"/>
          </p:cNvSpPr>
          <p:nvPr/>
        </p:nvSpPr>
        <p:spPr bwMode="auto">
          <a:xfrm>
            <a:off x="665480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驾驭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7" name="KSO_GT2"/>
          <p:cNvSpPr>
            <a:spLocks noChangeArrowheads="1"/>
          </p:cNvSpPr>
          <p:nvPr/>
        </p:nvSpPr>
        <p:spPr bwMode="auto">
          <a:xfrm>
            <a:off x="493395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自我认知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8" name="KSO_GT1"/>
          <p:cNvSpPr>
            <a:spLocks noChangeArrowheads="1"/>
          </p:cNvSpPr>
          <p:nvPr/>
        </p:nvSpPr>
        <p:spPr bwMode="auto">
          <a:xfrm>
            <a:off x="3208338" y="1601788"/>
            <a:ext cx="1362075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9" name="KSO_GT6"/>
          <p:cNvSpPr>
            <a:spLocks noChangeArrowheads="1"/>
          </p:cNvSpPr>
          <p:nvPr/>
        </p:nvSpPr>
        <p:spPr bwMode="auto">
          <a:xfrm>
            <a:off x="6654800" y="5080000"/>
            <a:ext cx="1360488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善念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90" name="KSO_GT5"/>
          <p:cNvSpPr>
            <a:spLocks noChangeArrowheads="1"/>
          </p:cNvSpPr>
          <p:nvPr/>
        </p:nvSpPr>
        <p:spPr bwMode="auto">
          <a:xfrm>
            <a:off x="4933950" y="5080000"/>
            <a:ext cx="1360488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同理心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91" name="KSO_GT4"/>
          <p:cNvSpPr>
            <a:spLocks noChangeArrowheads="1"/>
          </p:cNvSpPr>
          <p:nvPr/>
        </p:nvSpPr>
        <p:spPr bwMode="auto">
          <a:xfrm>
            <a:off x="3208338" y="5080000"/>
            <a:ext cx="1362075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成就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92" name="KSO_GT3"/>
          <p:cNvSpPr>
            <a:spLocks noChangeArrowheads="1"/>
          </p:cNvSpPr>
          <p:nvPr/>
        </p:nvSpPr>
        <p:spPr bwMode="auto">
          <a:xfrm>
            <a:off x="665480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驾驭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93" name="KSO_GT2"/>
          <p:cNvSpPr>
            <a:spLocks noChangeArrowheads="1"/>
          </p:cNvSpPr>
          <p:nvPr/>
        </p:nvSpPr>
        <p:spPr bwMode="auto">
          <a:xfrm>
            <a:off x="493395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自我认知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94" name="KSO_GT1"/>
          <p:cNvSpPr>
            <a:spLocks noChangeArrowheads="1"/>
          </p:cNvSpPr>
          <p:nvPr/>
        </p:nvSpPr>
        <p:spPr bwMode="auto">
          <a:xfrm>
            <a:off x="3208338" y="1601788"/>
            <a:ext cx="1362075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95" name="KSO_GT2"/>
          <p:cNvSpPr>
            <a:spLocks noChangeArrowheads="1"/>
          </p:cNvSpPr>
          <p:nvPr/>
        </p:nvSpPr>
        <p:spPr bwMode="auto">
          <a:xfrm>
            <a:off x="493395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自我认知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96" name="KSO_GT1"/>
          <p:cNvSpPr>
            <a:spLocks noChangeArrowheads="1"/>
          </p:cNvSpPr>
          <p:nvPr/>
        </p:nvSpPr>
        <p:spPr bwMode="auto">
          <a:xfrm>
            <a:off x="3208338" y="1601788"/>
            <a:ext cx="1362075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97" name="KSO_GT3"/>
          <p:cNvSpPr>
            <a:spLocks noChangeArrowheads="1"/>
          </p:cNvSpPr>
          <p:nvPr/>
        </p:nvSpPr>
        <p:spPr bwMode="auto">
          <a:xfrm>
            <a:off x="665480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驾驭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98" name="KSO_GT2"/>
          <p:cNvSpPr>
            <a:spLocks noChangeArrowheads="1"/>
          </p:cNvSpPr>
          <p:nvPr/>
        </p:nvSpPr>
        <p:spPr bwMode="auto">
          <a:xfrm>
            <a:off x="493395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自我认知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99" name="KSO_GT1"/>
          <p:cNvSpPr>
            <a:spLocks noChangeArrowheads="1"/>
          </p:cNvSpPr>
          <p:nvPr/>
        </p:nvSpPr>
        <p:spPr bwMode="auto">
          <a:xfrm>
            <a:off x="3208338" y="1601788"/>
            <a:ext cx="1362075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900" name="KSO_GT6"/>
          <p:cNvSpPr>
            <a:spLocks noChangeArrowheads="1"/>
          </p:cNvSpPr>
          <p:nvPr/>
        </p:nvSpPr>
        <p:spPr bwMode="auto">
          <a:xfrm>
            <a:off x="6654800" y="5080000"/>
            <a:ext cx="1360488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善念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901" name="KSO_GT3"/>
          <p:cNvSpPr>
            <a:spLocks noChangeArrowheads="1"/>
          </p:cNvSpPr>
          <p:nvPr/>
        </p:nvSpPr>
        <p:spPr bwMode="auto">
          <a:xfrm>
            <a:off x="665480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驾驭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902" name="KSO_GT2"/>
          <p:cNvSpPr>
            <a:spLocks noChangeArrowheads="1"/>
          </p:cNvSpPr>
          <p:nvPr/>
        </p:nvSpPr>
        <p:spPr bwMode="auto">
          <a:xfrm>
            <a:off x="493395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自我认知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903" name="KSO_GT1"/>
          <p:cNvSpPr>
            <a:spLocks noChangeArrowheads="1"/>
          </p:cNvSpPr>
          <p:nvPr/>
        </p:nvSpPr>
        <p:spPr bwMode="auto">
          <a:xfrm>
            <a:off x="3208338" y="1601788"/>
            <a:ext cx="1362075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904" name="KSO_GT5"/>
          <p:cNvSpPr>
            <a:spLocks noChangeArrowheads="1"/>
          </p:cNvSpPr>
          <p:nvPr/>
        </p:nvSpPr>
        <p:spPr bwMode="auto">
          <a:xfrm>
            <a:off x="4933950" y="5080000"/>
            <a:ext cx="1360488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同理心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905" name="KSO_GT6"/>
          <p:cNvSpPr>
            <a:spLocks noChangeArrowheads="1"/>
          </p:cNvSpPr>
          <p:nvPr/>
        </p:nvSpPr>
        <p:spPr bwMode="auto">
          <a:xfrm>
            <a:off x="6654800" y="5080000"/>
            <a:ext cx="1360488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善念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906" name="KSO_GT3"/>
          <p:cNvSpPr>
            <a:spLocks noChangeArrowheads="1"/>
          </p:cNvSpPr>
          <p:nvPr/>
        </p:nvSpPr>
        <p:spPr bwMode="auto">
          <a:xfrm>
            <a:off x="665480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驾驭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907" name="KSO_GT2"/>
          <p:cNvSpPr>
            <a:spLocks noChangeArrowheads="1"/>
          </p:cNvSpPr>
          <p:nvPr/>
        </p:nvSpPr>
        <p:spPr bwMode="auto">
          <a:xfrm>
            <a:off x="493395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自我认知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908" name="KSO_GT1"/>
          <p:cNvSpPr>
            <a:spLocks noChangeArrowheads="1"/>
          </p:cNvSpPr>
          <p:nvPr/>
        </p:nvSpPr>
        <p:spPr bwMode="auto">
          <a:xfrm>
            <a:off x="3208338" y="1601788"/>
            <a:ext cx="1362075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909" name="KSO_GT4"/>
          <p:cNvSpPr>
            <a:spLocks noChangeArrowheads="1"/>
          </p:cNvSpPr>
          <p:nvPr/>
        </p:nvSpPr>
        <p:spPr bwMode="auto">
          <a:xfrm>
            <a:off x="2922905" y="5080000"/>
            <a:ext cx="1647825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开闭原则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类的单一原则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910" name="KSO_GT5"/>
          <p:cNvSpPr>
            <a:spLocks noChangeArrowheads="1"/>
          </p:cNvSpPr>
          <p:nvPr/>
        </p:nvSpPr>
        <p:spPr bwMode="auto">
          <a:xfrm>
            <a:off x="4933950" y="5080000"/>
            <a:ext cx="1360488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里氏替换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依赖倒置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911" name="KSO_GT6"/>
          <p:cNvSpPr>
            <a:spLocks noChangeArrowheads="1"/>
          </p:cNvSpPr>
          <p:nvPr/>
        </p:nvSpPr>
        <p:spPr bwMode="auto">
          <a:xfrm>
            <a:off x="6654800" y="5080000"/>
            <a:ext cx="1360488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组合原理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迪米特法则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912" name="KSO_GT3"/>
          <p:cNvSpPr>
            <a:spLocks noChangeArrowheads="1"/>
          </p:cNvSpPr>
          <p:nvPr/>
        </p:nvSpPr>
        <p:spPr bwMode="auto">
          <a:xfrm>
            <a:off x="665480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913" name="KSO_GT2"/>
          <p:cNvSpPr>
            <a:spLocks noChangeArrowheads="1"/>
          </p:cNvSpPr>
          <p:nvPr/>
        </p:nvSpPr>
        <p:spPr bwMode="auto">
          <a:xfrm>
            <a:off x="493395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914" name="KSO_GT1"/>
          <p:cNvSpPr>
            <a:spLocks noChangeArrowheads="1"/>
          </p:cNvSpPr>
          <p:nvPr/>
        </p:nvSpPr>
        <p:spPr bwMode="auto">
          <a:xfrm>
            <a:off x="3208338" y="1601788"/>
            <a:ext cx="1362075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14382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179" name="Group 3"/>
          <p:cNvGrpSpPr/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50192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0193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0180" name="矩形 15"/>
          <p:cNvSpPr>
            <a:spLocks noChangeArrowheads="1"/>
          </p:cNvSpPr>
          <p:nvPr/>
        </p:nvSpPr>
        <p:spPr bwMode="auto">
          <a:xfrm>
            <a:off x="1217613" y="2044700"/>
            <a:ext cx="2301875" cy="34528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</a:rPr>
              <a:t>地区卡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0181" name="直角三角形 3"/>
          <p:cNvSpPr/>
          <p:nvPr/>
        </p:nvSpPr>
        <p:spPr bwMode="auto">
          <a:xfrm rot="-361567" flipH="1" flipV="1">
            <a:off x="3536950" y="2436813"/>
            <a:ext cx="687388" cy="2052637"/>
          </a:xfrm>
          <a:custGeom>
            <a:avLst/>
            <a:gdLst>
              <a:gd name="T0" fmla="*/ 69335 w 1226942"/>
              <a:gd name="T1" fmla="*/ 1272328 h 2861828"/>
              <a:gd name="T2" fmla="*/ 0 w 1226942"/>
              <a:gd name="T3" fmla="*/ 0 h 2861828"/>
              <a:gd name="T4" fmla="*/ 385103 w 1226942"/>
              <a:gd name="T5" fmla="*/ 1472247 h 2861828"/>
              <a:gd name="T6" fmla="*/ 69335 w 1226942"/>
              <a:gd name="T7" fmla="*/ 1272328 h 2861828"/>
              <a:gd name="T8" fmla="*/ 0 60000 65536"/>
              <a:gd name="T9" fmla="*/ 0 60000 65536"/>
              <a:gd name="T10" fmla="*/ 0 60000 65536"/>
              <a:gd name="T11" fmla="*/ 0 60000 65536"/>
              <a:gd name="T12" fmla="*/ 0 w 1226942"/>
              <a:gd name="T13" fmla="*/ 0 h 2861828"/>
              <a:gd name="T14" fmla="*/ 1226942 w 1226942"/>
              <a:gd name="T15" fmla="*/ 2861828 h 28618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6942" h="2861828">
                <a:moveTo>
                  <a:pt x="220901" y="2473216"/>
                </a:moveTo>
                <a:lnTo>
                  <a:pt x="0" y="0"/>
                </a:lnTo>
                <a:lnTo>
                  <a:pt x="1226935" y="2861828"/>
                </a:lnTo>
                <a:cubicBezTo>
                  <a:pt x="1230036" y="2854101"/>
                  <a:pt x="241219" y="2482062"/>
                  <a:pt x="220901" y="2473216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0182" name="直角三角形 3"/>
          <p:cNvSpPr/>
          <p:nvPr/>
        </p:nvSpPr>
        <p:spPr bwMode="auto">
          <a:xfrm rot="14975202" flipH="1">
            <a:off x="2369344" y="3228182"/>
            <a:ext cx="693737" cy="3327400"/>
          </a:xfrm>
          <a:custGeom>
            <a:avLst/>
            <a:gdLst>
              <a:gd name="T0" fmla="*/ 352338 w 986616"/>
              <a:gd name="T1" fmla="*/ 2226754 h 4971945"/>
              <a:gd name="T2" fmla="*/ 0 w 986616"/>
              <a:gd name="T3" fmla="*/ 0 h 4971945"/>
              <a:gd name="T4" fmla="*/ 487786 w 986616"/>
              <a:gd name="T5" fmla="*/ 2037332 h 4971945"/>
              <a:gd name="T6" fmla="*/ 352338 w 986616"/>
              <a:gd name="T7" fmla="*/ 2226754 h 4971945"/>
              <a:gd name="T8" fmla="*/ 0 60000 65536"/>
              <a:gd name="T9" fmla="*/ 0 60000 65536"/>
              <a:gd name="T10" fmla="*/ 0 60000 65536"/>
              <a:gd name="T11" fmla="*/ 0 60000 65536"/>
              <a:gd name="T12" fmla="*/ 0 w 986616"/>
              <a:gd name="T13" fmla="*/ 0 h 4971945"/>
              <a:gd name="T14" fmla="*/ 986616 w 986616"/>
              <a:gd name="T15" fmla="*/ 4971945 h 49719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6616" h="4971945">
                <a:moveTo>
                  <a:pt x="712632" y="4971814"/>
                </a:moveTo>
                <a:cubicBezTo>
                  <a:pt x="722625" y="4904918"/>
                  <a:pt x="237544" y="1657271"/>
                  <a:pt x="0" y="0"/>
                </a:cubicBezTo>
                <a:lnTo>
                  <a:pt x="986589" y="4548878"/>
                </a:lnTo>
                <a:cubicBezTo>
                  <a:pt x="989690" y="4541151"/>
                  <a:pt x="732950" y="4980660"/>
                  <a:pt x="712632" y="4971814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0183" name="文本框 41"/>
          <p:cNvSpPr>
            <a:spLocks noChangeArrowheads="1"/>
          </p:cNvSpPr>
          <p:nvPr/>
        </p:nvSpPr>
        <p:spPr bwMode="auto">
          <a:xfrm rot="-1420098">
            <a:off x="781050" y="3028950"/>
            <a:ext cx="3265488" cy="2189163"/>
          </a:xfrm>
          <a:custGeom>
            <a:avLst/>
            <a:gdLst>
              <a:gd name="T0" fmla="*/ 4653859 w 2706307"/>
              <a:gd name="T1" fmla="*/ 0 h 1813587"/>
              <a:gd name="T2" fmla="*/ 4695348 w 2706307"/>
              <a:gd name="T3" fmla="*/ 3153880 h 1813587"/>
              <a:gd name="T4" fmla="*/ 0 w 2706307"/>
              <a:gd name="T5" fmla="*/ 2139927 h 1813587"/>
              <a:gd name="T6" fmla="*/ 954514 w 2706307"/>
              <a:gd name="T7" fmla="*/ 43603 h 1813587"/>
              <a:gd name="T8" fmla="*/ 0 60000 65536"/>
              <a:gd name="T9" fmla="*/ 0 60000 65536"/>
              <a:gd name="T10" fmla="*/ 0 60000 65536"/>
              <a:gd name="T11" fmla="*/ 0 60000 65536"/>
              <a:gd name="T12" fmla="*/ 0 w 2706307"/>
              <a:gd name="T13" fmla="*/ 0 h 1813587"/>
              <a:gd name="T14" fmla="*/ 2706307 w 2706307"/>
              <a:gd name="T15" fmla="*/ 1813587 h 1813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06307" h="1813587">
                <a:moveTo>
                  <a:pt x="2680243" y="0"/>
                </a:moveTo>
                <a:cubicBezTo>
                  <a:pt x="2676836" y="2358"/>
                  <a:pt x="2715746" y="1792520"/>
                  <a:pt x="2704138" y="1813587"/>
                </a:cubicBezTo>
                <a:lnTo>
                  <a:pt x="0" y="1230529"/>
                </a:lnTo>
                <a:cubicBezTo>
                  <a:pt x="141902" y="912195"/>
                  <a:pt x="407821" y="343407"/>
                  <a:pt x="549723" y="25074"/>
                </a:cubicBezTo>
                <a:lnTo>
                  <a:pt x="2680243" y="0"/>
                </a:ln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24000" tIns="62400" rIns="62400" bIns="480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封装指的是把一些基本类型数据和操作数据的方法装起来</a:t>
            </a:r>
            <a:endParaRPr lang="zh-CN" altLang="en-US" sz="2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184" name="矩形 19"/>
          <p:cNvSpPr>
            <a:spLocks noChangeArrowheads="1"/>
          </p:cNvSpPr>
          <p:nvPr/>
        </p:nvSpPr>
        <p:spPr bwMode="auto">
          <a:xfrm>
            <a:off x="4724400" y="2044700"/>
            <a:ext cx="2303463" cy="34528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</a:rPr>
              <a:t>地区卡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0185" name="直角三角形 3"/>
          <p:cNvSpPr/>
          <p:nvPr/>
        </p:nvSpPr>
        <p:spPr bwMode="auto">
          <a:xfrm rot="-361567" flipH="1" flipV="1">
            <a:off x="7042150" y="2436813"/>
            <a:ext cx="690563" cy="2052637"/>
          </a:xfrm>
          <a:custGeom>
            <a:avLst/>
            <a:gdLst>
              <a:gd name="T0" fmla="*/ 69977 w 1226942"/>
              <a:gd name="T1" fmla="*/ 1272328 h 2861828"/>
              <a:gd name="T2" fmla="*/ 0 w 1226942"/>
              <a:gd name="T3" fmla="*/ 0 h 2861828"/>
              <a:gd name="T4" fmla="*/ 388669 w 1226942"/>
              <a:gd name="T5" fmla="*/ 1472247 h 2861828"/>
              <a:gd name="T6" fmla="*/ 69977 w 1226942"/>
              <a:gd name="T7" fmla="*/ 1272328 h 2861828"/>
              <a:gd name="T8" fmla="*/ 0 60000 65536"/>
              <a:gd name="T9" fmla="*/ 0 60000 65536"/>
              <a:gd name="T10" fmla="*/ 0 60000 65536"/>
              <a:gd name="T11" fmla="*/ 0 60000 65536"/>
              <a:gd name="T12" fmla="*/ 0 w 1226942"/>
              <a:gd name="T13" fmla="*/ 0 h 2861828"/>
              <a:gd name="T14" fmla="*/ 1226942 w 1226942"/>
              <a:gd name="T15" fmla="*/ 2861828 h 28618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6942" h="2861828">
                <a:moveTo>
                  <a:pt x="220901" y="2473216"/>
                </a:moveTo>
                <a:lnTo>
                  <a:pt x="0" y="0"/>
                </a:lnTo>
                <a:lnTo>
                  <a:pt x="1226935" y="2861828"/>
                </a:lnTo>
                <a:cubicBezTo>
                  <a:pt x="1230036" y="2854101"/>
                  <a:pt x="241219" y="2482062"/>
                  <a:pt x="220901" y="2473216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0186" name="直角三角形 3"/>
          <p:cNvSpPr/>
          <p:nvPr/>
        </p:nvSpPr>
        <p:spPr bwMode="auto">
          <a:xfrm rot="14975202" flipH="1">
            <a:off x="5875338" y="3228975"/>
            <a:ext cx="693737" cy="3325813"/>
          </a:xfrm>
          <a:custGeom>
            <a:avLst/>
            <a:gdLst>
              <a:gd name="T0" fmla="*/ 352338 w 986616"/>
              <a:gd name="T1" fmla="*/ 2224630 h 4971945"/>
              <a:gd name="T2" fmla="*/ 0 w 986616"/>
              <a:gd name="T3" fmla="*/ 0 h 4971945"/>
              <a:gd name="T4" fmla="*/ 487786 w 986616"/>
              <a:gd name="T5" fmla="*/ 2035389 h 4971945"/>
              <a:gd name="T6" fmla="*/ 352338 w 986616"/>
              <a:gd name="T7" fmla="*/ 2224630 h 4971945"/>
              <a:gd name="T8" fmla="*/ 0 60000 65536"/>
              <a:gd name="T9" fmla="*/ 0 60000 65536"/>
              <a:gd name="T10" fmla="*/ 0 60000 65536"/>
              <a:gd name="T11" fmla="*/ 0 60000 65536"/>
              <a:gd name="T12" fmla="*/ 0 w 986616"/>
              <a:gd name="T13" fmla="*/ 0 h 4971945"/>
              <a:gd name="T14" fmla="*/ 986616 w 986616"/>
              <a:gd name="T15" fmla="*/ 4971945 h 49719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6616" h="4971945">
                <a:moveTo>
                  <a:pt x="712632" y="4971814"/>
                </a:moveTo>
                <a:cubicBezTo>
                  <a:pt x="722625" y="4904918"/>
                  <a:pt x="237544" y="1657271"/>
                  <a:pt x="0" y="0"/>
                </a:cubicBezTo>
                <a:lnTo>
                  <a:pt x="986589" y="4548878"/>
                </a:lnTo>
                <a:cubicBezTo>
                  <a:pt x="989690" y="4541151"/>
                  <a:pt x="732950" y="4980660"/>
                  <a:pt x="712632" y="4971814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0187" name="文本框 48"/>
          <p:cNvSpPr>
            <a:spLocks noChangeArrowheads="1"/>
          </p:cNvSpPr>
          <p:nvPr/>
        </p:nvSpPr>
        <p:spPr bwMode="auto">
          <a:xfrm rot="-1420098">
            <a:off x="4286250" y="3028950"/>
            <a:ext cx="3265488" cy="2189163"/>
          </a:xfrm>
          <a:custGeom>
            <a:avLst/>
            <a:gdLst>
              <a:gd name="T0" fmla="*/ 4653859 w 2706307"/>
              <a:gd name="T1" fmla="*/ 0 h 1813587"/>
              <a:gd name="T2" fmla="*/ 4695348 w 2706307"/>
              <a:gd name="T3" fmla="*/ 3153880 h 1813587"/>
              <a:gd name="T4" fmla="*/ 0 w 2706307"/>
              <a:gd name="T5" fmla="*/ 2139927 h 1813587"/>
              <a:gd name="T6" fmla="*/ 954514 w 2706307"/>
              <a:gd name="T7" fmla="*/ 43603 h 1813587"/>
              <a:gd name="T8" fmla="*/ 0 60000 65536"/>
              <a:gd name="T9" fmla="*/ 0 60000 65536"/>
              <a:gd name="T10" fmla="*/ 0 60000 65536"/>
              <a:gd name="T11" fmla="*/ 0 60000 65536"/>
              <a:gd name="T12" fmla="*/ 0 w 2706307"/>
              <a:gd name="T13" fmla="*/ 0 h 1813587"/>
              <a:gd name="T14" fmla="*/ 2706307 w 2706307"/>
              <a:gd name="T15" fmla="*/ 1813587 h 1813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06307" h="1813587">
                <a:moveTo>
                  <a:pt x="2680243" y="0"/>
                </a:moveTo>
                <a:cubicBezTo>
                  <a:pt x="2676836" y="2358"/>
                  <a:pt x="2715746" y="1792520"/>
                  <a:pt x="2704138" y="1813587"/>
                </a:cubicBezTo>
                <a:lnTo>
                  <a:pt x="0" y="1230529"/>
                </a:lnTo>
                <a:cubicBezTo>
                  <a:pt x="141902" y="912195"/>
                  <a:pt x="407821" y="343407"/>
                  <a:pt x="549723" y="25074"/>
                </a:cubicBezTo>
                <a:lnTo>
                  <a:pt x="2680243" y="0"/>
                </a:ln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24000" tIns="62400" rIns="62400" bIns="480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封装体现的是类与对象的集合，封装了变化点，减少了依赖性</a:t>
            </a:r>
            <a:endParaRPr lang="zh-CN" altLang="en-US" sz="2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188" name="矩形 23"/>
          <p:cNvSpPr>
            <a:spLocks noChangeArrowheads="1"/>
          </p:cNvSpPr>
          <p:nvPr/>
        </p:nvSpPr>
        <p:spPr bwMode="auto">
          <a:xfrm>
            <a:off x="8229600" y="2044700"/>
            <a:ext cx="2303463" cy="34528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</a:rPr>
              <a:t>地区卡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0189" name="直角三角形 3"/>
          <p:cNvSpPr/>
          <p:nvPr/>
        </p:nvSpPr>
        <p:spPr bwMode="auto">
          <a:xfrm rot="-361567" flipH="1" flipV="1">
            <a:off x="10548938" y="2436813"/>
            <a:ext cx="688975" cy="2052637"/>
          </a:xfrm>
          <a:custGeom>
            <a:avLst/>
            <a:gdLst>
              <a:gd name="T0" fmla="*/ 69655 w 1226942"/>
              <a:gd name="T1" fmla="*/ 1272328 h 2861828"/>
              <a:gd name="T2" fmla="*/ 0 w 1226942"/>
              <a:gd name="T3" fmla="*/ 0 h 2861828"/>
              <a:gd name="T4" fmla="*/ 386884 w 1226942"/>
              <a:gd name="T5" fmla="*/ 1472247 h 2861828"/>
              <a:gd name="T6" fmla="*/ 69655 w 1226942"/>
              <a:gd name="T7" fmla="*/ 1272328 h 2861828"/>
              <a:gd name="T8" fmla="*/ 0 60000 65536"/>
              <a:gd name="T9" fmla="*/ 0 60000 65536"/>
              <a:gd name="T10" fmla="*/ 0 60000 65536"/>
              <a:gd name="T11" fmla="*/ 0 60000 65536"/>
              <a:gd name="T12" fmla="*/ 0 w 1226942"/>
              <a:gd name="T13" fmla="*/ 0 h 2861828"/>
              <a:gd name="T14" fmla="*/ 1226942 w 1226942"/>
              <a:gd name="T15" fmla="*/ 2861828 h 28618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6942" h="2861828">
                <a:moveTo>
                  <a:pt x="220901" y="2473216"/>
                </a:moveTo>
                <a:lnTo>
                  <a:pt x="0" y="0"/>
                </a:lnTo>
                <a:lnTo>
                  <a:pt x="1226935" y="2861828"/>
                </a:lnTo>
                <a:cubicBezTo>
                  <a:pt x="1230036" y="2854101"/>
                  <a:pt x="241219" y="2482062"/>
                  <a:pt x="220901" y="2473216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0190" name="直角三角形 3"/>
          <p:cNvSpPr/>
          <p:nvPr/>
        </p:nvSpPr>
        <p:spPr bwMode="auto">
          <a:xfrm rot="14975202" flipH="1">
            <a:off x="9380538" y="3228975"/>
            <a:ext cx="693737" cy="3325813"/>
          </a:xfrm>
          <a:custGeom>
            <a:avLst/>
            <a:gdLst>
              <a:gd name="T0" fmla="*/ 352338 w 986616"/>
              <a:gd name="T1" fmla="*/ 2224630 h 4971945"/>
              <a:gd name="T2" fmla="*/ 0 w 986616"/>
              <a:gd name="T3" fmla="*/ 0 h 4971945"/>
              <a:gd name="T4" fmla="*/ 487786 w 986616"/>
              <a:gd name="T5" fmla="*/ 2035389 h 4971945"/>
              <a:gd name="T6" fmla="*/ 352338 w 986616"/>
              <a:gd name="T7" fmla="*/ 2224630 h 4971945"/>
              <a:gd name="T8" fmla="*/ 0 60000 65536"/>
              <a:gd name="T9" fmla="*/ 0 60000 65536"/>
              <a:gd name="T10" fmla="*/ 0 60000 65536"/>
              <a:gd name="T11" fmla="*/ 0 60000 65536"/>
              <a:gd name="T12" fmla="*/ 0 w 986616"/>
              <a:gd name="T13" fmla="*/ 0 h 4971945"/>
              <a:gd name="T14" fmla="*/ 986616 w 986616"/>
              <a:gd name="T15" fmla="*/ 4971945 h 49719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6616" h="4971945">
                <a:moveTo>
                  <a:pt x="712632" y="4971814"/>
                </a:moveTo>
                <a:cubicBezTo>
                  <a:pt x="722625" y="4904918"/>
                  <a:pt x="237544" y="1657271"/>
                  <a:pt x="0" y="0"/>
                </a:cubicBezTo>
                <a:lnTo>
                  <a:pt x="986589" y="4548878"/>
                </a:lnTo>
                <a:cubicBezTo>
                  <a:pt x="989690" y="4541151"/>
                  <a:pt x="732950" y="4980660"/>
                  <a:pt x="712632" y="4971814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0191" name="文本框 18"/>
          <p:cNvSpPr>
            <a:spLocks noChangeArrowheads="1"/>
          </p:cNvSpPr>
          <p:nvPr/>
        </p:nvSpPr>
        <p:spPr bwMode="auto">
          <a:xfrm rot="-1420098">
            <a:off x="7793038" y="3028950"/>
            <a:ext cx="3267075" cy="2189163"/>
          </a:xfrm>
          <a:custGeom>
            <a:avLst/>
            <a:gdLst>
              <a:gd name="T0" fmla="*/ 4662913 w 2706307"/>
              <a:gd name="T1" fmla="*/ 0 h 1813587"/>
              <a:gd name="T2" fmla="*/ 4704483 w 2706307"/>
              <a:gd name="T3" fmla="*/ 3153880 h 1813587"/>
              <a:gd name="T4" fmla="*/ 0 w 2706307"/>
              <a:gd name="T5" fmla="*/ 2139927 h 1813587"/>
              <a:gd name="T6" fmla="*/ 956372 w 2706307"/>
              <a:gd name="T7" fmla="*/ 43603 h 1813587"/>
              <a:gd name="T8" fmla="*/ 0 60000 65536"/>
              <a:gd name="T9" fmla="*/ 0 60000 65536"/>
              <a:gd name="T10" fmla="*/ 0 60000 65536"/>
              <a:gd name="T11" fmla="*/ 0 60000 65536"/>
              <a:gd name="T12" fmla="*/ 0 w 2706307"/>
              <a:gd name="T13" fmla="*/ 0 h 1813587"/>
              <a:gd name="T14" fmla="*/ 2706307 w 2706307"/>
              <a:gd name="T15" fmla="*/ 1813587 h 1813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06307" h="1813587">
                <a:moveTo>
                  <a:pt x="2680243" y="0"/>
                </a:moveTo>
                <a:cubicBezTo>
                  <a:pt x="2676836" y="2358"/>
                  <a:pt x="2715746" y="1792520"/>
                  <a:pt x="2704138" y="1813587"/>
                </a:cubicBezTo>
                <a:lnTo>
                  <a:pt x="0" y="1230529"/>
                </a:lnTo>
                <a:cubicBezTo>
                  <a:pt x="141902" y="912195"/>
                  <a:pt x="407821" y="343407"/>
                  <a:pt x="549723" y="25074"/>
                </a:cubicBezTo>
                <a:lnTo>
                  <a:pt x="2680243" y="0"/>
                </a:ln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24000" tIns="62400" rIns="62400" bIns="480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封装的设计原理体现的是变化点的抽象，类之间的高聚合低耦合</a:t>
            </a:r>
            <a:endParaRPr lang="zh-CN" altLang="en-US" sz="2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14382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179" name="Group 3"/>
          <p:cNvGrpSpPr/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50192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0193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0180" name="矩形 15"/>
          <p:cNvSpPr>
            <a:spLocks noChangeArrowheads="1"/>
          </p:cNvSpPr>
          <p:nvPr/>
        </p:nvSpPr>
        <p:spPr bwMode="auto">
          <a:xfrm>
            <a:off x="1217613" y="2044700"/>
            <a:ext cx="2301875" cy="34528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</a:rPr>
              <a:t>地区卡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0181" name="直角三角形 3"/>
          <p:cNvSpPr/>
          <p:nvPr/>
        </p:nvSpPr>
        <p:spPr bwMode="auto">
          <a:xfrm rot="-361567" flipH="1" flipV="1">
            <a:off x="3536950" y="2436813"/>
            <a:ext cx="687388" cy="2052637"/>
          </a:xfrm>
          <a:custGeom>
            <a:avLst/>
            <a:gdLst>
              <a:gd name="T0" fmla="*/ 69335 w 1226942"/>
              <a:gd name="T1" fmla="*/ 1272328 h 2861828"/>
              <a:gd name="T2" fmla="*/ 0 w 1226942"/>
              <a:gd name="T3" fmla="*/ 0 h 2861828"/>
              <a:gd name="T4" fmla="*/ 385103 w 1226942"/>
              <a:gd name="T5" fmla="*/ 1472247 h 2861828"/>
              <a:gd name="T6" fmla="*/ 69335 w 1226942"/>
              <a:gd name="T7" fmla="*/ 1272328 h 2861828"/>
              <a:gd name="T8" fmla="*/ 0 60000 65536"/>
              <a:gd name="T9" fmla="*/ 0 60000 65536"/>
              <a:gd name="T10" fmla="*/ 0 60000 65536"/>
              <a:gd name="T11" fmla="*/ 0 60000 65536"/>
              <a:gd name="T12" fmla="*/ 0 w 1226942"/>
              <a:gd name="T13" fmla="*/ 0 h 2861828"/>
              <a:gd name="T14" fmla="*/ 1226942 w 1226942"/>
              <a:gd name="T15" fmla="*/ 2861828 h 28618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6942" h="2861828">
                <a:moveTo>
                  <a:pt x="220901" y="2473216"/>
                </a:moveTo>
                <a:lnTo>
                  <a:pt x="0" y="0"/>
                </a:lnTo>
                <a:lnTo>
                  <a:pt x="1226935" y="2861828"/>
                </a:lnTo>
                <a:cubicBezTo>
                  <a:pt x="1230036" y="2854101"/>
                  <a:pt x="241219" y="2482062"/>
                  <a:pt x="220901" y="2473216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0182" name="直角三角形 3"/>
          <p:cNvSpPr/>
          <p:nvPr/>
        </p:nvSpPr>
        <p:spPr bwMode="auto">
          <a:xfrm rot="14975202" flipH="1">
            <a:off x="2369344" y="3228182"/>
            <a:ext cx="693737" cy="3327400"/>
          </a:xfrm>
          <a:custGeom>
            <a:avLst/>
            <a:gdLst>
              <a:gd name="T0" fmla="*/ 352338 w 986616"/>
              <a:gd name="T1" fmla="*/ 2226754 h 4971945"/>
              <a:gd name="T2" fmla="*/ 0 w 986616"/>
              <a:gd name="T3" fmla="*/ 0 h 4971945"/>
              <a:gd name="T4" fmla="*/ 487786 w 986616"/>
              <a:gd name="T5" fmla="*/ 2037332 h 4971945"/>
              <a:gd name="T6" fmla="*/ 352338 w 986616"/>
              <a:gd name="T7" fmla="*/ 2226754 h 4971945"/>
              <a:gd name="T8" fmla="*/ 0 60000 65536"/>
              <a:gd name="T9" fmla="*/ 0 60000 65536"/>
              <a:gd name="T10" fmla="*/ 0 60000 65536"/>
              <a:gd name="T11" fmla="*/ 0 60000 65536"/>
              <a:gd name="T12" fmla="*/ 0 w 986616"/>
              <a:gd name="T13" fmla="*/ 0 h 4971945"/>
              <a:gd name="T14" fmla="*/ 986616 w 986616"/>
              <a:gd name="T15" fmla="*/ 4971945 h 49719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6616" h="4971945">
                <a:moveTo>
                  <a:pt x="712632" y="4971814"/>
                </a:moveTo>
                <a:cubicBezTo>
                  <a:pt x="722625" y="4904918"/>
                  <a:pt x="237544" y="1657271"/>
                  <a:pt x="0" y="0"/>
                </a:cubicBezTo>
                <a:lnTo>
                  <a:pt x="986589" y="4548878"/>
                </a:lnTo>
                <a:cubicBezTo>
                  <a:pt x="989690" y="4541151"/>
                  <a:pt x="732950" y="4980660"/>
                  <a:pt x="712632" y="4971814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0183" name="文本框 41"/>
          <p:cNvSpPr>
            <a:spLocks noChangeArrowheads="1"/>
          </p:cNvSpPr>
          <p:nvPr/>
        </p:nvSpPr>
        <p:spPr bwMode="auto">
          <a:xfrm rot="-1420098">
            <a:off x="781050" y="3028950"/>
            <a:ext cx="3265488" cy="2189163"/>
          </a:xfrm>
          <a:custGeom>
            <a:avLst/>
            <a:gdLst>
              <a:gd name="T0" fmla="*/ 4653859 w 2706307"/>
              <a:gd name="T1" fmla="*/ 0 h 1813587"/>
              <a:gd name="T2" fmla="*/ 4695348 w 2706307"/>
              <a:gd name="T3" fmla="*/ 3153880 h 1813587"/>
              <a:gd name="T4" fmla="*/ 0 w 2706307"/>
              <a:gd name="T5" fmla="*/ 2139927 h 1813587"/>
              <a:gd name="T6" fmla="*/ 954514 w 2706307"/>
              <a:gd name="T7" fmla="*/ 43603 h 1813587"/>
              <a:gd name="T8" fmla="*/ 0 60000 65536"/>
              <a:gd name="T9" fmla="*/ 0 60000 65536"/>
              <a:gd name="T10" fmla="*/ 0 60000 65536"/>
              <a:gd name="T11" fmla="*/ 0 60000 65536"/>
              <a:gd name="T12" fmla="*/ 0 w 2706307"/>
              <a:gd name="T13" fmla="*/ 0 h 1813587"/>
              <a:gd name="T14" fmla="*/ 2706307 w 2706307"/>
              <a:gd name="T15" fmla="*/ 1813587 h 1813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06307" h="1813587">
                <a:moveTo>
                  <a:pt x="2680243" y="0"/>
                </a:moveTo>
                <a:cubicBezTo>
                  <a:pt x="2676836" y="2358"/>
                  <a:pt x="2715746" y="1792520"/>
                  <a:pt x="2704138" y="1813587"/>
                </a:cubicBezTo>
                <a:lnTo>
                  <a:pt x="0" y="1230529"/>
                </a:lnTo>
                <a:cubicBezTo>
                  <a:pt x="141902" y="912195"/>
                  <a:pt x="407821" y="343407"/>
                  <a:pt x="549723" y="25074"/>
                </a:cubicBezTo>
                <a:lnTo>
                  <a:pt x="2680243" y="0"/>
                </a:ln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24000" tIns="62400" rIns="62400" bIns="480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继承指的是通过对父类的代码复用，实现对父类方法与数据的重写</a:t>
            </a:r>
            <a:endParaRPr lang="zh-CN" altLang="en-US" sz="2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184" name="矩形 19"/>
          <p:cNvSpPr>
            <a:spLocks noChangeArrowheads="1"/>
          </p:cNvSpPr>
          <p:nvPr/>
        </p:nvSpPr>
        <p:spPr bwMode="auto">
          <a:xfrm>
            <a:off x="4724400" y="2044700"/>
            <a:ext cx="2303463" cy="34528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</a:rPr>
              <a:t>地区卡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0185" name="直角三角形 3"/>
          <p:cNvSpPr/>
          <p:nvPr/>
        </p:nvSpPr>
        <p:spPr bwMode="auto">
          <a:xfrm rot="-361567" flipH="1" flipV="1">
            <a:off x="7042150" y="2436813"/>
            <a:ext cx="690563" cy="2052637"/>
          </a:xfrm>
          <a:custGeom>
            <a:avLst/>
            <a:gdLst>
              <a:gd name="T0" fmla="*/ 69977 w 1226942"/>
              <a:gd name="T1" fmla="*/ 1272328 h 2861828"/>
              <a:gd name="T2" fmla="*/ 0 w 1226942"/>
              <a:gd name="T3" fmla="*/ 0 h 2861828"/>
              <a:gd name="T4" fmla="*/ 388669 w 1226942"/>
              <a:gd name="T5" fmla="*/ 1472247 h 2861828"/>
              <a:gd name="T6" fmla="*/ 69977 w 1226942"/>
              <a:gd name="T7" fmla="*/ 1272328 h 2861828"/>
              <a:gd name="T8" fmla="*/ 0 60000 65536"/>
              <a:gd name="T9" fmla="*/ 0 60000 65536"/>
              <a:gd name="T10" fmla="*/ 0 60000 65536"/>
              <a:gd name="T11" fmla="*/ 0 60000 65536"/>
              <a:gd name="T12" fmla="*/ 0 w 1226942"/>
              <a:gd name="T13" fmla="*/ 0 h 2861828"/>
              <a:gd name="T14" fmla="*/ 1226942 w 1226942"/>
              <a:gd name="T15" fmla="*/ 2861828 h 28618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6942" h="2861828">
                <a:moveTo>
                  <a:pt x="220901" y="2473216"/>
                </a:moveTo>
                <a:lnTo>
                  <a:pt x="0" y="0"/>
                </a:lnTo>
                <a:lnTo>
                  <a:pt x="1226935" y="2861828"/>
                </a:lnTo>
                <a:cubicBezTo>
                  <a:pt x="1230036" y="2854101"/>
                  <a:pt x="241219" y="2482062"/>
                  <a:pt x="220901" y="2473216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0186" name="直角三角形 3"/>
          <p:cNvSpPr/>
          <p:nvPr/>
        </p:nvSpPr>
        <p:spPr bwMode="auto">
          <a:xfrm rot="14975202" flipH="1">
            <a:off x="5875338" y="3228975"/>
            <a:ext cx="693737" cy="3325813"/>
          </a:xfrm>
          <a:custGeom>
            <a:avLst/>
            <a:gdLst>
              <a:gd name="T0" fmla="*/ 352338 w 986616"/>
              <a:gd name="T1" fmla="*/ 2224630 h 4971945"/>
              <a:gd name="T2" fmla="*/ 0 w 986616"/>
              <a:gd name="T3" fmla="*/ 0 h 4971945"/>
              <a:gd name="T4" fmla="*/ 487786 w 986616"/>
              <a:gd name="T5" fmla="*/ 2035389 h 4971945"/>
              <a:gd name="T6" fmla="*/ 352338 w 986616"/>
              <a:gd name="T7" fmla="*/ 2224630 h 4971945"/>
              <a:gd name="T8" fmla="*/ 0 60000 65536"/>
              <a:gd name="T9" fmla="*/ 0 60000 65536"/>
              <a:gd name="T10" fmla="*/ 0 60000 65536"/>
              <a:gd name="T11" fmla="*/ 0 60000 65536"/>
              <a:gd name="T12" fmla="*/ 0 w 986616"/>
              <a:gd name="T13" fmla="*/ 0 h 4971945"/>
              <a:gd name="T14" fmla="*/ 986616 w 986616"/>
              <a:gd name="T15" fmla="*/ 4971945 h 49719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6616" h="4971945">
                <a:moveTo>
                  <a:pt x="712632" y="4971814"/>
                </a:moveTo>
                <a:cubicBezTo>
                  <a:pt x="722625" y="4904918"/>
                  <a:pt x="237544" y="1657271"/>
                  <a:pt x="0" y="0"/>
                </a:cubicBezTo>
                <a:lnTo>
                  <a:pt x="986589" y="4548878"/>
                </a:lnTo>
                <a:cubicBezTo>
                  <a:pt x="989690" y="4541151"/>
                  <a:pt x="732950" y="4980660"/>
                  <a:pt x="712632" y="4971814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0187" name="文本框 48"/>
          <p:cNvSpPr>
            <a:spLocks noChangeArrowheads="1"/>
          </p:cNvSpPr>
          <p:nvPr/>
        </p:nvSpPr>
        <p:spPr bwMode="auto">
          <a:xfrm rot="-1420098">
            <a:off x="4286250" y="3028950"/>
            <a:ext cx="3265488" cy="2189163"/>
          </a:xfrm>
          <a:custGeom>
            <a:avLst/>
            <a:gdLst>
              <a:gd name="T0" fmla="*/ 4653859 w 2706307"/>
              <a:gd name="T1" fmla="*/ 0 h 1813587"/>
              <a:gd name="T2" fmla="*/ 4695348 w 2706307"/>
              <a:gd name="T3" fmla="*/ 3153880 h 1813587"/>
              <a:gd name="T4" fmla="*/ 0 w 2706307"/>
              <a:gd name="T5" fmla="*/ 2139927 h 1813587"/>
              <a:gd name="T6" fmla="*/ 954514 w 2706307"/>
              <a:gd name="T7" fmla="*/ 43603 h 1813587"/>
              <a:gd name="T8" fmla="*/ 0 60000 65536"/>
              <a:gd name="T9" fmla="*/ 0 60000 65536"/>
              <a:gd name="T10" fmla="*/ 0 60000 65536"/>
              <a:gd name="T11" fmla="*/ 0 60000 65536"/>
              <a:gd name="T12" fmla="*/ 0 w 2706307"/>
              <a:gd name="T13" fmla="*/ 0 h 1813587"/>
              <a:gd name="T14" fmla="*/ 2706307 w 2706307"/>
              <a:gd name="T15" fmla="*/ 1813587 h 1813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06307" h="1813587">
                <a:moveTo>
                  <a:pt x="2680243" y="0"/>
                </a:moveTo>
                <a:cubicBezTo>
                  <a:pt x="2676836" y="2358"/>
                  <a:pt x="2715746" y="1792520"/>
                  <a:pt x="2704138" y="1813587"/>
                </a:cubicBezTo>
                <a:lnTo>
                  <a:pt x="0" y="1230529"/>
                </a:lnTo>
                <a:cubicBezTo>
                  <a:pt x="141902" y="912195"/>
                  <a:pt x="407821" y="343407"/>
                  <a:pt x="549723" y="25074"/>
                </a:cubicBezTo>
                <a:lnTo>
                  <a:pt x="2680243" y="0"/>
                </a:ln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24000" tIns="62400" rIns="62400" bIns="480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继承体现的是层次化的管理，通过对子类抽象出父类，</a:t>
            </a: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隔离了变化的点位</a:t>
            </a:r>
            <a:endParaRPr lang="zh-CN" altLang="en-US" sz="2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188" name="矩形 23"/>
          <p:cNvSpPr>
            <a:spLocks noChangeArrowheads="1"/>
          </p:cNvSpPr>
          <p:nvPr/>
        </p:nvSpPr>
        <p:spPr bwMode="auto">
          <a:xfrm>
            <a:off x="8229600" y="2044700"/>
            <a:ext cx="2303463" cy="34528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</a:rPr>
              <a:t>地区卡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0189" name="直角三角形 3"/>
          <p:cNvSpPr/>
          <p:nvPr/>
        </p:nvSpPr>
        <p:spPr bwMode="auto">
          <a:xfrm rot="-361567" flipH="1" flipV="1">
            <a:off x="10548938" y="2436813"/>
            <a:ext cx="688975" cy="2052637"/>
          </a:xfrm>
          <a:custGeom>
            <a:avLst/>
            <a:gdLst>
              <a:gd name="T0" fmla="*/ 69655 w 1226942"/>
              <a:gd name="T1" fmla="*/ 1272328 h 2861828"/>
              <a:gd name="T2" fmla="*/ 0 w 1226942"/>
              <a:gd name="T3" fmla="*/ 0 h 2861828"/>
              <a:gd name="T4" fmla="*/ 386884 w 1226942"/>
              <a:gd name="T5" fmla="*/ 1472247 h 2861828"/>
              <a:gd name="T6" fmla="*/ 69655 w 1226942"/>
              <a:gd name="T7" fmla="*/ 1272328 h 2861828"/>
              <a:gd name="T8" fmla="*/ 0 60000 65536"/>
              <a:gd name="T9" fmla="*/ 0 60000 65536"/>
              <a:gd name="T10" fmla="*/ 0 60000 65536"/>
              <a:gd name="T11" fmla="*/ 0 60000 65536"/>
              <a:gd name="T12" fmla="*/ 0 w 1226942"/>
              <a:gd name="T13" fmla="*/ 0 h 2861828"/>
              <a:gd name="T14" fmla="*/ 1226942 w 1226942"/>
              <a:gd name="T15" fmla="*/ 2861828 h 28618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6942" h="2861828">
                <a:moveTo>
                  <a:pt x="220901" y="2473216"/>
                </a:moveTo>
                <a:lnTo>
                  <a:pt x="0" y="0"/>
                </a:lnTo>
                <a:lnTo>
                  <a:pt x="1226935" y="2861828"/>
                </a:lnTo>
                <a:cubicBezTo>
                  <a:pt x="1230036" y="2854101"/>
                  <a:pt x="241219" y="2482062"/>
                  <a:pt x="220901" y="2473216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0190" name="直角三角形 3"/>
          <p:cNvSpPr/>
          <p:nvPr/>
        </p:nvSpPr>
        <p:spPr bwMode="auto">
          <a:xfrm rot="14975202" flipH="1">
            <a:off x="9380538" y="3228975"/>
            <a:ext cx="693737" cy="3325813"/>
          </a:xfrm>
          <a:custGeom>
            <a:avLst/>
            <a:gdLst>
              <a:gd name="T0" fmla="*/ 352338 w 986616"/>
              <a:gd name="T1" fmla="*/ 2224630 h 4971945"/>
              <a:gd name="T2" fmla="*/ 0 w 986616"/>
              <a:gd name="T3" fmla="*/ 0 h 4971945"/>
              <a:gd name="T4" fmla="*/ 487786 w 986616"/>
              <a:gd name="T5" fmla="*/ 2035389 h 4971945"/>
              <a:gd name="T6" fmla="*/ 352338 w 986616"/>
              <a:gd name="T7" fmla="*/ 2224630 h 4971945"/>
              <a:gd name="T8" fmla="*/ 0 60000 65536"/>
              <a:gd name="T9" fmla="*/ 0 60000 65536"/>
              <a:gd name="T10" fmla="*/ 0 60000 65536"/>
              <a:gd name="T11" fmla="*/ 0 60000 65536"/>
              <a:gd name="T12" fmla="*/ 0 w 986616"/>
              <a:gd name="T13" fmla="*/ 0 h 4971945"/>
              <a:gd name="T14" fmla="*/ 986616 w 986616"/>
              <a:gd name="T15" fmla="*/ 4971945 h 49719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6616" h="4971945">
                <a:moveTo>
                  <a:pt x="712632" y="4971814"/>
                </a:moveTo>
                <a:cubicBezTo>
                  <a:pt x="722625" y="4904918"/>
                  <a:pt x="237544" y="1657271"/>
                  <a:pt x="0" y="0"/>
                </a:cubicBezTo>
                <a:lnTo>
                  <a:pt x="986589" y="4548878"/>
                </a:lnTo>
                <a:cubicBezTo>
                  <a:pt x="989690" y="4541151"/>
                  <a:pt x="732950" y="4980660"/>
                  <a:pt x="712632" y="4971814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0191" name="文本框 18"/>
          <p:cNvSpPr>
            <a:spLocks noChangeArrowheads="1"/>
          </p:cNvSpPr>
          <p:nvPr/>
        </p:nvSpPr>
        <p:spPr bwMode="auto">
          <a:xfrm rot="-1420098">
            <a:off x="7793038" y="3028950"/>
            <a:ext cx="3267075" cy="2189163"/>
          </a:xfrm>
          <a:custGeom>
            <a:avLst/>
            <a:gdLst>
              <a:gd name="T0" fmla="*/ 4662913 w 2706307"/>
              <a:gd name="T1" fmla="*/ 0 h 1813587"/>
              <a:gd name="T2" fmla="*/ 4704483 w 2706307"/>
              <a:gd name="T3" fmla="*/ 3153880 h 1813587"/>
              <a:gd name="T4" fmla="*/ 0 w 2706307"/>
              <a:gd name="T5" fmla="*/ 2139927 h 1813587"/>
              <a:gd name="T6" fmla="*/ 956372 w 2706307"/>
              <a:gd name="T7" fmla="*/ 43603 h 1813587"/>
              <a:gd name="T8" fmla="*/ 0 60000 65536"/>
              <a:gd name="T9" fmla="*/ 0 60000 65536"/>
              <a:gd name="T10" fmla="*/ 0 60000 65536"/>
              <a:gd name="T11" fmla="*/ 0 60000 65536"/>
              <a:gd name="T12" fmla="*/ 0 w 2706307"/>
              <a:gd name="T13" fmla="*/ 0 h 1813587"/>
              <a:gd name="T14" fmla="*/ 2706307 w 2706307"/>
              <a:gd name="T15" fmla="*/ 1813587 h 1813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06307" h="1813587">
                <a:moveTo>
                  <a:pt x="2680243" y="0"/>
                </a:moveTo>
                <a:cubicBezTo>
                  <a:pt x="2676836" y="2358"/>
                  <a:pt x="2715746" y="1792520"/>
                  <a:pt x="2704138" y="1813587"/>
                </a:cubicBezTo>
                <a:lnTo>
                  <a:pt x="0" y="1230529"/>
                </a:lnTo>
                <a:cubicBezTo>
                  <a:pt x="141902" y="912195"/>
                  <a:pt x="407821" y="343407"/>
                  <a:pt x="549723" y="25074"/>
                </a:cubicBezTo>
                <a:lnTo>
                  <a:pt x="2680243" y="0"/>
                </a:ln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24000" tIns="62400" rIns="62400" bIns="480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继承统一了抽象的概念，提供了类的等级规格制度，提高了代码的复用率</a:t>
            </a:r>
            <a:endParaRPr lang="zh-CN" altLang="en-US" sz="2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14382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179" name="Group 3"/>
          <p:cNvGrpSpPr/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50192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0193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0180" name="矩形 15"/>
          <p:cNvSpPr>
            <a:spLocks noChangeArrowheads="1"/>
          </p:cNvSpPr>
          <p:nvPr/>
        </p:nvSpPr>
        <p:spPr bwMode="auto">
          <a:xfrm>
            <a:off x="1952308" y="2177415"/>
            <a:ext cx="2301875" cy="34528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</a:rPr>
              <a:t>地区卡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0181" name="直角三角形 3"/>
          <p:cNvSpPr/>
          <p:nvPr/>
        </p:nvSpPr>
        <p:spPr bwMode="auto">
          <a:xfrm rot="-361567" flipH="1" flipV="1">
            <a:off x="4271645" y="2569528"/>
            <a:ext cx="687388" cy="2052637"/>
          </a:xfrm>
          <a:custGeom>
            <a:avLst/>
            <a:gdLst>
              <a:gd name="T0" fmla="*/ 69335 w 1226942"/>
              <a:gd name="T1" fmla="*/ 1272328 h 2861828"/>
              <a:gd name="T2" fmla="*/ 0 w 1226942"/>
              <a:gd name="T3" fmla="*/ 0 h 2861828"/>
              <a:gd name="T4" fmla="*/ 385103 w 1226942"/>
              <a:gd name="T5" fmla="*/ 1472247 h 2861828"/>
              <a:gd name="T6" fmla="*/ 69335 w 1226942"/>
              <a:gd name="T7" fmla="*/ 1272328 h 2861828"/>
              <a:gd name="T8" fmla="*/ 0 60000 65536"/>
              <a:gd name="T9" fmla="*/ 0 60000 65536"/>
              <a:gd name="T10" fmla="*/ 0 60000 65536"/>
              <a:gd name="T11" fmla="*/ 0 60000 65536"/>
              <a:gd name="T12" fmla="*/ 0 w 1226942"/>
              <a:gd name="T13" fmla="*/ 0 h 2861828"/>
              <a:gd name="T14" fmla="*/ 1226942 w 1226942"/>
              <a:gd name="T15" fmla="*/ 2861828 h 28618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6942" h="2861828">
                <a:moveTo>
                  <a:pt x="220901" y="2473216"/>
                </a:moveTo>
                <a:lnTo>
                  <a:pt x="0" y="0"/>
                </a:lnTo>
                <a:lnTo>
                  <a:pt x="1226935" y="2861828"/>
                </a:lnTo>
                <a:cubicBezTo>
                  <a:pt x="1230036" y="2854101"/>
                  <a:pt x="241219" y="2482062"/>
                  <a:pt x="220901" y="2473216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0182" name="直角三角形 3"/>
          <p:cNvSpPr/>
          <p:nvPr/>
        </p:nvSpPr>
        <p:spPr bwMode="auto">
          <a:xfrm rot="14975202" flipH="1">
            <a:off x="2369344" y="3228182"/>
            <a:ext cx="693737" cy="3327400"/>
          </a:xfrm>
          <a:custGeom>
            <a:avLst/>
            <a:gdLst>
              <a:gd name="T0" fmla="*/ 352338 w 986616"/>
              <a:gd name="T1" fmla="*/ 2226754 h 4971945"/>
              <a:gd name="T2" fmla="*/ 0 w 986616"/>
              <a:gd name="T3" fmla="*/ 0 h 4971945"/>
              <a:gd name="T4" fmla="*/ 487786 w 986616"/>
              <a:gd name="T5" fmla="*/ 2037332 h 4971945"/>
              <a:gd name="T6" fmla="*/ 352338 w 986616"/>
              <a:gd name="T7" fmla="*/ 2226754 h 4971945"/>
              <a:gd name="T8" fmla="*/ 0 60000 65536"/>
              <a:gd name="T9" fmla="*/ 0 60000 65536"/>
              <a:gd name="T10" fmla="*/ 0 60000 65536"/>
              <a:gd name="T11" fmla="*/ 0 60000 65536"/>
              <a:gd name="T12" fmla="*/ 0 w 986616"/>
              <a:gd name="T13" fmla="*/ 0 h 4971945"/>
              <a:gd name="T14" fmla="*/ 986616 w 986616"/>
              <a:gd name="T15" fmla="*/ 4971945 h 49719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6616" h="4971945">
                <a:moveTo>
                  <a:pt x="712632" y="4971814"/>
                </a:moveTo>
                <a:cubicBezTo>
                  <a:pt x="722625" y="4904918"/>
                  <a:pt x="237544" y="1657271"/>
                  <a:pt x="0" y="0"/>
                </a:cubicBezTo>
                <a:lnTo>
                  <a:pt x="986589" y="4548878"/>
                </a:lnTo>
                <a:cubicBezTo>
                  <a:pt x="989690" y="4541151"/>
                  <a:pt x="732950" y="4980660"/>
                  <a:pt x="712632" y="4971814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0183" name="文本框 41"/>
          <p:cNvSpPr>
            <a:spLocks noChangeArrowheads="1"/>
          </p:cNvSpPr>
          <p:nvPr/>
        </p:nvSpPr>
        <p:spPr bwMode="auto">
          <a:xfrm rot="-1420098">
            <a:off x="781050" y="3028950"/>
            <a:ext cx="3265488" cy="2189163"/>
          </a:xfrm>
          <a:custGeom>
            <a:avLst/>
            <a:gdLst>
              <a:gd name="T0" fmla="*/ 4653859 w 2706307"/>
              <a:gd name="T1" fmla="*/ 0 h 1813587"/>
              <a:gd name="T2" fmla="*/ 4695348 w 2706307"/>
              <a:gd name="T3" fmla="*/ 3153880 h 1813587"/>
              <a:gd name="T4" fmla="*/ 0 w 2706307"/>
              <a:gd name="T5" fmla="*/ 2139927 h 1813587"/>
              <a:gd name="T6" fmla="*/ 954514 w 2706307"/>
              <a:gd name="T7" fmla="*/ 43603 h 1813587"/>
              <a:gd name="T8" fmla="*/ 0 60000 65536"/>
              <a:gd name="T9" fmla="*/ 0 60000 65536"/>
              <a:gd name="T10" fmla="*/ 0 60000 65536"/>
              <a:gd name="T11" fmla="*/ 0 60000 65536"/>
              <a:gd name="T12" fmla="*/ 0 w 2706307"/>
              <a:gd name="T13" fmla="*/ 0 h 1813587"/>
              <a:gd name="T14" fmla="*/ 2706307 w 2706307"/>
              <a:gd name="T15" fmla="*/ 1813587 h 1813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06307" h="1813587">
                <a:moveTo>
                  <a:pt x="2680243" y="0"/>
                </a:moveTo>
                <a:cubicBezTo>
                  <a:pt x="2676836" y="2358"/>
                  <a:pt x="2715746" y="1792520"/>
                  <a:pt x="2704138" y="1813587"/>
                </a:cubicBezTo>
                <a:lnTo>
                  <a:pt x="0" y="1230529"/>
                </a:lnTo>
                <a:cubicBezTo>
                  <a:pt x="141902" y="912195"/>
                  <a:pt x="407821" y="343407"/>
                  <a:pt x="549723" y="25074"/>
                </a:cubicBezTo>
                <a:lnTo>
                  <a:pt x="2680243" y="0"/>
                </a:ln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24000" tIns="62400" rIns="62400" bIns="480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多态指的是在父类同一种行为和操作的过程下，子类有不同的实现方式</a:t>
            </a:r>
            <a:endParaRPr lang="zh-CN" altLang="en-US" sz="2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188" name="矩形 23"/>
          <p:cNvSpPr>
            <a:spLocks noChangeArrowheads="1"/>
          </p:cNvSpPr>
          <p:nvPr/>
        </p:nvSpPr>
        <p:spPr bwMode="auto">
          <a:xfrm>
            <a:off x="6983730" y="2177415"/>
            <a:ext cx="2303463" cy="34528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</a:rPr>
              <a:t>地区卡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0189" name="直角三角形 3"/>
          <p:cNvSpPr/>
          <p:nvPr/>
        </p:nvSpPr>
        <p:spPr bwMode="auto">
          <a:xfrm rot="-361567" flipH="1" flipV="1">
            <a:off x="9303068" y="2569528"/>
            <a:ext cx="688975" cy="2052637"/>
          </a:xfrm>
          <a:custGeom>
            <a:avLst/>
            <a:gdLst>
              <a:gd name="T0" fmla="*/ 69655 w 1226942"/>
              <a:gd name="T1" fmla="*/ 1272328 h 2861828"/>
              <a:gd name="T2" fmla="*/ 0 w 1226942"/>
              <a:gd name="T3" fmla="*/ 0 h 2861828"/>
              <a:gd name="T4" fmla="*/ 386884 w 1226942"/>
              <a:gd name="T5" fmla="*/ 1472247 h 2861828"/>
              <a:gd name="T6" fmla="*/ 69655 w 1226942"/>
              <a:gd name="T7" fmla="*/ 1272328 h 2861828"/>
              <a:gd name="T8" fmla="*/ 0 60000 65536"/>
              <a:gd name="T9" fmla="*/ 0 60000 65536"/>
              <a:gd name="T10" fmla="*/ 0 60000 65536"/>
              <a:gd name="T11" fmla="*/ 0 60000 65536"/>
              <a:gd name="T12" fmla="*/ 0 w 1226942"/>
              <a:gd name="T13" fmla="*/ 0 h 2861828"/>
              <a:gd name="T14" fmla="*/ 1226942 w 1226942"/>
              <a:gd name="T15" fmla="*/ 2861828 h 28618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6942" h="2861828">
                <a:moveTo>
                  <a:pt x="220901" y="2473216"/>
                </a:moveTo>
                <a:lnTo>
                  <a:pt x="0" y="0"/>
                </a:lnTo>
                <a:lnTo>
                  <a:pt x="1226935" y="2861828"/>
                </a:lnTo>
                <a:cubicBezTo>
                  <a:pt x="1230036" y="2854101"/>
                  <a:pt x="241219" y="2482062"/>
                  <a:pt x="220901" y="2473216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0190" name="直角三角形 3"/>
          <p:cNvSpPr/>
          <p:nvPr/>
        </p:nvSpPr>
        <p:spPr bwMode="auto">
          <a:xfrm rot="14975202" flipH="1">
            <a:off x="8134668" y="3361690"/>
            <a:ext cx="693737" cy="3325813"/>
          </a:xfrm>
          <a:custGeom>
            <a:avLst/>
            <a:gdLst>
              <a:gd name="T0" fmla="*/ 352338 w 986616"/>
              <a:gd name="T1" fmla="*/ 2224630 h 4971945"/>
              <a:gd name="T2" fmla="*/ 0 w 986616"/>
              <a:gd name="T3" fmla="*/ 0 h 4971945"/>
              <a:gd name="T4" fmla="*/ 487786 w 986616"/>
              <a:gd name="T5" fmla="*/ 2035389 h 4971945"/>
              <a:gd name="T6" fmla="*/ 352338 w 986616"/>
              <a:gd name="T7" fmla="*/ 2224630 h 4971945"/>
              <a:gd name="T8" fmla="*/ 0 60000 65536"/>
              <a:gd name="T9" fmla="*/ 0 60000 65536"/>
              <a:gd name="T10" fmla="*/ 0 60000 65536"/>
              <a:gd name="T11" fmla="*/ 0 60000 65536"/>
              <a:gd name="T12" fmla="*/ 0 w 986616"/>
              <a:gd name="T13" fmla="*/ 0 h 4971945"/>
              <a:gd name="T14" fmla="*/ 986616 w 986616"/>
              <a:gd name="T15" fmla="*/ 4971945 h 49719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6616" h="4971945">
                <a:moveTo>
                  <a:pt x="712632" y="4971814"/>
                </a:moveTo>
                <a:cubicBezTo>
                  <a:pt x="722625" y="4904918"/>
                  <a:pt x="237544" y="1657271"/>
                  <a:pt x="0" y="0"/>
                </a:cubicBezTo>
                <a:lnTo>
                  <a:pt x="986589" y="4548878"/>
                </a:lnTo>
                <a:cubicBezTo>
                  <a:pt x="989690" y="4541151"/>
                  <a:pt x="732950" y="4980660"/>
                  <a:pt x="712632" y="4971814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0191" name="文本框 18"/>
          <p:cNvSpPr>
            <a:spLocks noChangeArrowheads="1"/>
          </p:cNvSpPr>
          <p:nvPr/>
        </p:nvSpPr>
        <p:spPr bwMode="auto">
          <a:xfrm rot="-1420098">
            <a:off x="7793038" y="3028950"/>
            <a:ext cx="3267075" cy="2189163"/>
          </a:xfrm>
          <a:custGeom>
            <a:avLst/>
            <a:gdLst>
              <a:gd name="T0" fmla="*/ 4662913 w 2706307"/>
              <a:gd name="T1" fmla="*/ 0 h 1813587"/>
              <a:gd name="T2" fmla="*/ 4704483 w 2706307"/>
              <a:gd name="T3" fmla="*/ 3153880 h 1813587"/>
              <a:gd name="T4" fmla="*/ 0 w 2706307"/>
              <a:gd name="T5" fmla="*/ 2139927 h 1813587"/>
              <a:gd name="T6" fmla="*/ 956372 w 2706307"/>
              <a:gd name="T7" fmla="*/ 43603 h 1813587"/>
              <a:gd name="T8" fmla="*/ 0 60000 65536"/>
              <a:gd name="T9" fmla="*/ 0 60000 65536"/>
              <a:gd name="T10" fmla="*/ 0 60000 65536"/>
              <a:gd name="T11" fmla="*/ 0 60000 65536"/>
              <a:gd name="T12" fmla="*/ 0 w 2706307"/>
              <a:gd name="T13" fmla="*/ 0 h 1813587"/>
              <a:gd name="T14" fmla="*/ 2706307 w 2706307"/>
              <a:gd name="T15" fmla="*/ 1813587 h 1813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06307" h="1813587">
                <a:moveTo>
                  <a:pt x="2680243" y="0"/>
                </a:moveTo>
                <a:cubicBezTo>
                  <a:pt x="2676836" y="2358"/>
                  <a:pt x="2715746" y="1792520"/>
                  <a:pt x="2704138" y="1813587"/>
                </a:cubicBezTo>
                <a:lnTo>
                  <a:pt x="0" y="1230529"/>
                </a:lnTo>
                <a:cubicBezTo>
                  <a:pt x="141902" y="912195"/>
                  <a:pt x="407821" y="343407"/>
                  <a:pt x="549723" y="25074"/>
                </a:cubicBezTo>
                <a:lnTo>
                  <a:pt x="2680243" y="0"/>
                </a:ln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24000" tIns="62400" rIns="62400" bIns="480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多态性增强了软件的灵活性和重用性</a:t>
            </a:r>
            <a:endParaRPr lang="zh-CN" altLang="en-US" sz="2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010" name="直接连接符 6"/>
          <p:cNvCxnSpPr>
            <a:cxnSpLocks noChangeShapeType="1"/>
          </p:cNvCxnSpPr>
          <p:nvPr/>
        </p:nvCxnSpPr>
        <p:spPr bwMode="auto">
          <a:xfrm>
            <a:off x="4321175" y="3305175"/>
            <a:ext cx="5257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3012" name="Group 4"/>
          <p:cNvGrpSpPr/>
          <p:nvPr/>
        </p:nvGrpSpPr>
        <p:grpSpPr bwMode="auto">
          <a:xfrm>
            <a:off x="3021013" y="2433638"/>
            <a:ext cx="1536700" cy="1987550"/>
            <a:chOff x="0" y="0"/>
            <a:chExt cx="1152785" cy="1490412"/>
          </a:xfrm>
        </p:grpSpPr>
        <p:grpSp>
          <p:nvGrpSpPr>
            <p:cNvPr id="43014" name="Group 5"/>
            <p:cNvGrpSpPr/>
            <p:nvPr/>
          </p:nvGrpSpPr>
          <p:grpSpPr bwMode="auto">
            <a:xfrm>
              <a:off x="138402" y="0"/>
              <a:ext cx="1014383" cy="1490412"/>
              <a:chOff x="0" y="0"/>
              <a:chExt cx="1014383" cy="1490412"/>
            </a:xfrm>
          </p:grpSpPr>
          <p:sp>
            <p:nvSpPr>
              <p:cNvPr id="43016" name="圆角矩形 11"/>
              <p:cNvSpPr>
                <a:spLocks noChangeArrowheads="1"/>
              </p:cNvSpPr>
              <p:nvPr/>
            </p:nvSpPr>
            <p:spPr bwMode="auto">
              <a:xfrm rot="1132031">
                <a:off x="0" y="0"/>
                <a:ext cx="1014383" cy="1490412"/>
              </a:xfrm>
              <a:prstGeom prst="roundRect">
                <a:avLst>
                  <a:gd name="adj" fmla="val 12134"/>
                </a:avLst>
              </a:prstGeom>
              <a:solidFill>
                <a:srgbClr val="1630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43017" name="KSO_GN2"/>
              <p:cNvSpPr>
                <a:spLocks noChangeArrowheads="1"/>
              </p:cNvSpPr>
              <p:nvPr/>
            </p:nvSpPr>
            <p:spPr bwMode="auto">
              <a:xfrm rot="1132031">
                <a:off x="43080" y="31875"/>
                <a:ext cx="931612" cy="1428311"/>
              </a:xfrm>
              <a:prstGeom prst="roundRect">
                <a:avLst>
                  <a:gd name="adj" fmla="val 12134"/>
                </a:avLst>
              </a:prstGeom>
              <a:noFill/>
              <a:ln w="254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6400">
                    <a:solidFill>
                      <a:srgbClr val="FFFFFF"/>
                    </a:solidFill>
                    <a:latin typeface="Impact" panose="020B0806030902050204" pitchFamily="34" charset="0"/>
                    <a:ea typeface="Gungsuh" panose="02030600000101010101" pitchFamily="18" charset="-127"/>
                  </a:rPr>
                  <a:t>0</a:t>
                </a:r>
                <a:r>
                  <a:rPr lang="en-US" sz="6400">
                    <a:solidFill>
                      <a:srgbClr val="FFFFFF"/>
                    </a:solidFill>
                    <a:latin typeface="Impact" panose="020B0806030902050204" pitchFamily="34" charset="0"/>
                    <a:ea typeface="Gungsuh" panose="02030600000101010101" pitchFamily="18" charset="-127"/>
                  </a:rPr>
                  <a:t>4</a:t>
                </a:r>
                <a:endParaRPr lang="en-US" sz="6400">
                  <a:solidFill>
                    <a:srgbClr val="FFFFFF"/>
                  </a:solidFill>
                  <a:latin typeface="Impact" panose="020B0806030902050204" pitchFamily="34" charset="0"/>
                  <a:ea typeface="Gungsuh" panose="02030600000101010101" pitchFamily="18" charset="-127"/>
                </a:endParaRPr>
              </a:p>
            </p:txBody>
          </p:sp>
        </p:grpSp>
        <p:sp>
          <p:nvSpPr>
            <p:cNvPr id="43015" name="圆角矩形 26"/>
            <p:cNvSpPr/>
            <p:nvPr/>
          </p:nvSpPr>
          <p:spPr bwMode="auto">
            <a:xfrm rot="1132031">
              <a:off x="0" y="832988"/>
              <a:ext cx="1014383" cy="634430"/>
            </a:xfrm>
            <a:custGeom>
              <a:avLst/>
              <a:gdLst>
                <a:gd name="T0" fmla="*/ 0 w 1321797"/>
                <a:gd name="T1" fmla="*/ 266030 h 826698"/>
                <a:gd name="T2" fmla="*/ 778465 w 1321797"/>
                <a:gd name="T3" fmla="*/ 0 h 826698"/>
                <a:gd name="T4" fmla="*/ 778465 w 1321797"/>
                <a:gd name="T5" fmla="*/ 392435 h 826698"/>
                <a:gd name="T6" fmla="*/ 684022 w 1321797"/>
                <a:gd name="T7" fmla="*/ 486878 h 826698"/>
                <a:gd name="T8" fmla="*/ 94443 w 1321797"/>
                <a:gd name="T9" fmla="*/ 486878 h 826698"/>
                <a:gd name="T10" fmla="*/ 0 w 1321797"/>
                <a:gd name="T11" fmla="*/ 392435 h 826698"/>
                <a:gd name="T12" fmla="*/ 0 w 1321797"/>
                <a:gd name="T13" fmla="*/ 266030 h 8266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21797"/>
                <a:gd name="T22" fmla="*/ 0 h 826698"/>
                <a:gd name="T23" fmla="*/ 1321797 w 1321797"/>
                <a:gd name="T24" fmla="*/ 826698 h 82669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21797" h="826698">
                  <a:moveTo>
                    <a:pt x="0" y="451707"/>
                  </a:moveTo>
                  <a:lnTo>
                    <a:pt x="1321797" y="0"/>
                  </a:lnTo>
                  <a:lnTo>
                    <a:pt x="1321797" y="666338"/>
                  </a:lnTo>
                  <a:cubicBezTo>
                    <a:pt x="1321797" y="754902"/>
                    <a:pt x="1250001" y="826698"/>
                    <a:pt x="1161437" y="826698"/>
                  </a:cubicBezTo>
                  <a:lnTo>
                    <a:pt x="160360" y="826698"/>
                  </a:lnTo>
                  <a:cubicBezTo>
                    <a:pt x="71796" y="826698"/>
                    <a:pt x="0" y="754902"/>
                    <a:pt x="0" y="666338"/>
                  </a:cubicBezTo>
                  <a:lnTo>
                    <a:pt x="0" y="451707"/>
                  </a:lnTo>
                  <a:close/>
                </a:path>
              </a:pathLst>
            </a:custGeom>
            <a:blipFill dpi="0" rotWithShape="1">
              <a:blip r:embed="rId1">
                <a:alphaModFix amt="66000"/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3013" name="KSO_GT2"/>
          <p:cNvSpPr txBox="1">
            <a:spLocks noChangeArrowheads="1"/>
          </p:cNvSpPr>
          <p:nvPr/>
        </p:nvSpPr>
        <p:spPr bwMode="auto">
          <a:xfrm>
            <a:off x="4900613" y="2787650"/>
            <a:ext cx="4651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面向对象的</a:t>
            </a:r>
            <a:r>
              <a:rPr lang="zh-CN" altLang="en-US" sz="2400" b="1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设计原则</a:t>
            </a:r>
            <a:endParaRPr lang="zh-CN" altLang="en-US" sz="2400" b="1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6386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开闭原则和类的单一原则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059" name="Group 3"/>
          <p:cNvGrpSpPr/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5080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5081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45060" name="任意多边形 32"/>
          <p:cNvSpPr/>
          <p:nvPr/>
        </p:nvSpPr>
        <p:spPr bwMode="auto">
          <a:xfrm>
            <a:off x="2249488" y="3882390"/>
            <a:ext cx="444500" cy="474663"/>
          </a:xfrm>
          <a:custGeom>
            <a:avLst/>
            <a:gdLst>
              <a:gd name="T0" fmla="*/ 10244 w 428625"/>
              <a:gd name="T1" fmla="*/ 0 h 457200"/>
              <a:gd name="T2" fmla="*/ 0 w 428625"/>
              <a:gd name="T3" fmla="*/ 390128 h 457200"/>
              <a:gd name="T4" fmla="*/ 460963 w 428625"/>
              <a:gd name="T5" fmla="*/ 492793 h 457200"/>
              <a:gd name="T6" fmla="*/ 460963 w 428625"/>
              <a:gd name="T7" fmla="*/ 102665 h 457200"/>
              <a:gd name="T8" fmla="*/ 10244 w 428625"/>
              <a:gd name="T9" fmla="*/ 0 h 457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8625"/>
              <a:gd name="T16" fmla="*/ 0 h 457200"/>
              <a:gd name="T17" fmla="*/ 428625 w 428625"/>
              <a:gd name="T18" fmla="*/ 457200 h 457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8625" h="457200">
                <a:moveTo>
                  <a:pt x="9525" y="0"/>
                </a:moveTo>
                <a:lnTo>
                  <a:pt x="0" y="361950"/>
                </a:lnTo>
                <a:lnTo>
                  <a:pt x="428625" y="457200"/>
                </a:lnTo>
                <a:lnTo>
                  <a:pt x="428625" y="95250"/>
                </a:lnTo>
                <a:lnTo>
                  <a:pt x="9525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61" name="任意多边形 33"/>
          <p:cNvSpPr/>
          <p:nvPr/>
        </p:nvSpPr>
        <p:spPr bwMode="auto">
          <a:xfrm>
            <a:off x="2684463" y="3901440"/>
            <a:ext cx="315912" cy="455613"/>
          </a:xfrm>
          <a:custGeom>
            <a:avLst/>
            <a:gdLst>
              <a:gd name="T0" fmla="*/ 0 w 304800"/>
              <a:gd name="T1" fmla="*/ 82395 h 438150"/>
              <a:gd name="T2" fmla="*/ 10232 w 304800"/>
              <a:gd name="T3" fmla="*/ 473772 h 438150"/>
              <a:gd name="T4" fmla="*/ 327429 w 304800"/>
              <a:gd name="T5" fmla="*/ 329580 h 438150"/>
              <a:gd name="T6" fmla="*/ 306965 w 304800"/>
              <a:gd name="T7" fmla="*/ 0 h 438150"/>
              <a:gd name="T8" fmla="*/ 0 w 304800"/>
              <a:gd name="T9" fmla="*/ 82395 h 438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800"/>
              <a:gd name="T16" fmla="*/ 0 h 438150"/>
              <a:gd name="T17" fmla="*/ 304800 w 304800"/>
              <a:gd name="T18" fmla="*/ 438150 h 4381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800" h="438150">
                <a:moveTo>
                  <a:pt x="0" y="76200"/>
                </a:moveTo>
                <a:lnTo>
                  <a:pt x="9525" y="438150"/>
                </a:lnTo>
                <a:lnTo>
                  <a:pt x="304800" y="304800"/>
                </a:lnTo>
                <a:lnTo>
                  <a:pt x="28575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62" name="任意多边形 13"/>
          <p:cNvSpPr>
            <a:spLocks noChangeArrowheads="1"/>
          </p:cNvSpPr>
          <p:nvPr/>
        </p:nvSpPr>
        <p:spPr bwMode="auto">
          <a:xfrm rot="654099">
            <a:off x="1824038" y="1966278"/>
            <a:ext cx="1144587" cy="1998662"/>
          </a:xfrm>
          <a:custGeom>
            <a:avLst/>
            <a:gdLst>
              <a:gd name="T0" fmla="*/ 256389 w 1103738"/>
              <a:gd name="T1" fmla="*/ 0 h 1923915"/>
              <a:gd name="T2" fmla="*/ 468001 w 1103738"/>
              <a:gd name="T3" fmla="*/ 824169 h 1923915"/>
              <a:gd name="T4" fmla="*/ 0 w 1103738"/>
              <a:gd name="T5" fmla="*/ 807196 h 1923915"/>
              <a:gd name="T6" fmla="*/ 0 60000 65536"/>
              <a:gd name="T7" fmla="*/ 0 60000 65536"/>
              <a:gd name="T8" fmla="*/ 0 60000 65536"/>
              <a:gd name="T9" fmla="*/ 0 w 1103738"/>
              <a:gd name="T10" fmla="*/ 0 h 1923915"/>
              <a:gd name="T11" fmla="*/ 1103738 w 1103738"/>
              <a:gd name="T12" fmla="*/ 1923915 h 19239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3738" h="1923915">
                <a:moveTo>
                  <a:pt x="604667" y="0"/>
                </a:moveTo>
                <a:lnTo>
                  <a:pt x="1103738" y="1923915"/>
                </a:lnTo>
                <a:lnTo>
                  <a:pt x="0" y="1884293"/>
                </a:lnTo>
                <a:lnTo>
                  <a:pt x="604667" y="0"/>
                </a:ln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92000" tIns="336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开闭原则</a:t>
            </a:r>
            <a:endParaRPr lang="zh-CN" altLang="en-US" sz="2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63" name="任意多边形 20"/>
          <p:cNvSpPr/>
          <p:nvPr/>
        </p:nvSpPr>
        <p:spPr bwMode="auto">
          <a:xfrm>
            <a:off x="2636838" y="1996440"/>
            <a:ext cx="981075" cy="2057400"/>
          </a:xfrm>
          <a:custGeom>
            <a:avLst/>
            <a:gdLst>
              <a:gd name="T0" fmla="*/ 0 w 945356"/>
              <a:gd name="T1" fmla="*/ 0 h 1993106"/>
              <a:gd name="T2" fmla="*/ 125665 w 945356"/>
              <a:gd name="T3" fmla="*/ 2123768 h 1993106"/>
              <a:gd name="T4" fmla="*/ 1018144 w 945356"/>
              <a:gd name="T5" fmla="*/ 1870033 h 1993106"/>
              <a:gd name="T6" fmla="*/ 0 w 945356"/>
              <a:gd name="T7" fmla="*/ 0 h 1993106"/>
              <a:gd name="T8" fmla="*/ 0 60000 65536"/>
              <a:gd name="T9" fmla="*/ 0 60000 65536"/>
              <a:gd name="T10" fmla="*/ 0 60000 65536"/>
              <a:gd name="T11" fmla="*/ 0 60000 65536"/>
              <a:gd name="T12" fmla="*/ 0 w 945356"/>
              <a:gd name="T13" fmla="*/ 0 h 1993106"/>
              <a:gd name="T14" fmla="*/ 945356 w 945356"/>
              <a:gd name="T15" fmla="*/ 1993106 h 19931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5356" h="1993106">
                <a:moveTo>
                  <a:pt x="0" y="0"/>
                </a:moveTo>
                <a:lnTo>
                  <a:pt x="116681" y="1993106"/>
                </a:lnTo>
                <a:lnTo>
                  <a:pt x="945356" y="1754981"/>
                </a:lnTo>
                <a:lnTo>
                  <a:pt x="0" y="0"/>
                </a:ln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eaVert" lIns="192000" tIns="336000" rIns="0" bIns="0" anchor="ctr"/>
          <a:lstStyle/>
          <a:p>
            <a:endParaRPr lang="zh-CN" altLang="en-US"/>
          </a:p>
        </p:txBody>
      </p:sp>
      <p:sp>
        <p:nvSpPr>
          <p:cNvPr id="45064" name="矩形 36"/>
          <p:cNvSpPr>
            <a:spLocks noChangeArrowheads="1"/>
          </p:cNvSpPr>
          <p:nvPr/>
        </p:nvSpPr>
        <p:spPr bwMode="auto">
          <a:xfrm>
            <a:off x="871855" y="4660900"/>
            <a:ext cx="3756660" cy="1351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面向对象的第一首要基础原则</a:t>
            </a:r>
            <a:endParaRPr lang="zh-CN" altLang="en-US" sz="21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对扩展开放，对修改关闭。</a:t>
            </a:r>
            <a:endParaRPr lang="zh-CN" altLang="en-US" sz="21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增加新功能，不改变原有代码</a:t>
            </a:r>
            <a:endParaRPr lang="zh-CN" altLang="en-US" sz="21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65" name="任意多边形 37"/>
          <p:cNvSpPr/>
          <p:nvPr/>
        </p:nvSpPr>
        <p:spPr bwMode="auto">
          <a:xfrm>
            <a:off x="7421563" y="3883660"/>
            <a:ext cx="444500" cy="474663"/>
          </a:xfrm>
          <a:custGeom>
            <a:avLst/>
            <a:gdLst>
              <a:gd name="T0" fmla="*/ 10244 w 428625"/>
              <a:gd name="T1" fmla="*/ 0 h 457200"/>
              <a:gd name="T2" fmla="*/ 0 w 428625"/>
              <a:gd name="T3" fmla="*/ 390128 h 457200"/>
              <a:gd name="T4" fmla="*/ 460963 w 428625"/>
              <a:gd name="T5" fmla="*/ 492793 h 457200"/>
              <a:gd name="T6" fmla="*/ 460963 w 428625"/>
              <a:gd name="T7" fmla="*/ 102665 h 457200"/>
              <a:gd name="T8" fmla="*/ 10244 w 428625"/>
              <a:gd name="T9" fmla="*/ 0 h 457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8625"/>
              <a:gd name="T16" fmla="*/ 0 h 457200"/>
              <a:gd name="T17" fmla="*/ 428625 w 428625"/>
              <a:gd name="T18" fmla="*/ 457200 h 457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8625" h="457200">
                <a:moveTo>
                  <a:pt x="9525" y="0"/>
                </a:moveTo>
                <a:lnTo>
                  <a:pt x="0" y="361950"/>
                </a:lnTo>
                <a:lnTo>
                  <a:pt x="428625" y="457200"/>
                </a:lnTo>
                <a:lnTo>
                  <a:pt x="428625" y="95250"/>
                </a:lnTo>
                <a:lnTo>
                  <a:pt x="9525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66" name="任意多边形 38"/>
          <p:cNvSpPr/>
          <p:nvPr/>
        </p:nvSpPr>
        <p:spPr bwMode="auto">
          <a:xfrm>
            <a:off x="7854950" y="3902710"/>
            <a:ext cx="317500" cy="455613"/>
          </a:xfrm>
          <a:custGeom>
            <a:avLst/>
            <a:gdLst>
              <a:gd name="T0" fmla="*/ 0 w 304800"/>
              <a:gd name="T1" fmla="*/ 82395 h 438150"/>
              <a:gd name="T2" fmla="*/ 10335 w 304800"/>
              <a:gd name="T3" fmla="*/ 473772 h 438150"/>
              <a:gd name="T4" fmla="*/ 330729 w 304800"/>
              <a:gd name="T5" fmla="*/ 329580 h 438150"/>
              <a:gd name="T6" fmla="*/ 310058 w 304800"/>
              <a:gd name="T7" fmla="*/ 0 h 438150"/>
              <a:gd name="T8" fmla="*/ 0 w 304800"/>
              <a:gd name="T9" fmla="*/ 82395 h 438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800"/>
              <a:gd name="T16" fmla="*/ 0 h 438150"/>
              <a:gd name="T17" fmla="*/ 304800 w 304800"/>
              <a:gd name="T18" fmla="*/ 438150 h 4381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800" h="438150">
                <a:moveTo>
                  <a:pt x="0" y="76200"/>
                </a:moveTo>
                <a:lnTo>
                  <a:pt x="9525" y="438150"/>
                </a:lnTo>
                <a:lnTo>
                  <a:pt x="304800" y="304800"/>
                </a:lnTo>
                <a:lnTo>
                  <a:pt x="28575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67" name="任意多边形 16"/>
          <p:cNvSpPr>
            <a:spLocks noChangeArrowheads="1"/>
          </p:cNvSpPr>
          <p:nvPr/>
        </p:nvSpPr>
        <p:spPr bwMode="auto">
          <a:xfrm rot="654099">
            <a:off x="6992938" y="1967548"/>
            <a:ext cx="1146175" cy="1998662"/>
          </a:xfrm>
          <a:custGeom>
            <a:avLst/>
            <a:gdLst>
              <a:gd name="T0" fmla="*/ 257815 w 1103738"/>
              <a:gd name="T1" fmla="*/ 0 h 1923915"/>
              <a:gd name="T2" fmla="*/ 470606 w 1103738"/>
              <a:gd name="T3" fmla="*/ 824169 h 1923915"/>
              <a:gd name="T4" fmla="*/ 0 w 1103738"/>
              <a:gd name="T5" fmla="*/ 807196 h 1923915"/>
              <a:gd name="T6" fmla="*/ 0 60000 65536"/>
              <a:gd name="T7" fmla="*/ 0 60000 65536"/>
              <a:gd name="T8" fmla="*/ 0 60000 65536"/>
              <a:gd name="T9" fmla="*/ 0 w 1103738"/>
              <a:gd name="T10" fmla="*/ 0 h 1923915"/>
              <a:gd name="T11" fmla="*/ 1103738 w 1103738"/>
              <a:gd name="T12" fmla="*/ 1923915 h 19239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3738" h="1923915">
                <a:moveTo>
                  <a:pt x="604667" y="0"/>
                </a:moveTo>
                <a:lnTo>
                  <a:pt x="1103738" y="1923915"/>
                </a:lnTo>
                <a:lnTo>
                  <a:pt x="0" y="1884293"/>
                </a:lnTo>
                <a:lnTo>
                  <a:pt x="604667" y="0"/>
                </a:ln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92000" tIns="336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类的单一职责</a:t>
            </a:r>
            <a:endParaRPr lang="zh-CN" altLang="en-US" sz="2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68" name="任意多边形 21"/>
          <p:cNvSpPr/>
          <p:nvPr/>
        </p:nvSpPr>
        <p:spPr bwMode="auto">
          <a:xfrm>
            <a:off x="7808913" y="1997710"/>
            <a:ext cx="979487" cy="2057400"/>
          </a:xfrm>
          <a:custGeom>
            <a:avLst/>
            <a:gdLst>
              <a:gd name="T0" fmla="*/ 0 w 945356"/>
              <a:gd name="T1" fmla="*/ 0 h 1993106"/>
              <a:gd name="T2" fmla="*/ 125259 w 945356"/>
              <a:gd name="T3" fmla="*/ 2123768 h 1993106"/>
              <a:gd name="T4" fmla="*/ 1014850 w 945356"/>
              <a:gd name="T5" fmla="*/ 1870033 h 1993106"/>
              <a:gd name="T6" fmla="*/ 0 w 945356"/>
              <a:gd name="T7" fmla="*/ 0 h 1993106"/>
              <a:gd name="T8" fmla="*/ 0 60000 65536"/>
              <a:gd name="T9" fmla="*/ 0 60000 65536"/>
              <a:gd name="T10" fmla="*/ 0 60000 65536"/>
              <a:gd name="T11" fmla="*/ 0 60000 65536"/>
              <a:gd name="T12" fmla="*/ 0 w 945356"/>
              <a:gd name="T13" fmla="*/ 0 h 1993106"/>
              <a:gd name="T14" fmla="*/ 945356 w 945356"/>
              <a:gd name="T15" fmla="*/ 1993106 h 19931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5356" h="1993106">
                <a:moveTo>
                  <a:pt x="0" y="0"/>
                </a:moveTo>
                <a:lnTo>
                  <a:pt x="116681" y="1993106"/>
                </a:lnTo>
                <a:lnTo>
                  <a:pt x="945356" y="1754981"/>
                </a:lnTo>
                <a:lnTo>
                  <a:pt x="0" y="0"/>
                </a:ln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eaVert" lIns="192000" tIns="336000" rIns="0" bIns="0" anchor="ctr"/>
          <a:lstStyle/>
          <a:p>
            <a:endParaRPr lang="zh-CN" altLang="en-US"/>
          </a:p>
        </p:txBody>
      </p:sp>
      <p:sp>
        <p:nvSpPr>
          <p:cNvPr id="45069" name="矩形 41"/>
          <p:cNvSpPr>
            <a:spLocks noChangeArrowheads="1"/>
          </p:cNvSpPr>
          <p:nvPr/>
        </p:nvSpPr>
        <p:spPr bwMode="auto">
          <a:xfrm>
            <a:off x="6038850" y="4660900"/>
            <a:ext cx="3601720" cy="177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讲的是类功能的单一化，</a:t>
            </a:r>
            <a:endParaRPr lang="zh-CN" altLang="en-US" sz="21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体现的是类的低耦合</a:t>
            </a:r>
            <a:endParaRPr lang="zh-CN" altLang="en-US" sz="21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一个类有且只有一个改变它的原因</a:t>
            </a:r>
            <a:endParaRPr lang="zh-CN" altLang="en-US" sz="21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39274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依赖倒置和里氏替换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059" name="Group 3"/>
          <p:cNvGrpSpPr/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5080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5081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45060" name="任意多边形 32"/>
          <p:cNvSpPr/>
          <p:nvPr/>
        </p:nvSpPr>
        <p:spPr bwMode="auto">
          <a:xfrm>
            <a:off x="2249488" y="3882390"/>
            <a:ext cx="444500" cy="474663"/>
          </a:xfrm>
          <a:custGeom>
            <a:avLst/>
            <a:gdLst>
              <a:gd name="T0" fmla="*/ 10244 w 428625"/>
              <a:gd name="T1" fmla="*/ 0 h 457200"/>
              <a:gd name="T2" fmla="*/ 0 w 428625"/>
              <a:gd name="T3" fmla="*/ 390128 h 457200"/>
              <a:gd name="T4" fmla="*/ 460963 w 428625"/>
              <a:gd name="T5" fmla="*/ 492793 h 457200"/>
              <a:gd name="T6" fmla="*/ 460963 w 428625"/>
              <a:gd name="T7" fmla="*/ 102665 h 457200"/>
              <a:gd name="T8" fmla="*/ 10244 w 428625"/>
              <a:gd name="T9" fmla="*/ 0 h 457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8625"/>
              <a:gd name="T16" fmla="*/ 0 h 457200"/>
              <a:gd name="T17" fmla="*/ 428625 w 428625"/>
              <a:gd name="T18" fmla="*/ 457200 h 457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8625" h="457200">
                <a:moveTo>
                  <a:pt x="9525" y="0"/>
                </a:moveTo>
                <a:lnTo>
                  <a:pt x="0" y="361950"/>
                </a:lnTo>
                <a:lnTo>
                  <a:pt x="428625" y="457200"/>
                </a:lnTo>
                <a:lnTo>
                  <a:pt x="428625" y="95250"/>
                </a:lnTo>
                <a:lnTo>
                  <a:pt x="9525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61" name="任意多边形 33"/>
          <p:cNvSpPr/>
          <p:nvPr/>
        </p:nvSpPr>
        <p:spPr bwMode="auto">
          <a:xfrm>
            <a:off x="2684463" y="3901440"/>
            <a:ext cx="315912" cy="455613"/>
          </a:xfrm>
          <a:custGeom>
            <a:avLst/>
            <a:gdLst>
              <a:gd name="T0" fmla="*/ 0 w 304800"/>
              <a:gd name="T1" fmla="*/ 82395 h 438150"/>
              <a:gd name="T2" fmla="*/ 10232 w 304800"/>
              <a:gd name="T3" fmla="*/ 473772 h 438150"/>
              <a:gd name="T4" fmla="*/ 327429 w 304800"/>
              <a:gd name="T5" fmla="*/ 329580 h 438150"/>
              <a:gd name="T6" fmla="*/ 306965 w 304800"/>
              <a:gd name="T7" fmla="*/ 0 h 438150"/>
              <a:gd name="T8" fmla="*/ 0 w 304800"/>
              <a:gd name="T9" fmla="*/ 82395 h 438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800"/>
              <a:gd name="T16" fmla="*/ 0 h 438150"/>
              <a:gd name="T17" fmla="*/ 304800 w 304800"/>
              <a:gd name="T18" fmla="*/ 438150 h 4381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800" h="438150">
                <a:moveTo>
                  <a:pt x="0" y="76200"/>
                </a:moveTo>
                <a:lnTo>
                  <a:pt x="9525" y="438150"/>
                </a:lnTo>
                <a:lnTo>
                  <a:pt x="304800" y="304800"/>
                </a:lnTo>
                <a:lnTo>
                  <a:pt x="28575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62" name="任意多边形 13"/>
          <p:cNvSpPr>
            <a:spLocks noChangeArrowheads="1"/>
          </p:cNvSpPr>
          <p:nvPr/>
        </p:nvSpPr>
        <p:spPr bwMode="auto">
          <a:xfrm rot="654099">
            <a:off x="1824038" y="1967548"/>
            <a:ext cx="1144587" cy="1998662"/>
          </a:xfrm>
          <a:custGeom>
            <a:avLst/>
            <a:gdLst>
              <a:gd name="T0" fmla="*/ 256389 w 1103738"/>
              <a:gd name="T1" fmla="*/ 0 h 1923915"/>
              <a:gd name="T2" fmla="*/ 468001 w 1103738"/>
              <a:gd name="T3" fmla="*/ 824169 h 1923915"/>
              <a:gd name="T4" fmla="*/ 0 w 1103738"/>
              <a:gd name="T5" fmla="*/ 807196 h 1923915"/>
              <a:gd name="T6" fmla="*/ 0 60000 65536"/>
              <a:gd name="T7" fmla="*/ 0 60000 65536"/>
              <a:gd name="T8" fmla="*/ 0 60000 65536"/>
              <a:gd name="T9" fmla="*/ 0 w 1103738"/>
              <a:gd name="T10" fmla="*/ 0 h 1923915"/>
              <a:gd name="T11" fmla="*/ 1103738 w 1103738"/>
              <a:gd name="T12" fmla="*/ 1923915 h 19239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3738" h="1923915">
                <a:moveTo>
                  <a:pt x="604667" y="0"/>
                </a:moveTo>
                <a:lnTo>
                  <a:pt x="1103738" y="1923915"/>
                </a:lnTo>
                <a:lnTo>
                  <a:pt x="0" y="1884293"/>
                </a:lnTo>
                <a:lnTo>
                  <a:pt x="604667" y="0"/>
                </a:ln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92000" tIns="336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依赖倒置</a:t>
            </a:r>
            <a:endParaRPr lang="zh-CN" altLang="en-US" sz="2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63" name="任意多边形 20"/>
          <p:cNvSpPr/>
          <p:nvPr/>
        </p:nvSpPr>
        <p:spPr bwMode="auto">
          <a:xfrm>
            <a:off x="2636838" y="1996440"/>
            <a:ext cx="981075" cy="2057400"/>
          </a:xfrm>
          <a:custGeom>
            <a:avLst/>
            <a:gdLst>
              <a:gd name="T0" fmla="*/ 0 w 945356"/>
              <a:gd name="T1" fmla="*/ 0 h 1993106"/>
              <a:gd name="T2" fmla="*/ 125665 w 945356"/>
              <a:gd name="T3" fmla="*/ 2123768 h 1993106"/>
              <a:gd name="T4" fmla="*/ 1018144 w 945356"/>
              <a:gd name="T5" fmla="*/ 1870033 h 1993106"/>
              <a:gd name="T6" fmla="*/ 0 w 945356"/>
              <a:gd name="T7" fmla="*/ 0 h 1993106"/>
              <a:gd name="T8" fmla="*/ 0 60000 65536"/>
              <a:gd name="T9" fmla="*/ 0 60000 65536"/>
              <a:gd name="T10" fmla="*/ 0 60000 65536"/>
              <a:gd name="T11" fmla="*/ 0 60000 65536"/>
              <a:gd name="T12" fmla="*/ 0 w 945356"/>
              <a:gd name="T13" fmla="*/ 0 h 1993106"/>
              <a:gd name="T14" fmla="*/ 945356 w 945356"/>
              <a:gd name="T15" fmla="*/ 1993106 h 19931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5356" h="1993106">
                <a:moveTo>
                  <a:pt x="0" y="0"/>
                </a:moveTo>
                <a:lnTo>
                  <a:pt x="116681" y="1993106"/>
                </a:lnTo>
                <a:lnTo>
                  <a:pt x="945356" y="1754981"/>
                </a:lnTo>
                <a:lnTo>
                  <a:pt x="0" y="0"/>
                </a:ln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eaVert" lIns="192000" tIns="336000" rIns="0" bIns="0" anchor="ctr"/>
          <a:lstStyle/>
          <a:p>
            <a:endParaRPr lang="zh-CN" altLang="en-US"/>
          </a:p>
        </p:txBody>
      </p:sp>
      <p:sp>
        <p:nvSpPr>
          <p:cNvPr id="45064" name="矩形 36"/>
          <p:cNvSpPr>
            <a:spLocks noChangeArrowheads="1"/>
          </p:cNvSpPr>
          <p:nvPr/>
        </p:nvSpPr>
        <p:spPr bwMode="auto">
          <a:xfrm>
            <a:off x="871855" y="4660900"/>
            <a:ext cx="3756660" cy="177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客户端代码(调用的类)尽量依赖(使用)抽象</a:t>
            </a:r>
            <a:r>
              <a:rPr lang="en-US" altLang="zh-CN" sz="21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1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父类</a:t>
            </a:r>
            <a:r>
              <a:rPr lang="en-US" altLang="zh-CN" sz="21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1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的组件。</a:t>
            </a:r>
            <a:endParaRPr lang="zh-CN" altLang="en-US" sz="21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抽象的是稳定的。实现是多变的</a:t>
            </a:r>
            <a:endParaRPr lang="zh-CN" altLang="en-US" sz="21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65" name="任意多边形 37"/>
          <p:cNvSpPr/>
          <p:nvPr/>
        </p:nvSpPr>
        <p:spPr bwMode="auto">
          <a:xfrm>
            <a:off x="7421563" y="3883660"/>
            <a:ext cx="444500" cy="474663"/>
          </a:xfrm>
          <a:custGeom>
            <a:avLst/>
            <a:gdLst>
              <a:gd name="T0" fmla="*/ 10244 w 428625"/>
              <a:gd name="T1" fmla="*/ 0 h 457200"/>
              <a:gd name="T2" fmla="*/ 0 w 428625"/>
              <a:gd name="T3" fmla="*/ 390128 h 457200"/>
              <a:gd name="T4" fmla="*/ 460963 w 428625"/>
              <a:gd name="T5" fmla="*/ 492793 h 457200"/>
              <a:gd name="T6" fmla="*/ 460963 w 428625"/>
              <a:gd name="T7" fmla="*/ 102665 h 457200"/>
              <a:gd name="T8" fmla="*/ 10244 w 428625"/>
              <a:gd name="T9" fmla="*/ 0 h 457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8625"/>
              <a:gd name="T16" fmla="*/ 0 h 457200"/>
              <a:gd name="T17" fmla="*/ 428625 w 428625"/>
              <a:gd name="T18" fmla="*/ 457200 h 457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8625" h="457200">
                <a:moveTo>
                  <a:pt x="9525" y="0"/>
                </a:moveTo>
                <a:lnTo>
                  <a:pt x="0" y="361950"/>
                </a:lnTo>
                <a:lnTo>
                  <a:pt x="428625" y="457200"/>
                </a:lnTo>
                <a:lnTo>
                  <a:pt x="428625" y="95250"/>
                </a:lnTo>
                <a:lnTo>
                  <a:pt x="9525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66" name="任意多边形 38"/>
          <p:cNvSpPr/>
          <p:nvPr/>
        </p:nvSpPr>
        <p:spPr bwMode="auto">
          <a:xfrm>
            <a:off x="7854950" y="3902710"/>
            <a:ext cx="317500" cy="455613"/>
          </a:xfrm>
          <a:custGeom>
            <a:avLst/>
            <a:gdLst>
              <a:gd name="T0" fmla="*/ 0 w 304800"/>
              <a:gd name="T1" fmla="*/ 82395 h 438150"/>
              <a:gd name="T2" fmla="*/ 10335 w 304800"/>
              <a:gd name="T3" fmla="*/ 473772 h 438150"/>
              <a:gd name="T4" fmla="*/ 330729 w 304800"/>
              <a:gd name="T5" fmla="*/ 329580 h 438150"/>
              <a:gd name="T6" fmla="*/ 310058 w 304800"/>
              <a:gd name="T7" fmla="*/ 0 h 438150"/>
              <a:gd name="T8" fmla="*/ 0 w 304800"/>
              <a:gd name="T9" fmla="*/ 82395 h 438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800"/>
              <a:gd name="T16" fmla="*/ 0 h 438150"/>
              <a:gd name="T17" fmla="*/ 304800 w 304800"/>
              <a:gd name="T18" fmla="*/ 438150 h 4381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800" h="438150">
                <a:moveTo>
                  <a:pt x="0" y="76200"/>
                </a:moveTo>
                <a:lnTo>
                  <a:pt x="9525" y="438150"/>
                </a:lnTo>
                <a:lnTo>
                  <a:pt x="304800" y="304800"/>
                </a:lnTo>
                <a:lnTo>
                  <a:pt x="28575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67" name="任意多边形 16"/>
          <p:cNvSpPr>
            <a:spLocks noChangeArrowheads="1"/>
          </p:cNvSpPr>
          <p:nvPr/>
        </p:nvSpPr>
        <p:spPr bwMode="auto">
          <a:xfrm rot="654099">
            <a:off x="6992938" y="1967548"/>
            <a:ext cx="1146175" cy="1998662"/>
          </a:xfrm>
          <a:custGeom>
            <a:avLst/>
            <a:gdLst>
              <a:gd name="T0" fmla="*/ 257815 w 1103738"/>
              <a:gd name="T1" fmla="*/ 0 h 1923915"/>
              <a:gd name="T2" fmla="*/ 470606 w 1103738"/>
              <a:gd name="T3" fmla="*/ 824169 h 1923915"/>
              <a:gd name="T4" fmla="*/ 0 w 1103738"/>
              <a:gd name="T5" fmla="*/ 807196 h 1923915"/>
              <a:gd name="T6" fmla="*/ 0 60000 65536"/>
              <a:gd name="T7" fmla="*/ 0 60000 65536"/>
              <a:gd name="T8" fmla="*/ 0 60000 65536"/>
              <a:gd name="T9" fmla="*/ 0 w 1103738"/>
              <a:gd name="T10" fmla="*/ 0 h 1923915"/>
              <a:gd name="T11" fmla="*/ 1103738 w 1103738"/>
              <a:gd name="T12" fmla="*/ 1923915 h 19239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3738" h="1923915">
                <a:moveTo>
                  <a:pt x="604667" y="0"/>
                </a:moveTo>
                <a:lnTo>
                  <a:pt x="1103738" y="1923915"/>
                </a:lnTo>
                <a:lnTo>
                  <a:pt x="0" y="1884293"/>
                </a:lnTo>
                <a:lnTo>
                  <a:pt x="604667" y="0"/>
                </a:ln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92000" tIns="336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里氏替换</a:t>
            </a:r>
            <a:endParaRPr lang="zh-CN" altLang="en-US" sz="2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68" name="任意多边形 21"/>
          <p:cNvSpPr/>
          <p:nvPr/>
        </p:nvSpPr>
        <p:spPr bwMode="auto">
          <a:xfrm>
            <a:off x="7808913" y="1997710"/>
            <a:ext cx="979487" cy="2057400"/>
          </a:xfrm>
          <a:custGeom>
            <a:avLst/>
            <a:gdLst>
              <a:gd name="T0" fmla="*/ 0 w 945356"/>
              <a:gd name="T1" fmla="*/ 0 h 1993106"/>
              <a:gd name="T2" fmla="*/ 125259 w 945356"/>
              <a:gd name="T3" fmla="*/ 2123768 h 1993106"/>
              <a:gd name="T4" fmla="*/ 1014850 w 945356"/>
              <a:gd name="T5" fmla="*/ 1870033 h 1993106"/>
              <a:gd name="T6" fmla="*/ 0 w 945356"/>
              <a:gd name="T7" fmla="*/ 0 h 1993106"/>
              <a:gd name="T8" fmla="*/ 0 60000 65536"/>
              <a:gd name="T9" fmla="*/ 0 60000 65536"/>
              <a:gd name="T10" fmla="*/ 0 60000 65536"/>
              <a:gd name="T11" fmla="*/ 0 60000 65536"/>
              <a:gd name="T12" fmla="*/ 0 w 945356"/>
              <a:gd name="T13" fmla="*/ 0 h 1993106"/>
              <a:gd name="T14" fmla="*/ 945356 w 945356"/>
              <a:gd name="T15" fmla="*/ 1993106 h 19931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5356" h="1993106">
                <a:moveTo>
                  <a:pt x="0" y="0"/>
                </a:moveTo>
                <a:lnTo>
                  <a:pt x="116681" y="1993106"/>
                </a:lnTo>
                <a:lnTo>
                  <a:pt x="945356" y="1754981"/>
                </a:lnTo>
                <a:lnTo>
                  <a:pt x="0" y="0"/>
                </a:ln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eaVert" lIns="192000" tIns="336000" rIns="0" bIns="0" anchor="ctr"/>
          <a:lstStyle/>
          <a:p>
            <a:endParaRPr lang="zh-CN" altLang="en-US"/>
          </a:p>
        </p:txBody>
      </p:sp>
      <p:sp>
        <p:nvSpPr>
          <p:cNvPr id="45069" name="矩形 41"/>
          <p:cNvSpPr>
            <a:spLocks noChangeArrowheads="1"/>
          </p:cNvSpPr>
          <p:nvPr/>
        </p:nvSpPr>
        <p:spPr bwMode="auto">
          <a:xfrm>
            <a:off x="6038850" y="4599940"/>
            <a:ext cx="4377055" cy="1351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父类出现的地方可以被子类替换，在替换后依然保持原功能</a:t>
            </a:r>
            <a:endParaRPr lang="zh-CN" altLang="en-US" sz="21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调父执行子</a:t>
            </a:r>
            <a:endParaRPr lang="zh-CN" altLang="en-US" sz="21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2830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迪米特法则和组合复用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059" name="Group 3"/>
          <p:cNvGrpSpPr/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5080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5081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45060" name="任意多边形 32"/>
          <p:cNvSpPr/>
          <p:nvPr/>
        </p:nvSpPr>
        <p:spPr bwMode="auto">
          <a:xfrm>
            <a:off x="2249488" y="3882390"/>
            <a:ext cx="444500" cy="474663"/>
          </a:xfrm>
          <a:custGeom>
            <a:avLst/>
            <a:gdLst>
              <a:gd name="T0" fmla="*/ 10244 w 428625"/>
              <a:gd name="T1" fmla="*/ 0 h 457200"/>
              <a:gd name="T2" fmla="*/ 0 w 428625"/>
              <a:gd name="T3" fmla="*/ 390128 h 457200"/>
              <a:gd name="T4" fmla="*/ 460963 w 428625"/>
              <a:gd name="T5" fmla="*/ 492793 h 457200"/>
              <a:gd name="T6" fmla="*/ 460963 w 428625"/>
              <a:gd name="T7" fmla="*/ 102665 h 457200"/>
              <a:gd name="T8" fmla="*/ 10244 w 428625"/>
              <a:gd name="T9" fmla="*/ 0 h 457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8625"/>
              <a:gd name="T16" fmla="*/ 0 h 457200"/>
              <a:gd name="T17" fmla="*/ 428625 w 428625"/>
              <a:gd name="T18" fmla="*/ 457200 h 457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8625" h="457200">
                <a:moveTo>
                  <a:pt x="9525" y="0"/>
                </a:moveTo>
                <a:lnTo>
                  <a:pt x="0" y="361950"/>
                </a:lnTo>
                <a:lnTo>
                  <a:pt x="428625" y="457200"/>
                </a:lnTo>
                <a:lnTo>
                  <a:pt x="428625" y="95250"/>
                </a:lnTo>
                <a:lnTo>
                  <a:pt x="9525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61" name="任意多边形 33"/>
          <p:cNvSpPr/>
          <p:nvPr/>
        </p:nvSpPr>
        <p:spPr bwMode="auto">
          <a:xfrm>
            <a:off x="2684463" y="3901440"/>
            <a:ext cx="315912" cy="455613"/>
          </a:xfrm>
          <a:custGeom>
            <a:avLst/>
            <a:gdLst>
              <a:gd name="T0" fmla="*/ 0 w 304800"/>
              <a:gd name="T1" fmla="*/ 82395 h 438150"/>
              <a:gd name="T2" fmla="*/ 10232 w 304800"/>
              <a:gd name="T3" fmla="*/ 473772 h 438150"/>
              <a:gd name="T4" fmla="*/ 327429 w 304800"/>
              <a:gd name="T5" fmla="*/ 329580 h 438150"/>
              <a:gd name="T6" fmla="*/ 306965 w 304800"/>
              <a:gd name="T7" fmla="*/ 0 h 438150"/>
              <a:gd name="T8" fmla="*/ 0 w 304800"/>
              <a:gd name="T9" fmla="*/ 82395 h 438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800"/>
              <a:gd name="T16" fmla="*/ 0 h 438150"/>
              <a:gd name="T17" fmla="*/ 304800 w 304800"/>
              <a:gd name="T18" fmla="*/ 438150 h 4381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800" h="438150">
                <a:moveTo>
                  <a:pt x="0" y="76200"/>
                </a:moveTo>
                <a:lnTo>
                  <a:pt x="9525" y="438150"/>
                </a:lnTo>
                <a:lnTo>
                  <a:pt x="304800" y="304800"/>
                </a:lnTo>
                <a:lnTo>
                  <a:pt x="28575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62" name="任意多边形 13"/>
          <p:cNvSpPr>
            <a:spLocks noChangeArrowheads="1"/>
          </p:cNvSpPr>
          <p:nvPr/>
        </p:nvSpPr>
        <p:spPr bwMode="auto">
          <a:xfrm rot="654099">
            <a:off x="1899603" y="2088198"/>
            <a:ext cx="1144587" cy="1998662"/>
          </a:xfrm>
          <a:custGeom>
            <a:avLst/>
            <a:gdLst>
              <a:gd name="T0" fmla="*/ 256389 w 1103738"/>
              <a:gd name="T1" fmla="*/ 0 h 1923915"/>
              <a:gd name="T2" fmla="*/ 468001 w 1103738"/>
              <a:gd name="T3" fmla="*/ 824169 h 1923915"/>
              <a:gd name="T4" fmla="*/ 0 w 1103738"/>
              <a:gd name="T5" fmla="*/ 807196 h 1923915"/>
              <a:gd name="T6" fmla="*/ 0 60000 65536"/>
              <a:gd name="T7" fmla="*/ 0 60000 65536"/>
              <a:gd name="T8" fmla="*/ 0 60000 65536"/>
              <a:gd name="T9" fmla="*/ 0 w 1103738"/>
              <a:gd name="T10" fmla="*/ 0 h 1923915"/>
              <a:gd name="T11" fmla="*/ 1103738 w 1103738"/>
              <a:gd name="T12" fmla="*/ 1923915 h 19239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3738" h="1923915">
                <a:moveTo>
                  <a:pt x="604667" y="0"/>
                </a:moveTo>
                <a:lnTo>
                  <a:pt x="1103738" y="1923915"/>
                </a:lnTo>
                <a:lnTo>
                  <a:pt x="0" y="1884293"/>
                </a:lnTo>
                <a:lnTo>
                  <a:pt x="604667" y="0"/>
                </a:ln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92000" tIns="336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迪米特法则</a:t>
            </a:r>
            <a:endParaRPr lang="zh-CN" altLang="en-US" sz="2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63" name="任意多边形 20"/>
          <p:cNvSpPr/>
          <p:nvPr/>
        </p:nvSpPr>
        <p:spPr bwMode="auto">
          <a:xfrm>
            <a:off x="2636838" y="1996440"/>
            <a:ext cx="981075" cy="2057400"/>
          </a:xfrm>
          <a:custGeom>
            <a:avLst/>
            <a:gdLst>
              <a:gd name="T0" fmla="*/ 0 w 945356"/>
              <a:gd name="T1" fmla="*/ 0 h 1993106"/>
              <a:gd name="T2" fmla="*/ 125665 w 945356"/>
              <a:gd name="T3" fmla="*/ 2123768 h 1993106"/>
              <a:gd name="T4" fmla="*/ 1018144 w 945356"/>
              <a:gd name="T5" fmla="*/ 1870033 h 1993106"/>
              <a:gd name="T6" fmla="*/ 0 w 945356"/>
              <a:gd name="T7" fmla="*/ 0 h 1993106"/>
              <a:gd name="T8" fmla="*/ 0 60000 65536"/>
              <a:gd name="T9" fmla="*/ 0 60000 65536"/>
              <a:gd name="T10" fmla="*/ 0 60000 65536"/>
              <a:gd name="T11" fmla="*/ 0 60000 65536"/>
              <a:gd name="T12" fmla="*/ 0 w 945356"/>
              <a:gd name="T13" fmla="*/ 0 h 1993106"/>
              <a:gd name="T14" fmla="*/ 945356 w 945356"/>
              <a:gd name="T15" fmla="*/ 1993106 h 19931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5356" h="1993106">
                <a:moveTo>
                  <a:pt x="0" y="0"/>
                </a:moveTo>
                <a:lnTo>
                  <a:pt x="116681" y="1993106"/>
                </a:lnTo>
                <a:lnTo>
                  <a:pt x="945356" y="1754981"/>
                </a:lnTo>
                <a:lnTo>
                  <a:pt x="0" y="0"/>
                </a:ln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eaVert" lIns="192000" tIns="336000" rIns="0" bIns="0" anchor="ctr"/>
          <a:lstStyle/>
          <a:p>
            <a:endParaRPr lang="zh-CN" altLang="en-US"/>
          </a:p>
        </p:txBody>
      </p:sp>
      <p:sp>
        <p:nvSpPr>
          <p:cNvPr id="45064" name="矩形 36"/>
          <p:cNvSpPr>
            <a:spLocks noChangeArrowheads="1"/>
          </p:cNvSpPr>
          <p:nvPr/>
        </p:nvSpPr>
        <p:spPr bwMode="auto">
          <a:xfrm>
            <a:off x="871855" y="4660900"/>
            <a:ext cx="4368165" cy="1351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类与类交互时，在满足功能要求的基础上，传递的数据量越少越好</a:t>
            </a:r>
            <a:endParaRPr lang="zh-CN" altLang="en-US" sz="21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体现的也是类与类之间的低耦合</a:t>
            </a:r>
            <a:endParaRPr lang="zh-CN" altLang="en-US" sz="21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65" name="任意多边形 37"/>
          <p:cNvSpPr/>
          <p:nvPr/>
        </p:nvSpPr>
        <p:spPr bwMode="auto">
          <a:xfrm>
            <a:off x="7421563" y="3883660"/>
            <a:ext cx="444500" cy="474663"/>
          </a:xfrm>
          <a:custGeom>
            <a:avLst/>
            <a:gdLst>
              <a:gd name="T0" fmla="*/ 10244 w 428625"/>
              <a:gd name="T1" fmla="*/ 0 h 457200"/>
              <a:gd name="T2" fmla="*/ 0 w 428625"/>
              <a:gd name="T3" fmla="*/ 390128 h 457200"/>
              <a:gd name="T4" fmla="*/ 460963 w 428625"/>
              <a:gd name="T5" fmla="*/ 492793 h 457200"/>
              <a:gd name="T6" fmla="*/ 460963 w 428625"/>
              <a:gd name="T7" fmla="*/ 102665 h 457200"/>
              <a:gd name="T8" fmla="*/ 10244 w 428625"/>
              <a:gd name="T9" fmla="*/ 0 h 457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8625"/>
              <a:gd name="T16" fmla="*/ 0 h 457200"/>
              <a:gd name="T17" fmla="*/ 428625 w 428625"/>
              <a:gd name="T18" fmla="*/ 457200 h 457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8625" h="457200">
                <a:moveTo>
                  <a:pt x="9525" y="0"/>
                </a:moveTo>
                <a:lnTo>
                  <a:pt x="0" y="361950"/>
                </a:lnTo>
                <a:lnTo>
                  <a:pt x="428625" y="457200"/>
                </a:lnTo>
                <a:lnTo>
                  <a:pt x="428625" y="95250"/>
                </a:lnTo>
                <a:lnTo>
                  <a:pt x="9525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66" name="任意多边形 38"/>
          <p:cNvSpPr/>
          <p:nvPr/>
        </p:nvSpPr>
        <p:spPr bwMode="auto">
          <a:xfrm>
            <a:off x="7854950" y="3902710"/>
            <a:ext cx="317500" cy="455613"/>
          </a:xfrm>
          <a:custGeom>
            <a:avLst/>
            <a:gdLst>
              <a:gd name="T0" fmla="*/ 0 w 304800"/>
              <a:gd name="T1" fmla="*/ 82395 h 438150"/>
              <a:gd name="T2" fmla="*/ 10335 w 304800"/>
              <a:gd name="T3" fmla="*/ 473772 h 438150"/>
              <a:gd name="T4" fmla="*/ 330729 w 304800"/>
              <a:gd name="T5" fmla="*/ 329580 h 438150"/>
              <a:gd name="T6" fmla="*/ 310058 w 304800"/>
              <a:gd name="T7" fmla="*/ 0 h 438150"/>
              <a:gd name="T8" fmla="*/ 0 w 304800"/>
              <a:gd name="T9" fmla="*/ 82395 h 438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800"/>
              <a:gd name="T16" fmla="*/ 0 h 438150"/>
              <a:gd name="T17" fmla="*/ 304800 w 304800"/>
              <a:gd name="T18" fmla="*/ 438150 h 4381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800" h="438150">
                <a:moveTo>
                  <a:pt x="0" y="76200"/>
                </a:moveTo>
                <a:lnTo>
                  <a:pt x="9525" y="438150"/>
                </a:lnTo>
                <a:lnTo>
                  <a:pt x="304800" y="304800"/>
                </a:lnTo>
                <a:lnTo>
                  <a:pt x="28575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67" name="任意多边形 16"/>
          <p:cNvSpPr>
            <a:spLocks noChangeArrowheads="1"/>
          </p:cNvSpPr>
          <p:nvPr/>
        </p:nvSpPr>
        <p:spPr bwMode="auto">
          <a:xfrm rot="654099">
            <a:off x="6992938" y="1967548"/>
            <a:ext cx="1146175" cy="1998662"/>
          </a:xfrm>
          <a:custGeom>
            <a:avLst/>
            <a:gdLst>
              <a:gd name="T0" fmla="*/ 257815 w 1103738"/>
              <a:gd name="T1" fmla="*/ 0 h 1923915"/>
              <a:gd name="T2" fmla="*/ 470606 w 1103738"/>
              <a:gd name="T3" fmla="*/ 824169 h 1923915"/>
              <a:gd name="T4" fmla="*/ 0 w 1103738"/>
              <a:gd name="T5" fmla="*/ 807196 h 1923915"/>
              <a:gd name="T6" fmla="*/ 0 60000 65536"/>
              <a:gd name="T7" fmla="*/ 0 60000 65536"/>
              <a:gd name="T8" fmla="*/ 0 60000 65536"/>
              <a:gd name="T9" fmla="*/ 0 w 1103738"/>
              <a:gd name="T10" fmla="*/ 0 h 1923915"/>
              <a:gd name="T11" fmla="*/ 1103738 w 1103738"/>
              <a:gd name="T12" fmla="*/ 1923915 h 19239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3738" h="1923915">
                <a:moveTo>
                  <a:pt x="604667" y="0"/>
                </a:moveTo>
                <a:lnTo>
                  <a:pt x="1103738" y="1923915"/>
                </a:lnTo>
                <a:lnTo>
                  <a:pt x="0" y="1884293"/>
                </a:lnTo>
                <a:lnTo>
                  <a:pt x="604667" y="0"/>
                </a:ln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92000" tIns="336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组合复用</a:t>
            </a:r>
            <a:endParaRPr lang="zh-CN" altLang="en-US" sz="2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68" name="任意多边形 21"/>
          <p:cNvSpPr/>
          <p:nvPr/>
        </p:nvSpPr>
        <p:spPr bwMode="auto">
          <a:xfrm>
            <a:off x="7808913" y="1997710"/>
            <a:ext cx="979487" cy="2057400"/>
          </a:xfrm>
          <a:custGeom>
            <a:avLst/>
            <a:gdLst>
              <a:gd name="T0" fmla="*/ 0 w 945356"/>
              <a:gd name="T1" fmla="*/ 0 h 1993106"/>
              <a:gd name="T2" fmla="*/ 125259 w 945356"/>
              <a:gd name="T3" fmla="*/ 2123768 h 1993106"/>
              <a:gd name="T4" fmla="*/ 1014850 w 945356"/>
              <a:gd name="T5" fmla="*/ 1870033 h 1993106"/>
              <a:gd name="T6" fmla="*/ 0 w 945356"/>
              <a:gd name="T7" fmla="*/ 0 h 1993106"/>
              <a:gd name="T8" fmla="*/ 0 60000 65536"/>
              <a:gd name="T9" fmla="*/ 0 60000 65536"/>
              <a:gd name="T10" fmla="*/ 0 60000 65536"/>
              <a:gd name="T11" fmla="*/ 0 60000 65536"/>
              <a:gd name="T12" fmla="*/ 0 w 945356"/>
              <a:gd name="T13" fmla="*/ 0 h 1993106"/>
              <a:gd name="T14" fmla="*/ 945356 w 945356"/>
              <a:gd name="T15" fmla="*/ 1993106 h 19931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5356" h="1993106">
                <a:moveTo>
                  <a:pt x="0" y="0"/>
                </a:moveTo>
                <a:lnTo>
                  <a:pt x="116681" y="1993106"/>
                </a:lnTo>
                <a:lnTo>
                  <a:pt x="945356" y="1754981"/>
                </a:lnTo>
                <a:lnTo>
                  <a:pt x="0" y="0"/>
                </a:ln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eaVert" lIns="192000" tIns="336000" rIns="0" bIns="0" anchor="ctr"/>
          <a:lstStyle/>
          <a:p>
            <a:endParaRPr lang="zh-CN" altLang="en-US"/>
          </a:p>
        </p:txBody>
      </p:sp>
      <p:sp>
        <p:nvSpPr>
          <p:cNvPr id="45069" name="矩形 41"/>
          <p:cNvSpPr>
            <a:spLocks noChangeArrowheads="1"/>
          </p:cNvSpPr>
          <p:nvPr/>
        </p:nvSpPr>
        <p:spPr bwMode="auto">
          <a:xfrm>
            <a:off x="6038850" y="4660900"/>
            <a:ext cx="3989070" cy="177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如果仅仅为了代码复用优先选择组合复用，而非继承复用</a:t>
            </a:r>
            <a:endParaRPr lang="zh-CN" altLang="en-US" sz="21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组合体现的是类与类之间交互的耦合度</a:t>
            </a:r>
            <a:endParaRPr lang="en-US" altLang="zh-CN" sz="21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130" name="直接连接符 6"/>
          <p:cNvCxnSpPr>
            <a:cxnSpLocks noChangeShapeType="1"/>
          </p:cNvCxnSpPr>
          <p:nvPr/>
        </p:nvCxnSpPr>
        <p:spPr bwMode="auto">
          <a:xfrm>
            <a:off x="4321175" y="3305175"/>
            <a:ext cx="5257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8132" name="Group 4"/>
          <p:cNvGrpSpPr/>
          <p:nvPr/>
        </p:nvGrpSpPr>
        <p:grpSpPr bwMode="auto">
          <a:xfrm>
            <a:off x="3021013" y="2433638"/>
            <a:ext cx="1536700" cy="1987550"/>
            <a:chOff x="0" y="0"/>
            <a:chExt cx="1152785" cy="1490412"/>
          </a:xfrm>
        </p:grpSpPr>
        <p:grpSp>
          <p:nvGrpSpPr>
            <p:cNvPr id="48134" name="Group 5"/>
            <p:cNvGrpSpPr/>
            <p:nvPr/>
          </p:nvGrpSpPr>
          <p:grpSpPr bwMode="auto">
            <a:xfrm>
              <a:off x="138402" y="0"/>
              <a:ext cx="1014383" cy="1490412"/>
              <a:chOff x="0" y="0"/>
              <a:chExt cx="1014383" cy="1490412"/>
            </a:xfrm>
          </p:grpSpPr>
          <p:sp>
            <p:nvSpPr>
              <p:cNvPr id="48136" name="圆角矩形 11"/>
              <p:cNvSpPr>
                <a:spLocks noChangeArrowheads="1"/>
              </p:cNvSpPr>
              <p:nvPr/>
            </p:nvSpPr>
            <p:spPr bwMode="auto">
              <a:xfrm rot="1132031">
                <a:off x="0" y="0"/>
                <a:ext cx="1014383" cy="1490412"/>
              </a:xfrm>
              <a:prstGeom prst="roundRect">
                <a:avLst>
                  <a:gd name="adj" fmla="val 12134"/>
                </a:avLst>
              </a:prstGeom>
              <a:solidFill>
                <a:srgbClr val="1630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48137" name="KSO_GN2"/>
              <p:cNvSpPr>
                <a:spLocks noChangeArrowheads="1"/>
              </p:cNvSpPr>
              <p:nvPr/>
            </p:nvSpPr>
            <p:spPr bwMode="auto">
              <a:xfrm rot="1132031">
                <a:off x="43080" y="31875"/>
                <a:ext cx="931612" cy="1428311"/>
              </a:xfrm>
              <a:prstGeom prst="roundRect">
                <a:avLst>
                  <a:gd name="adj" fmla="val 12134"/>
                </a:avLst>
              </a:prstGeom>
              <a:noFill/>
              <a:ln w="254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6400">
                    <a:solidFill>
                      <a:srgbClr val="FFFFFF"/>
                    </a:solidFill>
                    <a:latin typeface="Impact" panose="020B0806030902050204" pitchFamily="34" charset="0"/>
                    <a:ea typeface="Gungsuh" panose="02030600000101010101" pitchFamily="18" charset="-127"/>
                  </a:rPr>
                  <a:t>0</a:t>
                </a:r>
                <a:r>
                  <a:rPr lang="en-US" sz="6400">
                    <a:solidFill>
                      <a:srgbClr val="FFFFFF"/>
                    </a:solidFill>
                    <a:latin typeface="Impact" panose="020B0806030902050204" pitchFamily="34" charset="0"/>
                    <a:ea typeface="Gungsuh" panose="02030600000101010101" pitchFamily="18" charset="-127"/>
                  </a:rPr>
                  <a:t>5</a:t>
                </a:r>
                <a:endParaRPr lang="en-US" sz="6400">
                  <a:solidFill>
                    <a:srgbClr val="FFFFFF"/>
                  </a:solidFill>
                  <a:latin typeface="Impact" panose="020B0806030902050204" pitchFamily="34" charset="0"/>
                  <a:ea typeface="Gungsuh" panose="02030600000101010101" pitchFamily="18" charset="-127"/>
                </a:endParaRPr>
              </a:p>
            </p:txBody>
          </p:sp>
        </p:grpSp>
        <p:sp>
          <p:nvSpPr>
            <p:cNvPr id="48135" name="圆角矩形 26"/>
            <p:cNvSpPr/>
            <p:nvPr/>
          </p:nvSpPr>
          <p:spPr bwMode="auto">
            <a:xfrm rot="1132031">
              <a:off x="0" y="832988"/>
              <a:ext cx="1014383" cy="634430"/>
            </a:xfrm>
            <a:custGeom>
              <a:avLst/>
              <a:gdLst>
                <a:gd name="T0" fmla="*/ 0 w 1321797"/>
                <a:gd name="T1" fmla="*/ 266030 h 826698"/>
                <a:gd name="T2" fmla="*/ 778465 w 1321797"/>
                <a:gd name="T3" fmla="*/ 0 h 826698"/>
                <a:gd name="T4" fmla="*/ 778465 w 1321797"/>
                <a:gd name="T5" fmla="*/ 392435 h 826698"/>
                <a:gd name="T6" fmla="*/ 684022 w 1321797"/>
                <a:gd name="T7" fmla="*/ 486878 h 826698"/>
                <a:gd name="T8" fmla="*/ 94443 w 1321797"/>
                <a:gd name="T9" fmla="*/ 486878 h 826698"/>
                <a:gd name="T10" fmla="*/ 0 w 1321797"/>
                <a:gd name="T11" fmla="*/ 392435 h 826698"/>
                <a:gd name="T12" fmla="*/ 0 w 1321797"/>
                <a:gd name="T13" fmla="*/ 266030 h 8266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21797"/>
                <a:gd name="T22" fmla="*/ 0 h 826698"/>
                <a:gd name="T23" fmla="*/ 1321797 w 1321797"/>
                <a:gd name="T24" fmla="*/ 826698 h 82669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21797" h="826698">
                  <a:moveTo>
                    <a:pt x="0" y="451707"/>
                  </a:moveTo>
                  <a:lnTo>
                    <a:pt x="1321797" y="0"/>
                  </a:lnTo>
                  <a:lnTo>
                    <a:pt x="1321797" y="666338"/>
                  </a:lnTo>
                  <a:cubicBezTo>
                    <a:pt x="1321797" y="754902"/>
                    <a:pt x="1250001" y="826698"/>
                    <a:pt x="1161437" y="826698"/>
                  </a:cubicBezTo>
                  <a:lnTo>
                    <a:pt x="160360" y="826698"/>
                  </a:lnTo>
                  <a:cubicBezTo>
                    <a:pt x="71796" y="826698"/>
                    <a:pt x="0" y="754902"/>
                    <a:pt x="0" y="666338"/>
                  </a:cubicBezTo>
                  <a:lnTo>
                    <a:pt x="0" y="451707"/>
                  </a:lnTo>
                  <a:close/>
                </a:path>
              </a:pathLst>
            </a:custGeom>
            <a:blipFill dpi="0" rotWithShape="1">
              <a:blip r:embed="rId1">
                <a:alphaModFix amt="66000"/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8133" name="KSO_GT2"/>
          <p:cNvSpPr txBox="1">
            <a:spLocks noChangeArrowheads="1"/>
          </p:cNvSpPr>
          <p:nvPr/>
        </p:nvSpPr>
        <p:spPr bwMode="auto">
          <a:xfrm>
            <a:off x="4927283" y="2787650"/>
            <a:ext cx="4651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总结</a:t>
            </a:r>
            <a:endParaRPr lang="zh-CN" altLang="en-US" sz="2400" b="1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14382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155" name="Group 3"/>
          <p:cNvGrpSpPr/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9166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9167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49156" name="任意多边形 30"/>
          <p:cNvSpPr>
            <a:spLocks noChangeArrowheads="1"/>
          </p:cNvSpPr>
          <p:nvPr/>
        </p:nvSpPr>
        <p:spPr bwMode="auto">
          <a:xfrm>
            <a:off x="-24447" y="4360863"/>
            <a:ext cx="3554412" cy="2565400"/>
          </a:xfrm>
          <a:custGeom>
            <a:avLst/>
            <a:gdLst>
              <a:gd name="T0" fmla="*/ 2888952 w 2665437"/>
              <a:gd name="T1" fmla="*/ 315 h 1924266"/>
              <a:gd name="T2" fmla="*/ 5765459 w 2665437"/>
              <a:gd name="T3" fmla="*/ 1045564 h 1924266"/>
              <a:gd name="T4" fmla="*/ 8428804 w 2665437"/>
              <a:gd name="T5" fmla="*/ 2764632 h 1924266"/>
              <a:gd name="T6" fmla="*/ 8294874 w 2665437"/>
              <a:gd name="T7" fmla="*/ 4528197 h 1924266"/>
              <a:gd name="T8" fmla="*/ 5328858 w 2665437"/>
              <a:gd name="T9" fmla="*/ 5553786 h 1924266"/>
              <a:gd name="T10" fmla="*/ 816098 w 2665437"/>
              <a:gd name="T11" fmla="*/ 5117623 h 1924266"/>
              <a:gd name="T12" fmla="*/ 1252696 w 2665437"/>
              <a:gd name="T13" fmla="*/ 609405 h 1924266"/>
              <a:gd name="T14" fmla="*/ 2888952 w 2665437"/>
              <a:gd name="T15" fmla="*/ 315 h 192426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665437"/>
              <a:gd name="T25" fmla="*/ 0 h 1924266"/>
              <a:gd name="T26" fmla="*/ 2665437 w 2665437"/>
              <a:gd name="T27" fmla="*/ 1924266 h 192426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665437" h="1924266">
                <a:moveTo>
                  <a:pt x="913572" y="100"/>
                </a:moveTo>
                <a:cubicBezTo>
                  <a:pt x="1214085" y="-4346"/>
                  <a:pt x="1529205" y="141180"/>
                  <a:pt x="1823209" y="330972"/>
                </a:cubicBezTo>
                <a:cubicBezTo>
                  <a:pt x="2159771" y="548238"/>
                  <a:pt x="2412643" y="730544"/>
                  <a:pt x="2665437" y="875140"/>
                </a:cubicBezTo>
                <a:lnTo>
                  <a:pt x="2623085" y="1433394"/>
                </a:lnTo>
                <a:cubicBezTo>
                  <a:pt x="2327741" y="1540244"/>
                  <a:pt x="2039269" y="1668869"/>
                  <a:pt x="1685143" y="1758041"/>
                </a:cubicBezTo>
                <a:cubicBezTo>
                  <a:pt x="1102857" y="1931751"/>
                  <a:pt x="678018" y="2073614"/>
                  <a:pt x="258074" y="1619975"/>
                </a:cubicBezTo>
                <a:cubicBezTo>
                  <a:pt x="-161870" y="1166337"/>
                  <a:pt x="-36060" y="548855"/>
                  <a:pt x="396140" y="192906"/>
                </a:cubicBezTo>
                <a:cubicBezTo>
                  <a:pt x="558215" y="59426"/>
                  <a:pt x="733265" y="2768"/>
                  <a:pt x="913572" y="100"/>
                </a:cubicBez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rIns="105600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57" name="任意多边形 31"/>
          <p:cNvSpPr>
            <a:spLocks noChangeArrowheads="1"/>
          </p:cNvSpPr>
          <p:nvPr/>
        </p:nvSpPr>
        <p:spPr bwMode="auto">
          <a:xfrm>
            <a:off x="8578215" y="4221798"/>
            <a:ext cx="3568700" cy="2570162"/>
          </a:xfrm>
          <a:custGeom>
            <a:avLst/>
            <a:gdLst>
              <a:gd name="T0" fmla="*/ 5572144 w 2676183"/>
              <a:gd name="T1" fmla="*/ 37 h 1927383"/>
              <a:gd name="T2" fmla="*/ 7240533 w 2676183"/>
              <a:gd name="T3" fmla="*/ 615612 h 1927383"/>
              <a:gd name="T4" fmla="*/ 7645524 w 2676183"/>
              <a:gd name="T5" fmla="*/ 5131036 h 1927383"/>
              <a:gd name="T6" fmla="*/ 3130031 w 2676183"/>
              <a:gd name="T7" fmla="*/ 5536017 h 1927383"/>
              <a:gd name="T8" fmla="*/ 194656 w 2676183"/>
              <a:gd name="T9" fmla="*/ 4337199 h 1927383"/>
              <a:gd name="T10" fmla="*/ 0 w 2676183"/>
              <a:gd name="T11" fmla="*/ 2577630 h 1927383"/>
              <a:gd name="T12" fmla="*/ 2725042 w 2676183"/>
              <a:gd name="T13" fmla="*/ 1020596 h 1927383"/>
              <a:gd name="T14" fmla="*/ 5572144 w 2676183"/>
              <a:gd name="T15" fmla="*/ 37 h 192738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676183"/>
              <a:gd name="T25" fmla="*/ 0 h 1927383"/>
              <a:gd name="T26" fmla="*/ 2676183 w 2676183"/>
              <a:gd name="T27" fmla="*/ 1927383 h 192738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676183" h="1927383">
                <a:moveTo>
                  <a:pt x="1762160" y="12"/>
                </a:moveTo>
                <a:cubicBezTo>
                  <a:pt x="1932165" y="960"/>
                  <a:pt x="2103571" y="56610"/>
                  <a:pt x="2289779" y="194687"/>
                </a:cubicBezTo>
                <a:cubicBezTo>
                  <a:pt x="2786334" y="562893"/>
                  <a:pt x="2776819" y="1192990"/>
                  <a:pt x="2417855" y="1622688"/>
                </a:cubicBezTo>
                <a:cubicBezTo>
                  <a:pt x="2058891" y="2052387"/>
                  <a:pt x="1508282" y="1962255"/>
                  <a:pt x="989855" y="1750763"/>
                </a:cubicBezTo>
                <a:cubicBezTo>
                  <a:pt x="618934" y="1599447"/>
                  <a:pt x="336724" y="1467020"/>
                  <a:pt x="61559" y="1371638"/>
                </a:cubicBezTo>
                <a:lnTo>
                  <a:pt x="0" y="815175"/>
                </a:lnTo>
                <a:cubicBezTo>
                  <a:pt x="270507" y="655577"/>
                  <a:pt x="530235" y="475851"/>
                  <a:pt x="861779" y="322763"/>
                </a:cubicBezTo>
                <a:cubicBezTo>
                  <a:pt x="1199371" y="148800"/>
                  <a:pt x="1478819" y="-1569"/>
                  <a:pt x="1762160" y="12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88000" t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58" name="任意多边形 42"/>
          <p:cNvSpPr>
            <a:spLocks noChangeArrowheads="1"/>
          </p:cNvSpPr>
          <p:nvPr/>
        </p:nvSpPr>
        <p:spPr bwMode="auto">
          <a:xfrm>
            <a:off x="9327833" y="762953"/>
            <a:ext cx="2879725" cy="3346450"/>
          </a:xfrm>
          <a:custGeom>
            <a:avLst/>
            <a:gdLst>
              <a:gd name="T0" fmla="*/ 3683862 w 2158938"/>
              <a:gd name="T1" fmla="*/ 2846 h 2510011"/>
              <a:gd name="T2" fmla="*/ 6776232 w 2158938"/>
              <a:gd name="T3" fmla="*/ 2611347 h 2510011"/>
              <a:gd name="T4" fmla="*/ 4269900 w 2158938"/>
              <a:gd name="T5" fmla="*/ 6387988 h 2510011"/>
              <a:gd name="T6" fmla="*/ 1497456 w 2158938"/>
              <a:gd name="T7" fmla="*/ 7930682 h 2510011"/>
              <a:gd name="T8" fmla="*/ 0 w 2158938"/>
              <a:gd name="T9" fmla="*/ 6984585 h 2510011"/>
              <a:gd name="T10" fmla="*/ 486222 w 2158938"/>
              <a:gd name="T11" fmla="*/ 3886321 h 2510011"/>
              <a:gd name="T12" fmla="*/ 2992554 w 2158938"/>
              <a:gd name="T13" fmla="*/ 109680 h 2510011"/>
              <a:gd name="T14" fmla="*/ 3683862 w 2158938"/>
              <a:gd name="T15" fmla="*/ 2846 h 251001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58938"/>
              <a:gd name="T25" fmla="*/ 0 h 2510011"/>
              <a:gd name="T26" fmla="*/ 2158938 w 2158938"/>
              <a:gd name="T27" fmla="*/ 2510011 h 251001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58938" h="2510011">
                <a:moveTo>
                  <a:pt x="1163751" y="901"/>
                </a:moveTo>
                <a:cubicBezTo>
                  <a:pt x="1658728" y="-20620"/>
                  <a:pt x="2043145" y="346356"/>
                  <a:pt x="2140646" y="826475"/>
                </a:cubicBezTo>
                <a:cubicBezTo>
                  <a:pt x="2252075" y="1375182"/>
                  <a:pt x="1837823" y="1748931"/>
                  <a:pt x="1348883" y="2021758"/>
                </a:cubicBezTo>
                <a:cubicBezTo>
                  <a:pt x="999061" y="2216957"/>
                  <a:pt x="719391" y="2354668"/>
                  <a:pt x="473054" y="2510011"/>
                </a:cubicBezTo>
                <a:lnTo>
                  <a:pt x="0" y="2210577"/>
                </a:lnTo>
                <a:cubicBezTo>
                  <a:pt x="44284" y="1899635"/>
                  <a:pt x="66115" y="1584542"/>
                  <a:pt x="153600" y="1229996"/>
                </a:cubicBezTo>
                <a:cubicBezTo>
                  <a:pt x="273534" y="634304"/>
                  <a:pt x="347686" y="192587"/>
                  <a:pt x="945363" y="34713"/>
                </a:cubicBezTo>
                <a:cubicBezTo>
                  <a:pt x="1020072" y="14979"/>
                  <a:pt x="1093040" y="3976"/>
                  <a:pt x="1163751" y="901"/>
                </a:cubicBez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2000" tIns="0" rIns="48000" bIns="768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59" name="任意多边形 43"/>
          <p:cNvSpPr>
            <a:spLocks noChangeArrowheads="1"/>
          </p:cNvSpPr>
          <p:nvPr/>
        </p:nvSpPr>
        <p:spPr bwMode="auto">
          <a:xfrm>
            <a:off x="-24447" y="762953"/>
            <a:ext cx="2638425" cy="3459162"/>
          </a:xfrm>
          <a:custGeom>
            <a:avLst/>
            <a:gdLst>
              <a:gd name="T0" fmla="*/ 3152481 w 1979758"/>
              <a:gd name="T1" fmla="*/ 1683 h 2593844"/>
              <a:gd name="T2" fmla="*/ 4108178 w 1979758"/>
              <a:gd name="T3" fmla="*/ 163329 h 2593844"/>
              <a:gd name="T4" fmla="*/ 6218783 w 1979758"/>
              <a:gd name="T5" fmla="*/ 4174219 h 2593844"/>
              <a:gd name="T6" fmla="*/ 6245145 w 1979758"/>
              <a:gd name="T7" fmla="*/ 7345807 h 2593844"/>
              <a:gd name="T8" fmla="*/ 4700597 w 1979758"/>
              <a:gd name="T9" fmla="*/ 8204499 h 2593844"/>
              <a:gd name="T10" fmla="*/ 2218754 w 1979758"/>
              <a:gd name="T11" fmla="*/ 6290551 h 2593844"/>
              <a:gd name="T12" fmla="*/ 108146 w 1979758"/>
              <a:gd name="T13" fmla="*/ 2279661 h 2593844"/>
              <a:gd name="T14" fmla="*/ 3152481 w 1979758"/>
              <a:gd name="T15" fmla="*/ 1683 h 25938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979758"/>
              <a:gd name="T25" fmla="*/ 0 h 2593844"/>
              <a:gd name="T26" fmla="*/ 1979758 w 1979758"/>
              <a:gd name="T27" fmla="*/ 2593844 h 25938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979758" h="2593844">
                <a:moveTo>
                  <a:pt x="999359" y="532"/>
                </a:moveTo>
                <a:cubicBezTo>
                  <a:pt x="1099967" y="3663"/>
                  <a:pt x="1202025" y="20623"/>
                  <a:pt x="1302322" y="51636"/>
                </a:cubicBezTo>
                <a:cubicBezTo>
                  <a:pt x="1837242" y="217034"/>
                  <a:pt x="1966511" y="759789"/>
                  <a:pt x="1971400" y="1319675"/>
                </a:cubicBezTo>
                <a:cubicBezTo>
                  <a:pt x="1974898" y="1720257"/>
                  <a:pt x="1961599" y="2031710"/>
                  <a:pt x="1979758" y="2322370"/>
                </a:cubicBezTo>
                <a:lnTo>
                  <a:pt x="1490124" y="2593844"/>
                </a:lnTo>
                <a:cubicBezTo>
                  <a:pt x="1238521" y="2405851"/>
                  <a:pt x="972506" y="2235568"/>
                  <a:pt x="703361" y="1988752"/>
                </a:cubicBezTo>
                <a:cubicBezTo>
                  <a:pt x="238182" y="1597803"/>
                  <a:pt x="-113848" y="1320878"/>
                  <a:pt x="34283" y="720713"/>
                </a:cubicBezTo>
                <a:cubicBezTo>
                  <a:pt x="154640" y="233079"/>
                  <a:pt x="563390" y="-13035"/>
                  <a:pt x="999359" y="532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tIns="0" rIns="144000" bIns="384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60" name="椭圆 44"/>
          <p:cNvSpPr>
            <a:spLocks noChangeArrowheads="1"/>
          </p:cNvSpPr>
          <p:nvPr/>
        </p:nvSpPr>
        <p:spPr bwMode="auto">
          <a:xfrm>
            <a:off x="5744210" y="3662363"/>
            <a:ext cx="1066800" cy="10668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62" name="KSO_GN3"/>
          <p:cNvSpPr txBox="1">
            <a:spLocks noChangeArrowheads="1"/>
          </p:cNvSpPr>
          <p:nvPr/>
        </p:nvSpPr>
        <p:spPr bwMode="auto">
          <a:xfrm rot="21420000" flipH="1">
            <a:off x="6446838" y="3829050"/>
            <a:ext cx="7191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6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6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63" name="KSO_GN1"/>
          <p:cNvSpPr txBox="1">
            <a:spLocks noChangeArrowheads="1"/>
          </p:cNvSpPr>
          <p:nvPr/>
        </p:nvSpPr>
        <p:spPr bwMode="auto">
          <a:xfrm rot="21572269" flipH="1">
            <a:off x="4843463" y="4732338"/>
            <a:ext cx="7207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6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6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65" name="KSO_GN4"/>
          <p:cNvSpPr txBox="1">
            <a:spLocks noChangeArrowheads="1"/>
          </p:cNvSpPr>
          <p:nvPr/>
        </p:nvSpPr>
        <p:spPr bwMode="auto">
          <a:xfrm flipH="1">
            <a:off x="6827838" y="4757738"/>
            <a:ext cx="7191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6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6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76575" y="2364740"/>
            <a:ext cx="578993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面向对象总体思想为找对象，搞对象</a:t>
            </a:r>
            <a:endParaRPr lang="zh-CN" altLang="en-US" sz="2800"/>
          </a:p>
          <a:p>
            <a:r>
              <a:rPr lang="zh-CN" altLang="en-US" sz="2800"/>
              <a:t>找对象：就是识别对象，按需求进行分配职责</a:t>
            </a:r>
            <a:endParaRPr lang="zh-CN" altLang="en-US" sz="2800"/>
          </a:p>
          <a:p>
            <a:r>
              <a:rPr lang="zh-CN" altLang="en-US" sz="2800"/>
              <a:t>搞对象：就是通过对象与对象之间的交互来实现需求</a:t>
            </a:r>
            <a:endParaRPr lang="zh-CN" altLang="en-US" sz="2800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8"/>
          <p:cNvSpPr txBox="1">
            <a:spLocks noChangeArrowheads="1"/>
          </p:cNvSpPr>
          <p:nvPr/>
        </p:nvSpPr>
        <p:spPr bwMode="auto">
          <a:xfrm>
            <a:off x="2514600" y="-1179513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9699" name="文本框 9"/>
          <p:cNvSpPr txBox="1">
            <a:spLocks noChangeArrowheads="1"/>
          </p:cNvSpPr>
          <p:nvPr/>
        </p:nvSpPr>
        <p:spPr bwMode="auto">
          <a:xfrm>
            <a:off x="1365250" y="2705100"/>
            <a:ext cx="29702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4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CONTENTS</a:t>
            </a:r>
            <a:endParaRPr lang="zh-CN" altLang="en-US" sz="440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9700" name="Group 4"/>
          <p:cNvGrpSpPr/>
          <p:nvPr/>
        </p:nvGrpSpPr>
        <p:grpSpPr bwMode="auto">
          <a:xfrm>
            <a:off x="6872288" y="1209675"/>
            <a:ext cx="3316577" cy="771525"/>
            <a:chOff x="0" y="0"/>
            <a:chExt cx="3316670" cy="771525"/>
          </a:xfrm>
        </p:grpSpPr>
        <p:sp>
          <p:nvSpPr>
            <p:cNvPr id="29711" name="椭圆 3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712" name="文本框 1"/>
            <p:cNvSpPr txBox="1">
              <a:spLocks noChangeArrowheads="1"/>
            </p:cNvSpPr>
            <p:nvPr/>
          </p:nvSpPr>
          <p:spPr bwMode="auto">
            <a:xfrm>
              <a:off x="1000125" y="181302"/>
              <a:ext cx="2316545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面向对象的导入</a:t>
              </a:r>
              <a:endParaRPr lang="zh-CN" altLang="en-US" sz="240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701" name="Group 7"/>
          <p:cNvGrpSpPr/>
          <p:nvPr/>
        </p:nvGrpSpPr>
        <p:grpSpPr bwMode="auto">
          <a:xfrm>
            <a:off x="6872288" y="2219008"/>
            <a:ext cx="2402176" cy="771525"/>
            <a:chOff x="0" y="0"/>
            <a:chExt cx="2402244" cy="771525"/>
          </a:xfrm>
        </p:grpSpPr>
        <p:sp>
          <p:nvSpPr>
            <p:cNvPr id="29709" name="椭圆 7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710" name="文本框 12"/>
            <p:cNvSpPr txBox="1">
              <a:spLocks noChangeArrowheads="1"/>
            </p:cNvSpPr>
            <p:nvPr/>
          </p:nvSpPr>
          <p:spPr bwMode="auto">
            <a:xfrm>
              <a:off x="1000125" y="178861"/>
              <a:ext cx="1402119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对象与类</a:t>
              </a:r>
              <a:endParaRPr lang="zh-CN" altLang="en-US" sz="240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702" name="Group 10"/>
          <p:cNvGrpSpPr/>
          <p:nvPr/>
        </p:nvGrpSpPr>
        <p:grpSpPr bwMode="auto">
          <a:xfrm>
            <a:off x="6914833" y="3262630"/>
            <a:ext cx="3316577" cy="771525"/>
            <a:chOff x="0" y="0"/>
            <a:chExt cx="3316670" cy="771525"/>
          </a:xfrm>
        </p:grpSpPr>
        <p:sp>
          <p:nvSpPr>
            <p:cNvPr id="29707" name="椭圆 10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708" name="文本框 13"/>
            <p:cNvSpPr txBox="1">
              <a:spLocks noChangeArrowheads="1"/>
            </p:cNvSpPr>
            <p:nvPr/>
          </p:nvSpPr>
          <p:spPr bwMode="auto">
            <a:xfrm>
              <a:off x="1000125" y="176420"/>
              <a:ext cx="2316545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面向对象的特性</a:t>
              </a:r>
              <a:endParaRPr lang="zh-CN" altLang="en-US" sz="240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703" name="Group 13"/>
          <p:cNvGrpSpPr/>
          <p:nvPr/>
        </p:nvGrpSpPr>
        <p:grpSpPr bwMode="auto">
          <a:xfrm>
            <a:off x="6914833" y="5440998"/>
            <a:ext cx="1792577" cy="771525"/>
            <a:chOff x="0" y="17780"/>
            <a:chExt cx="1792627" cy="771525"/>
          </a:xfrm>
        </p:grpSpPr>
        <p:sp>
          <p:nvSpPr>
            <p:cNvPr id="29705" name="椭圆 11"/>
            <p:cNvSpPr>
              <a:spLocks noChangeArrowheads="1"/>
            </p:cNvSpPr>
            <p:nvPr/>
          </p:nvSpPr>
          <p:spPr bwMode="auto">
            <a:xfrm>
              <a:off x="0" y="1778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</a:t>
              </a:r>
              <a:r>
                <a:rPr lang="en-US" sz="2400">
                  <a:solidFill>
                    <a:schemeClr val="bg1"/>
                  </a:solidFill>
                  <a:latin typeface="Impact" panose="020B0806030902050204" pitchFamily="34" charset="0"/>
                </a:rPr>
                <a:t>5</a:t>
              </a:r>
              <a:endParaRPr 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706" name="文本框 14"/>
            <p:cNvSpPr txBox="1">
              <a:spLocks noChangeArrowheads="1"/>
            </p:cNvSpPr>
            <p:nvPr/>
          </p:nvSpPr>
          <p:spPr bwMode="auto">
            <a:xfrm>
              <a:off x="1000125" y="173979"/>
              <a:ext cx="792502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altLang="en-US" sz="240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704" name="等腰三角形 17"/>
          <p:cNvSpPr>
            <a:spLocks noChangeArrowheads="1"/>
          </p:cNvSpPr>
          <p:nvPr/>
        </p:nvSpPr>
        <p:spPr bwMode="auto">
          <a:xfrm rot="5400000">
            <a:off x="5968206" y="3250407"/>
            <a:ext cx="574675" cy="357188"/>
          </a:xfrm>
          <a:prstGeom prst="triangle">
            <a:avLst>
              <a:gd name="adj" fmla="val 50000"/>
            </a:avLst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6914833" y="4407218"/>
            <a:ext cx="3926176" cy="771525"/>
            <a:chOff x="0" y="0"/>
            <a:chExt cx="3926287" cy="771525"/>
          </a:xfrm>
        </p:grpSpPr>
        <p:sp>
          <p:nvSpPr>
            <p:cNvPr id="3" name="椭圆 11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" name="文本框 14"/>
            <p:cNvSpPr txBox="1">
              <a:spLocks noChangeArrowheads="1"/>
            </p:cNvSpPr>
            <p:nvPr/>
          </p:nvSpPr>
          <p:spPr bwMode="auto">
            <a:xfrm>
              <a:off x="1000125" y="173979"/>
              <a:ext cx="2926162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面向对象的设计原则</a:t>
              </a:r>
              <a:endParaRPr lang="zh-CN" altLang="en-US" sz="240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文本框 10"/>
          <p:cNvSpPr txBox="1">
            <a:spLocks noChangeArrowheads="1"/>
          </p:cNvSpPr>
          <p:nvPr/>
        </p:nvSpPr>
        <p:spPr bwMode="auto">
          <a:xfrm>
            <a:off x="3617913" y="3409036"/>
            <a:ext cx="4956175" cy="5614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en-US" sz="2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WILL DO A GREAT JOB !</a:t>
            </a:r>
            <a:endParaRPr lang="en-US" sz="28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276" name="文本框 12"/>
          <p:cNvSpPr txBox="1">
            <a:spLocks noChangeArrowheads="1"/>
          </p:cNvSpPr>
          <p:nvPr/>
        </p:nvSpPr>
        <p:spPr bwMode="auto">
          <a:xfrm>
            <a:off x="2890838" y="2467379"/>
            <a:ext cx="6410325" cy="923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THANKS YOU</a:t>
            </a:r>
            <a:endParaRPr lang="zh-CN" altLang="en-US" sz="5400" b="1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2" name="直接连接符 6"/>
          <p:cNvCxnSpPr>
            <a:cxnSpLocks noChangeShapeType="1"/>
          </p:cNvCxnSpPr>
          <p:nvPr/>
        </p:nvCxnSpPr>
        <p:spPr bwMode="auto">
          <a:xfrm>
            <a:off x="4321175" y="3305175"/>
            <a:ext cx="5257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724" name="Group 4"/>
          <p:cNvGrpSpPr/>
          <p:nvPr/>
        </p:nvGrpSpPr>
        <p:grpSpPr bwMode="auto">
          <a:xfrm>
            <a:off x="3021013" y="2433638"/>
            <a:ext cx="1536700" cy="1987550"/>
            <a:chOff x="0" y="0"/>
            <a:chExt cx="1152785" cy="1490412"/>
          </a:xfrm>
        </p:grpSpPr>
        <p:grpSp>
          <p:nvGrpSpPr>
            <p:cNvPr id="30726" name="Group 5"/>
            <p:cNvGrpSpPr/>
            <p:nvPr/>
          </p:nvGrpSpPr>
          <p:grpSpPr bwMode="auto">
            <a:xfrm>
              <a:off x="138402" y="0"/>
              <a:ext cx="1014383" cy="1490412"/>
              <a:chOff x="0" y="0"/>
              <a:chExt cx="1014383" cy="1490412"/>
            </a:xfrm>
          </p:grpSpPr>
          <p:sp>
            <p:nvSpPr>
              <p:cNvPr id="30728" name="圆角矩形 11"/>
              <p:cNvSpPr>
                <a:spLocks noChangeArrowheads="1"/>
              </p:cNvSpPr>
              <p:nvPr/>
            </p:nvSpPr>
            <p:spPr bwMode="auto">
              <a:xfrm rot="1132031">
                <a:off x="0" y="0"/>
                <a:ext cx="1014383" cy="1490412"/>
              </a:xfrm>
              <a:prstGeom prst="roundRect">
                <a:avLst>
                  <a:gd name="adj" fmla="val 12134"/>
                </a:avLst>
              </a:prstGeom>
              <a:solidFill>
                <a:srgbClr val="1630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30729" name="KSO_GN2"/>
              <p:cNvSpPr>
                <a:spLocks noChangeArrowheads="1"/>
              </p:cNvSpPr>
              <p:nvPr/>
            </p:nvSpPr>
            <p:spPr bwMode="auto">
              <a:xfrm rot="1132031">
                <a:off x="43080" y="31875"/>
                <a:ext cx="931612" cy="1428311"/>
              </a:xfrm>
              <a:prstGeom prst="roundRect">
                <a:avLst>
                  <a:gd name="adj" fmla="val 12134"/>
                </a:avLst>
              </a:prstGeom>
              <a:noFill/>
              <a:ln w="254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6400">
                    <a:solidFill>
                      <a:srgbClr val="FFFFFF"/>
                    </a:solidFill>
                    <a:latin typeface="Impact" panose="020B0806030902050204" pitchFamily="34" charset="0"/>
                    <a:ea typeface="Gungsuh" panose="02030600000101010101" pitchFamily="18" charset="-127"/>
                  </a:rPr>
                  <a:t>01</a:t>
                </a:r>
                <a:endParaRPr lang="zh-CN" altLang="en-US" sz="6400">
                  <a:solidFill>
                    <a:srgbClr val="FFFFFF"/>
                  </a:solidFill>
                  <a:latin typeface="Impact" panose="020B0806030902050204" pitchFamily="34" charset="0"/>
                  <a:ea typeface="Gungsuh" panose="02030600000101010101" pitchFamily="18" charset="-127"/>
                </a:endParaRPr>
              </a:p>
            </p:txBody>
          </p:sp>
        </p:grpSp>
        <p:sp>
          <p:nvSpPr>
            <p:cNvPr id="30727" name="圆角矩形 26"/>
            <p:cNvSpPr/>
            <p:nvPr/>
          </p:nvSpPr>
          <p:spPr bwMode="auto">
            <a:xfrm rot="1132031">
              <a:off x="0" y="832988"/>
              <a:ext cx="1014383" cy="634430"/>
            </a:xfrm>
            <a:custGeom>
              <a:avLst/>
              <a:gdLst>
                <a:gd name="T0" fmla="*/ 0 w 1321797"/>
                <a:gd name="T1" fmla="*/ 266030 h 826698"/>
                <a:gd name="T2" fmla="*/ 778465 w 1321797"/>
                <a:gd name="T3" fmla="*/ 0 h 826698"/>
                <a:gd name="T4" fmla="*/ 778465 w 1321797"/>
                <a:gd name="T5" fmla="*/ 392435 h 826698"/>
                <a:gd name="T6" fmla="*/ 684022 w 1321797"/>
                <a:gd name="T7" fmla="*/ 486878 h 826698"/>
                <a:gd name="T8" fmla="*/ 94443 w 1321797"/>
                <a:gd name="T9" fmla="*/ 486878 h 826698"/>
                <a:gd name="T10" fmla="*/ 0 w 1321797"/>
                <a:gd name="T11" fmla="*/ 392435 h 826698"/>
                <a:gd name="T12" fmla="*/ 0 w 1321797"/>
                <a:gd name="T13" fmla="*/ 266030 h 8266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21797"/>
                <a:gd name="T22" fmla="*/ 0 h 826698"/>
                <a:gd name="T23" fmla="*/ 1321797 w 1321797"/>
                <a:gd name="T24" fmla="*/ 826698 h 82669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21797" h="826698">
                  <a:moveTo>
                    <a:pt x="0" y="451707"/>
                  </a:moveTo>
                  <a:lnTo>
                    <a:pt x="1321797" y="0"/>
                  </a:lnTo>
                  <a:lnTo>
                    <a:pt x="1321797" y="666338"/>
                  </a:lnTo>
                  <a:cubicBezTo>
                    <a:pt x="1321797" y="754902"/>
                    <a:pt x="1250001" y="826698"/>
                    <a:pt x="1161437" y="826698"/>
                  </a:cubicBezTo>
                  <a:lnTo>
                    <a:pt x="160360" y="826698"/>
                  </a:lnTo>
                  <a:cubicBezTo>
                    <a:pt x="71796" y="826698"/>
                    <a:pt x="0" y="754902"/>
                    <a:pt x="0" y="666338"/>
                  </a:cubicBezTo>
                  <a:lnTo>
                    <a:pt x="0" y="451707"/>
                  </a:lnTo>
                  <a:close/>
                </a:path>
              </a:pathLst>
            </a:custGeom>
            <a:blipFill dpi="0" rotWithShape="1">
              <a:blip r:embed="rId1">
                <a:alphaModFix amt="66000"/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0725" name="KSO_GT2"/>
          <p:cNvSpPr txBox="1">
            <a:spLocks noChangeArrowheads="1"/>
          </p:cNvSpPr>
          <p:nvPr/>
        </p:nvSpPr>
        <p:spPr bwMode="auto">
          <a:xfrm>
            <a:off x="4900613" y="2787650"/>
            <a:ext cx="4651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面向对象的导入</a:t>
            </a:r>
            <a:endParaRPr lang="en-US" altLang="zh-CN" sz="2400" b="1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泪滴形 90"/>
          <p:cNvSpPr/>
          <p:nvPr/>
        </p:nvSpPr>
        <p:spPr bwMode="auto">
          <a:xfrm rot="8100000">
            <a:off x="4872038" y="1682750"/>
            <a:ext cx="2063750" cy="2063750"/>
          </a:xfrm>
          <a:custGeom>
            <a:avLst/>
            <a:gdLst>
              <a:gd name="T0" fmla="*/ 0 w 2063468"/>
              <a:gd name="T1" fmla="*/ 1032016 h 2063468"/>
              <a:gd name="T2" fmla="*/ 1032016 w 2063468"/>
              <a:gd name="T3" fmla="*/ 0 h 2063468"/>
              <a:gd name="T4" fmla="*/ 2064032 w 2063468"/>
              <a:gd name="T5" fmla="*/ 0 h 2063468"/>
              <a:gd name="T6" fmla="*/ 2064032 w 2063468"/>
              <a:gd name="T7" fmla="*/ 1032016 h 2063468"/>
              <a:gd name="T8" fmla="*/ 1032016 w 2063468"/>
              <a:gd name="T9" fmla="*/ 2064032 h 2063468"/>
              <a:gd name="T10" fmla="*/ 0 w 2063468"/>
              <a:gd name="T11" fmla="*/ 1032016 h 20634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63468"/>
              <a:gd name="T19" fmla="*/ 0 h 2063468"/>
              <a:gd name="T20" fmla="*/ 2063468 w 2063468"/>
              <a:gd name="T21" fmla="*/ 2063468 h 20634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63468" h="2063468">
                <a:moveTo>
                  <a:pt x="0" y="1031734"/>
                </a:moveTo>
                <a:cubicBezTo>
                  <a:pt x="0" y="461923"/>
                  <a:pt x="461923" y="0"/>
                  <a:pt x="1031734" y="0"/>
                </a:cubicBezTo>
                <a:lnTo>
                  <a:pt x="2063468" y="0"/>
                </a:lnTo>
                <a:lnTo>
                  <a:pt x="2063468" y="1031734"/>
                </a:lnTo>
                <a:cubicBezTo>
                  <a:pt x="2063468" y="1601545"/>
                  <a:pt x="1601545" y="2063468"/>
                  <a:pt x="1031734" y="2063468"/>
                </a:cubicBezTo>
                <a:cubicBezTo>
                  <a:pt x="461923" y="2063468"/>
                  <a:pt x="0" y="1601545"/>
                  <a:pt x="0" y="1031734"/>
                </a:cubicBezTo>
                <a:close/>
              </a:path>
            </a:pathLst>
          </a:custGeom>
          <a:solidFill>
            <a:srgbClr val="F2F2F2"/>
          </a:solidFill>
          <a:ln w="12700">
            <a:solidFill>
              <a:srgbClr val="D9D9D9"/>
            </a:solidFill>
            <a:prstDash val="dash"/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2771" name="泪滴形 91"/>
          <p:cNvSpPr/>
          <p:nvPr/>
        </p:nvSpPr>
        <p:spPr bwMode="auto">
          <a:xfrm rot="8100000">
            <a:off x="8353425" y="1795145"/>
            <a:ext cx="2062163" cy="2063750"/>
          </a:xfrm>
          <a:custGeom>
            <a:avLst/>
            <a:gdLst>
              <a:gd name="T0" fmla="*/ 0 w 2063468"/>
              <a:gd name="T1" fmla="*/ 1032016 h 2063468"/>
              <a:gd name="T2" fmla="*/ 1030430 w 2063468"/>
              <a:gd name="T3" fmla="*/ 0 h 2063468"/>
              <a:gd name="T4" fmla="*/ 2060859 w 2063468"/>
              <a:gd name="T5" fmla="*/ 0 h 2063468"/>
              <a:gd name="T6" fmla="*/ 2060859 w 2063468"/>
              <a:gd name="T7" fmla="*/ 1032016 h 2063468"/>
              <a:gd name="T8" fmla="*/ 1030430 w 2063468"/>
              <a:gd name="T9" fmla="*/ 2064032 h 2063468"/>
              <a:gd name="T10" fmla="*/ 0 w 2063468"/>
              <a:gd name="T11" fmla="*/ 1032016 h 20634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63468"/>
              <a:gd name="T19" fmla="*/ 0 h 2063468"/>
              <a:gd name="T20" fmla="*/ 2063468 w 2063468"/>
              <a:gd name="T21" fmla="*/ 2063468 h 20634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63468" h="2063468">
                <a:moveTo>
                  <a:pt x="0" y="1031734"/>
                </a:moveTo>
                <a:cubicBezTo>
                  <a:pt x="0" y="461923"/>
                  <a:pt x="461923" y="0"/>
                  <a:pt x="1031734" y="0"/>
                </a:cubicBezTo>
                <a:lnTo>
                  <a:pt x="2063468" y="0"/>
                </a:lnTo>
                <a:lnTo>
                  <a:pt x="2063468" y="1031734"/>
                </a:lnTo>
                <a:cubicBezTo>
                  <a:pt x="2063468" y="1601545"/>
                  <a:pt x="1601545" y="2063468"/>
                  <a:pt x="1031734" y="2063468"/>
                </a:cubicBezTo>
                <a:cubicBezTo>
                  <a:pt x="461923" y="2063468"/>
                  <a:pt x="0" y="1601545"/>
                  <a:pt x="0" y="1031734"/>
                </a:cubicBezTo>
                <a:close/>
              </a:path>
            </a:pathLst>
          </a:custGeom>
          <a:solidFill>
            <a:srgbClr val="F2F2F2"/>
          </a:solidFill>
          <a:ln w="12700">
            <a:solidFill>
              <a:srgbClr val="D9D9D9"/>
            </a:solidFill>
            <a:prstDash val="dash"/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2773" name="泪滴形 89"/>
          <p:cNvSpPr/>
          <p:nvPr/>
        </p:nvSpPr>
        <p:spPr bwMode="auto">
          <a:xfrm rot="8100000">
            <a:off x="990600" y="1682750"/>
            <a:ext cx="2063750" cy="2063750"/>
          </a:xfrm>
          <a:custGeom>
            <a:avLst/>
            <a:gdLst>
              <a:gd name="T0" fmla="*/ 0 w 2063468"/>
              <a:gd name="T1" fmla="*/ 1032016 h 2063468"/>
              <a:gd name="T2" fmla="*/ 1032016 w 2063468"/>
              <a:gd name="T3" fmla="*/ 0 h 2063468"/>
              <a:gd name="T4" fmla="*/ 2064032 w 2063468"/>
              <a:gd name="T5" fmla="*/ 0 h 2063468"/>
              <a:gd name="T6" fmla="*/ 2064032 w 2063468"/>
              <a:gd name="T7" fmla="*/ 1032016 h 2063468"/>
              <a:gd name="T8" fmla="*/ 1032016 w 2063468"/>
              <a:gd name="T9" fmla="*/ 2064032 h 2063468"/>
              <a:gd name="T10" fmla="*/ 0 w 2063468"/>
              <a:gd name="T11" fmla="*/ 1032016 h 20634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63468"/>
              <a:gd name="T19" fmla="*/ 0 h 2063468"/>
              <a:gd name="T20" fmla="*/ 2063468 w 2063468"/>
              <a:gd name="T21" fmla="*/ 2063468 h 20634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63468" h="2063468">
                <a:moveTo>
                  <a:pt x="0" y="1031734"/>
                </a:moveTo>
                <a:cubicBezTo>
                  <a:pt x="0" y="461923"/>
                  <a:pt x="461923" y="0"/>
                  <a:pt x="1031734" y="0"/>
                </a:cubicBezTo>
                <a:lnTo>
                  <a:pt x="2063468" y="0"/>
                </a:lnTo>
                <a:lnTo>
                  <a:pt x="2063468" y="1031734"/>
                </a:lnTo>
                <a:cubicBezTo>
                  <a:pt x="2063468" y="1601545"/>
                  <a:pt x="1601545" y="2063468"/>
                  <a:pt x="1031734" y="2063468"/>
                </a:cubicBezTo>
                <a:cubicBezTo>
                  <a:pt x="461923" y="2063468"/>
                  <a:pt x="0" y="1601545"/>
                  <a:pt x="0" y="1031734"/>
                </a:cubicBezTo>
                <a:close/>
              </a:path>
            </a:pathLst>
          </a:custGeom>
          <a:solidFill>
            <a:srgbClr val="F2F2F2"/>
          </a:solidFill>
          <a:ln w="12700">
            <a:solidFill>
              <a:srgbClr val="D9D9D9"/>
            </a:solidFill>
            <a:prstDash val="dash"/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2774" name="文本框 69"/>
          <p:cNvSpPr txBox="1">
            <a:spLocks noChangeArrowheads="1"/>
          </p:cNvSpPr>
          <p:nvPr/>
        </p:nvSpPr>
        <p:spPr bwMode="auto">
          <a:xfrm>
            <a:off x="790575" y="128588"/>
            <a:ext cx="21494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面向过程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775" name="Group 7"/>
          <p:cNvGrpSpPr/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2788" name="燕尾形 71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2789" name="燕尾形 72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2776" name="泪滴形 1"/>
          <p:cNvSpPr/>
          <p:nvPr/>
        </p:nvSpPr>
        <p:spPr bwMode="auto">
          <a:xfrm rot="8100000">
            <a:off x="1193800" y="1885950"/>
            <a:ext cx="1657350" cy="1657350"/>
          </a:xfrm>
          <a:custGeom>
            <a:avLst/>
            <a:gdLst>
              <a:gd name="T0" fmla="*/ 0 w 1657350"/>
              <a:gd name="T1" fmla="*/ 828675 h 1657350"/>
              <a:gd name="T2" fmla="*/ 828675 w 1657350"/>
              <a:gd name="T3" fmla="*/ 0 h 1657350"/>
              <a:gd name="T4" fmla="*/ 1657350 w 1657350"/>
              <a:gd name="T5" fmla="*/ 0 h 1657350"/>
              <a:gd name="T6" fmla="*/ 1657350 w 1657350"/>
              <a:gd name="T7" fmla="*/ 828675 h 1657350"/>
              <a:gd name="T8" fmla="*/ 828675 w 1657350"/>
              <a:gd name="T9" fmla="*/ 1657350 h 1657350"/>
              <a:gd name="T10" fmla="*/ 0 w 1657350"/>
              <a:gd name="T11" fmla="*/ 828675 h 16573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57350"/>
              <a:gd name="T19" fmla="*/ 0 h 1657350"/>
              <a:gd name="T20" fmla="*/ 1657350 w 1657350"/>
              <a:gd name="T21" fmla="*/ 1657350 h 16573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57350" h="1657350">
                <a:moveTo>
                  <a:pt x="0" y="828675"/>
                </a:moveTo>
                <a:cubicBezTo>
                  <a:pt x="0" y="371010"/>
                  <a:pt x="371010" y="0"/>
                  <a:pt x="828675" y="0"/>
                </a:cubicBezTo>
                <a:lnTo>
                  <a:pt x="1657350" y="0"/>
                </a:lnTo>
                <a:lnTo>
                  <a:pt x="1657350" y="828675"/>
                </a:ln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2777" name="泪滴形 73"/>
          <p:cNvSpPr/>
          <p:nvPr/>
        </p:nvSpPr>
        <p:spPr bwMode="auto">
          <a:xfrm rot="8100000">
            <a:off x="5075238" y="1886585"/>
            <a:ext cx="1657350" cy="1657350"/>
          </a:xfrm>
          <a:custGeom>
            <a:avLst/>
            <a:gdLst>
              <a:gd name="T0" fmla="*/ 0 w 1657350"/>
              <a:gd name="T1" fmla="*/ 828675 h 1657350"/>
              <a:gd name="T2" fmla="*/ 828675 w 1657350"/>
              <a:gd name="T3" fmla="*/ 0 h 1657350"/>
              <a:gd name="T4" fmla="*/ 1657350 w 1657350"/>
              <a:gd name="T5" fmla="*/ 0 h 1657350"/>
              <a:gd name="T6" fmla="*/ 1657350 w 1657350"/>
              <a:gd name="T7" fmla="*/ 828675 h 1657350"/>
              <a:gd name="T8" fmla="*/ 828675 w 1657350"/>
              <a:gd name="T9" fmla="*/ 1657350 h 1657350"/>
              <a:gd name="T10" fmla="*/ 0 w 1657350"/>
              <a:gd name="T11" fmla="*/ 828675 h 16573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57350"/>
              <a:gd name="T19" fmla="*/ 0 h 1657350"/>
              <a:gd name="T20" fmla="*/ 1657350 w 1657350"/>
              <a:gd name="T21" fmla="*/ 1657350 h 16573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57350" h="1657350">
                <a:moveTo>
                  <a:pt x="0" y="828675"/>
                </a:moveTo>
                <a:cubicBezTo>
                  <a:pt x="0" y="371010"/>
                  <a:pt x="371010" y="0"/>
                  <a:pt x="828675" y="0"/>
                </a:cubicBezTo>
                <a:lnTo>
                  <a:pt x="1657350" y="0"/>
                </a:lnTo>
                <a:lnTo>
                  <a:pt x="1657350" y="828675"/>
                </a:ln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2778" name="泪滴形 74"/>
          <p:cNvSpPr/>
          <p:nvPr/>
        </p:nvSpPr>
        <p:spPr bwMode="auto">
          <a:xfrm rot="8100000">
            <a:off x="8555673" y="1998980"/>
            <a:ext cx="1657350" cy="1657350"/>
          </a:xfrm>
          <a:custGeom>
            <a:avLst/>
            <a:gdLst>
              <a:gd name="T0" fmla="*/ 0 w 1657350"/>
              <a:gd name="T1" fmla="*/ 828675 h 1657350"/>
              <a:gd name="T2" fmla="*/ 828675 w 1657350"/>
              <a:gd name="T3" fmla="*/ 0 h 1657350"/>
              <a:gd name="T4" fmla="*/ 1657350 w 1657350"/>
              <a:gd name="T5" fmla="*/ 0 h 1657350"/>
              <a:gd name="T6" fmla="*/ 1657350 w 1657350"/>
              <a:gd name="T7" fmla="*/ 828675 h 1657350"/>
              <a:gd name="T8" fmla="*/ 828675 w 1657350"/>
              <a:gd name="T9" fmla="*/ 1657350 h 1657350"/>
              <a:gd name="T10" fmla="*/ 0 w 1657350"/>
              <a:gd name="T11" fmla="*/ 828675 h 16573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57350"/>
              <a:gd name="T19" fmla="*/ 0 h 1657350"/>
              <a:gd name="T20" fmla="*/ 1657350 w 1657350"/>
              <a:gd name="T21" fmla="*/ 1657350 h 16573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57350" h="1657350">
                <a:moveTo>
                  <a:pt x="0" y="828675"/>
                </a:moveTo>
                <a:cubicBezTo>
                  <a:pt x="0" y="371010"/>
                  <a:pt x="371010" y="0"/>
                  <a:pt x="828675" y="0"/>
                </a:cubicBezTo>
                <a:lnTo>
                  <a:pt x="1657350" y="0"/>
                </a:lnTo>
                <a:lnTo>
                  <a:pt x="1657350" y="828675"/>
                </a:ln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346700" y="2453005"/>
            <a:ext cx="1000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accent3"/>
                </a:solidFill>
              </a:rPr>
              <a:t>优点</a:t>
            </a:r>
            <a:endParaRPr lang="zh-CN" altLang="en-US" sz="2800" b="1">
              <a:solidFill>
                <a:schemeClr val="accent3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22730" y="2454275"/>
            <a:ext cx="1000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accent3"/>
                </a:solidFill>
              </a:rPr>
              <a:t>概念</a:t>
            </a:r>
            <a:endParaRPr lang="zh-CN" altLang="en-US" sz="2800" b="1">
              <a:solidFill>
                <a:schemeClr val="accent3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84285" y="2566670"/>
            <a:ext cx="1000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accent3"/>
                </a:solidFill>
              </a:rPr>
              <a:t>缺点</a:t>
            </a:r>
            <a:endParaRPr lang="zh-CN" altLang="en-US" sz="2800" b="1">
              <a:solidFill>
                <a:schemeClr val="accent3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6125" y="4357370"/>
            <a:ext cx="28797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把一个具体的需求分解为无数个步骤，通过步骤的实现，体现为功能的再现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21530" y="4458970"/>
            <a:ext cx="26339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每一步骤，每一环节，每一功能实现都在自己的掌握之中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299450" y="4458970"/>
            <a:ext cx="22567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代码的无限制堆积</a:t>
            </a:r>
            <a:endParaRPr lang="zh-CN" altLang="en-US"/>
          </a:p>
          <a:p>
            <a:r>
              <a:rPr lang="zh-CN" altLang="en-US"/>
              <a:t>逻辑复杂，代码晦涩</a:t>
            </a:r>
            <a:endParaRPr lang="zh-CN" altLang="en-US"/>
          </a:p>
          <a:p>
            <a:r>
              <a:rPr lang="zh-CN" altLang="en-US"/>
              <a:t>面对结构出现更改时</a:t>
            </a:r>
            <a:endParaRPr lang="zh-CN" altLang="en-US"/>
          </a:p>
          <a:p>
            <a:r>
              <a:rPr lang="zh-CN" altLang="en-US"/>
              <a:t>无法实现复用 维护 扩展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32162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面向过程的缺陷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795" name="Group 3"/>
          <p:cNvGrpSpPr/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3809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3810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3796" name="任意多边形 53"/>
          <p:cNvSpPr/>
          <p:nvPr/>
        </p:nvSpPr>
        <p:spPr bwMode="auto">
          <a:xfrm>
            <a:off x="1519238" y="2690813"/>
            <a:ext cx="9153525" cy="0"/>
          </a:xfrm>
          <a:custGeom>
            <a:avLst/>
            <a:gdLst>
              <a:gd name="T0" fmla="*/ 0 w 8374743"/>
              <a:gd name="T1" fmla="*/ 0 h 1349828"/>
              <a:gd name="T2" fmla="*/ 0 w 8374743"/>
              <a:gd name="T3" fmla="*/ 0 h 1349828"/>
              <a:gd name="T4" fmla="*/ 10004727 w 8374743"/>
              <a:gd name="T5" fmla="*/ 0 h 1349828"/>
              <a:gd name="T6" fmla="*/ 0 60000 65536"/>
              <a:gd name="T7" fmla="*/ 0 60000 65536"/>
              <a:gd name="T8" fmla="*/ 0 60000 65536"/>
              <a:gd name="T9" fmla="*/ 0 w 8374743"/>
              <a:gd name="T10" fmla="*/ 0 h 1349828"/>
              <a:gd name="T11" fmla="*/ 8374743 w 8374743"/>
              <a:gd name="T12" fmla="*/ 0 h 13498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74743" h="1349828">
                <a:moveTo>
                  <a:pt x="0" y="0"/>
                </a:moveTo>
                <a:lnTo>
                  <a:pt x="0" y="1349828"/>
                </a:lnTo>
                <a:lnTo>
                  <a:pt x="8374743" y="1349828"/>
                </a:lnTo>
              </a:path>
            </a:pathLst>
          </a:custGeom>
          <a:noFill/>
          <a:ln w="25400">
            <a:solidFill>
              <a:srgbClr val="09405E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3797" name="椭圆 54"/>
          <p:cNvSpPr>
            <a:spLocks noChangeArrowheads="1"/>
          </p:cNvSpPr>
          <p:nvPr/>
        </p:nvSpPr>
        <p:spPr bwMode="auto">
          <a:xfrm>
            <a:off x="9491663" y="2595563"/>
            <a:ext cx="179387" cy="177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FFFF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sz="1300">
              <a:solidFill>
                <a:srgbClr val="FFFFFF"/>
              </a:solidFill>
            </a:endParaRPr>
          </a:p>
        </p:txBody>
      </p:sp>
      <p:sp>
        <p:nvSpPr>
          <p:cNvPr id="33798" name="椭圆形标注 55"/>
          <p:cNvSpPr>
            <a:spLocks noChangeArrowheads="1"/>
          </p:cNvSpPr>
          <p:nvPr/>
        </p:nvSpPr>
        <p:spPr bwMode="auto">
          <a:xfrm flipH="1">
            <a:off x="9018588" y="1844675"/>
            <a:ext cx="720725" cy="493713"/>
          </a:xfrm>
          <a:prstGeom prst="wedgeEllipseCallout">
            <a:avLst>
              <a:gd name="adj1" fmla="val -27060"/>
              <a:gd name="adj2" fmla="val 71625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04</a:t>
            </a:r>
            <a:endParaRPr lang="en-US" altLang="zh-CN" sz="2400" b="1">
              <a:solidFill>
                <a:srgbClr val="FFFFFF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799" name="椭圆 56"/>
          <p:cNvSpPr>
            <a:spLocks noChangeArrowheads="1"/>
          </p:cNvSpPr>
          <p:nvPr/>
        </p:nvSpPr>
        <p:spPr bwMode="auto">
          <a:xfrm>
            <a:off x="3127375" y="2595563"/>
            <a:ext cx="179388" cy="177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FFFF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sz="1300">
              <a:solidFill>
                <a:srgbClr val="FFFFFF"/>
              </a:solidFill>
            </a:endParaRPr>
          </a:p>
        </p:txBody>
      </p:sp>
      <p:sp>
        <p:nvSpPr>
          <p:cNvPr id="33800" name="椭圆形标注 57"/>
          <p:cNvSpPr>
            <a:spLocks noChangeArrowheads="1"/>
          </p:cNvSpPr>
          <p:nvPr/>
        </p:nvSpPr>
        <p:spPr bwMode="auto">
          <a:xfrm flipH="1">
            <a:off x="2598738" y="1844675"/>
            <a:ext cx="720725" cy="493713"/>
          </a:xfrm>
          <a:prstGeom prst="wedgeEllipseCallout">
            <a:avLst>
              <a:gd name="adj1" fmla="val -27060"/>
              <a:gd name="adj2" fmla="val 71625"/>
            </a:avLst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01</a:t>
            </a:r>
            <a:endParaRPr lang="en-US" altLang="zh-CN" sz="2400" b="1">
              <a:solidFill>
                <a:srgbClr val="FFFFFF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801" name="椭圆 58"/>
          <p:cNvSpPr>
            <a:spLocks noChangeArrowheads="1"/>
          </p:cNvSpPr>
          <p:nvPr/>
        </p:nvSpPr>
        <p:spPr bwMode="auto">
          <a:xfrm>
            <a:off x="5233988" y="2595563"/>
            <a:ext cx="179387" cy="177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FFFF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sz="1300">
              <a:solidFill>
                <a:srgbClr val="FFFFFF"/>
              </a:solidFill>
            </a:endParaRPr>
          </a:p>
        </p:txBody>
      </p:sp>
      <p:sp>
        <p:nvSpPr>
          <p:cNvPr id="33802" name="椭圆形标注 59"/>
          <p:cNvSpPr>
            <a:spLocks noChangeArrowheads="1"/>
          </p:cNvSpPr>
          <p:nvPr/>
        </p:nvSpPr>
        <p:spPr bwMode="auto">
          <a:xfrm flipH="1">
            <a:off x="4749800" y="1844675"/>
            <a:ext cx="720725" cy="493713"/>
          </a:xfrm>
          <a:prstGeom prst="wedgeEllipseCallout">
            <a:avLst>
              <a:gd name="adj1" fmla="val -27060"/>
              <a:gd name="adj2" fmla="val 71625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02</a:t>
            </a:r>
            <a:endParaRPr lang="en-US" altLang="zh-CN" sz="2400" b="1">
              <a:solidFill>
                <a:srgbClr val="FFFFFF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803" name="椭圆 60"/>
          <p:cNvSpPr>
            <a:spLocks noChangeArrowheads="1"/>
          </p:cNvSpPr>
          <p:nvPr/>
        </p:nvSpPr>
        <p:spPr bwMode="auto">
          <a:xfrm>
            <a:off x="7361238" y="2595563"/>
            <a:ext cx="179387" cy="177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FFFF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sz="1300">
              <a:solidFill>
                <a:srgbClr val="FFFFFF"/>
              </a:solidFill>
            </a:endParaRPr>
          </a:p>
        </p:txBody>
      </p:sp>
      <p:sp>
        <p:nvSpPr>
          <p:cNvPr id="33804" name="椭圆形标注 61"/>
          <p:cNvSpPr>
            <a:spLocks noChangeArrowheads="1"/>
          </p:cNvSpPr>
          <p:nvPr/>
        </p:nvSpPr>
        <p:spPr bwMode="auto">
          <a:xfrm flipH="1">
            <a:off x="6881813" y="1844675"/>
            <a:ext cx="719137" cy="493713"/>
          </a:xfrm>
          <a:prstGeom prst="wedgeEllipseCallout">
            <a:avLst>
              <a:gd name="adj1" fmla="val -27060"/>
              <a:gd name="adj2" fmla="val 71625"/>
            </a:avLst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03</a:t>
            </a:r>
            <a:endParaRPr lang="en-US" altLang="zh-CN" sz="2400" b="1">
              <a:solidFill>
                <a:srgbClr val="FFFFFF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805" name="任意多边形 62"/>
          <p:cNvSpPr/>
          <p:nvPr/>
        </p:nvSpPr>
        <p:spPr bwMode="auto">
          <a:xfrm>
            <a:off x="2071688" y="2851150"/>
            <a:ext cx="1774825" cy="2747963"/>
          </a:xfrm>
          <a:custGeom>
            <a:avLst/>
            <a:gdLst>
              <a:gd name="T0" fmla="*/ 2155972 w 1293018"/>
              <a:gd name="T1" fmla="*/ 0 h 2000700"/>
              <a:gd name="T2" fmla="*/ 2352754 w 1293018"/>
              <a:gd name="T3" fmla="*/ 339933 h 2000700"/>
              <a:gd name="T4" fmla="*/ 3005124 w 1293018"/>
              <a:gd name="T5" fmla="*/ 339933 h 2000700"/>
              <a:gd name="T6" fmla="*/ 3343932 w 1293018"/>
              <a:gd name="T7" fmla="*/ 679393 h 2000700"/>
              <a:gd name="T8" fmla="*/ 3343932 w 1293018"/>
              <a:gd name="T9" fmla="*/ 4844584 h 2000700"/>
              <a:gd name="T10" fmla="*/ 3005124 w 1293018"/>
              <a:gd name="T11" fmla="*/ 5184044 h 2000700"/>
              <a:gd name="T12" fmla="*/ 338808 w 1293018"/>
              <a:gd name="T13" fmla="*/ 5184044 h 2000700"/>
              <a:gd name="T14" fmla="*/ 0 w 1293018"/>
              <a:gd name="T15" fmla="*/ 4844584 h 2000700"/>
              <a:gd name="T16" fmla="*/ 0 w 1293018"/>
              <a:gd name="T17" fmla="*/ 679393 h 2000700"/>
              <a:gd name="T18" fmla="*/ 338808 w 1293018"/>
              <a:gd name="T19" fmla="*/ 339933 h 2000700"/>
              <a:gd name="T20" fmla="*/ 1959186 w 1293018"/>
              <a:gd name="T21" fmla="*/ 339933 h 20007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293018"/>
              <a:gd name="T34" fmla="*/ 0 h 2000700"/>
              <a:gd name="T35" fmla="*/ 1293018 w 1293018"/>
              <a:gd name="T36" fmla="*/ 2000700 h 20007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293018" h="2000700">
                <a:moveTo>
                  <a:pt x="833662" y="0"/>
                </a:moveTo>
                <a:lnTo>
                  <a:pt x="909753" y="131192"/>
                </a:lnTo>
                <a:lnTo>
                  <a:pt x="1162009" y="131192"/>
                </a:lnTo>
                <a:cubicBezTo>
                  <a:pt x="1234363" y="131192"/>
                  <a:pt x="1293018" y="189847"/>
                  <a:pt x="1293018" y="262201"/>
                </a:cubicBezTo>
                <a:lnTo>
                  <a:pt x="1293018" y="1869691"/>
                </a:lnTo>
                <a:cubicBezTo>
                  <a:pt x="1293018" y="1942045"/>
                  <a:pt x="1234363" y="2000700"/>
                  <a:pt x="1162009" y="2000700"/>
                </a:cubicBezTo>
                <a:lnTo>
                  <a:pt x="131009" y="2000700"/>
                </a:lnTo>
                <a:cubicBezTo>
                  <a:pt x="58655" y="2000700"/>
                  <a:pt x="0" y="1942045"/>
                  <a:pt x="0" y="1869691"/>
                </a:cubicBezTo>
                <a:lnTo>
                  <a:pt x="0" y="262201"/>
                </a:lnTo>
                <a:cubicBezTo>
                  <a:pt x="0" y="189847"/>
                  <a:pt x="58655" y="131192"/>
                  <a:pt x="131009" y="131192"/>
                </a:cubicBezTo>
                <a:lnTo>
                  <a:pt x="757570" y="131192"/>
                </a:lnTo>
                <a:lnTo>
                  <a:pt x="833662" y="0"/>
                </a:lnTo>
                <a:close/>
              </a:path>
            </a:pathLst>
          </a:custGeom>
          <a:solidFill>
            <a:srgbClr val="09405E"/>
          </a:solidFill>
          <a:ln w="3175">
            <a:solidFill>
              <a:schemeClr val="bg1"/>
            </a:solidFill>
            <a:miter lim="800000"/>
          </a:ln>
          <a:effectLst>
            <a:outerShdw dist="38100" dir="2700000" algn="ctr" rotWithShape="0">
              <a:srgbClr val="000000">
                <a:alpha val="18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软件代码复用率低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06" name="任意多边形 63"/>
          <p:cNvSpPr/>
          <p:nvPr/>
        </p:nvSpPr>
        <p:spPr bwMode="auto">
          <a:xfrm>
            <a:off x="4222750" y="2851150"/>
            <a:ext cx="1774825" cy="2747963"/>
          </a:xfrm>
          <a:custGeom>
            <a:avLst/>
            <a:gdLst>
              <a:gd name="T0" fmla="*/ 2155972 w 1293018"/>
              <a:gd name="T1" fmla="*/ 0 h 2000700"/>
              <a:gd name="T2" fmla="*/ 2352754 w 1293018"/>
              <a:gd name="T3" fmla="*/ 339933 h 2000700"/>
              <a:gd name="T4" fmla="*/ 3005124 w 1293018"/>
              <a:gd name="T5" fmla="*/ 339933 h 2000700"/>
              <a:gd name="T6" fmla="*/ 3343932 w 1293018"/>
              <a:gd name="T7" fmla="*/ 679393 h 2000700"/>
              <a:gd name="T8" fmla="*/ 3343932 w 1293018"/>
              <a:gd name="T9" fmla="*/ 4844584 h 2000700"/>
              <a:gd name="T10" fmla="*/ 3005124 w 1293018"/>
              <a:gd name="T11" fmla="*/ 5184044 h 2000700"/>
              <a:gd name="T12" fmla="*/ 338808 w 1293018"/>
              <a:gd name="T13" fmla="*/ 5184044 h 2000700"/>
              <a:gd name="T14" fmla="*/ 0 w 1293018"/>
              <a:gd name="T15" fmla="*/ 4844584 h 2000700"/>
              <a:gd name="T16" fmla="*/ 0 w 1293018"/>
              <a:gd name="T17" fmla="*/ 679393 h 2000700"/>
              <a:gd name="T18" fmla="*/ 338808 w 1293018"/>
              <a:gd name="T19" fmla="*/ 339933 h 2000700"/>
              <a:gd name="T20" fmla="*/ 1959186 w 1293018"/>
              <a:gd name="T21" fmla="*/ 339933 h 20007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293018"/>
              <a:gd name="T34" fmla="*/ 0 h 2000700"/>
              <a:gd name="T35" fmla="*/ 1293018 w 1293018"/>
              <a:gd name="T36" fmla="*/ 2000700 h 20007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293018" h="2000700">
                <a:moveTo>
                  <a:pt x="833662" y="0"/>
                </a:moveTo>
                <a:lnTo>
                  <a:pt x="909753" y="131192"/>
                </a:lnTo>
                <a:lnTo>
                  <a:pt x="1162009" y="131192"/>
                </a:lnTo>
                <a:cubicBezTo>
                  <a:pt x="1234363" y="131192"/>
                  <a:pt x="1293018" y="189847"/>
                  <a:pt x="1293018" y="262201"/>
                </a:cubicBezTo>
                <a:lnTo>
                  <a:pt x="1293018" y="1869691"/>
                </a:lnTo>
                <a:cubicBezTo>
                  <a:pt x="1293018" y="1942045"/>
                  <a:pt x="1234363" y="2000700"/>
                  <a:pt x="1162009" y="2000700"/>
                </a:cubicBezTo>
                <a:lnTo>
                  <a:pt x="131009" y="2000700"/>
                </a:lnTo>
                <a:cubicBezTo>
                  <a:pt x="58655" y="2000700"/>
                  <a:pt x="0" y="1942045"/>
                  <a:pt x="0" y="1869691"/>
                </a:cubicBezTo>
                <a:lnTo>
                  <a:pt x="0" y="262201"/>
                </a:lnTo>
                <a:cubicBezTo>
                  <a:pt x="0" y="189847"/>
                  <a:pt x="58655" y="131192"/>
                  <a:pt x="131009" y="131192"/>
                </a:cubicBezTo>
                <a:lnTo>
                  <a:pt x="757570" y="131192"/>
                </a:lnTo>
                <a:lnTo>
                  <a:pt x="833662" y="0"/>
                </a:lnTo>
                <a:close/>
              </a:path>
            </a:pathLst>
          </a:custGeom>
          <a:solidFill>
            <a:srgbClr val="094162"/>
          </a:solidFill>
          <a:ln w="3175">
            <a:solidFill>
              <a:schemeClr val="bg1"/>
            </a:solidFill>
            <a:miter lim="800000"/>
          </a:ln>
          <a:effectLst>
            <a:outerShdw dist="38100" dir="2700000" algn="ctr" rotWithShape="0">
              <a:srgbClr val="000000">
                <a:alpha val="18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软件系统可维护性差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07" name="任意多边形 64"/>
          <p:cNvSpPr/>
          <p:nvPr/>
        </p:nvSpPr>
        <p:spPr bwMode="auto">
          <a:xfrm>
            <a:off x="6353175" y="2851150"/>
            <a:ext cx="1776413" cy="2747963"/>
          </a:xfrm>
          <a:custGeom>
            <a:avLst/>
            <a:gdLst>
              <a:gd name="T0" fmla="*/ 2161764 w 1293018"/>
              <a:gd name="T1" fmla="*/ 0 h 2000700"/>
              <a:gd name="T2" fmla="*/ 2359074 w 1293018"/>
              <a:gd name="T3" fmla="*/ 339933 h 2000700"/>
              <a:gd name="T4" fmla="*/ 3013197 w 1293018"/>
              <a:gd name="T5" fmla="*/ 339933 h 2000700"/>
              <a:gd name="T6" fmla="*/ 3352916 w 1293018"/>
              <a:gd name="T7" fmla="*/ 679393 h 2000700"/>
              <a:gd name="T8" fmla="*/ 3352916 w 1293018"/>
              <a:gd name="T9" fmla="*/ 4844584 h 2000700"/>
              <a:gd name="T10" fmla="*/ 3013197 w 1293018"/>
              <a:gd name="T11" fmla="*/ 5184044 h 2000700"/>
              <a:gd name="T12" fmla="*/ 339719 w 1293018"/>
              <a:gd name="T13" fmla="*/ 5184044 h 2000700"/>
              <a:gd name="T14" fmla="*/ 0 w 1293018"/>
              <a:gd name="T15" fmla="*/ 4844584 h 2000700"/>
              <a:gd name="T16" fmla="*/ 0 w 1293018"/>
              <a:gd name="T17" fmla="*/ 679393 h 2000700"/>
              <a:gd name="T18" fmla="*/ 339719 w 1293018"/>
              <a:gd name="T19" fmla="*/ 339933 h 2000700"/>
              <a:gd name="T20" fmla="*/ 1964450 w 1293018"/>
              <a:gd name="T21" fmla="*/ 339933 h 20007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293018"/>
              <a:gd name="T34" fmla="*/ 0 h 2000700"/>
              <a:gd name="T35" fmla="*/ 1293018 w 1293018"/>
              <a:gd name="T36" fmla="*/ 2000700 h 20007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293018" h="2000700">
                <a:moveTo>
                  <a:pt x="833662" y="0"/>
                </a:moveTo>
                <a:lnTo>
                  <a:pt x="909753" y="131192"/>
                </a:lnTo>
                <a:lnTo>
                  <a:pt x="1162009" y="131192"/>
                </a:lnTo>
                <a:cubicBezTo>
                  <a:pt x="1234363" y="131192"/>
                  <a:pt x="1293018" y="189847"/>
                  <a:pt x="1293018" y="262201"/>
                </a:cubicBezTo>
                <a:lnTo>
                  <a:pt x="1293018" y="1869691"/>
                </a:lnTo>
                <a:cubicBezTo>
                  <a:pt x="1293018" y="1942045"/>
                  <a:pt x="1234363" y="2000700"/>
                  <a:pt x="1162009" y="2000700"/>
                </a:cubicBezTo>
                <a:lnTo>
                  <a:pt x="131009" y="2000700"/>
                </a:lnTo>
                <a:cubicBezTo>
                  <a:pt x="58655" y="2000700"/>
                  <a:pt x="0" y="1942045"/>
                  <a:pt x="0" y="1869691"/>
                </a:cubicBezTo>
                <a:lnTo>
                  <a:pt x="0" y="262201"/>
                </a:lnTo>
                <a:cubicBezTo>
                  <a:pt x="0" y="189847"/>
                  <a:pt x="58655" y="131192"/>
                  <a:pt x="131009" y="131192"/>
                </a:cubicBezTo>
                <a:lnTo>
                  <a:pt x="757570" y="131192"/>
                </a:lnTo>
                <a:lnTo>
                  <a:pt x="833662" y="0"/>
                </a:lnTo>
                <a:close/>
              </a:path>
            </a:pathLst>
          </a:custGeom>
          <a:solidFill>
            <a:srgbClr val="09405E"/>
          </a:solidFill>
          <a:ln w="3175">
            <a:solidFill>
              <a:schemeClr val="bg1"/>
            </a:solidFill>
            <a:miter lim="800000"/>
          </a:ln>
          <a:effectLst>
            <a:outerShdw dist="38100" dir="2700000" algn="ctr" rotWithShape="0">
              <a:srgbClr val="000000">
                <a:alpha val="18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功能可扩展性差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08" name="任意多边形 65"/>
          <p:cNvSpPr/>
          <p:nvPr/>
        </p:nvSpPr>
        <p:spPr bwMode="auto">
          <a:xfrm>
            <a:off x="8485188" y="2851150"/>
            <a:ext cx="1774825" cy="2747963"/>
          </a:xfrm>
          <a:custGeom>
            <a:avLst/>
            <a:gdLst>
              <a:gd name="T0" fmla="*/ 2155972 w 1293018"/>
              <a:gd name="T1" fmla="*/ 0 h 2000700"/>
              <a:gd name="T2" fmla="*/ 2352754 w 1293018"/>
              <a:gd name="T3" fmla="*/ 339933 h 2000700"/>
              <a:gd name="T4" fmla="*/ 3005124 w 1293018"/>
              <a:gd name="T5" fmla="*/ 339933 h 2000700"/>
              <a:gd name="T6" fmla="*/ 3343932 w 1293018"/>
              <a:gd name="T7" fmla="*/ 679393 h 2000700"/>
              <a:gd name="T8" fmla="*/ 3343932 w 1293018"/>
              <a:gd name="T9" fmla="*/ 4844584 h 2000700"/>
              <a:gd name="T10" fmla="*/ 3005124 w 1293018"/>
              <a:gd name="T11" fmla="*/ 5184044 h 2000700"/>
              <a:gd name="T12" fmla="*/ 338808 w 1293018"/>
              <a:gd name="T13" fmla="*/ 5184044 h 2000700"/>
              <a:gd name="T14" fmla="*/ 0 w 1293018"/>
              <a:gd name="T15" fmla="*/ 4844584 h 2000700"/>
              <a:gd name="T16" fmla="*/ 0 w 1293018"/>
              <a:gd name="T17" fmla="*/ 679393 h 2000700"/>
              <a:gd name="T18" fmla="*/ 338808 w 1293018"/>
              <a:gd name="T19" fmla="*/ 339933 h 2000700"/>
              <a:gd name="T20" fmla="*/ 1959186 w 1293018"/>
              <a:gd name="T21" fmla="*/ 339933 h 20007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293018"/>
              <a:gd name="T34" fmla="*/ 0 h 2000700"/>
              <a:gd name="T35" fmla="*/ 1293018 w 1293018"/>
              <a:gd name="T36" fmla="*/ 2000700 h 20007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293018" h="2000700">
                <a:moveTo>
                  <a:pt x="833662" y="0"/>
                </a:moveTo>
                <a:lnTo>
                  <a:pt x="909753" y="131192"/>
                </a:lnTo>
                <a:lnTo>
                  <a:pt x="1162009" y="131192"/>
                </a:lnTo>
                <a:cubicBezTo>
                  <a:pt x="1234363" y="131192"/>
                  <a:pt x="1293018" y="189847"/>
                  <a:pt x="1293018" y="262201"/>
                </a:cubicBezTo>
                <a:lnTo>
                  <a:pt x="1293018" y="1869691"/>
                </a:lnTo>
                <a:cubicBezTo>
                  <a:pt x="1293018" y="1942045"/>
                  <a:pt x="1234363" y="2000700"/>
                  <a:pt x="1162009" y="2000700"/>
                </a:cubicBezTo>
                <a:lnTo>
                  <a:pt x="131009" y="2000700"/>
                </a:lnTo>
                <a:cubicBezTo>
                  <a:pt x="58655" y="2000700"/>
                  <a:pt x="0" y="1942045"/>
                  <a:pt x="0" y="1869691"/>
                </a:cubicBezTo>
                <a:lnTo>
                  <a:pt x="0" y="262201"/>
                </a:lnTo>
                <a:cubicBezTo>
                  <a:pt x="0" y="189847"/>
                  <a:pt x="58655" y="131192"/>
                  <a:pt x="131009" y="131192"/>
                </a:cubicBezTo>
                <a:lnTo>
                  <a:pt x="757570" y="131192"/>
                </a:lnTo>
                <a:lnTo>
                  <a:pt x="833662" y="0"/>
                </a:lnTo>
                <a:close/>
              </a:path>
            </a:pathLst>
          </a:custGeom>
          <a:solidFill>
            <a:srgbClr val="094162"/>
          </a:solidFill>
          <a:ln w="3175">
            <a:solidFill>
              <a:schemeClr val="bg1"/>
            </a:solidFill>
            <a:miter lim="800000"/>
          </a:ln>
          <a:effectLst>
            <a:outerShdw dist="38100" dir="2700000" algn="ctr" rotWithShape="0">
              <a:srgbClr val="000000">
                <a:alpha val="18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用户需求改动时，代码可操作度差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21494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819" name="Group 3"/>
          <p:cNvGrpSpPr/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4829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4830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4820" name="箭头1"/>
          <p:cNvSpPr>
            <a:spLocks noChangeAspect="1"/>
          </p:cNvSpPr>
          <p:nvPr/>
        </p:nvSpPr>
        <p:spPr bwMode="auto">
          <a:xfrm>
            <a:off x="6130925" y="1890713"/>
            <a:ext cx="1739900" cy="2003425"/>
          </a:xfrm>
          <a:custGeom>
            <a:avLst/>
            <a:gdLst>
              <a:gd name="T0" fmla="*/ 66738974 w 1260"/>
              <a:gd name="T1" fmla="*/ 1906775 h 1451"/>
              <a:gd name="T2" fmla="*/ 190680612 w 1260"/>
              <a:gd name="T3" fmla="*/ 11437886 h 1451"/>
              <a:gd name="T4" fmla="*/ 308902675 w 1260"/>
              <a:gd name="T5" fmla="*/ 24782547 h 1451"/>
              <a:gd name="T6" fmla="*/ 429031723 w 1260"/>
              <a:gd name="T7" fmla="*/ 43847531 h 1451"/>
              <a:gd name="T8" fmla="*/ 543441195 w 1260"/>
              <a:gd name="T9" fmla="*/ 70536852 h 1451"/>
              <a:gd name="T10" fmla="*/ 657849286 w 1260"/>
              <a:gd name="T11" fmla="*/ 101038342 h 1451"/>
              <a:gd name="T12" fmla="*/ 770351772 w 1260"/>
              <a:gd name="T13" fmla="*/ 137260156 h 1451"/>
              <a:gd name="T14" fmla="*/ 879038906 w 1260"/>
              <a:gd name="T15" fmla="*/ 179200912 h 1451"/>
              <a:gd name="T16" fmla="*/ 985820436 w 1260"/>
              <a:gd name="T17" fmla="*/ 226860612 h 1451"/>
              <a:gd name="T18" fmla="*/ 1090694979 w 1260"/>
              <a:gd name="T19" fmla="*/ 276425706 h 1451"/>
              <a:gd name="T20" fmla="*/ 1191756933 w 1260"/>
              <a:gd name="T21" fmla="*/ 333617897 h 1451"/>
              <a:gd name="T22" fmla="*/ 1289003534 w 1260"/>
              <a:gd name="T23" fmla="*/ 392715483 h 1451"/>
              <a:gd name="T24" fmla="*/ 1384344531 w 1260"/>
              <a:gd name="T25" fmla="*/ 457533393 h 1451"/>
              <a:gd name="T26" fmla="*/ 1475871556 w 1260"/>
              <a:gd name="T27" fmla="*/ 528068864 h 1451"/>
              <a:gd name="T28" fmla="*/ 1563584610 w 1260"/>
              <a:gd name="T29" fmla="*/ 602419266 h 1451"/>
              <a:gd name="T30" fmla="*/ 1651297664 w 1260"/>
              <a:gd name="T31" fmla="*/ 678673681 h 1451"/>
              <a:gd name="T32" fmla="*/ 1731384156 w 1260"/>
              <a:gd name="T33" fmla="*/ 758743025 h 1451"/>
              <a:gd name="T34" fmla="*/ 1807656677 w 1260"/>
              <a:gd name="T35" fmla="*/ 846436707 h 1451"/>
              <a:gd name="T36" fmla="*/ 1880115227 w 1260"/>
              <a:gd name="T37" fmla="*/ 934130389 h 1451"/>
              <a:gd name="T38" fmla="*/ 1950666791 w 1260"/>
              <a:gd name="T39" fmla="*/ 1025636239 h 1451"/>
              <a:gd name="T40" fmla="*/ 2015498779 w 1260"/>
              <a:gd name="T41" fmla="*/ 1122862413 h 1451"/>
              <a:gd name="T42" fmla="*/ 2074609810 w 1260"/>
              <a:gd name="T43" fmla="*/ 1220088586 h 1451"/>
              <a:gd name="T44" fmla="*/ 2129906870 w 1260"/>
              <a:gd name="T45" fmla="*/ 1321126929 h 1451"/>
              <a:gd name="T46" fmla="*/ 2147483646 w 1260"/>
              <a:gd name="T47" fmla="*/ 1425978820 h 1451"/>
              <a:gd name="T48" fmla="*/ 2147483646 w 1260"/>
              <a:gd name="T49" fmla="*/ 1532736105 h 1451"/>
              <a:gd name="T50" fmla="*/ 2147483646 w 1260"/>
              <a:gd name="T51" fmla="*/ 1641400165 h 1451"/>
              <a:gd name="T52" fmla="*/ 2147483646 w 1260"/>
              <a:gd name="T53" fmla="*/ 1755783168 h 1451"/>
              <a:gd name="T54" fmla="*/ 2147483646 w 1260"/>
              <a:gd name="T55" fmla="*/ 1868260777 h 1451"/>
              <a:gd name="T56" fmla="*/ 2147483646 w 1260"/>
              <a:gd name="T57" fmla="*/ 1986455949 h 1451"/>
              <a:gd name="T58" fmla="*/ 2147483646 w 1260"/>
              <a:gd name="T59" fmla="*/ 2104652501 h 1451"/>
              <a:gd name="T60" fmla="*/ 2147483646 w 1260"/>
              <a:gd name="T61" fmla="*/ 2147483646 h 1451"/>
              <a:gd name="T62" fmla="*/ 2147483646 w 1260"/>
              <a:gd name="T63" fmla="*/ 2147483646 h 1451"/>
              <a:gd name="T64" fmla="*/ 1756172208 w 1260"/>
              <a:gd name="T65" fmla="*/ 2147483646 h 1451"/>
              <a:gd name="T66" fmla="*/ 1186035976 w 1260"/>
              <a:gd name="T67" fmla="*/ 2147483646 h 1451"/>
              <a:gd name="T68" fmla="*/ 1174595443 w 1260"/>
              <a:gd name="T69" fmla="*/ 2147483646 h 1451"/>
              <a:gd name="T70" fmla="*/ 1159340939 w 1260"/>
              <a:gd name="T71" fmla="*/ 2147483646 h 1451"/>
              <a:gd name="T72" fmla="*/ 1138365478 w 1260"/>
              <a:gd name="T73" fmla="*/ 2089401066 h 1451"/>
              <a:gd name="T74" fmla="*/ 1121203988 w 1260"/>
              <a:gd name="T75" fmla="*/ 2034115648 h 1451"/>
              <a:gd name="T76" fmla="*/ 1090694979 w 1260"/>
              <a:gd name="T77" fmla="*/ 1954047684 h 1451"/>
              <a:gd name="T78" fmla="*/ 1065906928 w 1260"/>
              <a:gd name="T79" fmla="*/ 1902575816 h 1451"/>
              <a:gd name="T80" fmla="*/ 1027771358 w 1260"/>
              <a:gd name="T81" fmla="*/ 1828226795 h 1451"/>
              <a:gd name="T82" fmla="*/ 997262349 w 1260"/>
              <a:gd name="T83" fmla="*/ 1780567096 h 1451"/>
              <a:gd name="T84" fmla="*/ 949591851 w 1260"/>
              <a:gd name="T85" fmla="*/ 1711937018 h 1451"/>
              <a:gd name="T86" fmla="*/ 915268872 w 1260"/>
              <a:gd name="T87" fmla="*/ 1666182712 h 1451"/>
              <a:gd name="T88" fmla="*/ 879038906 w 1260"/>
              <a:gd name="T89" fmla="*/ 1624243336 h 1451"/>
              <a:gd name="T90" fmla="*/ 821834861 w 1260"/>
              <a:gd name="T91" fmla="*/ 1565144370 h 1451"/>
              <a:gd name="T92" fmla="*/ 760816844 w 1260"/>
              <a:gd name="T93" fmla="*/ 1507953559 h 1451"/>
              <a:gd name="T94" fmla="*/ 715053331 w 1260"/>
              <a:gd name="T95" fmla="*/ 1473638520 h 1451"/>
              <a:gd name="T96" fmla="*/ 671196804 w 1260"/>
              <a:gd name="T97" fmla="*/ 1439323481 h 1451"/>
              <a:gd name="T98" fmla="*/ 625433292 w 1260"/>
              <a:gd name="T99" fmla="*/ 1408820610 h 1451"/>
              <a:gd name="T100" fmla="*/ 552974742 w 1260"/>
              <a:gd name="T101" fmla="*/ 1364974460 h 1451"/>
              <a:gd name="T102" fmla="*/ 503397258 w 1260"/>
              <a:gd name="T103" fmla="*/ 1338285139 h 1451"/>
              <a:gd name="T104" fmla="*/ 425219132 w 1260"/>
              <a:gd name="T105" fmla="*/ 1303970100 h 1451"/>
              <a:gd name="T106" fmla="*/ 345132640 w 1260"/>
              <a:gd name="T107" fmla="*/ 1275374004 h 1451"/>
              <a:gd name="T108" fmla="*/ 261233557 w 1260"/>
              <a:gd name="T109" fmla="*/ 1250590076 h 1451"/>
              <a:gd name="T110" fmla="*/ 205935116 w 1260"/>
              <a:gd name="T111" fmla="*/ 1237245416 h 1451"/>
              <a:gd name="T112" fmla="*/ 120129048 w 1260"/>
              <a:gd name="T113" fmla="*/ 1223900755 h 1451"/>
              <a:gd name="T114" fmla="*/ 59111031 w 1260"/>
              <a:gd name="T115" fmla="*/ 1218181812 h 1451"/>
              <a:gd name="T116" fmla="*/ 0 w 1260"/>
              <a:gd name="T117" fmla="*/ 1214369643 h 1451"/>
              <a:gd name="T118" fmla="*/ 5720957 w 1260"/>
              <a:gd name="T119" fmla="*/ 0 h 145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260"/>
              <a:gd name="T181" fmla="*/ 0 h 1451"/>
              <a:gd name="T182" fmla="*/ 1260 w 1260"/>
              <a:gd name="T183" fmla="*/ 1451 h 1451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260" h="1451">
                <a:moveTo>
                  <a:pt x="3" y="0"/>
                </a:moveTo>
                <a:lnTo>
                  <a:pt x="35" y="1"/>
                </a:lnTo>
                <a:lnTo>
                  <a:pt x="68" y="3"/>
                </a:lnTo>
                <a:lnTo>
                  <a:pt x="100" y="6"/>
                </a:lnTo>
                <a:lnTo>
                  <a:pt x="131" y="9"/>
                </a:lnTo>
                <a:lnTo>
                  <a:pt x="162" y="13"/>
                </a:lnTo>
                <a:lnTo>
                  <a:pt x="193" y="18"/>
                </a:lnTo>
                <a:lnTo>
                  <a:pt x="225" y="23"/>
                </a:lnTo>
                <a:lnTo>
                  <a:pt x="255" y="30"/>
                </a:lnTo>
                <a:lnTo>
                  <a:pt x="285" y="37"/>
                </a:lnTo>
                <a:lnTo>
                  <a:pt x="315" y="44"/>
                </a:lnTo>
                <a:lnTo>
                  <a:pt x="345" y="53"/>
                </a:lnTo>
                <a:lnTo>
                  <a:pt x="374" y="62"/>
                </a:lnTo>
                <a:lnTo>
                  <a:pt x="404" y="72"/>
                </a:lnTo>
                <a:lnTo>
                  <a:pt x="433" y="83"/>
                </a:lnTo>
                <a:lnTo>
                  <a:pt x="461" y="94"/>
                </a:lnTo>
                <a:lnTo>
                  <a:pt x="489" y="106"/>
                </a:lnTo>
                <a:lnTo>
                  <a:pt x="517" y="119"/>
                </a:lnTo>
                <a:lnTo>
                  <a:pt x="545" y="132"/>
                </a:lnTo>
                <a:lnTo>
                  <a:pt x="572" y="145"/>
                </a:lnTo>
                <a:lnTo>
                  <a:pt x="599" y="160"/>
                </a:lnTo>
                <a:lnTo>
                  <a:pt x="625" y="175"/>
                </a:lnTo>
                <a:lnTo>
                  <a:pt x="651" y="190"/>
                </a:lnTo>
                <a:lnTo>
                  <a:pt x="676" y="206"/>
                </a:lnTo>
                <a:lnTo>
                  <a:pt x="702" y="223"/>
                </a:lnTo>
                <a:lnTo>
                  <a:pt x="726" y="240"/>
                </a:lnTo>
                <a:lnTo>
                  <a:pt x="751" y="259"/>
                </a:lnTo>
                <a:lnTo>
                  <a:pt x="774" y="277"/>
                </a:lnTo>
                <a:lnTo>
                  <a:pt x="798" y="296"/>
                </a:lnTo>
                <a:lnTo>
                  <a:pt x="820" y="316"/>
                </a:lnTo>
                <a:lnTo>
                  <a:pt x="843" y="336"/>
                </a:lnTo>
                <a:lnTo>
                  <a:pt x="866" y="356"/>
                </a:lnTo>
                <a:lnTo>
                  <a:pt x="887" y="377"/>
                </a:lnTo>
                <a:lnTo>
                  <a:pt x="908" y="398"/>
                </a:lnTo>
                <a:lnTo>
                  <a:pt x="928" y="421"/>
                </a:lnTo>
                <a:lnTo>
                  <a:pt x="948" y="444"/>
                </a:lnTo>
                <a:lnTo>
                  <a:pt x="967" y="467"/>
                </a:lnTo>
                <a:lnTo>
                  <a:pt x="986" y="490"/>
                </a:lnTo>
                <a:lnTo>
                  <a:pt x="1004" y="514"/>
                </a:lnTo>
                <a:lnTo>
                  <a:pt x="1023" y="538"/>
                </a:lnTo>
                <a:lnTo>
                  <a:pt x="1040" y="564"/>
                </a:lnTo>
                <a:lnTo>
                  <a:pt x="1057" y="589"/>
                </a:lnTo>
                <a:lnTo>
                  <a:pt x="1073" y="614"/>
                </a:lnTo>
                <a:lnTo>
                  <a:pt x="1088" y="640"/>
                </a:lnTo>
                <a:lnTo>
                  <a:pt x="1103" y="666"/>
                </a:lnTo>
                <a:lnTo>
                  <a:pt x="1117" y="693"/>
                </a:lnTo>
                <a:lnTo>
                  <a:pt x="1131" y="720"/>
                </a:lnTo>
                <a:lnTo>
                  <a:pt x="1144" y="748"/>
                </a:lnTo>
                <a:lnTo>
                  <a:pt x="1156" y="776"/>
                </a:lnTo>
                <a:lnTo>
                  <a:pt x="1168" y="804"/>
                </a:lnTo>
                <a:lnTo>
                  <a:pt x="1180" y="833"/>
                </a:lnTo>
                <a:lnTo>
                  <a:pt x="1190" y="861"/>
                </a:lnTo>
                <a:lnTo>
                  <a:pt x="1200" y="891"/>
                </a:lnTo>
                <a:lnTo>
                  <a:pt x="1209" y="921"/>
                </a:lnTo>
                <a:lnTo>
                  <a:pt x="1217" y="950"/>
                </a:lnTo>
                <a:lnTo>
                  <a:pt x="1224" y="980"/>
                </a:lnTo>
                <a:lnTo>
                  <a:pt x="1231" y="1010"/>
                </a:lnTo>
                <a:lnTo>
                  <a:pt x="1237" y="1042"/>
                </a:lnTo>
                <a:lnTo>
                  <a:pt x="1243" y="1073"/>
                </a:lnTo>
                <a:lnTo>
                  <a:pt x="1248" y="1104"/>
                </a:lnTo>
                <a:lnTo>
                  <a:pt x="1252" y="1135"/>
                </a:lnTo>
                <a:lnTo>
                  <a:pt x="1255" y="1166"/>
                </a:lnTo>
                <a:lnTo>
                  <a:pt x="1257" y="1198"/>
                </a:lnTo>
                <a:lnTo>
                  <a:pt x="1259" y="1231"/>
                </a:lnTo>
                <a:lnTo>
                  <a:pt x="1260" y="1263"/>
                </a:lnTo>
                <a:lnTo>
                  <a:pt x="921" y="1451"/>
                </a:lnTo>
                <a:lnTo>
                  <a:pt x="622" y="1246"/>
                </a:lnTo>
                <a:lnTo>
                  <a:pt x="622" y="1231"/>
                </a:lnTo>
                <a:lnTo>
                  <a:pt x="620" y="1215"/>
                </a:lnTo>
                <a:lnTo>
                  <a:pt x="616" y="1184"/>
                </a:lnTo>
                <a:lnTo>
                  <a:pt x="611" y="1154"/>
                </a:lnTo>
                <a:lnTo>
                  <a:pt x="608" y="1139"/>
                </a:lnTo>
                <a:lnTo>
                  <a:pt x="605" y="1125"/>
                </a:lnTo>
                <a:lnTo>
                  <a:pt x="597" y="1096"/>
                </a:lnTo>
                <a:lnTo>
                  <a:pt x="593" y="1082"/>
                </a:lnTo>
                <a:lnTo>
                  <a:pt x="588" y="1067"/>
                </a:lnTo>
                <a:lnTo>
                  <a:pt x="577" y="1039"/>
                </a:lnTo>
                <a:lnTo>
                  <a:pt x="572" y="1025"/>
                </a:lnTo>
                <a:lnTo>
                  <a:pt x="566" y="1012"/>
                </a:lnTo>
                <a:lnTo>
                  <a:pt x="559" y="998"/>
                </a:lnTo>
                <a:lnTo>
                  <a:pt x="553" y="985"/>
                </a:lnTo>
                <a:lnTo>
                  <a:pt x="539" y="959"/>
                </a:lnTo>
                <a:lnTo>
                  <a:pt x="530" y="947"/>
                </a:lnTo>
                <a:lnTo>
                  <a:pt x="523" y="934"/>
                </a:lnTo>
                <a:lnTo>
                  <a:pt x="506" y="910"/>
                </a:lnTo>
                <a:lnTo>
                  <a:pt x="498" y="898"/>
                </a:lnTo>
                <a:lnTo>
                  <a:pt x="489" y="887"/>
                </a:lnTo>
                <a:lnTo>
                  <a:pt x="480" y="874"/>
                </a:lnTo>
                <a:lnTo>
                  <a:pt x="471" y="863"/>
                </a:lnTo>
                <a:lnTo>
                  <a:pt x="461" y="852"/>
                </a:lnTo>
                <a:lnTo>
                  <a:pt x="451" y="841"/>
                </a:lnTo>
                <a:lnTo>
                  <a:pt x="431" y="821"/>
                </a:lnTo>
                <a:lnTo>
                  <a:pt x="410" y="801"/>
                </a:lnTo>
                <a:lnTo>
                  <a:pt x="399" y="791"/>
                </a:lnTo>
                <a:lnTo>
                  <a:pt x="388" y="782"/>
                </a:lnTo>
                <a:lnTo>
                  <a:pt x="375" y="773"/>
                </a:lnTo>
                <a:lnTo>
                  <a:pt x="364" y="764"/>
                </a:lnTo>
                <a:lnTo>
                  <a:pt x="352" y="755"/>
                </a:lnTo>
                <a:lnTo>
                  <a:pt x="340" y="747"/>
                </a:lnTo>
                <a:lnTo>
                  <a:pt x="328" y="739"/>
                </a:lnTo>
                <a:lnTo>
                  <a:pt x="315" y="731"/>
                </a:lnTo>
                <a:lnTo>
                  <a:pt x="290" y="716"/>
                </a:lnTo>
                <a:lnTo>
                  <a:pt x="277" y="709"/>
                </a:lnTo>
                <a:lnTo>
                  <a:pt x="264" y="702"/>
                </a:lnTo>
                <a:lnTo>
                  <a:pt x="237" y="690"/>
                </a:lnTo>
                <a:lnTo>
                  <a:pt x="223" y="684"/>
                </a:lnTo>
                <a:lnTo>
                  <a:pt x="209" y="678"/>
                </a:lnTo>
                <a:lnTo>
                  <a:pt x="181" y="669"/>
                </a:lnTo>
                <a:lnTo>
                  <a:pt x="152" y="660"/>
                </a:lnTo>
                <a:lnTo>
                  <a:pt x="137" y="656"/>
                </a:lnTo>
                <a:lnTo>
                  <a:pt x="123" y="653"/>
                </a:lnTo>
                <a:lnTo>
                  <a:pt x="108" y="649"/>
                </a:lnTo>
                <a:lnTo>
                  <a:pt x="93" y="647"/>
                </a:lnTo>
                <a:lnTo>
                  <a:pt x="63" y="642"/>
                </a:lnTo>
                <a:lnTo>
                  <a:pt x="47" y="640"/>
                </a:lnTo>
                <a:lnTo>
                  <a:pt x="31" y="639"/>
                </a:lnTo>
                <a:lnTo>
                  <a:pt x="16" y="638"/>
                </a:lnTo>
                <a:lnTo>
                  <a:pt x="0" y="637"/>
                </a:lnTo>
                <a:lnTo>
                  <a:pt x="197" y="348"/>
                </a:lnTo>
                <a:lnTo>
                  <a:pt x="3" y="0"/>
                </a:ln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rIns="0" anchor="ctr"/>
          <a:lstStyle/>
          <a:p>
            <a:endParaRPr lang="zh-CN" altLang="en-US"/>
          </a:p>
        </p:txBody>
      </p:sp>
      <p:sp>
        <p:nvSpPr>
          <p:cNvPr id="34821" name="箭头4"/>
          <p:cNvSpPr>
            <a:spLocks noChangeAspect="1"/>
          </p:cNvSpPr>
          <p:nvPr/>
        </p:nvSpPr>
        <p:spPr bwMode="auto">
          <a:xfrm>
            <a:off x="4333875" y="1892300"/>
            <a:ext cx="1974850" cy="1828800"/>
          </a:xfrm>
          <a:custGeom>
            <a:avLst/>
            <a:gdLst>
              <a:gd name="T0" fmla="*/ 1213188582 w 1431"/>
              <a:gd name="T1" fmla="*/ 2147483646 h 1325"/>
              <a:gd name="T2" fmla="*/ 1213188582 w 1431"/>
              <a:gd name="T3" fmla="*/ 2147483646 h 1325"/>
              <a:gd name="T4" fmla="*/ 1218901985 w 1431"/>
              <a:gd name="T5" fmla="*/ 2147483646 h 1325"/>
              <a:gd name="T6" fmla="*/ 1230330170 w 1431"/>
              <a:gd name="T7" fmla="*/ 2147483646 h 1325"/>
              <a:gd name="T8" fmla="*/ 1247470377 w 1431"/>
              <a:gd name="T9" fmla="*/ 2143153467 h 1325"/>
              <a:gd name="T10" fmla="*/ 1262706118 w 1431"/>
              <a:gd name="T11" fmla="*/ 2086002432 h 1325"/>
              <a:gd name="T12" fmla="*/ 1291274510 w 1431"/>
              <a:gd name="T13" fmla="*/ 2004085994 h 1325"/>
              <a:gd name="T14" fmla="*/ 1312225033 w 1431"/>
              <a:gd name="T15" fmla="*/ 1950745764 h 1325"/>
              <a:gd name="T16" fmla="*/ 1348411295 w 1431"/>
              <a:gd name="T17" fmla="*/ 1872640132 h 1325"/>
              <a:gd name="T18" fmla="*/ 1378882776 w 1431"/>
              <a:gd name="T19" fmla="*/ 1823109326 h 1325"/>
              <a:gd name="T20" fmla="*/ 1407451168 w 1431"/>
              <a:gd name="T21" fmla="*/ 1775483234 h 1325"/>
              <a:gd name="T22" fmla="*/ 1439828496 w 1431"/>
              <a:gd name="T23" fmla="*/ 1727857141 h 1325"/>
              <a:gd name="T24" fmla="*/ 1472205823 w 1431"/>
              <a:gd name="T25" fmla="*/ 1684041854 h 1325"/>
              <a:gd name="T26" fmla="*/ 1508392086 w 1431"/>
              <a:gd name="T27" fmla="*/ 1638321854 h 1325"/>
              <a:gd name="T28" fmla="*/ 1565527491 w 1431"/>
              <a:gd name="T29" fmla="*/ 1575455301 h 1325"/>
              <a:gd name="T30" fmla="*/ 1605522689 w 1431"/>
              <a:gd name="T31" fmla="*/ 1537355531 h 1325"/>
              <a:gd name="T32" fmla="*/ 1670277344 w 1431"/>
              <a:gd name="T33" fmla="*/ 1482109208 h 1325"/>
              <a:gd name="T34" fmla="*/ 1715985944 w 1431"/>
              <a:gd name="T35" fmla="*/ 1447818863 h 1325"/>
              <a:gd name="T36" fmla="*/ 1786454002 w 1431"/>
              <a:gd name="T37" fmla="*/ 1400192770 h 1325"/>
              <a:gd name="T38" fmla="*/ 1858826527 w 1431"/>
              <a:gd name="T39" fmla="*/ 1354472770 h 1325"/>
              <a:gd name="T40" fmla="*/ 1910248530 w 1431"/>
              <a:gd name="T41" fmla="*/ 1329707368 h 1325"/>
              <a:gd name="T42" fmla="*/ 1961670533 w 1431"/>
              <a:gd name="T43" fmla="*/ 1306846678 h 1325"/>
              <a:gd name="T44" fmla="*/ 2016902851 w 1431"/>
              <a:gd name="T45" fmla="*/ 1285892080 h 1325"/>
              <a:gd name="T46" fmla="*/ 2127366106 w 1431"/>
              <a:gd name="T47" fmla="*/ 1251601735 h 1325"/>
              <a:gd name="T48" fmla="*/ 2147483646 w 1431"/>
              <a:gd name="T49" fmla="*/ 1236361275 h 1325"/>
              <a:gd name="T50" fmla="*/ 2147483646 w 1431"/>
              <a:gd name="T51" fmla="*/ 1223025528 h 1325"/>
              <a:gd name="T52" fmla="*/ 2147483646 w 1431"/>
              <a:gd name="T53" fmla="*/ 1215405298 h 1325"/>
              <a:gd name="T54" fmla="*/ 2147483646 w 1431"/>
              <a:gd name="T55" fmla="*/ 636278856 h 1325"/>
              <a:gd name="T56" fmla="*/ 2147483646 w 1431"/>
              <a:gd name="T57" fmla="*/ 1904712 h 1325"/>
              <a:gd name="T58" fmla="*/ 2147483646 w 1431"/>
              <a:gd name="T59" fmla="*/ 11429655 h 1325"/>
              <a:gd name="T60" fmla="*/ 2056898048 w 1431"/>
              <a:gd name="T61" fmla="*/ 28574827 h 1325"/>
              <a:gd name="T62" fmla="*/ 1938816923 w 1431"/>
              <a:gd name="T63" fmla="*/ 49530805 h 1325"/>
              <a:gd name="T64" fmla="*/ 1822640265 w 1431"/>
              <a:gd name="T65" fmla="*/ 76200920 h 1325"/>
              <a:gd name="T66" fmla="*/ 1710272542 w 1431"/>
              <a:gd name="T67" fmla="*/ 108586553 h 1325"/>
              <a:gd name="T68" fmla="*/ 1597904819 w 1431"/>
              <a:gd name="T69" fmla="*/ 144781610 h 1325"/>
              <a:gd name="T70" fmla="*/ 1491250498 w 1431"/>
              <a:gd name="T71" fmla="*/ 190502990 h 1325"/>
              <a:gd name="T72" fmla="*/ 1386502026 w 1431"/>
              <a:gd name="T73" fmla="*/ 238127703 h 1325"/>
              <a:gd name="T74" fmla="*/ 1281752173 w 1431"/>
              <a:gd name="T75" fmla="*/ 289563221 h 1325"/>
              <a:gd name="T76" fmla="*/ 1180811255 w 1431"/>
              <a:gd name="T77" fmla="*/ 346714256 h 1325"/>
              <a:gd name="T78" fmla="*/ 1085585119 w 1431"/>
              <a:gd name="T79" fmla="*/ 407674716 h 1325"/>
              <a:gd name="T80" fmla="*/ 990357604 w 1431"/>
              <a:gd name="T81" fmla="*/ 476256786 h 1325"/>
              <a:gd name="T82" fmla="*/ 898940404 w 1431"/>
              <a:gd name="T83" fmla="*/ 546742189 h 1325"/>
              <a:gd name="T84" fmla="*/ 813236606 w 1431"/>
              <a:gd name="T85" fmla="*/ 619133684 h 1325"/>
              <a:gd name="T86" fmla="*/ 727532808 w 1431"/>
              <a:gd name="T87" fmla="*/ 697239317 h 1325"/>
              <a:gd name="T88" fmla="*/ 649446880 w 1431"/>
              <a:gd name="T89" fmla="*/ 781060467 h 1325"/>
              <a:gd name="T90" fmla="*/ 573265420 w 1431"/>
              <a:gd name="T91" fmla="*/ 866786329 h 1325"/>
              <a:gd name="T92" fmla="*/ 500892895 w 1431"/>
              <a:gd name="T93" fmla="*/ 956322997 h 1325"/>
              <a:gd name="T94" fmla="*/ 432329304 w 1431"/>
              <a:gd name="T95" fmla="*/ 1047764377 h 1325"/>
              <a:gd name="T96" fmla="*/ 369479116 w 1431"/>
              <a:gd name="T97" fmla="*/ 1146824607 h 1325"/>
              <a:gd name="T98" fmla="*/ 310439244 w 1431"/>
              <a:gd name="T99" fmla="*/ 1243981505 h 1325"/>
              <a:gd name="T100" fmla="*/ 257112774 w 1431"/>
              <a:gd name="T101" fmla="*/ 1346852540 h 1325"/>
              <a:gd name="T102" fmla="*/ 207593858 w 1431"/>
              <a:gd name="T103" fmla="*/ 1451629668 h 1325"/>
              <a:gd name="T104" fmla="*/ 163789726 w 1431"/>
              <a:gd name="T105" fmla="*/ 1560214841 h 1325"/>
              <a:gd name="T106" fmla="*/ 121890060 w 1431"/>
              <a:gd name="T107" fmla="*/ 1668801394 h 1325"/>
              <a:gd name="T108" fmla="*/ 89512733 w 1431"/>
              <a:gd name="T109" fmla="*/ 1783103464 h 1325"/>
              <a:gd name="T110" fmla="*/ 59041253 w 1431"/>
              <a:gd name="T111" fmla="*/ 1897405534 h 1325"/>
              <a:gd name="T112" fmla="*/ 36186263 w 1431"/>
              <a:gd name="T113" fmla="*/ 2015517029 h 1325"/>
              <a:gd name="T114" fmla="*/ 19044675 w 1431"/>
              <a:gd name="T115" fmla="*/ 2133628525 h 1325"/>
              <a:gd name="T116" fmla="*/ 7617870 w 1431"/>
              <a:gd name="T117" fmla="*/ 2147483646 h 1325"/>
              <a:gd name="T118" fmla="*/ 1904468 w 1431"/>
              <a:gd name="T119" fmla="*/ 2147483646 h 1325"/>
              <a:gd name="T120" fmla="*/ 1904468 w 1431"/>
              <a:gd name="T121" fmla="*/ 2147483646 h 1325"/>
              <a:gd name="T122" fmla="*/ 638018695 w 1431"/>
              <a:gd name="T123" fmla="*/ 2147483646 h 132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431"/>
              <a:gd name="T187" fmla="*/ 0 h 1325"/>
              <a:gd name="T188" fmla="*/ 1431 w 1431"/>
              <a:gd name="T189" fmla="*/ 1325 h 132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431" h="1325">
                <a:moveTo>
                  <a:pt x="638" y="1324"/>
                </a:moveTo>
                <a:lnTo>
                  <a:pt x="637" y="1302"/>
                </a:lnTo>
                <a:lnTo>
                  <a:pt x="637" y="1280"/>
                </a:lnTo>
                <a:lnTo>
                  <a:pt x="637" y="1248"/>
                </a:lnTo>
                <a:lnTo>
                  <a:pt x="638" y="1232"/>
                </a:lnTo>
                <a:lnTo>
                  <a:pt x="640" y="1217"/>
                </a:lnTo>
                <a:lnTo>
                  <a:pt x="644" y="1185"/>
                </a:lnTo>
                <a:lnTo>
                  <a:pt x="646" y="1170"/>
                </a:lnTo>
                <a:lnTo>
                  <a:pt x="649" y="1154"/>
                </a:lnTo>
                <a:lnTo>
                  <a:pt x="655" y="1125"/>
                </a:lnTo>
                <a:lnTo>
                  <a:pt x="659" y="1110"/>
                </a:lnTo>
                <a:lnTo>
                  <a:pt x="663" y="1095"/>
                </a:lnTo>
                <a:lnTo>
                  <a:pt x="673" y="1067"/>
                </a:lnTo>
                <a:lnTo>
                  <a:pt x="678" y="1052"/>
                </a:lnTo>
                <a:lnTo>
                  <a:pt x="683" y="1038"/>
                </a:lnTo>
                <a:lnTo>
                  <a:pt x="689" y="1024"/>
                </a:lnTo>
                <a:lnTo>
                  <a:pt x="695" y="1010"/>
                </a:lnTo>
                <a:lnTo>
                  <a:pt x="708" y="983"/>
                </a:lnTo>
                <a:lnTo>
                  <a:pt x="715" y="970"/>
                </a:lnTo>
                <a:lnTo>
                  <a:pt x="724" y="957"/>
                </a:lnTo>
                <a:lnTo>
                  <a:pt x="731" y="944"/>
                </a:lnTo>
                <a:lnTo>
                  <a:pt x="739" y="932"/>
                </a:lnTo>
                <a:lnTo>
                  <a:pt x="747" y="920"/>
                </a:lnTo>
                <a:lnTo>
                  <a:pt x="756" y="907"/>
                </a:lnTo>
                <a:lnTo>
                  <a:pt x="764" y="895"/>
                </a:lnTo>
                <a:lnTo>
                  <a:pt x="773" y="884"/>
                </a:lnTo>
                <a:lnTo>
                  <a:pt x="783" y="871"/>
                </a:lnTo>
                <a:lnTo>
                  <a:pt x="792" y="860"/>
                </a:lnTo>
                <a:lnTo>
                  <a:pt x="812" y="838"/>
                </a:lnTo>
                <a:lnTo>
                  <a:pt x="822" y="827"/>
                </a:lnTo>
                <a:lnTo>
                  <a:pt x="832" y="817"/>
                </a:lnTo>
                <a:lnTo>
                  <a:pt x="843" y="807"/>
                </a:lnTo>
                <a:lnTo>
                  <a:pt x="854" y="797"/>
                </a:lnTo>
                <a:lnTo>
                  <a:pt x="877" y="778"/>
                </a:lnTo>
                <a:lnTo>
                  <a:pt x="889" y="769"/>
                </a:lnTo>
                <a:lnTo>
                  <a:pt x="901" y="760"/>
                </a:lnTo>
                <a:lnTo>
                  <a:pt x="925" y="743"/>
                </a:lnTo>
                <a:lnTo>
                  <a:pt x="938" y="735"/>
                </a:lnTo>
                <a:lnTo>
                  <a:pt x="951" y="727"/>
                </a:lnTo>
                <a:lnTo>
                  <a:pt x="976" y="711"/>
                </a:lnTo>
                <a:lnTo>
                  <a:pt x="990" y="705"/>
                </a:lnTo>
                <a:lnTo>
                  <a:pt x="1003" y="698"/>
                </a:lnTo>
                <a:lnTo>
                  <a:pt x="1017" y="692"/>
                </a:lnTo>
                <a:lnTo>
                  <a:pt x="1030" y="686"/>
                </a:lnTo>
                <a:lnTo>
                  <a:pt x="1045" y="680"/>
                </a:lnTo>
                <a:lnTo>
                  <a:pt x="1059" y="675"/>
                </a:lnTo>
                <a:lnTo>
                  <a:pt x="1088" y="665"/>
                </a:lnTo>
                <a:lnTo>
                  <a:pt x="1117" y="657"/>
                </a:lnTo>
                <a:lnTo>
                  <a:pt x="1132" y="653"/>
                </a:lnTo>
                <a:lnTo>
                  <a:pt x="1147" y="649"/>
                </a:lnTo>
                <a:lnTo>
                  <a:pt x="1177" y="644"/>
                </a:lnTo>
                <a:lnTo>
                  <a:pt x="1192" y="642"/>
                </a:lnTo>
                <a:lnTo>
                  <a:pt x="1209" y="640"/>
                </a:lnTo>
                <a:lnTo>
                  <a:pt x="1224" y="638"/>
                </a:lnTo>
                <a:lnTo>
                  <a:pt x="1240" y="637"/>
                </a:lnTo>
                <a:lnTo>
                  <a:pt x="1431" y="334"/>
                </a:lnTo>
                <a:lnTo>
                  <a:pt x="1239" y="0"/>
                </a:lnTo>
                <a:lnTo>
                  <a:pt x="1207" y="1"/>
                </a:lnTo>
                <a:lnTo>
                  <a:pt x="1174" y="3"/>
                </a:lnTo>
                <a:lnTo>
                  <a:pt x="1142" y="6"/>
                </a:lnTo>
                <a:lnTo>
                  <a:pt x="1111" y="10"/>
                </a:lnTo>
                <a:lnTo>
                  <a:pt x="1080" y="15"/>
                </a:lnTo>
                <a:lnTo>
                  <a:pt x="1049" y="20"/>
                </a:lnTo>
                <a:lnTo>
                  <a:pt x="1018" y="26"/>
                </a:lnTo>
                <a:lnTo>
                  <a:pt x="987" y="32"/>
                </a:lnTo>
                <a:lnTo>
                  <a:pt x="957" y="40"/>
                </a:lnTo>
                <a:lnTo>
                  <a:pt x="928" y="48"/>
                </a:lnTo>
                <a:lnTo>
                  <a:pt x="898" y="57"/>
                </a:lnTo>
                <a:lnTo>
                  <a:pt x="868" y="66"/>
                </a:lnTo>
                <a:lnTo>
                  <a:pt x="839" y="76"/>
                </a:lnTo>
                <a:lnTo>
                  <a:pt x="811" y="88"/>
                </a:lnTo>
                <a:lnTo>
                  <a:pt x="783" y="100"/>
                </a:lnTo>
                <a:lnTo>
                  <a:pt x="755" y="112"/>
                </a:lnTo>
                <a:lnTo>
                  <a:pt x="728" y="125"/>
                </a:lnTo>
                <a:lnTo>
                  <a:pt x="699" y="138"/>
                </a:lnTo>
                <a:lnTo>
                  <a:pt x="673" y="152"/>
                </a:lnTo>
                <a:lnTo>
                  <a:pt x="646" y="167"/>
                </a:lnTo>
                <a:lnTo>
                  <a:pt x="620" y="182"/>
                </a:lnTo>
                <a:lnTo>
                  <a:pt x="595" y="198"/>
                </a:lnTo>
                <a:lnTo>
                  <a:pt x="570" y="214"/>
                </a:lnTo>
                <a:lnTo>
                  <a:pt x="544" y="231"/>
                </a:lnTo>
                <a:lnTo>
                  <a:pt x="520" y="250"/>
                </a:lnTo>
                <a:lnTo>
                  <a:pt x="496" y="268"/>
                </a:lnTo>
                <a:lnTo>
                  <a:pt x="472" y="287"/>
                </a:lnTo>
                <a:lnTo>
                  <a:pt x="449" y="306"/>
                </a:lnTo>
                <a:lnTo>
                  <a:pt x="427" y="325"/>
                </a:lnTo>
                <a:lnTo>
                  <a:pt x="405" y="346"/>
                </a:lnTo>
                <a:lnTo>
                  <a:pt x="382" y="366"/>
                </a:lnTo>
                <a:lnTo>
                  <a:pt x="361" y="388"/>
                </a:lnTo>
                <a:lnTo>
                  <a:pt x="341" y="410"/>
                </a:lnTo>
                <a:lnTo>
                  <a:pt x="320" y="433"/>
                </a:lnTo>
                <a:lnTo>
                  <a:pt x="301" y="455"/>
                </a:lnTo>
                <a:lnTo>
                  <a:pt x="282" y="478"/>
                </a:lnTo>
                <a:lnTo>
                  <a:pt x="263" y="502"/>
                </a:lnTo>
                <a:lnTo>
                  <a:pt x="245" y="526"/>
                </a:lnTo>
                <a:lnTo>
                  <a:pt x="227" y="550"/>
                </a:lnTo>
                <a:lnTo>
                  <a:pt x="210" y="576"/>
                </a:lnTo>
                <a:lnTo>
                  <a:pt x="194" y="602"/>
                </a:lnTo>
                <a:lnTo>
                  <a:pt x="178" y="627"/>
                </a:lnTo>
                <a:lnTo>
                  <a:pt x="163" y="653"/>
                </a:lnTo>
                <a:lnTo>
                  <a:pt x="149" y="680"/>
                </a:lnTo>
                <a:lnTo>
                  <a:pt x="135" y="707"/>
                </a:lnTo>
                <a:lnTo>
                  <a:pt x="122" y="735"/>
                </a:lnTo>
                <a:lnTo>
                  <a:pt x="109" y="762"/>
                </a:lnTo>
                <a:lnTo>
                  <a:pt x="97" y="790"/>
                </a:lnTo>
                <a:lnTo>
                  <a:pt x="86" y="819"/>
                </a:lnTo>
                <a:lnTo>
                  <a:pt x="74" y="847"/>
                </a:lnTo>
                <a:lnTo>
                  <a:pt x="64" y="876"/>
                </a:lnTo>
                <a:lnTo>
                  <a:pt x="55" y="906"/>
                </a:lnTo>
                <a:lnTo>
                  <a:pt x="47" y="936"/>
                </a:lnTo>
                <a:lnTo>
                  <a:pt x="39" y="966"/>
                </a:lnTo>
                <a:lnTo>
                  <a:pt x="31" y="996"/>
                </a:lnTo>
                <a:lnTo>
                  <a:pt x="25" y="1026"/>
                </a:lnTo>
                <a:lnTo>
                  <a:pt x="19" y="1058"/>
                </a:lnTo>
                <a:lnTo>
                  <a:pt x="14" y="1089"/>
                </a:lnTo>
                <a:lnTo>
                  <a:pt x="10" y="1120"/>
                </a:lnTo>
                <a:lnTo>
                  <a:pt x="6" y="1151"/>
                </a:lnTo>
                <a:lnTo>
                  <a:pt x="4" y="1183"/>
                </a:lnTo>
                <a:lnTo>
                  <a:pt x="2" y="1215"/>
                </a:lnTo>
                <a:lnTo>
                  <a:pt x="1" y="1247"/>
                </a:lnTo>
                <a:lnTo>
                  <a:pt x="0" y="1280"/>
                </a:lnTo>
                <a:lnTo>
                  <a:pt x="1" y="1302"/>
                </a:lnTo>
                <a:lnTo>
                  <a:pt x="2" y="1325"/>
                </a:lnTo>
                <a:lnTo>
                  <a:pt x="335" y="1129"/>
                </a:lnTo>
                <a:lnTo>
                  <a:pt x="638" y="132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4822" name="箭头3"/>
          <p:cNvSpPr>
            <a:spLocks noChangeAspect="1"/>
          </p:cNvSpPr>
          <p:nvPr/>
        </p:nvSpPr>
        <p:spPr bwMode="auto">
          <a:xfrm>
            <a:off x="4338638" y="3543300"/>
            <a:ext cx="1790700" cy="1884363"/>
          </a:xfrm>
          <a:custGeom>
            <a:avLst/>
            <a:gdLst>
              <a:gd name="T0" fmla="*/ 2095640308 w 1295"/>
              <a:gd name="T1" fmla="*/ 1952432160 h 1364"/>
              <a:gd name="T2" fmla="*/ 2147483646 w 1295"/>
              <a:gd name="T3" fmla="*/ 1389413783 h 1364"/>
              <a:gd name="T4" fmla="*/ 2147483646 w 1295"/>
              <a:gd name="T5" fmla="*/ 1385596705 h 1364"/>
              <a:gd name="T6" fmla="*/ 2147483646 w 1295"/>
              <a:gd name="T7" fmla="*/ 1377962548 h 1364"/>
              <a:gd name="T8" fmla="*/ 2147483646 w 1295"/>
              <a:gd name="T9" fmla="*/ 1356969307 h 1364"/>
              <a:gd name="T10" fmla="*/ 2109024235 w 1295"/>
              <a:gd name="T11" fmla="*/ 1343608842 h 1364"/>
              <a:gd name="T12" fmla="*/ 2007684443 w 1295"/>
              <a:gd name="T13" fmla="*/ 1311164366 h 1364"/>
              <a:gd name="T14" fmla="*/ 1956058354 w 1295"/>
              <a:gd name="T15" fmla="*/ 1292078974 h 1364"/>
              <a:gd name="T16" fmla="*/ 1860454333 w 1295"/>
              <a:gd name="T17" fmla="*/ 1246274033 h 1364"/>
              <a:gd name="T18" fmla="*/ 1814564016 w 1295"/>
              <a:gd name="T19" fmla="*/ 1217646635 h 1364"/>
              <a:gd name="T20" fmla="*/ 1724695766 w 1295"/>
              <a:gd name="T21" fmla="*/ 1160390459 h 1364"/>
              <a:gd name="T22" fmla="*/ 1682630218 w 1295"/>
              <a:gd name="T23" fmla="*/ 1127944602 h 1364"/>
              <a:gd name="T24" fmla="*/ 1600411506 w 1295"/>
              <a:gd name="T25" fmla="*/ 1061146420 h 1364"/>
              <a:gd name="T26" fmla="*/ 1527751953 w 1295"/>
              <a:gd name="T27" fmla="*/ 986712700 h 1364"/>
              <a:gd name="T28" fmla="*/ 1493334560 w 1295"/>
              <a:gd name="T29" fmla="*/ 946634067 h 1364"/>
              <a:gd name="T30" fmla="*/ 1428324545 w 1295"/>
              <a:gd name="T31" fmla="*/ 860750494 h 1364"/>
              <a:gd name="T32" fmla="*/ 1386257614 w 1295"/>
              <a:gd name="T33" fmla="*/ 795860160 h 1364"/>
              <a:gd name="T34" fmla="*/ 1344192066 w 1295"/>
              <a:gd name="T35" fmla="*/ 725243519 h 1364"/>
              <a:gd name="T36" fmla="*/ 1300214134 w 1295"/>
              <a:gd name="T37" fmla="*/ 629816558 h 1364"/>
              <a:gd name="T38" fmla="*/ 1281094436 w 1295"/>
              <a:gd name="T39" fmla="*/ 578286690 h 1364"/>
              <a:gd name="T40" fmla="*/ 1256236201 w 1295"/>
              <a:gd name="T41" fmla="*/ 501945122 h 1364"/>
              <a:gd name="T42" fmla="*/ 1235204118 w 1295"/>
              <a:gd name="T43" fmla="*/ 421786475 h 1364"/>
              <a:gd name="T44" fmla="*/ 615689675 w 1295"/>
              <a:gd name="T45" fmla="*/ 0 h 1364"/>
              <a:gd name="T46" fmla="*/ 3824769 w 1295"/>
              <a:gd name="T47" fmla="*/ 423695705 h 1364"/>
              <a:gd name="T48" fmla="*/ 19121081 w 1295"/>
              <a:gd name="T49" fmla="*/ 538206676 h 1364"/>
              <a:gd name="T50" fmla="*/ 40153163 w 1295"/>
              <a:gd name="T51" fmla="*/ 654628259 h 1364"/>
              <a:gd name="T52" fmla="*/ 66922400 w 1295"/>
              <a:gd name="T53" fmla="*/ 765323533 h 1364"/>
              <a:gd name="T54" fmla="*/ 97516406 w 1295"/>
              <a:gd name="T55" fmla="*/ 874109577 h 1364"/>
              <a:gd name="T56" fmla="*/ 131933798 w 1295"/>
              <a:gd name="T57" fmla="*/ 984804852 h 1364"/>
              <a:gd name="T58" fmla="*/ 173999346 w 1295"/>
              <a:gd name="T59" fmla="*/ 1089773818 h 1364"/>
              <a:gd name="T60" fmla="*/ 219889663 w 1295"/>
              <a:gd name="T61" fmla="*/ 1190927086 h 1364"/>
              <a:gd name="T62" fmla="*/ 269603367 w 1295"/>
              <a:gd name="T63" fmla="*/ 1293988204 h 1364"/>
              <a:gd name="T64" fmla="*/ 323141840 w 1295"/>
              <a:gd name="T65" fmla="*/ 1391323013 h 1364"/>
              <a:gd name="T66" fmla="*/ 382416084 w 1295"/>
              <a:gd name="T67" fmla="*/ 1486749974 h 1364"/>
              <a:gd name="T68" fmla="*/ 445515098 w 1295"/>
              <a:gd name="T69" fmla="*/ 1580267704 h 1364"/>
              <a:gd name="T70" fmla="*/ 512437498 w 1295"/>
              <a:gd name="T71" fmla="*/ 1668060508 h 1364"/>
              <a:gd name="T72" fmla="*/ 583184667 w 1295"/>
              <a:gd name="T73" fmla="*/ 1753944082 h 1364"/>
              <a:gd name="T74" fmla="*/ 657755223 w 1295"/>
              <a:gd name="T75" fmla="*/ 1836011958 h 1364"/>
              <a:gd name="T76" fmla="*/ 736150547 w 1295"/>
              <a:gd name="T77" fmla="*/ 1916170605 h 1364"/>
              <a:gd name="T78" fmla="*/ 818370642 w 1295"/>
              <a:gd name="T79" fmla="*/ 1990602944 h 1364"/>
              <a:gd name="T80" fmla="*/ 904414122 w 1295"/>
              <a:gd name="T81" fmla="*/ 2063127434 h 1364"/>
              <a:gd name="T82" fmla="*/ 992369988 w 1295"/>
              <a:gd name="T83" fmla="*/ 2129926997 h 1364"/>
              <a:gd name="T84" fmla="*/ 1084149240 w 1295"/>
              <a:gd name="T85" fmla="*/ 2147483646 h 1364"/>
              <a:gd name="T86" fmla="*/ 1177840876 w 1295"/>
              <a:gd name="T87" fmla="*/ 2147483646 h 1364"/>
              <a:gd name="T88" fmla="*/ 1275357282 w 1295"/>
              <a:gd name="T89" fmla="*/ 2147483646 h 1364"/>
              <a:gd name="T90" fmla="*/ 1376698457 w 1295"/>
              <a:gd name="T91" fmla="*/ 2147483646 h 1364"/>
              <a:gd name="T92" fmla="*/ 1479950634 w 1295"/>
              <a:gd name="T93" fmla="*/ 2147483646 h 1364"/>
              <a:gd name="T94" fmla="*/ 1583202810 w 1295"/>
              <a:gd name="T95" fmla="*/ 2147483646 h 1364"/>
              <a:gd name="T96" fmla="*/ 1692190758 w 1295"/>
              <a:gd name="T97" fmla="*/ 2147483646 h 1364"/>
              <a:gd name="T98" fmla="*/ 1801180089 w 1295"/>
              <a:gd name="T99" fmla="*/ 2147483646 h 1364"/>
              <a:gd name="T100" fmla="*/ 1913992806 w 1295"/>
              <a:gd name="T101" fmla="*/ 2147483646 h 1364"/>
              <a:gd name="T102" fmla="*/ 2028716525 w 1295"/>
              <a:gd name="T103" fmla="*/ 2147483646 h 1364"/>
              <a:gd name="T104" fmla="*/ 2143441627 w 1295"/>
              <a:gd name="T105" fmla="*/ 2147483646 h 1364"/>
              <a:gd name="T106" fmla="*/ 2147483646 w 1295"/>
              <a:gd name="T107" fmla="*/ 2147483646 h 1364"/>
              <a:gd name="T108" fmla="*/ 2147483646 w 1295"/>
              <a:gd name="T109" fmla="*/ 2147483646 h 1364"/>
              <a:gd name="T110" fmla="*/ 2147483646 w 1295"/>
              <a:gd name="T111" fmla="*/ 2147483646 h 1364"/>
              <a:gd name="T112" fmla="*/ 2147483646 w 1295"/>
              <a:gd name="T113" fmla="*/ 2147483646 h 136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295"/>
              <a:gd name="T172" fmla="*/ 0 h 1364"/>
              <a:gd name="T173" fmla="*/ 1295 w 1295"/>
              <a:gd name="T174" fmla="*/ 1364 h 1364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295" h="1364">
                <a:moveTo>
                  <a:pt x="1295" y="1362"/>
                </a:moveTo>
                <a:lnTo>
                  <a:pt x="1096" y="1023"/>
                </a:lnTo>
                <a:lnTo>
                  <a:pt x="1295" y="727"/>
                </a:lnTo>
                <a:lnTo>
                  <a:pt x="1276" y="728"/>
                </a:lnTo>
                <a:lnTo>
                  <a:pt x="1246" y="727"/>
                </a:lnTo>
                <a:lnTo>
                  <a:pt x="1232" y="726"/>
                </a:lnTo>
                <a:lnTo>
                  <a:pt x="1217" y="725"/>
                </a:lnTo>
                <a:lnTo>
                  <a:pt x="1187" y="722"/>
                </a:lnTo>
                <a:lnTo>
                  <a:pt x="1159" y="717"/>
                </a:lnTo>
                <a:lnTo>
                  <a:pt x="1131" y="711"/>
                </a:lnTo>
                <a:lnTo>
                  <a:pt x="1117" y="708"/>
                </a:lnTo>
                <a:lnTo>
                  <a:pt x="1103" y="704"/>
                </a:lnTo>
                <a:lnTo>
                  <a:pt x="1076" y="696"/>
                </a:lnTo>
                <a:lnTo>
                  <a:pt x="1050" y="687"/>
                </a:lnTo>
                <a:lnTo>
                  <a:pt x="1037" y="682"/>
                </a:lnTo>
                <a:lnTo>
                  <a:pt x="1023" y="677"/>
                </a:lnTo>
                <a:lnTo>
                  <a:pt x="998" y="665"/>
                </a:lnTo>
                <a:lnTo>
                  <a:pt x="973" y="653"/>
                </a:lnTo>
                <a:lnTo>
                  <a:pt x="961" y="646"/>
                </a:lnTo>
                <a:lnTo>
                  <a:pt x="949" y="638"/>
                </a:lnTo>
                <a:lnTo>
                  <a:pt x="925" y="623"/>
                </a:lnTo>
                <a:lnTo>
                  <a:pt x="902" y="608"/>
                </a:lnTo>
                <a:lnTo>
                  <a:pt x="891" y="600"/>
                </a:lnTo>
                <a:lnTo>
                  <a:pt x="880" y="591"/>
                </a:lnTo>
                <a:lnTo>
                  <a:pt x="858" y="574"/>
                </a:lnTo>
                <a:lnTo>
                  <a:pt x="837" y="556"/>
                </a:lnTo>
                <a:lnTo>
                  <a:pt x="818" y="537"/>
                </a:lnTo>
                <a:lnTo>
                  <a:pt x="799" y="517"/>
                </a:lnTo>
                <a:lnTo>
                  <a:pt x="790" y="506"/>
                </a:lnTo>
                <a:lnTo>
                  <a:pt x="781" y="496"/>
                </a:lnTo>
                <a:lnTo>
                  <a:pt x="764" y="473"/>
                </a:lnTo>
                <a:lnTo>
                  <a:pt x="747" y="451"/>
                </a:lnTo>
                <a:lnTo>
                  <a:pt x="732" y="428"/>
                </a:lnTo>
                <a:lnTo>
                  <a:pt x="725" y="417"/>
                </a:lnTo>
                <a:lnTo>
                  <a:pt x="718" y="405"/>
                </a:lnTo>
                <a:lnTo>
                  <a:pt x="703" y="380"/>
                </a:lnTo>
                <a:lnTo>
                  <a:pt x="691" y="355"/>
                </a:lnTo>
                <a:lnTo>
                  <a:pt x="680" y="330"/>
                </a:lnTo>
                <a:lnTo>
                  <a:pt x="675" y="316"/>
                </a:lnTo>
                <a:lnTo>
                  <a:pt x="670" y="303"/>
                </a:lnTo>
                <a:lnTo>
                  <a:pt x="661" y="276"/>
                </a:lnTo>
                <a:lnTo>
                  <a:pt x="657" y="263"/>
                </a:lnTo>
                <a:lnTo>
                  <a:pt x="653" y="249"/>
                </a:lnTo>
                <a:lnTo>
                  <a:pt x="646" y="221"/>
                </a:lnTo>
                <a:lnTo>
                  <a:pt x="641" y="193"/>
                </a:lnTo>
                <a:lnTo>
                  <a:pt x="322" y="0"/>
                </a:lnTo>
                <a:lnTo>
                  <a:pt x="0" y="191"/>
                </a:lnTo>
                <a:lnTo>
                  <a:pt x="2" y="222"/>
                </a:lnTo>
                <a:lnTo>
                  <a:pt x="6" y="252"/>
                </a:lnTo>
                <a:lnTo>
                  <a:pt x="10" y="282"/>
                </a:lnTo>
                <a:lnTo>
                  <a:pt x="15" y="312"/>
                </a:lnTo>
                <a:lnTo>
                  <a:pt x="21" y="343"/>
                </a:lnTo>
                <a:lnTo>
                  <a:pt x="27" y="372"/>
                </a:lnTo>
                <a:lnTo>
                  <a:pt x="35" y="401"/>
                </a:lnTo>
                <a:lnTo>
                  <a:pt x="42" y="430"/>
                </a:lnTo>
                <a:lnTo>
                  <a:pt x="51" y="458"/>
                </a:lnTo>
                <a:lnTo>
                  <a:pt x="60" y="488"/>
                </a:lnTo>
                <a:lnTo>
                  <a:pt x="69" y="516"/>
                </a:lnTo>
                <a:lnTo>
                  <a:pt x="81" y="543"/>
                </a:lnTo>
                <a:lnTo>
                  <a:pt x="91" y="571"/>
                </a:lnTo>
                <a:lnTo>
                  <a:pt x="103" y="598"/>
                </a:lnTo>
                <a:lnTo>
                  <a:pt x="115" y="624"/>
                </a:lnTo>
                <a:lnTo>
                  <a:pt x="128" y="652"/>
                </a:lnTo>
                <a:lnTo>
                  <a:pt x="141" y="678"/>
                </a:lnTo>
                <a:lnTo>
                  <a:pt x="155" y="704"/>
                </a:lnTo>
                <a:lnTo>
                  <a:pt x="169" y="729"/>
                </a:lnTo>
                <a:lnTo>
                  <a:pt x="184" y="754"/>
                </a:lnTo>
                <a:lnTo>
                  <a:pt x="200" y="779"/>
                </a:lnTo>
                <a:lnTo>
                  <a:pt x="216" y="803"/>
                </a:lnTo>
                <a:lnTo>
                  <a:pt x="233" y="828"/>
                </a:lnTo>
                <a:lnTo>
                  <a:pt x="251" y="851"/>
                </a:lnTo>
                <a:lnTo>
                  <a:pt x="268" y="874"/>
                </a:lnTo>
                <a:lnTo>
                  <a:pt x="287" y="897"/>
                </a:lnTo>
                <a:lnTo>
                  <a:pt x="305" y="919"/>
                </a:lnTo>
                <a:lnTo>
                  <a:pt x="324" y="941"/>
                </a:lnTo>
                <a:lnTo>
                  <a:pt x="344" y="962"/>
                </a:lnTo>
                <a:lnTo>
                  <a:pt x="364" y="984"/>
                </a:lnTo>
                <a:lnTo>
                  <a:pt x="385" y="1004"/>
                </a:lnTo>
                <a:lnTo>
                  <a:pt x="407" y="1024"/>
                </a:lnTo>
                <a:lnTo>
                  <a:pt x="428" y="1043"/>
                </a:lnTo>
                <a:lnTo>
                  <a:pt x="450" y="1062"/>
                </a:lnTo>
                <a:lnTo>
                  <a:pt x="473" y="1081"/>
                </a:lnTo>
                <a:lnTo>
                  <a:pt x="495" y="1099"/>
                </a:lnTo>
                <a:lnTo>
                  <a:pt x="519" y="1116"/>
                </a:lnTo>
                <a:lnTo>
                  <a:pt x="542" y="1134"/>
                </a:lnTo>
                <a:lnTo>
                  <a:pt x="567" y="1151"/>
                </a:lnTo>
                <a:lnTo>
                  <a:pt x="592" y="1166"/>
                </a:lnTo>
                <a:lnTo>
                  <a:pt x="616" y="1182"/>
                </a:lnTo>
                <a:lnTo>
                  <a:pt x="642" y="1196"/>
                </a:lnTo>
                <a:lnTo>
                  <a:pt x="667" y="1211"/>
                </a:lnTo>
                <a:lnTo>
                  <a:pt x="693" y="1224"/>
                </a:lnTo>
                <a:lnTo>
                  <a:pt x="720" y="1237"/>
                </a:lnTo>
                <a:lnTo>
                  <a:pt x="747" y="1250"/>
                </a:lnTo>
                <a:lnTo>
                  <a:pt x="774" y="1262"/>
                </a:lnTo>
                <a:lnTo>
                  <a:pt x="801" y="1273"/>
                </a:lnTo>
                <a:lnTo>
                  <a:pt x="828" y="1283"/>
                </a:lnTo>
                <a:lnTo>
                  <a:pt x="856" y="1294"/>
                </a:lnTo>
                <a:lnTo>
                  <a:pt x="885" y="1304"/>
                </a:lnTo>
                <a:lnTo>
                  <a:pt x="914" y="1312"/>
                </a:lnTo>
                <a:lnTo>
                  <a:pt x="942" y="1321"/>
                </a:lnTo>
                <a:lnTo>
                  <a:pt x="971" y="1328"/>
                </a:lnTo>
                <a:lnTo>
                  <a:pt x="1001" y="1335"/>
                </a:lnTo>
                <a:lnTo>
                  <a:pt x="1030" y="1341"/>
                </a:lnTo>
                <a:lnTo>
                  <a:pt x="1061" y="1346"/>
                </a:lnTo>
                <a:lnTo>
                  <a:pt x="1091" y="1351"/>
                </a:lnTo>
                <a:lnTo>
                  <a:pt x="1121" y="1355"/>
                </a:lnTo>
                <a:lnTo>
                  <a:pt x="1151" y="1358"/>
                </a:lnTo>
                <a:lnTo>
                  <a:pt x="1182" y="1361"/>
                </a:lnTo>
                <a:lnTo>
                  <a:pt x="1214" y="1363"/>
                </a:lnTo>
                <a:lnTo>
                  <a:pt x="1245" y="1364"/>
                </a:lnTo>
                <a:lnTo>
                  <a:pt x="1276" y="1364"/>
                </a:lnTo>
                <a:lnTo>
                  <a:pt x="1281" y="1364"/>
                </a:lnTo>
                <a:lnTo>
                  <a:pt x="1285" y="1363"/>
                </a:lnTo>
                <a:lnTo>
                  <a:pt x="1290" y="1362"/>
                </a:lnTo>
                <a:lnTo>
                  <a:pt x="1295" y="1362"/>
                </a:ln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4823" name="箭头2"/>
          <p:cNvSpPr>
            <a:spLocks noChangeAspect="1"/>
          </p:cNvSpPr>
          <p:nvPr/>
        </p:nvSpPr>
        <p:spPr bwMode="auto">
          <a:xfrm>
            <a:off x="5956300" y="3721100"/>
            <a:ext cx="1912938" cy="1703388"/>
          </a:xfrm>
          <a:custGeom>
            <a:avLst/>
            <a:gdLst>
              <a:gd name="T0" fmla="*/ 0 w 1385"/>
              <a:gd name="T1" fmla="*/ 1723410062 h 1233"/>
              <a:gd name="T2" fmla="*/ 421593580 w 1385"/>
              <a:gd name="T3" fmla="*/ 1122220473 h 1233"/>
              <a:gd name="T4" fmla="*/ 499808573 w 1385"/>
              <a:gd name="T5" fmla="*/ 1105044299 h 1233"/>
              <a:gd name="T6" fmla="*/ 576114772 w 1385"/>
              <a:gd name="T7" fmla="*/ 1082141812 h 1233"/>
              <a:gd name="T8" fmla="*/ 675314074 w 1385"/>
              <a:gd name="T9" fmla="*/ 1045878851 h 1233"/>
              <a:gd name="T10" fmla="*/ 745896652 w 1385"/>
              <a:gd name="T11" fmla="*/ 1013434352 h 1233"/>
              <a:gd name="T12" fmla="*/ 814573198 w 1385"/>
              <a:gd name="T13" fmla="*/ 975263540 h 1233"/>
              <a:gd name="T14" fmla="*/ 900417845 w 1385"/>
              <a:gd name="T15" fmla="*/ 919915173 h 1233"/>
              <a:gd name="T16" fmla="*/ 965278183 w 1385"/>
              <a:gd name="T17" fmla="*/ 874110199 h 1233"/>
              <a:gd name="T18" fmla="*/ 1003431973 w 1385"/>
              <a:gd name="T19" fmla="*/ 841665700 h 1233"/>
              <a:gd name="T20" fmla="*/ 1041585763 w 1385"/>
              <a:gd name="T21" fmla="*/ 807311970 h 1233"/>
              <a:gd name="T22" fmla="*/ 1077830759 w 1385"/>
              <a:gd name="T23" fmla="*/ 772958240 h 1233"/>
              <a:gd name="T24" fmla="*/ 1114077136 w 1385"/>
              <a:gd name="T25" fmla="*/ 734787428 h 1233"/>
              <a:gd name="T26" fmla="*/ 1163675406 w 1385"/>
              <a:gd name="T27" fmla="*/ 673714130 h 1233"/>
              <a:gd name="T28" fmla="*/ 1224720917 w 1385"/>
              <a:gd name="T29" fmla="*/ 591647576 h 1233"/>
              <a:gd name="T30" fmla="*/ 1280044189 w 1385"/>
              <a:gd name="T31" fmla="*/ 503854710 h 1233"/>
              <a:gd name="T32" fmla="*/ 1314381772 w 1385"/>
              <a:gd name="T33" fmla="*/ 435147250 h 1233"/>
              <a:gd name="T34" fmla="*/ 1344904527 w 1385"/>
              <a:gd name="T35" fmla="*/ 360713477 h 1233"/>
              <a:gd name="T36" fmla="*/ 1379242110 w 1385"/>
              <a:gd name="T37" fmla="*/ 263378599 h 1233"/>
              <a:gd name="T38" fmla="*/ 1405950039 w 1385"/>
              <a:gd name="T39" fmla="*/ 160317408 h 1233"/>
              <a:gd name="T40" fmla="*/ 1423118140 w 1385"/>
              <a:gd name="T41" fmla="*/ 53439136 h 1233"/>
              <a:gd name="T42" fmla="*/ 1426934347 w 1385"/>
              <a:gd name="T43" fmla="*/ 0 h 1233"/>
              <a:gd name="T44" fmla="*/ 2147483646 w 1385"/>
              <a:gd name="T45" fmla="*/ 7634162 h 1233"/>
              <a:gd name="T46" fmla="*/ 2147483646 w 1385"/>
              <a:gd name="T47" fmla="*/ 125963678 h 1233"/>
              <a:gd name="T48" fmla="*/ 2147483646 w 1385"/>
              <a:gd name="T49" fmla="*/ 240476112 h 1233"/>
              <a:gd name="T50" fmla="*/ 2147483646 w 1385"/>
              <a:gd name="T51" fmla="*/ 353079315 h 1233"/>
              <a:gd name="T52" fmla="*/ 2147483646 w 1385"/>
              <a:gd name="T53" fmla="*/ 467591749 h 1233"/>
              <a:gd name="T54" fmla="*/ 2147483646 w 1385"/>
              <a:gd name="T55" fmla="*/ 576379252 h 1233"/>
              <a:gd name="T56" fmla="*/ 2147483646 w 1385"/>
              <a:gd name="T57" fmla="*/ 685165374 h 1233"/>
              <a:gd name="T58" fmla="*/ 2147483646 w 1385"/>
              <a:gd name="T59" fmla="*/ 790134414 h 1233"/>
              <a:gd name="T60" fmla="*/ 2147483646 w 1385"/>
              <a:gd name="T61" fmla="*/ 893195605 h 1233"/>
              <a:gd name="T62" fmla="*/ 2147483646 w 1385"/>
              <a:gd name="T63" fmla="*/ 996256796 h 1233"/>
              <a:gd name="T64" fmla="*/ 2147483646 w 1385"/>
              <a:gd name="T65" fmla="*/ 1093593055 h 1233"/>
              <a:gd name="T66" fmla="*/ 2147483646 w 1385"/>
              <a:gd name="T67" fmla="*/ 1189020084 h 1233"/>
              <a:gd name="T68" fmla="*/ 2147483646 w 1385"/>
              <a:gd name="T69" fmla="*/ 1280630031 h 1233"/>
              <a:gd name="T70" fmla="*/ 2147483646 w 1385"/>
              <a:gd name="T71" fmla="*/ 1372239979 h 1233"/>
              <a:gd name="T72" fmla="*/ 2096524801 w 1385"/>
              <a:gd name="T73" fmla="*/ 1458123613 h 1233"/>
              <a:gd name="T74" fmla="*/ 2025940841 w 1385"/>
              <a:gd name="T75" fmla="*/ 1542099399 h 1233"/>
              <a:gd name="T76" fmla="*/ 1951542056 w 1385"/>
              <a:gd name="T77" fmla="*/ 1624165952 h 1233"/>
              <a:gd name="T78" fmla="*/ 1873327062 w 1385"/>
              <a:gd name="T79" fmla="*/ 1700507575 h 1233"/>
              <a:gd name="T80" fmla="*/ 1791298623 w 1385"/>
              <a:gd name="T81" fmla="*/ 1773032117 h 1233"/>
              <a:gd name="T82" fmla="*/ 1707360009 w 1385"/>
              <a:gd name="T83" fmla="*/ 1841739577 h 1233"/>
              <a:gd name="T84" fmla="*/ 1619607949 w 1385"/>
              <a:gd name="T85" fmla="*/ 1908539188 h 1233"/>
              <a:gd name="T86" fmla="*/ 1528039681 w 1385"/>
              <a:gd name="T87" fmla="*/ 1969612486 h 1233"/>
              <a:gd name="T88" fmla="*/ 1434564001 w 1385"/>
              <a:gd name="T89" fmla="*/ 2028776553 h 1233"/>
              <a:gd name="T90" fmla="*/ 1337273493 w 1385"/>
              <a:gd name="T91" fmla="*/ 2080307839 h 1233"/>
              <a:gd name="T92" fmla="*/ 1238075573 w 1385"/>
              <a:gd name="T93" fmla="*/ 2129929894 h 1233"/>
              <a:gd name="T94" fmla="*/ 1135061444 w 1385"/>
              <a:gd name="T95" fmla="*/ 2147483646 h 1233"/>
              <a:gd name="T96" fmla="*/ 1032047316 w 1385"/>
              <a:gd name="T97" fmla="*/ 2147483646 h 1233"/>
              <a:gd name="T98" fmla="*/ 925218361 w 1385"/>
              <a:gd name="T99" fmla="*/ 2147483646 h 1233"/>
              <a:gd name="T100" fmla="*/ 816480612 w 1385"/>
              <a:gd name="T101" fmla="*/ 2147483646 h 1233"/>
              <a:gd name="T102" fmla="*/ 705836830 w 1385"/>
              <a:gd name="T103" fmla="*/ 2147483646 h 1233"/>
              <a:gd name="T104" fmla="*/ 593284254 w 1385"/>
              <a:gd name="T105" fmla="*/ 2147483646 h 1233"/>
              <a:gd name="T106" fmla="*/ 478824265 w 1385"/>
              <a:gd name="T107" fmla="*/ 2147483646 h 1233"/>
              <a:gd name="T108" fmla="*/ 364364276 w 1385"/>
              <a:gd name="T109" fmla="*/ 2147483646 h 1233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385"/>
              <a:gd name="T166" fmla="*/ 0 h 1233"/>
              <a:gd name="T167" fmla="*/ 1385 w 1385"/>
              <a:gd name="T168" fmla="*/ 1233 h 1233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385" h="1233">
                <a:moveTo>
                  <a:pt x="191" y="1233"/>
                </a:moveTo>
                <a:lnTo>
                  <a:pt x="0" y="903"/>
                </a:lnTo>
                <a:lnTo>
                  <a:pt x="194" y="592"/>
                </a:lnTo>
                <a:lnTo>
                  <a:pt x="221" y="588"/>
                </a:lnTo>
                <a:lnTo>
                  <a:pt x="248" y="582"/>
                </a:lnTo>
                <a:lnTo>
                  <a:pt x="262" y="579"/>
                </a:lnTo>
                <a:lnTo>
                  <a:pt x="275" y="575"/>
                </a:lnTo>
                <a:lnTo>
                  <a:pt x="302" y="567"/>
                </a:lnTo>
                <a:lnTo>
                  <a:pt x="327" y="558"/>
                </a:lnTo>
                <a:lnTo>
                  <a:pt x="354" y="548"/>
                </a:lnTo>
                <a:lnTo>
                  <a:pt x="379" y="537"/>
                </a:lnTo>
                <a:lnTo>
                  <a:pt x="391" y="531"/>
                </a:lnTo>
                <a:lnTo>
                  <a:pt x="403" y="525"/>
                </a:lnTo>
                <a:lnTo>
                  <a:pt x="427" y="511"/>
                </a:lnTo>
                <a:lnTo>
                  <a:pt x="450" y="497"/>
                </a:lnTo>
                <a:lnTo>
                  <a:pt x="472" y="482"/>
                </a:lnTo>
                <a:lnTo>
                  <a:pt x="494" y="467"/>
                </a:lnTo>
                <a:lnTo>
                  <a:pt x="506" y="458"/>
                </a:lnTo>
                <a:lnTo>
                  <a:pt x="516" y="450"/>
                </a:lnTo>
                <a:lnTo>
                  <a:pt x="526" y="441"/>
                </a:lnTo>
                <a:lnTo>
                  <a:pt x="536" y="432"/>
                </a:lnTo>
                <a:lnTo>
                  <a:pt x="546" y="423"/>
                </a:lnTo>
                <a:lnTo>
                  <a:pt x="556" y="414"/>
                </a:lnTo>
                <a:lnTo>
                  <a:pt x="565" y="405"/>
                </a:lnTo>
                <a:lnTo>
                  <a:pt x="575" y="395"/>
                </a:lnTo>
                <a:lnTo>
                  <a:pt x="584" y="385"/>
                </a:lnTo>
                <a:lnTo>
                  <a:pt x="593" y="375"/>
                </a:lnTo>
                <a:lnTo>
                  <a:pt x="610" y="353"/>
                </a:lnTo>
                <a:lnTo>
                  <a:pt x="626" y="332"/>
                </a:lnTo>
                <a:lnTo>
                  <a:pt x="642" y="310"/>
                </a:lnTo>
                <a:lnTo>
                  <a:pt x="656" y="287"/>
                </a:lnTo>
                <a:lnTo>
                  <a:pt x="671" y="264"/>
                </a:lnTo>
                <a:lnTo>
                  <a:pt x="683" y="240"/>
                </a:lnTo>
                <a:lnTo>
                  <a:pt x="689" y="228"/>
                </a:lnTo>
                <a:lnTo>
                  <a:pt x="695" y="215"/>
                </a:lnTo>
                <a:lnTo>
                  <a:pt x="705" y="189"/>
                </a:lnTo>
                <a:lnTo>
                  <a:pt x="715" y="164"/>
                </a:lnTo>
                <a:lnTo>
                  <a:pt x="723" y="138"/>
                </a:lnTo>
                <a:lnTo>
                  <a:pt x="731" y="111"/>
                </a:lnTo>
                <a:lnTo>
                  <a:pt x="737" y="84"/>
                </a:lnTo>
                <a:lnTo>
                  <a:pt x="742" y="57"/>
                </a:lnTo>
                <a:lnTo>
                  <a:pt x="746" y="28"/>
                </a:lnTo>
                <a:lnTo>
                  <a:pt x="747" y="14"/>
                </a:lnTo>
                <a:lnTo>
                  <a:pt x="748" y="0"/>
                </a:lnTo>
                <a:lnTo>
                  <a:pt x="1032" y="202"/>
                </a:lnTo>
                <a:lnTo>
                  <a:pt x="1385" y="4"/>
                </a:lnTo>
                <a:lnTo>
                  <a:pt x="1384" y="36"/>
                </a:lnTo>
                <a:lnTo>
                  <a:pt x="1382" y="66"/>
                </a:lnTo>
                <a:lnTo>
                  <a:pt x="1379" y="96"/>
                </a:lnTo>
                <a:lnTo>
                  <a:pt x="1375" y="126"/>
                </a:lnTo>
                <a:lnTo>
                  <a:pt x="1371" y="156"/>
                </a:lnTo>
                <a:lnTo>
                  <a:pt x="1366" y="185"/>
                </a:lnTo>
                <a:lnTo>
                  <a:pt x="1360" y="216"/>
                </a:lnTo>
                <a:lnTo>
                  <a:pt x="1354" y="245"/>
                </a:lnTo>
                <a:lnTo>
                  <a:pt x="1347" y="273"/>
                </a:lnTo>
                <a:lnTo>
                  <a:pt x="1339" y="302"/>
                </a:lnTo>
                <a:lnTo>
                  <a:pt x="1331" y="330"/>
                </a:lnTo>
                <a:lnTo>
                  <a:pt x="1322" y="359"/>
                </a:lnTo>
                <a:lnTo>
                  <a:pt x="1313" y="387"/>
                </a:lnTo>
                <a:lnTo>
                  <a:pt x="1301" y="414"/>
                </a:lnTo>
                <a:lnTo>
                  <a:pt x="1291" y="441"/>
                </a:lnTo>
                <a:lnTo>
                  <a:pt x="1279" y="468"/>
                </a:lnTo>
                <a:lnTo>
                  <a:pt x="1268" y="494"/>
                </a:lnTo>
                <a:lnTo>
                  <a:pt x="1255" y="522"/>
                </a:lnTo>
                <a:lnTo>
                  <a:pt x="1242" y="547"/>
                </a:lnTo>
                <a:lnTo>
                  <a:pt x="1228" y="573"/>
                </a:lnTo>
                <a:lnTo>
                  <a:pt x="1214" y="598"/>
                </a:lnTo>
                <a:lnTo>
                  <a:pt x="1200" y="623"/>
                </a:lnTo>
                <a:lnTo>
                  <a:pt x="1184" y="647"/>
                </a:lnTo>
                <a:lnTo>
                  <a:pt x="1169" y="671"/>
                </a:lnTo>
                <a:lnTo>
                  <a:pt x="1152" y="696"/>
                </a:lnTo>
                <a:lnTo>
                  <a:pt x="1135" y="719"/>
                </a:lnTo>
                <a:lnTo>
                  <a:pt x="1117" y="742"/>
                </a:lnTo>
                <a:lnTo>
                  <a:pt x="1099" y="764"/>
                </a:lnTo>
                <a:lnTo>
                  <a:pt x="1081" y="786"/>
                </a:lnTo>
                <a:lnTo>
                  <a:pt x="1062" y="808"/>
                </a:lnTo>
                <a:lnTo>
                  <a:pt x="1043" y="829"/>
                </a:lnTo>
                <a:lnTo>
                  <a:pt x="1023" y="851"/>
                </a:lnTo>
                <a:lnTo>
                  <a:pt x="1003" y="871"/>
                </a:lnTo>
                <a:lnTo>
                  <a:pt x="982" y="891"/>
                </a:lnTo>
                <a:lnTo>
                  <a:pt x="961" y="910"/>
                </a:lnTo>
                <a:lnTo>
                  <a:pt x="939" y="929"/>
                </a:lnTo>
                <a:lnTo>
                  <a:pt x="917" y="947"/>
                </a:lnTo>
                <a:lnTo>
                  <a:pt x="895" y="965"/>
                </a:lnTo>
                <a:lnTo>
                  <a:pt x="872" y="982"/>
                </a:lnTo>
                <a:lnTo>
                  <a:pt x="849" y="1000"/>
                </a:lnTo>
                <a:lnTo>
                  <a:pt x="826" y="1017"/>
                </a:lnTo>
                <a:lnTo>
                  <a:pt x="801" y="1032"/>
                </a:lnTo>
                <a:lnTo>
                  <a:pt x="776" y="1048"/>
                </a:lnTo>
                <a:lnTo>
                  <a:pt x="752" y="1063"/>
                </a:lnTo>
                <a:lnTo>
                  <a:pt x="727" y="1077"/>
                </a:lnTo>
                <a:lnTo>
                  <a:pt x="701" y="1090"/>
                </a:lnTo>
                <a:lnTo>
                  <a:pt x="676" y="1104"/>
                </a:lnTo>
                <a:lnTo>
                  <a:pt x="649" y="1116"/>
                </a:lnTo>
                <a:lnTo>
                  <a:pt x="622" y="1128"/>
                </a:lnTo>
                <a:lnTo>
                  <a:pt x="595" y="1139"/>
                </a:lnTo>
                <a:lnTo>
                  <a:pt x="568" y="1150"/>
                </a:lnTo>
                <a:lnTo>
                  <a:pt x="541" y="1161"/>
                </a:lnTo>
                <a:lnTo>
                  <a:pt x="514" y="1171"/>
                </a:lnTo>
                <a:lnTo>
                  <a:pt x="485" y="1180"/>
                </a:lnTo>
                <a:lnTo>
                  <a:pt x="456" y="1188"/>
                </a:lnTo>
                <a:lnTo>
                  <a:pt x="428" y="1196"/>
                </a:lnTo>
                <a:lnTo>
                  <a:pt x="399" y="1203"/>
                </a:lnTo>
                <a:lnTo>
                  <a:pt x="370" y="1209"/>
                </a:lnTo>
                <a:lnTo>
                  <a:pt x="340" y="1215"/>
                </a:lnTo>
                <a:lnTo>
                  <a:pt x="311" y="1220"/>
                </a:lnTo>
                <a:lnTo>
                  <a:pt x="281" y="1224"/>
                </a:lnTo>
                <a:lnTo>
                  <a:pt x="251" y="1228"/>
                </a:lnTo>
                <a:lnTo>
                  <a:pt x="221" y="1231"/>
                </a:lnTo>
                <a:lnTo>
                  <a:pt x="191" y="123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33605" rIns="0" bIns="33605" anchor="ctr"/>
          <a:lstStyle/>
          <a:p>
            <a:endParaRPr lang="zh-CN" altLang="en-US"/>
          </a:p>
        </p:txBody>
      </p:sp>
      <p:sp>
        <p:nvSpPr>
          <p:cNvPr id="34824" name="中心文本"/>
          <p:cNvSpPr txBox="1">
            <a:spLocks noChangeArrowheads="1"/>
          </p:cNvSpPr>
          <p:nvPr/>
        </p:nvSpPr>
        <p:spPr bwMode="auto">
          <a:xfrm>
            <a:off x="5090795" y="3413125"/>
            <a:ext cx="1880235" cy="560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7D7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endParaRPr lang="zh-CN" altLang="en-US" sz="3200">
              <a:solidFill>
                <a:srgbClr val="7D7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5" name="TextBox 10"/>
          <p:cNvSpPr txBox="1">
            <a:spLocks noChangeArrowheads="1"/>
          </p:cNvSpPr>
          <p:nvPr/>
        </p:nvSpPr>
        <p:spPr bwMode="auto">
          <a:xfrm>
            <a:off x="1257300" y="1844675"/>
            <a:ext cx="3513138" cy="11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面向对象的思想是一种更接近人的思想，以人的思想去处理问题的一种理念。</a:t>
            </a:r>
            <a:endParaRPr lang="zh-CN" altLang="en-US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6" name="TextBox 10"/>
          <p:cNvSpPr txBox="1">
            <a:spLocks noChangeArrowheads="1"/>
          </p:cNvSpPr>
          <p:nvPr/>
        </p:nvSpPr>
        <p:spPr bwMode="auto">
          <a:xfrm>
            <a:off x="7542848" y="1844675"/>
            <a:ext cx="3513137" cy="11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面向对象讲究的是讲一个需求分解为多个对象，通过对象对数据以及行为的操作来实现某个单一的功能，多个对象进行交互，实现需求</a:t>
            </a:r>
            <a:endParaRPr lang="zh-CN" altLang="en-US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7" name="TextBox 10"/>
          <p:cNvSpPr txBox="1">
            <a:spLocks noChangeArrowheads="1"/>
          </p:cNvSpPr>
          <p:nvPr/>
        </p:nvSpPr>
        <p:spPr bwMode="auto">
          <a:xfrm>
            <a:off x="1076960" y="4624388"/>
            <a:ext cx="351313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由于面向对象具有对于代码的维护，重用，功能的扩展，以及行为的灵活变动等特性，发展已是趋势</a:t>
            </a:r>
            <a:endParaRPr lang="zh-CN" altLang="en-US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8" name="TextBox 10"/>
          <p:cNvSpPr txBox="1">
            <a:spLocks noChangeArrowheads="1"/>
          </p:cNvSpPr>
          <p:nvPr/>
        </p:nvSpPr>
        <p:spPr bwMode="auto">
          <a:xfrm>
            <a:off x="7542848" y="4624388"/>
            <a:ext cx="351313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面向对象通过类与对象实现功能的交互，不考虑实现的细节，对于现在开发环境比较模糊以及动态变化的需求有很大的思想作用</a:t>
            </a:r>
            <a:endParaRPr lang="zh-CN" altLang="en-US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890" name="直接连接符 6"/>
          <p:cNvCxnSpPr>
            <a:cxnSpLocks noChangeShapeType="1"/>
          </p:cNvCxnSpPr>
          <p:nvPr/>
        </p:nvCxnSpPr>
        <p:spPr bwMode="auto">
          <a:xfrm>
            <a:off x="4321175" y="3305175"/>
            <a:ext cx="5257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7892" name="Group 4"/>
          <p:cNvGrpSpPr/>
          <p:nvPr/>
        </p:nvGrpSpPr>
        <p:grpSpPr bwMode="auto">
          <a:xfrm>
            <a:off x="3021013" y="2433638"/>
            <a:ext cx="1536700" cy="1987550"/>
            <a:chOff x="0" y="0"/>
            <a:chExt cx="1152785" cy="1490412"/>
          </a:xfrm>
        </p:grpSpPr>
        <p:grpSp>
          <p:nvGrpSpPr>
            <p:cNvPr id="37894" name="Group 5"/>
            <p:cNvGrpSpPr/>
            <p:nvPr/>
          </p:nvGrpSpPr>
          <p:grpSpPr bwMode="auto">
            <a:xfrm>
              <a:off x="138402" y="0"/>
              <a:ext cx="1014383" cy="1490412"/>
              <a:chOff x="0" y="0"/>
              <a:chExt cx="1014383" cy="1490412"/>
            </a:xfrm>
          </p:grpSpPr>
          <p:sp>
            <p:nvSpPr>
              <p:cNvPr id="37896" name="圆角矩形 11"/>
              <p:cNvSpPr>
                <a:spLocks noChangeArrowheads="1"/>
              </p:cNvSpPr>
              <p:nvPr/>
            </p:nvSpPr>
            <p:spPr bwMode="auto">
              <a:xfrm rot="1132031">
                <a:off x="0" y="0"/>
                <a:ext cx="1014383" cy="1490412"/>
              </a:xfrm>
              <a:prstGeom prst="roundRect">
                <a:avLst>
                  <a:gd name="adj" fmla="val 12134"/>
                </a:avLst>
              </a:prstGeom>
              <a:solidFill>
                <a:srgbClr val="1630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37897" name="KSO_GN2"/>
              <p:cNvSpPr>
                <a:spLocks noChangeArrowheads="1"/>
              </p:cNvSpPr>
              <p:nvPr/>
            </p:nvSpPr>
            <p:spPr bwMode="auto">
              <a:xfrm rot="1132031">
                <a:off x="43080" y="31875"/>
                <a:ext cx="931612" cy="1428311"/>
              </a:xfrm>
              <a:prstGeom prst="roundRect">
                <a:avLst>
                  <a:gd name="adj" fmla="val 12134"/>
                </a:avLst>
              </a:prstGeom>
              <a:noFill/>
              <a:ln w="254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6400">
                    <a:solidFill>
                      <a:srgbClr val="FFFFFF"/>
                    </a:solidFill>
                    <a:latin typeface="Impact" panose="020B0806030902050204" pitchFamily="34" charset="0"/>
                    <a:ea typeface="Gungsuh" panose="02030600000101010101" pitchFamily="18" charset="-127"/>
                  </a:rPr>
                  <a:t>02</a:t>
                </a:r>
                <a:endParaRPr lang="zh-CN" altLang="en-US" sz="6400">
                  <a:solidFill>
                    <a:srgbClr val="FFFFFF"/>
                  </a:solidFill>
                  <a:latin typeface="Impact" panose="020B0806030902050204" pitchFamily="34" charset="0"/>
                  <a:ea typeface="Gungsuh" panose="02030600000101010101" pitchFamily="18" charset="-127"/>
                </a:endParaRPr>
              </a:p>
            </p:txBody>
          </p:sp>
        </p:grpSp>
        <p:sp>
          <p:nvSpPr>
            <p:cNvPr id="37895" name="圆角矩形 26"/>
            <p:cNvSpPr/>
            <p:nvPr/>
          </p:nvSpPr>
          <p:spPr bwMode="auto">
            <a:xfrm rot="1132031">
              <a:off x="0" y="832988"/>
              <a:ext cx="1014383" cy="634430"/>
            </a:xfrm>
            <a:custGeom>
              <a:avLst/>
              <a:gdLst>
                <a:gd name="T0" fmla="*/ 0 w 1321797"/>
                <a:gd name="T1" fmla="*/ 266030 h 826698"/>
                <a:gd name="T2" fmla="*/ 778465 w 1321797"/>
                <a:gd name="T3" fmla="*/ 0 h 826698"/>
                <a:gd name="T4" fmla="*/ 778465 w 1321797"/>
                <a:gd name="T5" fmla="*/ 392435 h 826698"/>
                <a:gd name="T6" fmla="*/ 684022 w 1321797"/>
                <a:gd name="T7" fmla="*/ 486878 h 826698"/>
                <a:gd name="T8" fmla="*/ 94443 w 1321797"/>
                <a:gd name="T9" fmla="*/ 486878 h 826698"/>
                <a:gd name="T10" fmla="*/ 0 w 1321797"/>
                <a:gd name="T11" fmla="*/ 392435 h 826698"/>
                <a:gd name="T12" fmla="*/ 0 w 1321797"/>
                <a:gd name="T13" fmla="*/ 266030 h 8266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21797"/>
                <a:gd name="T22" fmla="*/ 0 h 826698"/>
                <a:gd name="T23" fmla="*/ 1321797 w 1321797"/>
                <a:gd name="T24" fmla="*/ 826698 h 82669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21797" h="826698">
                  <a:moveTo>
                    <a:pt x="0" y="451707"/>
                  </a:moveTo>
                  <a:lnTo>
                    <a:pt x="1321797" y="0"/>
                  </a:lnTo>
                  <a:lnTo>
                    <a:pt x="1321797" y="666338"/>
                  </a:lnTo>
                  <a:cubicBezTo>
                    <a:pt x="1321797" y="754902"/>
                    <a:pt x="1250001" y="826698"/>
                    <a:pt x="1161437" y="826698"/>
                  </a:cubicBezTo>
                  <a:lnTo>
                    <a:pt x="160360" y="826698"/>
                  </a:lnTo>
                  <a:cubicBezTo>
                    <a:pt x="71796" y="826698"/>
                    <a:pt x="0" y="754902"/>
                    <a:pt x="0" y="666338"/>
                  </a:cubicBezTo>
                  <a:lnTo>
                    <a:pt x="0" y="451707"/>
                  </a:lnTo>
                  <a:close/>
                </a:path>
              </a:pathLst>
            </a:custGeom>
            <a:blipFill dpi="0" rotWithShape="1">
              <a:blip r:embed="rId1">
                <a:alphaModFix amt="66000"/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7893" name="KSO_GT2"/>
          <p:cNvSpPr txBox="1">
            <a:spLocks noChangeArrowheads="1"/>
          </p:cNvSpPr>
          <p:nvPr/>
        </p:nvSpPr>
        <p:spPr bwMode="auto">
          <a:xfrm>
            <a:off x="4900613" y="2787650"/>
            <a:ext cx="4651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对象和类</a:t>
            </a:r>
            <a:endParaRPr lang="zh-CN" altLang="en-US" sz="2400" b="1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21494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对象和类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939" name="Group 3"/>
          <p:cNvGrpSpPr/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9945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9946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9940" name="任意多边形 17"/>
          <p:cNvSpPr>
            <a:spLocks noChangeArrowheads="1"/>
          </p:cNvSpPr>
          <p:nvPr/>
        </p:nvSpPr>
        <p:spPr bwMode="auto">
          <a:xfrm>
            <a:off x="6166803" y="2115503"/>
            <a:ext cx="4367212" cy="576262"/>
          </a:xfrm>
          <a:custGeom>
            <a:avLst/>
            <a:gdLst>
              <a:gd name="T0" fmla="*/ 86508 w 3275513"/>
              <a:gd name="T1" fmla="*/ 0 h 431880"/>
              <a:gd name="T2" fmla="*/ 9667058 w 3275513"/>
              <a:gd name="T3" fmla="*/ 0 h 431880"/>
              <a:gd name="T4" fmla="*/ 10349345 w 3275513"/>
              <a:gd name="T5" fmla="*/ 684354 h 431880"/>
              <a:gd name="T6" fmla="*/ 9667058 w 3275513"/>
              <a:gd name="T7" fmla="*/ 1368706 h 431880"/>
              <a:gd name="T8" fmla="*/ 2759702 w 3275513"/>
              <a:gd name="T9" fmla="*/ 1368706 h 431880"/>
              <a:gd name="T10" fmla="*/ 2541133 w 3275513"/>
              <a:gd name="T11" fmla="*/ 1127492 h 431880"/>
              <a:gd name="T12" fmla="*/ 219753 w 3275513"/>
              <a:gd name="T13" fmla="*/ 19876 h 431880"/>
              <a:gd name="T14" fmla="*/ 0 w 3275513"/>
              <a:gd name="T15" fmla="*/ 8745 h 4318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75513"/>
              <a:gd name="T25" fmla="*/ 0 h 431880"/>
              <a:gd name="T26" fmla="*/ 3275513 w 3275513"/>
              <a:gd name="T27" fmla="*/ 431880 h 4318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75513" h="431880">
                <a:moveTo>
                  <a:pt x="27379" y="0"/>
                </a:moveTo>
                <a:lnTo>
                  <a:pt x="3059573" y="0"/>
                </a:lnTo>
                <a:cubicBezTo>
                  <a:pt x="3178833" y="0"/>
                  <a:pt x="3275513" y="96680"/>
                  <a:pt x="3275513" y="215940"/>
                </a:cubicBezTo>
                <a:cubicBezTo>
                  <a:pt x="3275513" y="335200"/>
                  <a:pt x="3178833" y="431880"/>
                  <a:pt x="3059573" y="431880"/>
                </a:cubicBezTo>
                <a:lnTo>
                  <a:pt x="873431" y="431880"/>
                </a:lnTo>
                <a:lnTo>
                  <a:pt x="804255" y="355768"/>
                </a:lnTo>
                <a:cubicBezTo>
                  <a:pt x="611921" y="163433"/>
                  <a:pt x="355385" y="35300"/>
                  <a:pt x="69551" y="6272"/>
                </a:cubicBezTo>
                <a:lnTo>
                  <a:pt x="0" y="2760"/>
                </a:lnTo>
                <a:lnTo>
                  <a:pt x="27379" y="0"/>
                </a:ln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0000" rIns="240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sz="2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1" name="任意多边形 18"/>
          <p:cNvSpPr>
            <a:spLocks noChangeArrowheads="1"/>
          </p:cNvSpPr>
          <p:nvPr/>
        </p:nvSpPr>
        <p:spPr bwMode="auto">
          <a:xfrm>
            <a:off x="1689100" y="4748213"/>
            <a:ext cx="4373563" cy="574675"/>
          </a:xfrm>
          <a:custGeom>
            <a:avLst/>
            <a:gdLst>
              <a:gd name="T0" fmla="*/ 683319 w 3279285"/>
              <a:gd name="T1" fmla="*/ 0 h 431880"/>
              <a:gd name="T2" fmla="*/ 7445905 w 3279285"/>
              <a:gd name="T3" fmla="*/ 0 h 431880"/>
              <a:gd name="T4" fmla="*/ 7664808 w 3279285"/>
              <a:gd name="T5" fmla="*/ 238574 h 431880"/>
              <a:gd name="T6" fmla="*/ 9989691 w 3279285"/>
              <a:gd name="T7" fmla="*/ 1334033 h 431880"/>
              <a:gd name="T8" fmla="*/ 10376936 w 3279285"/>
              <a:gd name="T9" fmla="*/ 1353404 h 431880"/>
              <a:gd name="T10" fmla="*/ 10374050 w 3279285"/>
              <a:gd name="T11" fmla="*/ 1353692 h 431880"/>
              <a:gd name="T12" fmla="*/ 683319 w 3279285"/>
              <a:gd name="T13" fmla="*/ 1353692 h 431880"/>
              <a:gd name="T14" fmla="*/ 0 w 3279285"/>
              <a:gd name="T15" fmla="*/ 676844 h 431880"/>
              <a:gd name="T16" fmla="*/ 683319 w 3279285"/>
              <a:gd name="T17" fmla="*/ 0 h 4318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79285"/>
              <a:gd name="T28" fmla="*/ 0 h 431880"/>
              <a:gd name="T29" fmla="*/ 3279285 w 3279285"/>
              <a:gd name="T30" fmla="*/ 431880 h 4318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79285" h="431880">
                <a:moveTo>
                  <a:pt x="215940" y="0"/>
                </a:moveTo>
                <a:lnTo>
                  <a:pt x="2353030" y="0"/>
                </a:lnTo>
                <a:lnTo>
                  <a:pt x="2422207" y="76114"/>
                </a:lnTo>
                <a:cubicBezTo>
                  <a:pt x="2614541" y="268448"/>
                  <a:pt x="2871077" y="396581"/>
                  <a:pt x="3156910" y="425609"/>
                </a:cubicBezTo>
                <a:lnTo>
                  <a:pt x="3279285" y="431789"/>
                </a:lnTo>
                <a:lnTo>
                  <a:pt x="3278375" y="431880"/>
                </a:lnTo>
                <a:lnTo>
                  <a:pt x="215940" y="431880"/>
                </a:lnTo>
                <a:cubicBezTo>
                  <a:pt x="96680" y="431880"/>
                  <a:pt x="0" y="335200"/>
                  <a:pt x="0" y="215940"/>
                </a:cubicBezTo>
                <a:cubicBezTo>
                  <a:pt x="0" y="96680"/>
                  <a:pt x="96680" y="0"/>
                  <a:pt x="215940" y="0"/>
                </a:cubicBez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0000" rIns="240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2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2" name="同心圆 17"/>
          <p:cNvSpPr>
            <a:spLocks noChangeArrowheads="1"/>
          </p:cNvSpPr>
          <p:nvPr/>
        </p:nvSpPr>
        <p:spPr bwMode="auto">
          <a:xfrm>
            <a:off x="4635500" y="2249488"/>
            <a:ext cx="2903538" cy="2906712"/>
          </a:xfrm>
          <a:custGeom>
            <a:avLst/>
            <a:gdLst>
              <a:gd name="T0" fmla="*/ 0 w 2903538"/>
              <a:gd name="T1" fmla="*/ 1453356 h 2906712"/>
              <a:gd name="T2" fmla="*/ 1451769 w 2903538"/>
              <a:gd name="T3" fmla="*/ 0 h 2906712"/>
              <a:gd name="T4" fmla="*/ 2903538 w 2903538"/>
              <a:gd name="T5" fmla="*/ 1453356 h 2906712"/>
              <a:gd name="T6" fmla="*/ 1451769 w 2903538"/>
              <a:gd name="T7" fmla="*/ 2906712 h 2906712"/>
              <a:gd name="T8" fmla="*/ 0 w 2903538"/>
              <a:gd name="T9" fmla="*/ 1453356 h 2906712"/>
              <a:gd name="T10" fmla="*/ 183707 w 2903538"/>
              <a:gd name="T11" fmla="*/ 1453356 h 2906712"/>
              <a:gd name="T12" fmla="*/ 1451769 w 2903538"/>
              <a:gd name="T13" fmla="*/ 2723004 h 2906712"/>
              <a:gd name="T14" fmla="*/ 2719830 w 2903538"/>
              <a:gd name="T15" fmla="*/ 1453356 h 2906712"/>
              <a:gd name="T16" fmla="*/ 1451769 w 2903538"/>
              <a:gd name="T17" fmla="*/ 183707 h 2906712"/>
              <a:gd name="T18" fmla="*/ 183707 w 2903538"/>
              <a:gd name="T19" fmla="*/ 1453356 h 29067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03538"/>
              <a:gd name="T31" fmla="*/ 0 h 2906712"/>
              <a:gd name="T32" fmla="*/ 2903538 w 2903538"/>
              <a:gd name="T33" fmla="*/ 2906712 h 290671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03538" h="2906712">
                <a:moveTo>
                  <a:pt x="0" y="1453356"/>
                </a:moveTo>
                <a:cubicBezTo>
                  <a:pt x="0" y="650690"/>
                  <a:pt x="649979" y="0"/>
                  <a:pt x="1451769" y="0"/>
                </a:cubicBezTo>
                <a:cubicBezTo>
                  <a:pt x="2253559" y="0"/>
                  <a:pt x="2903538" y="650690"/>
                  <a:pt x="2903538" y="1453356"/>
                </a:cubicBezTo>
                <a:cubicBezTo>
                  <a:pt x="2903538" y="2256022"/>
                  <a:pt x="2253559" y="2906712"/>
                  <a:pt x="1451769" y="2906712"/>
                </a:cubicBezTo>
                <a:cubicBezTo>
                  <a:pt x="649979" y="2906712"/>
                  <a:pt x="0" y="2256022"/>
                  <a:pt x="0" y="1453356"/>
                </a:cubicBezTo>
                <a:close/>
                <a:moveTo>
                  <a:pt x="183707" y="1453356"/>
                </a:moveTo>
                <a:cubicBezTo>
                  <a:pt x="183707" y="2154564"/>
                  <a:pt x="751438" y="2723005"/>
                  <a:pt x="1451769" y="2723005"/>
                </a:cubicBezTo>
                <a:cubicBezTo>
                  <a:pt x="2152100" y="2723005"/>
                  <a:pt x="2719831" y="2154564"/>
                  <a:pt x="2719831" y="1453356"/>
                </a:cubicBezTo>
                <a:cubicBezTo>
                  <a:pt x="2719831" y="752148"/>
                  <a:pt x="2152100" y="183707"/>
                  <a:pt x="1451769" y="183707"/>
                </a:cubicBezTo>
                <a:cubicBezTo>
                  <a:pt x="751438" y="183707"/>
                  <a:pt x="183707" y="752148"/>
                  <a:pt x="183707" y="1453356"/>
                </a:cubicBez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20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对象和类</a:t>
            </a:r>
            <a:endParaRPr lang="zh-CN" altLang="en-US" sz="4200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3" name="矩形 3"/>
          <p:cNvSpPr>
            <a:spLocks noChangeArrowheads="1"/>
          </p:cNvSpPr>
          <p:nvPr/>
        </p:nvSpPr>
        <p:spPr bwMode="auto">
          <a:xfrm>
            <a:off x="1583690" y="2291080"/>
            <a:ext cx="2854960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7338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87630" indent="0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万物皆对象，对象就是任何事物在任何状态下的体现。</a:t>
            </a:r>
            <a:endParaRPr lang="zh-CN" altLang="en-US" sz="1600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7630" indent="0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对象的数据表示的是对象此刻的状态</a:t>
            </a:r>
            <a:endParaRPr lang="zh-CN" altLang="en-US" sz="1600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7630" indent="0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对象的操作表示的是对象此刻状态下的行为</a:t>
            </a:r>
            <a:endParaRPr lang="zh-CN" altLang="en-US" sz="1600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4" name="矩形 23"/>
          <p:cNvSpPr>
            <a:spLocks noChangeArrowheads="1"/>
          </p:cNvSpPr>
          <p:nvPr/>
        </p:nvSpPr>
        <p:spPr bwMode="auto">
          <a:xfrm>
            <a:off x="7736205" y="2768600"/>
            <a:ext cx="2680335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7338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87630" indent="0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具有相同或相似性质的对象的抽象就是类。</a:t>
            </a:r>
            <a:endParaRPr lang="en-US" altLang="zh-CN" sz="1600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7630" indent="0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类的属性体现的是对象的状态的抽象</a:t>
            </a:r>
            <a:endParaRPr lang="en-US" altLang="zh-CN" sz="1600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7630" indent="0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类的操作体现的是对象的行为的抽象</a:t>
            </a:r>
            <a:endParaRPr lang="en-US" altLang="zh-CN" sz="1600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010" name="直接连接符 6"/>
          <p:cNvCxnSpPr>
            <a:cxnSpLocks noChangeShapeType="1"/>
          </p:cNvCxnSpPr>
          <p:nvPr/>
        </p:nvCxnSpPr>
        <p:spPr bwMode="auto">
          <a:xfrm>
            <a:off x="4321175" y="3305175"/>
            <a:ext cx="5257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3012" name="Group 4"/>
          <p:cNvGrpSpPr/>
          <p:nvPr/>
        </p:nvGrpSpPr>
        <p:grpSpPr bwMode="auto">
          <a:xfrm>
            <a:off x="3021013" y="2433638"/>
            <a:ext cx="1536700" cy="1987550"/>
            <a:chOff x="0" y="0"/>
            <a:chExt cx="1152785" cy="1490412"/>
          </a:xfrm>
        </p:grpSpPr>
        <p:grpSp>
          <p:nvGrpSpPr>
            <p:cNvPr id="43014" name="Group 5"/>
            <p:cNvGrpSpPr/>
            <p:nvPr/>
          </p:nvGrpSpPr>
          <p:grpSpPr bwMode="auto">
            <a:xfrm>
              <a:off x="138402" y="0"/>
              <a:ext cx="1014383" cy="1490412"/>
              <a:chOff x="0" y="0"/>
              <a:chExt cx="1014383" cy="1490412"/>
            </a:xfrm>
          </p:grpSpPr>
          <p:sp>
            <p:nvSpPr>
              <p:cNvPr id="43016" name="圆角矩形 11"/>
              <p:cNvSpPr>
                <a:spLocks noChangeArrowheads="1"/>
              </p:cNvSpPr>
              <p:nvPr/>
            </p:nvSpPr>
            <p:spPr bwMode="auto">
              <a:xfrm rot="1132031">
                <a:off x="0" y="0"/>
                <a:ext cx="1014383" cy="1490412"/>
              </a:xfrm>
              <a:prstGeom prst="roundRect">
                <a:avLst>
                  <a:gd name="adj" fmla="val 12134"/>
                </a:avLst>
              </a:prstGeom>
              <a:solidFill>
                <a:srgbClr val="1630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43017" name="KSO_GN2"/>
              <p:cNvSpPr>
                <a:spLocks noChangeArrowheads="1"/>
              </p:cNvSpPr>
              <p:nvPr/>
            </p:nvSpPr>
            <p:spPr bwMode="auto">
              <a:xfrm rot="1132031">
                <a:off x="43080" y="31875"/>
                <a:ext cx="931612" cy="1428311"/>
              </a:xfrm>
              <a:prstGeom prst="roundRect">
                <a:avLst>
                  <a:gd name="adj" fmla="val 12134"/>
                </a:avLst>
              </a:prstGeom>
              <a:noFill/>
              <a:ln w="254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6400">
                    <a:solidFill>
                      <a:srgbClr val="FFFFFF"/>
                    </a:solidFill>
                    <a:latin typeface="Impact" panose="020B0806030902050204" pitchFamily="34" charset="0"/>
                    <a:ea typeface="Gungsuh" panose="02030600000101010101" pitchFamily="18" charset="-127"/>
                  </a:rPr>
                  <a:t>03</a:t>
                </a:r>
                <a:endParaRPr lang="zh-CN" altLang="en-US" sz="6400">
                  <a:solidFill>
                    <a:srgbClr val="FFFFFF"/>
                  </a:solidFill>
                  <a:latin typeface="Impact" panose="020B0806030902050204" pitchFamily="34" charset="0"/>
                  <a:ea typeface="Gungsuh" panose="02030600000101010101" pitchFamily="18" charset="-127"/>
                </a:endParaRPr>
              </a:p>
            </p:txBody>
          </p:sp>
        </p:grpSp>
        <p:sp>
          <p:nvSpPr>
            <p:cNvPr id="43015" name="圆角矩形 26"/>
            <p:cNvSpPr/>
            <p:nvPr/>
          </p:nvSpPr>
          <p:spPr bwMode="auto">
            <a:xfrm rot="1132031">
              <a:off x="0" y="832988"/>
              <a:ext cx="1014383" cy="634430"/>
            </a:xfrm>
            <a:custGeom>
              <a:avLst/>
              <a:gdLst>
                <a:gd name="T0" fmla="*/ 0 w 1321797"/>
                <a:gd name="T1" fmla="*/ 266030 h 826698"/>
                <a:gd name="T2" fmla="*/ 778465 w 1321797"/>
                <a:gd name="T3" fmla="*/ 0 h 826698"/>
                <a:gd name="T4" fmla="*/ 778465 w 1321797"/>
                <a:gd name="T5" fmla="*/ 392435 h 826698"/>
                <a:gd name="T6" fmla="*/ 684022 w 1321797"/>
                <a:gd name="T7" fmla="*/ 486878 h 826698"/>
                <a:gd name="T8" fmla="*/ 94443 w 1321797"/>
                <a:gd name="T9" fmla="*/ 486878 h 826698"/>
                <a:gd name="T10" fmla="*/ 0 w 1321797"/>
                <a:gd name="T11" fmla="*/ 392435 h 826698"/>
                <a:gd name="T12" fmla="*/ 0 w 1321797"/>
                <a:gd name="T13" fmla="*/ 266030 h 8266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21797"/>
                <a:gd name="T22" fmla="*/ 0 h 826698"/>
                <a:gd name="T23" fmla="*/ 1321797 w 1321797"/>
                <a:gd name="T24" fmla="*/ 826698 h 82669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21797" h="826698">
                  <a:moveTo>
                    <a:pt x="0" y="451707"/>
                  </a:moveTo>
                  <a:lnTo>
                    <a:pt x="1321797" y="0"/>
                  </a:lnTo>
                  <a:lnTo>
                    <a:pt x="1321797" y="666338"/>
                  </a:lnTo>
                  <a:cubicBezTo>
                    <a:pt x="1321797" y="754902"/>
                    <a:pt x="1250001" y="826698"/>
                    <a:pt x="1161437" y="826698"/>
                  </a:cubicBezTo>
                  <a:lnTo>
                    <a:pt x="160360" y="826698"/>
                  </a:lnTo>
                  <a:cubicBezTo>
                    <a:pt x="71796" y="826698"/>
                    <a:pt x="0" y="754902"/>
                    <a:pt x="0" y="666338"/>
                  </a:cubicBezTo>
                  <a:lnTo>
                    <a:pt x="0" y="451707"/>
                  </a:lnTo>
                  <a:close/>
                </a:path>
              </a:pathLst>
            </a:custGeom>
            <a:blipFill dpi="0" rotWithShape="1">
              <a:blip r:embed="rId1">
                <a:alphaModFix amt="66000"/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3013" name="KSO_GT2"/>
          <p:cNvSpPr txBox="1">
            <a:spLocks noChangeArrowheads="1"/>
          </p:cNvSpPr>
          <p:nvPr/>
        </p:nvSpPr>
        <p:spPr bwMode="auto">
          <a:xfrm>
            <a:off x="4900613" y="2787650"/>
            <a:ext cx="4651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面向对象的三大特征</a:t>
            </a:r>
            <a:endParaRPr lang="en-US" altLang="zh-CN" sz="2400" b="1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Office 主题">
  <a:themeElements>
    <a:clrScheme name="8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8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0_Office 主题">
  <a:themeElements>
    <a:clrScheme name="10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2_Office 主题​​">
  <a:themeElements>
    <a:clrScheme name="2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4_自定义设计方案">
  <a:themeElements>
    <a:clrScheme name="4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5_自定义设计方案">
  <a:themeElements>
    <a:clrScheme name="5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6_自定义设计方案">
  <a:themeElements>
    <a:clrScheme name="6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7_自定义设计方案">
  <a:themeElements>
    <a:clrScheme name="7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9_自定义设计方案">
  <a:themeElements>
    <a:clrScheme name="9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10_自定义设计方案">
  <a:themeElements>
    <a:clrScheme name="10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11_自定义设计方案">
  <a:themeElements>
    <a:clrScheme name="11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1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1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12_自定义设计方案">
  <a:themeElements>
    <a:clrScheme name="12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2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Office 主题">
  <a:themeElements>
    <a:clrScheme name="5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Office 主题">
  <a:themeElements>
    <a:clrScheme name="7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1428</Words>
  <Application>WPS 演示</Application>
  <PresentationFormat>自定义</PresentationFormat>
  <Paragraphs>301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23</vt:i4>
      </vt:variant>
      <vt:variant>
        <vt:lpstr>幻灯片标题</vt:lpstr>
      </vt:variant>
      <vt:variant>
        <vt:i4>20</vt:i4>
      </vt:variant>
    </vt:vector>
  </HeadingPairs>
  <TitlesOfParts>
    <vt:vector size="60" baseType="lpstr">
      <vt:lpstr>Arial</vt:lpstr>
      <vt:lpstr>宋体</vt:lpstr>
      <vt:lpstr>Wingdings</vt:lpstr>
      <vt:lpstr>Calibri</vt:lpstr>
      <vt:lpstr>Calibri Light</vt:lpstr>
      <vt:lpstr>Calibri</vt:lpstr>
      <vt:lpstr>Segoe UI</vt:lpstr>
      <vt:lpstr>微软雅黑</vt:lpstr>
      <vt:lpstr>Impact</vt:lpstr>
      <vt:lpstr>Gungsuh</vt:lpstr>
      <vt:lpstr>Agency FB</vt:lpstr>
      <vt:lpstr>Arial Unicode MS</vt:lpstr>
      <vt:lpstr>幼圆</vt:lpstr>
      <vt:lpstr>Malgun Gothic</vt:lpstr>
      <vt:lpstr>Meiryo</vt:lpstr>
      <vt:lpstr>Arial Narrow</vt:lpstr>
      <vt:lpstr>Yu Gothic UI</vt:lpstr>
      <vt:lpstr>Office 主题</vt:lpstr>
      <vt:lpstr>1_自定义设计方案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9_Office 主题</vt:lpstr>
      <vt:lpstr>10_Office 主题</vt:lpstr>
      <vt:lpstr>2_Office 主题​​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9_自定义设计方案</vt:lpstr>
      <vt:lpstr>10_自定义设计方案</vt:lpstr>
      <vt:lpstr>11_自定义设计方案</vt:lpstr>
      <vt:lpstr>12_自定义设计方案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王大大</cp:lastModifiedBy>
  <cp:revision>3</cp:revision>
  <dcterms:created xsi:type="dcterms:W3CDTF">2019-05-24T15:09:31Z</dcterms:created>
  <dcterms:modified xsi:type="dcterms:W3CDTF">2019-05-24T15:49:30Z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