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notesMasterIdLst>
    <p:notesMasterId r:id="rId5"/>
  </p:notesMasterIdLst>
  <p:sldIdLst>
    <p:sldId id="260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4424" autoAdjust="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99FC0-E38C-401D-90E3-DB0915A42C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8050D-A964-47EA-9224-CCD6F328A4A6}">
      <dgm:prSet phldrT="[Text]"/>
      <dgm:spPr/>
      <dgm:t>
        <a:bodyPr/>
        <a:lstStyle/>
        <a:p>
          <a:r>
            <a:rPr lang="en-US" b="1" dirty="0"/>
            <a:t>Eric</a:t>
          </a:r>
          <a:br>
            <a:rPr lang="en-US" dirty="0"/>
          </a:br>
          <a:r>
            <a:rPr lang="en-US" dirty="0"/>
            <a:t>Lead Pastor</a:t>
          </a:r>
        </a:p>
      </dgm:t>
    </dgm:pt>
    <dgm:pt modelId="{5D4161F0-7CEE-4E13-A16E-0E6B35D8768B}" type="parTrans" cxnId="{B7441CC6-E76C-4322-9332-C087ADAD0CB5}">
      <dgm:prSet/>
      <dgm:spPr/>
      <dgm:t>
        <a:bodyPr/>
        <a:lstStyle/>
        <a:p>
          <a:endParaRPr lang="en-US"/>
        </a:p>
      </dgm:t>
    </dgm:pt>
    <dgm:pt modelId="{1876D2D8-B4C4-4E47-949F-E2F820E4EC5F}" type="sibTrans" cxnId="{B7441CC6-E76C-4322-9332-C087ADAD0CB5}">
      <dgm:prSet/>
      <dgm:spPr/>
      <dgm:t>
        <a:bodyPr/>
        <a:lstStyle/>
        <a:p>
          <a:endParaRPr lang="en-US"/>
        </a:p>
      </dgm:t>
    </dgm:pt>
    <dgm:pt modelId="{C28C79B3-8B54-4A3A-8EDB-88BF4160D741}">
      <dgm:prSet phldrT="[Text]"/>
      <dgm:spPr/>
      <dgm:t>
        <a:bodyPr/>
        <a:lstStyle/>
        <a:p>
          <a:r>
            <a:rPr lang="en-US" b="1" dirty="0"/>
            <a:t>TBD</a:t>
          </a:r>
          <a:br>
            <a:rPr lang="en-US" dirty="0"/>
          </a:br>
          <a:r>
            <a:rPr lang="en-US" dirty="0"/>
            <a:t>Band Leader</a:t>
          </a:r>
        </a:p>
      </dgm:t>
    </dgm:pt>
    <dgm:pt modelId="{890FCD96-4C93-478F-B639-12EE5662C028}" type="parTrans" cxnId="{33A2987C-16FC-405D-960F-F611767601B4}">
      <dgm:prSet/>
      <dgm:spPr/>
      <dgm:t>
        <a:bodyPr/>
        <a:lstStyle/>
        <a:p>
          <a:endParaRPr lang="en-US"/>
        </a:p>
      </dgm:t>
    </dgm:pt>
    <dgm:pt modelId="{43995176-4E3B-4A4A-91F2-D5EECA8F22AF}" type="sibTrans" cxnId="{33A2987C-16FC-405D-960F-F611767601B4}">
      <dgm:prSet/>
      <dgm:spPr/>
      <dgm:t>
        <a:bodyPr/>
        <a:lstStyle/>
        <a:p>
          <a:endParaRPr lang="en-US"/>
        </a:p>
      </dgm:t>
    </dgm:pt>
    <dgm:pt modelId="{C7094ECA-7069-40D6-8D5B-F355318BF007}">
      <dgm:prSet phldrT="[Text]"/>
      <dgm:spPr/>
      <dgm:t>
        <a:bodyPr/>
        <a:lstStyle/>
        <a:p>
          <a:r>
            <a:rPr lang="en-US" dirty="0"/>
            <a:t>Guitarists</a:t>
          </a:r>
        </a:p>
      </dgm:t>
    </dgm:pt>
    <dgm:pt modelId="{81850EE0-A78D-4F75-809F-AE768267DE04}" type="parTrans" cxnId="{B7D3C6EE-2750-4742-99CA-5850B978D9E5}">
      <dgm:prSet/>
      <dgm:spPr/>
      <dgm:t>
        <a:bodyPr/>
        <a:lstStyle/>
        <a:p>
          <a:endParaRPr lang="en-US"/>
        </a:p>
      </dgm:t>
    </dgm:pt>
    <dgm:pt modelId="{4084D07F-6AA7-4422-B916-BEF6C83568D6}" type="sibTrans" cxnId="{B7D3C6EE-2750-4742-99CA-5850B978D9E5}">
      <dgm:prSet/>
      <dgm:spPr/>
      <dgm:t>
        <a:bodyPr/>
        <a:lstStyle/>
        <a:p>
          <a:endParaRPr lang="en-US"/>
        </a:p>
      </dgm:t>
    </dgm:pt>
    <dgm:pt modelId="{91FCF554-F365-4A04-8054-2D352B0868AE}">
      <dgm:prSet phldrT="[Text]"/>
      <dgm:spPr/>
      <dgm:t>
        <a:bodyPr/>
        <a:lstStyle/>
        <a:p>
          <a:r>
            <a:rPr lang="en-US" b="1" dirty="0"/>
            <a:t>Rob</a:t>
          </a:r>
          <a:br>
            <a:rPr lang="en-US" dirty="0"/>
          </a:br>
          <a:r>
            <a:rPr lang="en-US" dirty="0"/>
            <a:t>Production Director</a:t>
          </a:r>
        </a:p>
      </dgm:t>
    </dgm:pt>
    <dgm:pt modelId="{A1821605-2692-4DE0-A926-915182BE4B2E}" type="parTrans" cxnId="{40E5D31D-FABF-4E20-8F27-2F65719BF340}">
      <dgm:prSet/>
      <dgm:spPr/>
      <dgm:t>
        <a:bodyPr/>
        <a:lstStyle/>
        <a:p>
          <a:endParaRPr lang="en-US"/>
        </a:p>
      </dgm:t>
    </dgm:pt>
    <dgm:pt modelId="{EAAFBCFD-29DF-4F85-BDB4-1FF62943A293}" type="sibTrans" cxnId="{40E5D31D-FABF-4E20-8F27-2F65719BF340}">
      <dgm:prSet/>
      <dgm:spPr/>
      <dgm:t>
        <a:bodyPr/>
        <a:lstStyle/>
        <a:p>
          <a:endParaRPr lang="en-US"/>
        </a:p>
      </dgm:t>
    </dgm:pt>
    <dgm:pt modelId="{9281CEC8-D25F-4A33-BCAF-41D560D06112}">
      <dgm:prSet phldrT="[Text]"/>
      <dgm:spPr/>
      <dgm:t>
        <a:bodyPr/>
        <a:lstStyle/>
        <a:p>
          <a:r>
            <a:rPr lang="en-US" b="1" dirty="0"/>
            <a:t>Producer</a:t>
          </a:r>
          <a:br>
            <a:rPr lang="en-US" dirty="0"/>
          </a:br>
          <a:r>
            <a:rPr lang="en-US" dirty="0"/>
            <a:t>aka Team Lead</a:t>
          </a:r>
        </a:p>
      </dgm:t>
    </dgm:pt>
    <dgm:pt modelId="{893AA121-5E18-42A4-89B3-FF69F6DEFB64}" type="parTrans" cxnId="{B558C9A9-773C-4FE4-B9D5-9F1BEEE37252}">
      <dgm:prSet/>
      <dgm:spPr/>
      <dgm:t>
        <a:bodyPr/>
        <a:lstStyle/>
        <a:p>
          <a:endParaRPr lang="en-US"/>
        </a:p>
      </dgm:t>
    </dgm:pt>
    <dgm:pt modelId="{A362BB5C-6EB6-4061-90C9-B867B9ACE504}" type="sibTrans" cxnId="{B558C9A9-773C-4FE4-B9D5-9F1BEEE37252}">
      <dgm:prSet/>
      <dgm:spPr/>
      <dgm:t>
        <a:bodyPr/>
        <a:lstStyle/>
        <a:p>
          <a:endParaRPr lang="en-US"/>
        </a:p>
      </dgm:t>
    </dgm:pt>
    <dgm:pt modelId="{4F76C13E-A099-414D-B10B-DC70549D8372}">
      <dgm:prSet phldrT="[Text]"/>
      <dgm:spPr/>
      <dgm:t>
        <a:bodyPr/>
        <a:lstStyle/>
        <a:p>
          <a:r>
            <a:rPr lang="en-US" b="1" dirty="0"/>
            <a:t>Dustin</a:t>
          </a:r>
          <a:br>
            <a:rPr lang="en-US" dirty="0"/>
          </a:br>
          <a:r>
            <a:rPr lang="en-US" dirty="0"/>
            <a:t>Scheduler</a:t>
          </a:r>
        </a:p>
      </dgm:t>
    </dgm:pt>
    <dgm:pt modelId="{9189290F-E4B9-49C8-A585-674390CC78BE}" type="parTrans" cxnId="{D7073714-79B0-4F7A-AA16-642DB0C84168}">
      <dgm:prSet/>
      <dgm:spPr/>
      <dgm:t>
        <a:bodyPr/>
        <a:lstStyle/>
        <a:p>
          <a:endParaRPr lang="en-US"/>
        </a:p>
      </dgm:t>
    </dgm:pt>
    <dgm:pt modelId="{9FB9F4B7-5442-461F-B0A0-0B8EFC477206}" type="sibTrans" cxnId="{D7073714-79B0-4F7A-AA16-642DB0C84168}">
      <dgm:prSet/>
      <dgm:spPr/>
      <dgm:t>
        <a:bodyPr/>
        <a:lstStyle/>
        <a:p>
          <a:endParaRPr lang="en-US"/>
        </a:p>
      </dgm:t>
    </dgm:pt>
    <dgm:pt modelId="{4EDBDDB8-08F1-4F8E-89A7-92C4AF7C430C}">
      <dgm:prSet phldrT="[Text]"/>
      <dgm:spPr/>
      <dgm:t>
        <a:bodyPr/>
        <a:lstStyle/>
        <a:p>
          <a:r>
            <a:rPr lang="en-US" b="1" dirty="0"/>
            <a:t>Laura</a:t>
          </a:r>
          <a:br>
            <a:rPr lang="en-US" dirty="0"/>
          </a:br>
          <a:r>
            <a:rPr lang="en-US" dirty="0"/>
            <a:t>Worship Leader</a:t>
          </a:r>
        </a:p>
      </dgm:t>
    </dgm:pt>
    <dgm:pt modelId="{09313CFE-76D1-4948-AF1A-D3E5DC7A66A8}" type="parTrans" cxnId="{69C28C1E-667F-4F47-AB80-E02164A4B438}">
      <dgm:prSet/>
      <dgm:spPr/>
      <dgm:t>
        <a:bodyPr/>
        <a:lstStyle/>
        <a:p>
          <a:endParaRPr lang="en-US"/>
        </a:p>
      </dgm:t>
    </dgm:pt>
    <dgm:pt modelId="{CA7489BD-D434-409A-997A-91F3AB273C5A}" type="sibTrans" cxnId="{69C28C1E-667F-4F47-AB80-E02164A4B438}">
      <dgm:prSet/>
      <dgm:spPr/>
      <dgm:t>
        <a:bodyPr/>
        <a:lstStyle/>
        <a:p>
          <a:endParaRPr lang="en-US"/>
        </a:p>
      </dgm:t>
    </dgm:pt>
    <dgm:pt modelId="{28DB69C8-D131-4982-A883-D9FB5E47ABA6}">
      <dgm:prSet phldrT="[Text]"/>
      <dgm:spPr/>
      <dgm:t>
        <a:bodyPr/>
        <a:lstStyle/>
        <a:p>
          <a:r>
            <a:rPr lang="en-US" dirty="0"/>
            <a:t>Vocalists</a:t>
          </a:r>
        </a:p>
      </dgm:t>
    </dgm:pt>
    <dgm:pt modelId="{DFFDD4CE-5894-4019-986E-D568F1DF8ED6}" type="parTrans" cxnId="{FE7595EC-BEE2-4B1C-863D-0DB62F1093DC}">
      <dgm:prSet/>
      <dgm:spPr/>
      <dgm:t>
        <a:bodyPr/>
        <a:lstStyle/>
        <a:p>
          <a:endParaRPr lang="en-US"/>
        </a:p>
      </dgm:t>
    </dgm:pt>
    <dgm:pt modelId="{6EC199CC-29B5-4DC3-A98A-AABCDFD0C7FF}" type="sibTrans" cxnId="{FE7595EC-BEE2-4B1C-863D-0DB62F1093DC}">
      <dgm:prSet/>
      <dgm:spPr/>
      <dgm:t>
        <a:bodyPr/>
        <a:lstStyle/>
        <a:p>
          <a:endParaRPr lang="en-US"/>
        </a:p>
      </dgm:t>
    </dgm:pt>
    <dgm:pt modelId="{A5F03A17-31BA-4E84-A0C7-FAD9F221A9DF}">
      <dgm:prSet phldrT="[Text]"/>
      <dgm:spPr/>
      <dgm:t>
        <a:bodyPr/>
        <a:lstStyle/>
        <a:p>
          <a:r>
            <a:rPr lang="en-US" dirty="0"/>
            <a:t>Keyboardists</a:t>
          </a:r>
        </a:p>
      </dgm:t>
    </dgm:pt>
    <dgm:pt modelId="{4F53BB88-F56A-4A15-B4BF-293716CE39E1}" type="parTrans" cxnId="{B722C41E-0B11-49A6-A3C6-F14D0A5ECF48}">
      <dgm:prSet/>
      <dgm:spPr/>
      <dgm:t>
        <a:bodyPr/>
        <a:lstStyle/>
        <a:p>
          <a:endParaRPr lang="en-US"/>
        </a:p>
      </dgm:t>
    </dgm:pt>
    <dgm:pt modelId="{7E45472A-3638-4C21-97BB-0F118637D58E}" type="sibTrans" cxnId="{B722C41E-0B11-49A6-A3C6-F14D0A5ECF48}">
      <dgm:prSet/>
      <dgm:spPr/>
      <dgm:t>
        <a:bodyPr/>
        <a:lstStyle/>
        <a:p>
          <a:endParaRPr lang="en-US"/>
        </a:p>
      </dgm:t>
    </dgm:pt>
    <dgm:pt modelId="{05A88A00-558D-40B2-B8DA-6B3212FEA827}">
      <dgm:prSet phldrT="[Text]"/>
      <dgm:spPr/>
      <dgm:t>
        <a:bodyPr/>
        <a:lstStyle/>
        <a:p>
          <a:r>
            <a:rPr lang="en-US" dirty="0"/>
            <a:t>Bassists</a:t>
          </a:r>
        </a:p>
      </dgm:t>
    </dgm:pt>
    <dgm:pt modelId="{917B5072-C5CF-40D8-A336-3FC1EFA39DF6}" type="parTrans" cxnId="{F09BACED-8086-4799-9AA1-EABFF627314F}">
      <dgm:prSet/>
      <dgm:spPr/>
      <dgm:t>
        <a:bodyPr/>
        <a:lstStyle/>
        <a:p>
          <a:endParaRPr lang="en-US"/>
        </a:p>
      </dgm:t>
    </dgm:pt>
    <dgm:pt modelId="{C3F295BF-B68D-4CA7-B4B3-7E3E45F8F2C7}" type="sibTrans" cxnId="{F09BACED-8086-4799-9AA1-EABFF627314F}">
      <dgm:prSet/>
      <dgm:spPr/>
      <dgm:t>
        <a:bodyPr/>
        <a:lstStyle/>
        <a:p>
          <a:endParaRPr lang="en-US"/>
        </a:p>
      </dgm:t>
    </dgm:pt>
    <dgm:pt modelId="{6415D727-648F-4A26-92B4-CAAD24639B18}">
      <dgm:prSet phldrT="[Text]"/>
      <dgm:spPr/>
      <dgm:t>
        <a:bodyPr/>
        <a:lstStyle/>
        <a:p>
          <a:r>
            <a:rPr lang="en-US" dirty="0"/>
            <a:t>Drummers</a:t>
          </a:r>
        </a:p>
      </dgm:t>
    </dgm:pt>
    <dgm:pt modelId="{17F3AFF0-90E1-4EC3-8DF1-B8A568312E97}" type="parTrans" cxnId="{1B0C7839-06A6-4DE1-B0FF-FAFC79F75A7F}">
      <dgm:prSet/>
      <dgm:spPr/>
      <dgm:t>
        <a:bodyPr/>
        <a:lstStyle/>
        <a:p>
          <a:endParaRPr lang="en-US"/>
        </a:p>
      </dgm:t>
    </dgm:pt>
    <dgm:pt modelId="{2CB62B69-6F3C-449B-8126-A4769BF23A98}" type="sibTrans" cxnId="{1B0C7839-06A6-4DE1-B0FF-FAFC79F75A7F}">
      <dgm:prSet/>
      <dgm:spPr/>
      <dgm:t>
        <a:bodyPr/>
        <a:lstStyle/>
        <a:p>
          <a:endParaRPr lang="en-US"/>
        </a:p>
      </dgm:t>
    </dgm:pt>
    <dgm:pt modelId="{3EBBF7CE-BD3A-4780-8C6B-7E1CF8ADD343}">
      <dgm:prSet phldrT="[Text]"/>
      <dgm:spPr/>
      <dgm:t>
        <a:bodyPr/>
        <a:lstStyle/>
        <a:p>
          <a:r>
            <a:rPr lang="en-US" dirty="0"/>
            <a:t>CG Tech</a:t>
          </a:r>
        </a:p>
      </dgm:t>
    </dgm:pt>
    <dgm:pt modelId="{6618A2A9-C821-4F6C-97A8-050C98B08F6D}" type="parTrans" cxnId="{C8153E21-3E88-4B27-B36F-2C7A7F5B74AF}">
      <dgm:prSet/>
      <dgm:spPr/>
      <dgm:t>
        <a:bodyPr/>
        <a:lstStyle/>
        <a:p>
          <a:endParaRPr lang="en-US"/>
        </a:p>
      </dgm:t>
    </dgm:pt>
    <dgm:pt modelId="{CCA2BDF6-5829-4C1E-8D50-C6381DAA27E0}" type="sibTrans" cxnId="{C8153E21-3E88-4B27-B36F-2C7A7F5B74AF}">
      <dgm:prSet/>
      <dgm:spPr/>
      <dgm:t>
        <a:bodyPr/>
        <a:lstStyle/>
        <a:p>
          <a:endParaRPr lang="en-US"/>
        </a:p>
      </dgm:t>
    </dgm:pt>
    <dgm:pt modelId="{5317EED5-788E-4A12-AC50-54677C850712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Lighting Tech</a:t>
          </a:r>
        </a:p>
      </dgm:t>
    </dgm:pt>
    <dgm:pt modelId="{01321838-D82C-4B9C-B06B-E4BA5DE40EBC}" type="parTrans" cxnId="{36BC766E-4688-4490-88A6-E0E6DC5E8501}">
      <dgm:prSet/>
      <dgm:spPr/>
      <dgm:t>
        <a:bodyPr/>
        <a:lstStyle/>
        <a:p>
          <a:endParaRPr lang="en-US"/>
        </a:p>
      </dgm:t>
    </dgm:pt>
    <dgm:pt modelId="{8AE179D9-B58B-41E3-ACE5-7C06389323AE}" type="sibTrans" cxnId="{36BC766E-4688-4490-88A6-E0E6DC5E8501}">
      <dgm:prSet/>
      <dgm:spPr/>
      <dgm:t>
        <a:bodyPr/>
        <a:lstStyle/>
        <a:p>
          <a:endParaRPr lang="en-US"/>
        </a:p>
      </dgm:t>
    </dgm:pt>
    <dgm:pt modelId="{EBEC2368-2664-4503-B20E-51029DFA178E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Stage Hands</a:t>
          </a:r>
        </a:p>
      </dgm:t>
    </dgm:pt>
    <dgm:pt modelId="{9114E561-A80B-4514-8D69-40D1C14331A4}" type="parTrans" cxnId="{0C2035E7-FD51-40FC-BB51-65042F533099}">
      <dgm:prSet/>
      <dgm:spPr/>
      <dgm:t>
        <a:bodyPr/>
        <a:lstStyle/>
        <a:p>
          <a:endParaRPr lang="en-US"/>
        </a:p>
      </dgm:t>
    </dgm:pt>
    <dgm:pt modelId="{EB50854F-1574-4561-803F-72BF5741110F}" type="sibTrans" cxnId="{0C2035E7-FD51-40FC-BB51-65042F533099}">
      <dgm:prSet/>
      <dgm:spPr/>
      <dgm:t>
        <a:bodyPr/>
        <a:lstStyle/>
        <a:p>
          <a:endParaRPr lang="en-US"/>
        </a:p>
      </dgm:t>
    </dgm:pt>
    <dgm:pt modelId="{B84B6978-5F79-49E7-A88F-871EDDBDFE6D}">
      <dgm:prSet phldrT="[Text]"/>
      <dgm:spPr/>
      <dgm:t>
        <a:bodyPr/>
        <a:lstStyle/>
        <a:p>
          <a:r>
            <a:rPr lang="en-US" dirty="0"/>
            <a:t>Sound Lead</a:t>
          </a:r>
        </a:p>
      </dgm:t>
    </dgm:pt>
    <dgm:pt modelId="{2034888C-9428-4CBD-A6DF-8B82FB13AEBB}" type="parTrans" cxnId="{9C90026F-A630-4584-8EFA-FA78400D4A72}">
      <dgm:prSet/>
      <dgm:spPr/>
      <dgm:t>
        <a:bodyPr/>
        <a:lstStyle/>
        <a:p>
          <a:endParaRPr lang="en-US"/>
        </a:p>
      </dgm:t>
    </dgm:pt>
    <dgm:pt modelId="{D1D9C302-FC54-4981-ACA5-A89A44B90E7A}" type="sibTrans" cxnId="{9C90026F-A630-4584-8EFA-FA78400D4A72}">
      <dgm:prSet/>
      <dgm:spPr/>
      <dgm:t>
        <a:bodyPr/>
        <a:lstStyle/>
        <a:p>
          <a:endParaRPr lang="en-US"/>
        </a:p>
      </dgm:t>
    </dgm:pt>
    <dgm:pt modelId="{5FD04269-0991-464C-AD10-4AA5CD81BFD8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Sound </a:t>
          </a:r>
          <a:r>
            <a:rPr lang="en-US" dirty="0" err="1"/>
            <a:t>Asst</a:t>
          </a:r>
          <a:endParaRPr lang="en-US" dirty="0"/>
        </a:p>
      </dgm:t>
    </dgm:pt>
    <dgm:pt modelId="{EF388A71-528A-49D2-BE28-F1ACE2FE3214}" type="parTrans" cxnId="{E2DBEE9F-A351-4E53-8234-4EFE3DCFFF5D}">
      <dgm:prSet/>
      <dgm:spPr/>
      <dgm:t>
        <a:bodyPr/>
        <a:lstStyle/>
        <a:p>
          <a:endParaRPr lang="en-US"/>
        </a:p>
      </dgm:t>
    </dgm:pt>
    <dgm:pt modelId="{632B86B7-DED7-4D5B-9794-A8E22D30093A}" type="sibTrans" cxnId="{E2DBEE9F-A351-4E53-8234-4EFE3DCFFF5D}">
      <dgm:prSet/>
      <dgm:spPr/>
      <dgm:t>
        <a:bodyPr/>
        <a:lstStyle/>
        <a:p>
          <a:endParaRPr lang="en-US"/>
        </a:p>
      </dgm:t>
    </dgm:pt>
    <dgm:pt modelId="{A4A59DE7-13F1-4D3F-9CAB-9E0A60805491}" type="pres">
      <dgm:prSet presAssocID="{4C999FC0-E38C-401D-90E3-DB0915A42C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64DE01-8C2F-4191-BD29-2397BD4BFC73}" type="pres">
      <dgm:prSet presAssocID="{ADF8050D-A964-47EA-9224-CCD6F328A4A6}" presName="hierRoot1" presStyleCnt="0">
        <dgm:presLayoutVars>
          <dgm:hierBranch val="init"/>
        </dgm:presLayoutVars>
      </dgm:prSet>
      <dgm:spPr/>
    </dgm:pt>
    <dgm:pt modelId="{9D4CDBEC-074E-4BEA-A2EC-0D0F33551E13}" type="pres">
      <dgm:prSet presAssocID="{ADF8050D-A964-47EA-9224-CCD6F328A4A6}" presName="rootComposite1" presStyleCnt="0"/>
      <dgm:spPr/>
    </dgm:pt>
    <dgm:pt modelId="{E55427E6-B3B3-4429-BE5E-28223557D6E3}" type="pres">
      <dgm:prSet presAssocID="{ADF8050D-A964-47EA-9224-CCD6F328A4A6}" presName="rootText1" presStyleLbl="node0" presStyleIdx="0" presStyleCnt="1">
        <dgm:presLayoutVars>
          <dgm:chPref val="3"/>
        </dgm:presLayoutVars>
      </dgm:prSet>
      <dgm:spPr/>
    </dgm:pt>
    <dgm:pt modelId="{9CBBA352-B595-4FFF-AD9A-64469D5A3C80}" type="pres">
      <dgm:prSet presAssocID="{ADF8050D-A964-47EA-9224-CCD6F328A4A6}" presName="rootConnector1" presStyleLbl="node1" presStyleIdx="0" presStyleCnt="0"/>
      <dgm:spPr/>
    </dgm:pt>
    <dgm:pt modelId="{B5ADD536-E33A-4521-94FE-2BC3AF680A6B}" type="pres">
      <dgm:prSet presAssocID="{ADF8050D-A964-47EA-9224-CCD6F328A4A6}" presName="hierChild2" presStyleCnt="0"/>
      <dgm:spPr/>
    </dgm:pt>
    <dgm:pt modelId="{FF424041-B855-449A-9026-62F4CBA6A080}" type="pres">
      <dgm:prSet presAssocID="{09313CFE-76D1-4948-AF1A-D3E5DC7A66A8}" presName="Name37" presStyleLbl="parChTrans1D2" presStyleIdx="0" presStyleCnt="1"/>
      <dgm:spPr/>
    </dgm:pt>
    <dgm:pt modelId="{32A80ECA-8E1D-4A7D-9664-846B837F3CDA}" type="pres">
      <dgm:prSet presAssocID="{4EDBDDB8-08F1-4F8E-89A7-92C4AF7C430C}" presName="hierRoot2" presStyleCnt="0">
        <dgm:presLayoutVars>
          <dgm:hierBranch val="init"/>
        </dgm:presLayoutVars>
      </dgm:prSet>
      <dgm:spPr/>
    </dgm:pt>
    <dgm:pt modelId="{FCBDA55E-388C-40E9-89A0-4EA3A1F20C3C}" type="pres">
      <dgm:prSet presAssocID="{4EDBDDB8-08F1-4F8E-89A7-92C4AF7C430C}" presName="rootComposite" presStyleCnt="0"/>
      <dgm:spPr/>
    </dgm:pt>
    <dgm:pt modelId="{53AE6613-77A3-4A5E-BE67-338CF46D42BA}" type="pres">
      <dgm:prSet presAssocID="{4EDBDDB8-08F1-4F8E-89A7-92C4AF7C430C}" presName="rootText" presStyleLbl="node2" presStyleIdx="0" presStyleCnt="1">
        <dgm:presLayoutVars>
          <dgm:chPref val="3"/>
        </dgm:presLayoutVars>
      </dgm:prSet>
      <dgm:spPr/>
    </dgm:pt>
    <dgm:pt modelId="{D4B31AA8-530A-4B52-947E-64E6B2E92821}" type="pres">
      <dgm:prSet presAssocID="{4EDBDDB8-08F1-4F8E-89A7-92C4AF7C430C}" presName="rootConnector" presStyleLbl="node2" presStyleIdx="0" presStyleCnt="1"/>
      <dgm:spPr/>
    </dgm:pt>
    <dgm:pt modelId="{1DA10E1F-F10D-49B6-A6D2-62C78879776B}" type="pres">
      <dgm:prSet presAssocID="{4EDBDDB8-08F1-4F8E-89A7-92C4AF7C430C}" presName="hierChild4" presStyleCnt="0"/>
      <dgm:spPr/>
    </dgm:pt>
    <dgm:pt modelId="{3BD591DA-F63C-4C4E-84CA-E5B642228B08}" type="pres">
      <dgm:prSet presAssocID="{890FCD96-4C93-478F-B639-12EE5662C028}" presName="Name37" presStyleLbl="parChTrans1D3" presStyleIdx="0" presStyleCnt="2"/>
      <dgm:spPr/>
    </dgm:pt>
    <dgm:pt modelId="{D126CBDA-0122-417C-B83C-4F33E7CBAD8B}" type="pres">
      <dgm:prSet presAssocID="{C28C79B3-8B54-4A3A-8EDB-88BF4160D741}" presName="hierRoot2" presStyleCnt="0">
        <dgm:presLayoutVars>
          <dgm:hierBranch val="init"/>
        </dgm:presLayoutVars>
      </dgm:prSet>
      <dgm:spPr/>
    </dgm:pt>
    <dgm:pt modelId="{346F9DC2-7928-4F31-B0AA-5EB958332E62}" type="pres">
      <dgm:prSet presAssocID="{C28C79B3-8B54-4A3A-8EDB-88BF4160D741}" presName="rootComposite" presStyleCnt="0"/>
      <dgm:spPr/>
    </dgm:pt>
    <dgm:pt modelId="{FFD6C7DE-9733-4533-A00A-AFA030FB960A}" type="pres">
      <dgm:prSet presAssocID="{C28C79B3-8B54-4A3A-8EDB-88BF4160D741}" presName="rootText" presStyleLbl="node3" presStyleIdx="0" presStyleCnt="2">
        <dgm:presLayoutVars>
          <dgm:chPref val="3"/>
        </dgm:presLayoutVars>
      </dgm:prSet>
      <dgm:spPr/>
    </dgm:pt>
    <dgm:pt modelId="{A49E48FD-46B0-42B1-97A1-B0828E36CDBA}" type="pres">
      <dgm:prSet presAssocID="{C28C79B3-8B54-4A3A-8EDB-88BF4160D741}" presName="rootConnector" presStyleLbl="node3" presStyleIdx="0" presStyleCnt="2"/>
      <dgm:spPr/>
    </dgm:pt>
    <dgm:pt modelId="{5BEEBD88-741A-47FF-A8C7-25CABC9A0392}" type="pres">
      <dgm:prSet presAssocID="{C28C79B3-8B54-4A3A-8EDB-88BF4160D741}" presName="hierChild4" presStyleCnt="0"/>
      <dgm:spPr/>
    </dgm:pt>
    <dgm:pt modelId="{E2ADA769-AED3-40D7-93AB-313C8AAB45B4}" type="pres">
      <dgm:prSet presAssocID="{DFFDD4CE-5894-4019-986E-D568F1DF8ED6}" presName="Name37" presStyleLbl="parChTrans1D4" presStyleIdx="0" presStyleCnt="12"/>
      <dgm:spPr/>
    </dgm:pt>
    <dgm:pt modelId="{4560DAF7-101C-427E-8B42-69A733F09E8E}" type="pres">
      <dgm:prSet presAssocID="{28DB69C8-D131-4982-A883-D9FB5E47ABA6}" presName="hierRoot2" presStyleCnt="0">
        <dgm:presLayoutVars>
          <dgm:hierBranch val="init"/>
        </dgm:presLayoutVars>
      </dgm:prSet>
      <dgm:spPr/>
    </dgm:pt>
    <dgm:pt modelId="{5BE7A667-56D1-4AC5-BC0E-B9BD6A91ACFB}" type="pres">
      <dgm:prSet presAssocID="{28DB69C8-D131-4982-A883-D9FB5E47ABA6}" presName="rootComposite" presStyleCnt="0"/>
      <dgm:spPr/>
    </dgm:pt>
    <dgm:pt modelId="{C4AD08E3-4213-424C-9DCA-D4AC9899B0CD}" type="pres">
      <dgm:prSet presAssocID="{28DB69C8-D131-4982-A883-D9FB5E47ABA6}" presName="rootText" presStyleLbl="node4" presStyleIdx="0" presStyleCnt="12">
        <dgm:presLayoutVars>
          <dgm:chPref val="3"/>
        </dgm:presLayoutVars>
      </dgm:prSet>
      <dgm:spPr/>
    </dgm:pt>
    <dgm:pt modelId="{CDCEF37C-0BDE-4EDD-B48C-1AA9CB27A70C}" type="pres">
      <dgm:prSet presAssocID="{28DB69C8-D131-4982-A883-D9FB5E47ABA6}" presName="rootConnector" presStyleLbl="node4" presStyleIdx="0" presStyleCnt="12"/>
      <dgm:spPr/>
    </dgm:pt>
    <dgm:pt modelId="{2314B8C3-4306-4779-8841-74056327AB88}" type="pres">
      <dgm:prSet presAssocID="{28DB69C8-D131-4982-A883-D9FB5E47ABA6}" presName="hierChild4" presStyleCnt="0"/>
      <dgm:spPr/>
    </dgm:pt>
    <dgm:pt modelId="{5353787C-180D-41BD-A674-46F9BE2EE615}" type="pres">
      <dgm:prSet presAssocID="{28DB69C8-D131-4982-A883-D9FB5E47ABA6}" presName="hierChild5" presStyleCnt="0"/>
      <dgm:spPr/>
    </dgm:pt>
    <dgm:pt modelId="{4D45DCBB-90C2-4D18-9228-0D47547F375E}" type="pres">
      <dgm:prSet presAssocID="{81850EE0-A78D-4F75-809F-AE768267DE04}" presName="Name37" presStyleLbl="parChTrans1D4" presStyleIdx="1" presStyleCnt="12"/>
      <dgm:spPr/>
    </dgm:pt>
    <dgm:pt modelId="{56A3BEE7-B1F9-4265-8E07-3554C27ED2C1}" type="pres">
      <dgm:prSet presAssocID="{C7094ECA-7069-40D6-8D5B-F355318BF007}" presName="hierRoot2" presStyleCnt="0">
        <dgm:presLayoutVars>
          <dgm:hierBranch val="init"/>
        </dgm:presLayoutVars>
      </dgm:prSet>
      <dgm:spPr/>
    </dgm:pt>
    <dgm:pt modelId="{718043AB-89D9-44C5-A5C3-A8A9A9F39648}" type="pres">
      <dgm:prSet presAssocID="{C7094ECA-7069-40D6-8D5B-F355318BF007}" presName="rootComposite" presStyleCnt="0"/>
      <dgm:spPr/>
    </dgm:pt>
    <dgm:pt modelId="{547C3F57-7EA3-429F-876D-F7131C9D97F4}" type="pres">
      <dgm:prSet presAssocID="{C7094ECA-7069-40D6-8D5B-F355318BF007}" presName="rootText" presStyleLbl="node4" presStyleIdx="1" presStyleCnt="12">
        <dgm:presLayoutVars>
          <dgm:chPref val="3"/>
        </dgm:presLayoutVars>
      </dgm:prSet>
      <dgm:spPr/>
    </dgm:pt>
    <dgm:pt modelId="{F2645ED1-A1D7-4D6D-BDC7-2297FF3221B7}" type="pres">
      <dgm:prSet presAssocID="{C7094ECA-7069-40D6-8D5B-F355318BF007}" presName="rootConnector" presStyleLbl="node4" presStyleIdx="1" presStyleCnt="12"/>
      <dgm:spPr/>
    </dgm:pt>
    <dgm:pt modelId="{DEA1D0A1-A048-4B19-A55F-562FEB4910E8}" type="pres">
      <dgm:prSet presAssocID="{C7094ECA-7069-40D6-8D5B-F355318BF007}" presName="hierChild4" presStyleCnt="0"/>
      <dgm:spPr/>
    </dgm:pt>
    <dgm:pt modelId="{4CB7E118-8B09-40FE-9FF1-3DDE0DCB6BAF}" type="pres">
      <dgm:prSet presAssocID="{C7094ECA-7069-40D6-8D5B-F355318BF007}" presName="hierChild5" presStyleCnt="0"/>
      <dgm:spPr/>
    </dgm:pt>
    <dgm:pt modelId="{2BDA97C8-F57E-4C8B-8302-34AAD28701FF}" type="pres">
      <dgm:prSet presAssocID="{4F53BB88-F56A-4A15-B4BF-293716CE39E1}" presName="Name37" presStyleLbl="parChTrans1D4" presStyleIdx="2" presStyleCnt="12"/>
      <dgm:spPr/>
    </dgm:pt>
    <dgm:pt modelId="{822D4817-DA0C-477E-881D-72EFD49D41DE}" type="pres">
      <dgm:prSet presAssocID="{A5F03A17-31BA-4E84-A0C7-FAD9F221A9DF}" presName="hierRoot2" presStyleCnt="0">
        <dgm:presLayoutVars>
          <dgm:hierBranch val="init"/>
        </dgm:presLayoutVars>
      </dgm:prSet>
      <dgm:spPr/>
    </dgm:pt>
    <dgm:pt modelId="{5F2506E3-F638-4C76-BD6B-5BD512EFAB8A}" type="pres">
      <dgm:prSet presAssocID="{A5F03A17-31BA-4E84-A0C7-FAD9F221A9DF}" presName="rootComposite" presStyleCnt="0"/>
      <dgm:spPr/>
    </dgm:pt>
    <dgm:pt modelId="{95E40326-96C0-4C36-8133-59417BADAE04}" type="pres">
      <dgm:prSet presAssocID="{A5F03A17-31BA-4E84-A0C7-FAD9F221A9DF}" presName="rootText" presStyleLbl="node4" presStyleIdx="2" presStyleCnt="12">
        <dgm:presLayoutVars>
          <dgm:chPref val="3"/>
        </dgm:presLayoutVars>
      </dgm:prSet>
      <dgm:spPr/>
    </dgm:pt>
    <dgm:pt modelId="{E6DC695D-24CD-4979-A49B-72025CC30ED5}" type="pres">
      <dgm:prSet presAssocID="{A5F03A17-31BA-4E84-A0C7-FAD9F221A9DF}" presName="rootConnector" presStyleLbl="node4" presStyleIdx="2" presStyleCnt="12"/>
      <dgm:spPr/>
    </dgm:pt>
    <dgm:pt modelId="{B1B9DDA6-2B06-4993-9BB2-CDC0FC2990DD}" type="pres">
      <dgm:prSet presAssocID="{A5F03A17-31BA-4E84-A0C7-FAD9F221A9DF}" presName="hierChild4" presStyleCnt="0"/>
      <dgm:spPr/>
    </dgm:pt>
    <dgm:pt modelId="{BD35FF2F-A898-400E-AA9C-A46C16DC2B41}" type="pres">
      <dgm:prSet presAssocID="{A5F03A17-31BA-4E84-A0C7-FAD9F221A9DF}" presName="hierChild5" presStyleCnt="0"/>
      <dgm:spPr/>
    </dgm:pt>
    <dgm:pt modelId="{AA24DAA9-3D80-4380-B798-E9D1F8D6D88D}" type="pres">
      <dgm:prSet presAssocID="{917B5072-C5CF-40D8-A336-3FC1EFA39DF6}" presName="Name37" presStyleLbl="parChTrans1D4" presStyleIdx="3" presStyleCnt="12"/>
      <dgm:spPr/>
    </dgm:pt>
    <dgm:pt modelId="{CFDFD9B9-8611-49B8-B15C-A93443A0C778}" type="pres">
      <dgm:prSet presAssocID="{05A88A00-558D-40B2-B8DA-6B3212FEA827}" presName="hierRoot2" presStyleCnt="0">
        <dgm:presLayoutVars>
          <dgm:hierBranch val="init"/>
        </dgm:presLayoutVars>
      </dgm:prSet>
      <dgm:spPr/>
    </dgm:pt>
    <dgm:pt modelId="{DDAFA579-CCF8-4A05-BFB6-1CB1E6DEA2BF}" type="pres">
      <dgm:prSet presAssocID="{05A88A00-558D-40B2-B8DA-6B3212FEA827}" presName="rootComposite" presStyleCnt="0"/>
      <dgm:spPr/>
    </dgm:pt>
    <dgm:pt modelId="{6E02B89F-4AC7-47D9-83FB-5C077FFC6694}" type="pres">
      <dgm:prSet presAssocID="{05A88A00-558D-40B2-B8DA-6B3212FEA827}" presName="rootText" presStyleLbl="node4" presStyleIdx="3" presStyleCnt="12">
        <dgm:presLayoutVars>
          <dgm:chPref val="3"/>
        </dgm:presLayoutVars>
      </dgm:prSet>
      <dgm:spPr/>
    </dgm:pt>
    <dgm:pt modelId="{26A3E8B7-9AFA-4346-99C1-A5F248D85F87}" type="pres">
      <dgm:prSet presAssocID="{05A88A00-558D-40B2-B8DA-6B3212FEA827}" presName="rootConnector" presStyleLbl="node4" presStyleIdx="3" presStyleCnt="12"/>
      <dgm:spPr/>
    </dgm:pt>
    <dgm:pt modelId="{EF517FEB-A621-4B29-AFB2-25521622C253}" type="pres">
      <dgm:prSet presAssocID="{05A88A00-558D-40B2-B8DA-6B3212FEA827}" presName="hierChild4" presStyleCnt="0"/>
      <dgm:spPr/>
    </dgm:pt>
    <dgm:pt modelId="{22040787-C189-44A2-A603-1AC624F7A180}" type="pres">
      <dgm:prSet presAssocID="{05A88A00-558D-40B2-B8DA-6B3212FEA827}" presName="hierChild5" presStyleCnt="0"/>
      <dgm:spPr/>
    </dgm:pt>
    <dgm:pt modelId="{3D0208B2-3405-4FD9-B818-47B4795C5BC1}" type="pres">
      <dgm:prSet presAssocID="{17F3AFF0-90E1-4EC3-8DF1-B8A568312E97}" presName="Name37" presStyleLbl="parChTrans1D4" presStyleIdx="4" presStyleCnt="12"/>
      <dgm:spPr/>
    </dgm:pt>
    <dgm:pt modelId="{1861AE53-705B-4475-A3F2-D6F531256E0D}" type="pres">
      <dgm:prSet presAssocID="{6415D727-648F-4A26-92B4-CAAD24639B18}" presName="hierRoot2" presStyleCnt="0">
        <dgm:presLayoutVars>
          <dgm:hierBranch val="init"/>
        </dgm:presLayoutVars>
      </dgm:prSet>
      <dgm:spPr/>
    </dgm:pt>
    <dgm:pt modelId="{F11D7646-F27A-4AAB-AAB9-1C838E1DA304}" type="pres">
      <dgm:prSet presAssocID="{6415D727-648F-4A26-92B4-CAAD24639B18}" presName="rootComposite" presStyleCnt="0"/>
      <dgm:spPr/>
    </dgm:pt>
    <dgm:pt modelId="{A6DDFC18-9288-4739-84AE-DB0B61ABA528}" type="pres">
      <dgm:prSet presAssocID="{6415D727-648F-4A26-92B4-CAAD24639B18}" presName="rootText" presStyleLbl="node4" presStyleIdx="4" presStyleCnt="12">
        <dgm:presLayoutVars>
          <dgm:chPref val="3"/>
        </dgm:presLayoutVars>
      </dgm:prSet>
      <dgm:spPr/>
    </dgm:pt>
    <dgm:pt modelId="{98439B29-A69B-4B8C-B4B8-F2E6E174F258}" type="pres">
      <dgm:prSet presAssocID="{6415D727-648F-4A26-92B4-CAAD24639B18}" presName="rootConnector" presStyleLbl="node4" presStyleIdx="4" presStyleCnt="12"/>
      <dgm:spPr/>
    </dgm:pt>
    <dgm:pt modelId="{98B60DCF-B526-480F-93AE-29D7EDE3622C}" type="pres">
      <dgm:prSet presAssocID="{6415D727-648F-4A26-92B4-CAAD24639B18}" presName="hierChild4" presStyleCnt="0"/>
      <dgm:spPr/>
    </dgm:pt>
    <dgm:pt modelId="{C2265786-61A8-478B-8055-77630C6215C0}" type="pres">
      <dgm:prSet presAssocID="{6415D727-648F-4A26-92B4-CAAD24639B18}" presName="hierChild5" presStyleCnt="0"/>
      <dgm:spPr/>
    </dgm:pt>
    <dgm:pt modelId="{3B1E1383-3140-453C-89F2-486C87591EDB}" type="pres">
      <dgm:prSet presAssocID="{C28C79B3-8B54-4A3A-8EDB-88BF4160D741}" presName="hierChild5" presStyleCnt="0"/>
      <dgm:spPr/>
    </dgm:pt>
    <dgm:pt modelId="{78D954E7-16DD-4337-8D25-AB73D3D08252}" type="pres">
      <dgm:prSet presAssocID="{A1821605-2692-4DE0-A926-915182BE4B2E}" presName="Name37" presStyleLbl="parChTrans1D3" presStyleIdx="1" presStyleCnt="2"/>
      <dgm:spPr/>
    </dgm:pt>
    <dgm:pt modelId="{636BA507-DC39-478C-B17E-9D3F6FA3F808}" type="pres">
      <dgm:prSet presAssocID="{91FCF554-F365-4A04-8054-2D352B0868AE}" presName="hierRoot2" presStyleCnt="0">
        <dgm:presLayoutVars>
          <dgm:hierBranch val="init"/>
        </dgm:presLayoutVars>
      </dgm:prSet>
      <dgm:spPr/>
    </dgm:pt>
    <dgm:pt modelId="{55526D2D-59CE-4B28-88C5-81E10E050661}" type="pres">
      <dgm:prSet presAssocID="{91FCF554-F365-4A04-8054-2D352B0868AE}" presName="rootComposite" presStyleCnt="0"/>
      <dgm:spPr/>
    </dgm:pt>
    <dgm:pt modelId="{5E88A354-57D1-4170-9747-F86653D1B315}" type="pres">
      <dgm:prSet presAssocID="{91FCF554-F365-4A04-8054-2D352B0868AE}" presName="rootText" presStyleLbl="node3" presStyleIdx="1" presStyleCnt="2">
        <dgm:presLayoutVars>
          <dgm:chPref val="3"/>
        </dgm:presLayoutVars>
      </dgm:prSet>
      <dgm:spPr/>
    </dgm:pt>
    <dgm:pt modelId="{AD9FDE1A-1DE9-4964-A93B-BDC3F5F1FA2E}" type="pres">
      <dgm:prSet presAssocID="{91FCF554-F365-4A04-8054-2D352B0868AE}" presName="rootConnector" presStyleLbl="node3" presStyleIdx="1" presStyleCnt="2"/>
      <dgm:spPr/>
    </dgm:pt>
    <dgm:pt modelId="{D9E4B00C-BD83-4A91-B593-453743A6C80E}" type="pres">
      <dgm:prSet presAssocID="{91FCF554-F365-4A04-8054-2D352B0868AE}" presName="hierChild4" presStyleCnt="0"/>
      <dgm:spPr/>
    </dgm:pt>
    <dgm:pt modelId="{08328C54-2823-4ACC-9F81-EFF2384844C4}" type="pres">
      <dgm:prSet presAssocID="{893AA121-5E18-42A4-89B3-FF69F6DEFB64}" presName="Name37" presStyleLbl="parChTrans1D4" presStyleIdx="5" presStyleCnt="12"/>
      <dgm:spPr/>
    </dgm:pt>
    <dgm:pt modelId="{7C6CFFCB-2E9F-48C0-A6F9-D4EDB6AD9904}" type="pres">
      <dgm:prSet presAssocID="{9281CEC8-D25F-4A33-BCAF-41D560D06112}" presName="hierRoot2" presStyleCnt="0">
        <dgm:presLayoutVars>
          <dgm:hierBranch val="init"/>
        </dgm:presLayoutVars>
      </dgm:prSet>
      <dgm:spPr/>
    </dgm:pt>
    <dgm:pt modelId="{961CCBBA-7922-4EFC-BC6D-0657BBCDC8BF}" type="pres">
      <dgm:prSet presAssocID="{9281CEC8-D25F-4A33-BCAF-41D560D06112}" presName="rootComposite" presStyleCnt="0"/>
      <dgm:spPr/>
    </dgm:pt>
    <dgm:pt modelId="{6EC95EA0-DADD-4F0B-A8E5-3EA6E9D864BD}" type="pres">
      <dgm:prSet presAssocID="{9281CEC8-D25F-4A33-BCAF-41D560D06112}" presName="rootText" presStyleLbl="node4" presStyleIdx="5" presStyleCnt="12">
        <dgm:presLayoutVars>
          <dgm:chPref val="3"/>
        </dgm:presLayoutVars>
      </dgm:prSet>
      <dgm:spPr/>
    </dgm:pt>
    <dgm:pt modelId="{C20A69B8-B8FA-4AFE-BA59-252B6B87C104}" type="pres">
      <dgm:prSet presAssocID="{9281CEC8-D25F-4A33-BCAF-41D560D06112}" presName="rootConnector" presStyleLbl="node4" presStyleIdx="5" presStyleCnt="12"/>
      <dgm:spPr/>
    </dgm:pt>
    <dgm:pt modelId="{61F17E80-D803-4F20-B6BB-17A84024F28B}" type="pres">
      <dgm:prSet presAssocID="{9281CEC8-D25F-4A33-BCAF-41D560D06112}" presName="hierChild4" presStyleCnt="0"/>
      <dgm:spPr/>
    </dgm:pt>
    <dgm:pt modelId="{9C76FBAC-FDA9-41BD-A94C-AC28021A06E6}" type="pres">
      <dgm:prSet presAssocID="{6618A2A9-C821-4F6C-97A8-050C98B08F6D}" presName="Name37" presStyleLbl="parChTrans1D4" presStyleIdx="6" presStyleCnt="12"/>
      <dgm:spPr/>
    </dgm:pt>
    <dgm:pt modelId="{01F3FA76-C0EE-4D91-B947-649F51974865}" type="pres">
      <dgm:prSet presAssocID="{3EBBF7CE-BD3A-4780-8C6B-7E1CF8ADD343}" presName="hierRoot2" presStyleCnt="0">
        <dgm:presLayoutVars>
          <dgm:hierBranch val="init"/>
        </dgm:presLayoutVars>
      </dgm:prSet>
      <dgm:spPr/>
    </dgm:pt>
    <dgm:pt modelId="{21190EF4-86BC-4044-A6B3-EE5F924503A4}" type="pres">
      <dgm:prSet presAssocID="{3EBBF7CE-BD3A-4780-8C6B-7E1CF8ADD343}" presName="rootComposite" presStyleCnt="0"/>
      <dgm:spPr/>
    </dgm:pt>
    <dgm:pt modelId="{2011C99E-5C00-4B10-8DCD-51FC78C666D8}" type="pres">
      <dgm:prSet presAssocID="{3EBBF7CE-BD3A-4780-8C6B-7E1CF8ADD343}" presName="rootText" presStyleLbl="node4" presStyleIdx="6" presStyleCnt="12">
        <dgm:presLayoutVars>
          <dgm:chPref val="3"/>
        </dgm:presLayoutVars>
      </dgm:prSet>
      <dgm:spPr/>
    </dgm:pt>
    <dgm:pt modelId="{36B5C5C1-AB97-4AC1-B9BA-E1996B80B39E}" type="pres">
      <dgm:prSet presAssocID="{3EBBF7CE-BD3A-4780-8C6B-7E1CF8ADD343}" presName="rootConnector" presStyleLbl="node4" presStyleIdx="6" presStyleCnt="12"/>
      <dgm:spPr/>
    </dgm:pt>
    <dgm:pt modelId="{D4C14028-5D8F-41EA-AEE3-68D69E57E28C}" type="pres">
      <dgm:prSet presAssocID="{3EBBF7CE-BD3A-4780-8C6B-7E1CF8ADD343}" presName="hierChild4" presStyleCnt="0"/>
      <dgm:spPr/>
    </dgm:pt>
    <dgm:pt modelId="{7E2F5EB3-B089-4B8F-AF47-E3680117C702}" type="pres">
      <dgm:prSet presAssocID="{3EBBF7CE-BD3A-4780-8C6B-7E1CF8ADD343}" presName="hierChild5" presStyleCnt="0"/>
      <dgm:spPr/>
    </dgm:pt>
    <dgm:pt modelId="{EE3654E3-3838-492C-855B-C2ECD1AEF806}" type="pres">
      <dgm:prSet presAssocID="{01321838-D82C-4B9C-B06B-E4BA5DE40EBC}" presName="Name37" presStyleLbl="parChTrans1D4" presStyleIdx="7" presStyleCnt="12"/>
      <dgm:spPr/>
    </dgm:pt>
    <dgm:pt modelId="{9B4511B7-0F77-41CB-9A10-642F26C23598}" type="pres">
      <dgm:prSet presAssocID="{5317EED5-788E-4A12-AC50-54677C850712}" presName="hierRoot2" presStyleCnt="0">
        <dgm:presLayoutVars>
          <dgm:hierBranch val="init"/>
        </dgm:presLayoutVars>
      </dgm:prSet>
      <dgm:spPr/>
    </dgm:pt>
    <dgm:pt modelId="{3F5C62BD-07B2-4965-AB7F-A56848123A00}" type="pres">
      <dgm:prSet presAssocID="{5317EED5-788E-4A12-AC50-54677C850712}" presName="rootComposite" presStyleCnt="0"/>
      <dgm:spPr/>
    </dgm:pt>
    <dgm:pt modelId="{48D5E44B-8BFD-47E3-BD43-C3E8E9842C17}" type="pres">
      <dgm:prSet presAssocID="{5317EED5-788E-4A12-AC50-54677C850712}" presName="rootText" presStyleLbl="node4" presStyleIdx="7" presStyleCnt="12">
        <dgm:presLayoutVars>
          <dgm:chPref val="3"/>
        </dgm:presLayoutVars>
      </dgm:prSet>
      <dgm:spPr/>
    </dgm:pt>
    <dgm:pt modelId="{DA07CA85-2ADD-4F1A-AC3F-4F17EA280811}" type="pres">
      <dgm:prSet presAssocID="{5317EED5-788E-4A12-AC50-54677C850712}" presName="rootConnector" presStyleLbl="node4" presStyleIdx="7" presStyleCnt="12"/>
      <dgm:spPr/>
    </dgm:pt>
    <dgm:pt modelId="{792ED90F-BB1A-4F59-9893-1BE61F0D989D}" type="pres">
      <dgm:prSet presAssocID="{5317EED5-788E-4A12-AC50-54677C850712}" presName="hierChild4" presStyleCnt="0"/>
      <dgm:spPr/>
    </dgm:pt>
    <dgm:pt modelId="{4707B6E8-2806-4F15-B4A4-7FF5BBFC413D}" type="pres">
      <dgm:prSet presAssocID="{5317EED5-788E-4A12-AC50-54677C850712}" presName="hierChild5" presStyleCnt="0"/>
      <dgm:spPr/>
    </dgm:pt>
    <dgm:pt modelId="{71ED2EBE-1D02-4DEA-A932-1F5740DB3B5C}" type="pres">
      <dgm:prSet presAssocID="{9114E561-A80B-4514-8D69-40D1C14331A4}" presName="Name37" presStyleLbl="parChTrans1D4" presStyleIdx="8" presStyleCnt="12"/>
      <dgm:spPr/>
    </dgm:pt>
    <dgm:pt modelId="{8215D50A-2C5A-4170-9206-75F04B84C697}" type="pres">
      <dgm:prSet presAssocID="{EBEC2368-2664-4503-B20E-51029DFA178E}" presName="hierRoot2" presStyleCnt="0">
        <dgm:presLayoutVars>
          <dgm:hierBranch val="init"/>
        </dgm:presLayoutVars>
      </dgm:prSet>
      <dgm:spPr/>
    </dgm:pt>
    <dgm:pt modelId="{FEBE30E6-0254-4654-9764-387916061BFF}" type="pres">
      <dgm:prSet presAssocID="{EBEC2368-2664-4503-B20E-51029DFA178E}" presName="rootComposite" presStyleCnt="0"/>
      <dgm:spPr/>
    </dgm:pt>
    <dgm:pt modelId="{B308F064-C12D-46FE-BF0C-8F269CDE84EF}" type="pres">
      <dgm:prSet presAssocID="{EBEC2368-2664-4503-B20E-51029DFA178E}" presName="rootText" presStyleLbl="node4" presStyleIdx="8" presStyleCnt="12">
        <dgm:presLayoutVars>
          <dgm:chPref val="3"/>
        </dgm:presLayoutVars>
      </dgm:prSet>
      <dgm:spPr/>
    </dgm:pt>
    <dgm:pt modelId="{11E8EB98-4EB9-4534-B925-73068C78EF17}" type="pres">
      <dgm:prSet presAssocID="{EBEC2368-2664-4503-B20E-51029DFA178E}" presName="rootConnector" presStyleLbl="node4" presStyleIdx="8" presStyleCnt="12"/>
      <dgm:spPr/>
    </dgm:pt>
    <dgm:pt modelId="{F00D1AAE-CE06-4B5C-9759-F55332DA8943}" type="pres">
      <dgm:prSet presAssocID="{EBEC2368-2664-4503-B20E-51029DFA178E}" presName="hierChild4" presStyleCnt="0"/>
      <dgm:spPr/>
    </dgm:pt>
    <dgm:pt modelId="{1FBF0096-6602-4FC2-BC69-7836550CE54C}" type="pres">
      <dgm:prSet presAssocID="{EBEC2368-2664-4503-B20E-51029DFA178E}" presName="hierChild5" presStyleCnt="0"/>
      <dgm:spPr/>
    </dgm:pt>
    <dgm:pt modelId="{C4F6EE37-0A39-466A-A8CF-7EB2DA4A4094}" type="pres">
      <dgm:prSet presAssocID="{2034888C-9428-4CBD-A6DF-8B82FB13AEBB}" presName="Name37" presStyleLbl="parChTrans1D4" presStyleIdx="9" presStyleCnt="12"/>
      <dgm:spPr/>
    </dgm:pt>
    <dgm:pt modelId="{D42E2EDD-8509-4ECC-8C0F-371D31781A5B}" type="pres">
      <dgm:prSet presAssocID="{B84B6978-5F79-49E7-A88F-871EDDBDFE6D}" presName="hierRoot2" presStyleCnt="0">
        <dgm:presLayoutVars>
          <dgm:hierBranch val="init"/>
        </dgm:presLayoutVars>
      </dgm:prSet>
      <dgm:spPr/>
    </dgm:pt>
    <dgm:pt modelId="{E0826C1C-EDC2-4D9D-91DC-BC5CAF0D81A4}" type="pres">
      <dgm:prSet presAssocID="{B84B6978-5F79-49E7-A88F-871EDDBDFE6D}" presName="rootComposite" presStyleCnt="0"/>
      <dgm:spPr/>
    </dgm:pt>
    <dgm:pt modelId="{A3FFF9E9-5A0F-4F00-823C-727A9DEFD2D9}" type="pres">
      <dgm:prSet presAssocID="{B84B6978-5F79-49E7-A88F-871EDDBDFE6D}" presName="rootText" presStyleLbl="node4" presStyleIdx="9" presStyleCnt="12">
        <dgm:presLayoutVars>
          <dgm:chPref val="3"/>
        </dgm:presLayoutVars>
      </dgm:prSet>
      <dgm:spPr/>
    </dgm:pt>
    <dgm:pt modelId="{874043FE-4F39-4E7A-AA08-D540D248C101}" type="pres">
      <dgm:prSet presAssocID="{B84B6978-5F79-49E7-A88F-871EDDBDFE6D}" presName="rootConnector" presStyleLbl="node4" presStyleIdx="9" presStyleCnt="12"/>
      <dgm:spPr/>
    </dgm:pt>
    <dgm:pt modelId="{F30C7504-B223-4E8E-A525-77B86DADE0F2}" type="pres">
      <dgm:prSet presAssocID="{B84B6978-5F79-49E7-A88F-871EDDBDFE6D}" presName="hierChild4" presStyleCnt="0"/>
      <dgm:spPr/>
    </dgm:pt>
    <dgm:pt modelId="{5F6AD0D1-22E2-4071-ABA3-FEBFA831BDF8}" type="pres">
      <dgm:prSet presAssocID="{B84B6978-5F79-49E7-A88F-871EDDBDFE6D}" presName="hierChild5" presStyleCnt="0"/>
      <dgm:spPr/>
    </dgm:pt>
    <dgm:pt modelId="{B6F3FF45-D3D7-42BE-9A04-ECE854BF9E04}" type="pres">
      <dgm:prSet presAssocID="{EF388A71-528A-49D2-BE28-F1ACE2FE3214}" presName="Name37" presStyleLbl="parChTrans1D4" presStyleIdx="10" presStyleCnt="12"/>
      <dgm:spPr/>
    </dgm:pt>
    <dgm:pt modelId="{3443B75B-C60D-48DB-86C2-E12A56019848}" type="pres">
      <dgm:prSet presAssocID="{5FD04269-0991-464C-AD10-4AA5CD81BFD8}" presName="hierRoot2" presStyleCnt="0">
        <dgm:presLayoutVars>
          <dgm:hierBranch val="init"/>
        </dgm:presLayoutVars>
      </dgm:prSet>
      <dgm:spPr/>
    </dgm:pt>
    <dgm:pt modelId="{D1E33B86-F62D-4382-8A6C-FAAF3FD8D861}" type="pres">
      <dgm:prSet presAssocID="{5FD04269-0991-464C-AD10-4AA5CD81BFD8}" presName="rootComposite" presStyleCnt="0"/>
      <dgm:spPr/>
    </dgm:pt>
    <dgm:pt modelId="{BFD92890-2477-498C-A5EB-E3D71007EA4D}" type="pres">
      <dgm:prSet presAssocID="{5FD04269-0991-464C-AD10-4AA5CD81BFD8}" presName="rootText" presStyleLbl="node4" presStyleIdx="10" presStyleCnt="12">
        <dgm:presLayoutVars>
          <dgm:chPref val="3"/>
        </dgm:presLayoutVars>
      </dgm:prSet>
      <dgm:spPr/>
    </dgm:pt>
    <dgm:pt modelId="{061DAE0A-CFA5-4218-B1DC-6458C9BAE3AA}" type="pres">
      <dgm:prSet presAssocID="{5FD04269-0991-464C-AD10-4AA5CD81BFD8}" presName="rootConnector" presStyleLbl="node4" presStyleIdx="10" presStyleCnt="12"/>
      <dgm:spPr/>
    </dgm:pt>
    <dgm:pt modelId="{58AC7B00-2356-495B-928E-E611965F03E9}" type="pres">
      <dgm:prSet presAssocID="{5FD04269-0991-464C-AD10-4AA5CD81BFD8}" presName="hierChild4" presStyleCnt="0"/>
      <dgm:spPr/>
    </dgm:pt>
    <dgm:pt modelId="{EE7D0EFD-610A-4711-8553-483EA93AA3D9}" type="pres">
      <dgm:prSet presAssocID="{5FD04269-0991-464C-AD10-4AA5CD81BFD8}" presName="hierChild5" presStyleCnt="0"/>
      <dgm:spPr/>
    </dgm:pt>
    <dgm:pt modelId="{457A870C-0153-4198-8E6B-DACDC1E9DF84}" type="pres">
      <dgm:prSet presAssocID="{9281CEC8-D25F-4A33-BCAF-41D560D06112}" presName="hierChild5" presStyleCnt="0"/>
      <dgm:spPr/>
    </dgm:pt>
    <dgm:pt modelId="{D065590D-E52D-40B2-9C22-D759AE9E36C0}" type="pres">
      <dgm:prSet presAssocID="{9189290F-E4B9-49C8-A585-674390CC78BE}" presName="Name37" presStyleLbl="parChTrans1D4" presStyleIdx="11" presStyleCnt="12"/>
      <dgm:spPr/>
    </dgm:pt>
    <dgm:pt modelId="{3C14A8B2-A603-4165-8CC0-659F43FAF22D}" type="pres">
      <dgm:prSet presAssocID="{4F76C13E-A099-414D-B10B-DC70549D8372}" presName="hierRoot2" presStyleCnt="0">
        <dgm:presLayoutVars>
          <dgm:hierBranch val="init"/>
        </dgm:presLayoutVars>
      </dgm:prSet>
      <dgm:spPr/>
    </dgm:pt>
    <dgm:pt modelId="{F8880D15-40E5-4BE8-9949-EC64EBE605A9}" type="pres">
      <dgm:prSet presAssocID="{4F76C13E-A099-414D-B10B-DC70549D8372}" presName="rootComposite" presStyleCnt="0"/>
      <dgm:spPr/>
    </dgm:pt>
    <dgm:pt modelId="{7270DDB5-3BE1-4D5F-AA7E-F10C8C0549E9}" type="pres">
      <dgm:prSet presAssocID="{4F76C13E-A099-414D-B10B-DC70549D8372}" presName="rootText" presStyleLbl="node4" presStyleIdx="11" presStyleCnt="12">
        <dgm:presLayoutVars>
          <dgm:chPref val="3"/>
        </dgm:presLayoutVars>
      </dgm:prSet>
      <dgm:spPr/>
    </dgm:pt>
    <dgm:pt modelId="{2CF58133-D71F-4941-B7F7-C25A44F5A944}" type="pres">
      <dgm:prSet presAssocID="{4F76C13E-A099-414D-B10B-DC70549D8372}" presName="rootConnector" presStyleLbl="node4" presStyleIdx="11" presStyleCnt="12"/>
      <dgm:spPr/>
    </dgm:pt>
    <dgm:pt modelId="{39A79B37-BA47-4380-8EFF-935D1329A977}" type="pres">
      <dgm:prSet presAssocID="{4F76C13E-A099-414D-B10B-DC70549D8372}" presName="hierChild4" presStyleCnt="0"/>
      <dgm:spPr/>
    </dgm:pt>
    <dgm:pt modelId="{8BBFB551-A163-4518-B6C1-645333CC358E}" type="pres">
      <dgm:prSet presAssocID="{4F76C13E-A099-414D-B10B-DC70549D8372}" presName="hierChild5" presStyleCnt="0"/>
      <dgm:spPr/>
    </dgm:pt>
    <dgm:pt modelId="{0887F417-87B6-4F13-B68F-AA246711CF5E}" type="pres">
      <dgm:prSet presAssocID="{91FCF554-F365-4A04-8054-2D352B0868AE}" presName="hierChild5" presStyleCnt="0"/>
      <dgm:spPr/>
    </dgm:pt>
    <dgm:pt modelId="{388C300E-44C2-45C4-BCEE-85265D6D2626}" type="pres">
      <dgm:prSet presAssocID="{4EDBDDB8-08F1-4F8E-89A7-92C4AF7C430C}" presName="hierChild5" presStyleCnt="0"/>
      <dgm:spPr/>
    </dgm:pt>
    <dgm:pt modelId="{DB3968FD-8F81-4AC4-9561-DB67FF66E359}" type="pres">
      <dgm:prSet presAssocID="{ADF8050D-A964-47EA-9224-CCD6F328A4A6}" presName="hierChild3" presStyleCnt="0"/>
      <dgm:spPr/>
    </dgm:pt>
  </dgm:ptLst>
  <dgm:cxnLst>
    <dgm:cxn modelId="{B8667004-11B3-42EB-874C-98C426E6F31D}" type="presOf" srcId="{6415D727-648F-4A26-92B4-CAAD24639B18}" destId="{98439B29-A69B-4B8C-B4B8-F2E6E174F258}" srcOrd="1" destOrd="0" presId="urn:microsoft.com/office/officeart/2005/8/layout/orgChart1"/>
    <dgm:cxn modelId="{D7073714-79B0-4F7A-AA16-642DB0C84168}" srcId="{91FCF554-F365-4A04-8054-2D352B0868AE}" destId="{4F76C13E-A099-414D-B10B-DC70549D8372}" srcOrd="1" destOrd="0" parTransId="{9189290F-E4B9-49C8-A585-674390CC78BE}" sibTransId="{9FB9F4B7-5442-461F-B0A0-0B8EFC477206}"/>
    <dgm:cxn modelId="{D2EC6C14-8F71-43E6-B797-396366C3890F}" type="presOf" srcId="{ADF8050D-A964-47EA-9224-CCD6F328A4A6}" destId="{9CBBA352-B595-4FFF-AD9A-64469D5A3C80}" srcOrd="1" destOrd="0" presId="urn:microsoft.com/office/officeart/2005/8/layout/orgChart1"/>
    <dgm:cxn modelId="{584F051C-2AFB-46C5-A99A-3C4DE8BA1E13}" type="presOf" srcId="{9189290F-E4B9-49C8-A585-674390CC78BE}" destId="{D065590D-E52D-40B2-9C22-D759AE9E36C0}" srcOrd="0" destOrd="0" presId="urn:microsoft.com/office/officeart/2005/8/layout/orgChart1"/>
    <dgm:cxn modelId="{9C28E01C-A38C-4203-BAD0-852763459822}" type="presOf" srcId="{91FCF554-F365-4A04-8054-2D352B0868AE}" destId="{5E88A354-57D1-4170-9747-F86653D1B315}" srcOrd="0" destOrd="0" presId="urn:microsoft.com/office/officeart/2005/8/layout/orgChart1"/>
    <dgm:cxn modelId="{40E5D31D-FABF-4E20-8F27-2F65719BF340}" srcId="{4EDBDDB8-08F1-4F8E-89A7-92C4AF7C430C}" destId="{91FCF554-F365-4A04-8054-2D352B0868AE}" srcOrd="1" destOrd="0" parTransId="{A1821605-2692-4DE0-A926-915182BE4B2E}" sibTransId="{EAAFBCFD-29DF-4F85-BDB4-1FF62943A293}"/>
    <dgm:cxn modelId="{69C28C1E-667F-4F47-AB80-E02164A4B438}" srcId="{ADF8050D-A964-47EA-9224-CCD6F328A4A6}" destId="{4EDBDDB8-08F1-4F8E-89A7-92C4AF7C430C}" srcOrd="0" destOrd="0" parTransId="{09313CFE-76D1-4948-AF1A-D3E5DC7A66A8}" sibTransId="{CA7489BD-D434-409A-997A-91F3AB273C5A}"/>
    <dgm:cxn modelId="{B722C41E-0B11-49A6-A3C6-F14D0A5ECF48}" srcId="{C28C79B3-8B54-4A3A-8EDB-88BF4160D741}" destId="{A5F03A17-31BA-4E84-A0C7-FAD9F221A9DF}" srcOrd="2" destOrd="0" parTransId="{4F53BB88-F56A-4A15-B4BF-293716CE39E1}" sibTransId="{7E45472A-3638-4C21-97BB-0F118637D58E}"/>
    <dgm:cxn modelId="{C8153E21-3E88-4B27-B36F-2C7A7F5B74AF}" srcId="{9281CEC8-D25F-4A33-BCAF-41D560D06112}" destId="{3EBBF7CE-BD3A-4780-8C6B-7E1CF8ADD343}" srcOrd="0" destOrd="0" parTransId="{6618A2A9-C821-4F6C-97A8-050C98B08F6D}" sibTransId="{CCA2BDF6-5829-4C1E-8D50-C6381DAA27E0}"/>
    <dgm:cxn modelId="{6A035E24-C4EA-455B-ABD8-6351D0DAEF05}" type="presOf" srcId="{C28C79B3-8B54-4A3A-8EDB-88BF4160D741}" destId="{A49E48FD-46B0-42B1-97A1-B0828E36CDBA}" srcOrd="1" destOrd="0" presId="urn:microsoft.com/office/officeart/2005/8/layout/orgChart1"/>
    <dgm:cxn modelId="{0DE4DA26-8602-4CF5-9E7A-A4FE131B874D}" type="presOf" srcId="{4EDBDDB8-08F1-4F8E-89A7-92C4AF7C430C}" destId="{53AE6613-77A3-4A5E-BE67-338CF46D42BA}" srcOrd="0" destOrd="0" presId="urn:microsoft.com/office/officeart/2005/8/layout/orgChart1"/>
    <dgm:cxn modelId="{5A1D8C2B-5BD3-49DB-91A9-A60F7628670F}" type="presOf" srcId="{B84B6978-5F79-49E7-A88F-871EDDBDFE6D}" destId="{874043FE-4F39-4E7A-AA08-D540D248C101}" srcOrd="1" destOrd="0" presId="urn:microsoft.com/office/officeart/2005/8/layout/orgChart1"/>
    <dgm:cxn modelId="{FFA3382C-ED5D-4801-A7C0-7DD8649777E0}" type="presOf" srcId="{5FD04269-0991-464C-AD10-4AA5CD81BFD8}" destId="{BFD92890-2477-498C-A5EB-E3D71007EA4D}" srcOrd="0" destOrd="0" presId="urn:microsoft.com/office/officeart/2005/8/layout/orgChart1"/>
    <dgm:cxn modelId="{8B24A638-DD9A-4746-A32B-72101420CE11}" type="presOf" srcId="{917B5072-C5CF-40D8-A336-3FC1EFA39DF6}" destId="{AA24DAA9-3D80-4380-B798-E9D1F8D6D88D}" srcOrd="0" destOrd="0" presId="urn:microsoft.com/office/officeart/2005/8/layout/orgChart1"/>
    <dgm:cxn modelId="{1B0C7839-06A6-4DE1-B0FF-FAFC79F75A7F}" srcId="{C28C79B3-8B54-4A3A-8EDB-88BF4160D741}" destId="{6415D727-648F-4A26-92B4-CAAD24639B18}" srcOrd="4" destOrd="0" parTransId="{17F3AFF0-90E1-4EC3-8DF1-B8A568312E97}" sibTransId="{2CB62B69-6F3C-449B-8126-A4769BF23A98}"/>
    <dgm:cxn modelId="{47E4513F-D83D-4CDB-BE0D-854E7A775E22}" type="presOf" srcId="{EF388A71-528A-49D2-BE28-F1ACE2FE3214}" destId="{B6F3FF45-D3D7-42BE-9A04-ECE854BF9E04}" srcOrd="0" destOrd="0" presId="urn:microsoft.com/office/officeart/2005/8/layout/orgChart1"/>
    <dgm:cxn modelId="{EF67E73F-B01C-4E06-82E6-8B266BEBF261}" type="presOf" srcId="{01321838-D82C-4B9C-B06B-E4BA5DE40EBC}" destId="{EE3654E3-3838-492C-855B-C2ECD1AEF806}" srcOrd="0" destOrd="0" presId="urn:microsoft.com/office/officeart/2005/8/layout/orgChart1"/>
    <dgm:cxn modelId="{92F50340-2B59-43D9-BC6B-40DBBCA17D6E}" type="presOf" srcId="{28DB69C8-D131-4982-A883-D9FB5E47ABA6}" destId="{CDCEF37C-0BDE-4EDD-B48C-1AA9CB27A70C}" srcOrd="1" destOrd="0" presId="urn:microsoft.com/office/officeart/2005/8/layout/orgChart1"/>
    <dgm:cxn modelId="{C0E15C5C-349F-45C9-86F6-16247419544B}" type="presOf" srcId="{C28C79B3-8B54-4A3A-8EDB-88BF4160D741}" destId="{FFD6C7DE-9733-4533-A00A-AFA030FB960A}" srcOrd="0" destOrd="0" presId="urn:microsoft.com/office/officeart/2005/8/layout/orgChart1"/>
    <dgm:cxn modelId="{C5169747-12EE-406F-B120-E8C18B728965}" type="presOf" srcId="{A5F03A17-31BA-4E84-A0C7-FAD9F221A9DF}" destId="{95E40326-96C0-4C36-8133-59417BADAE04}" srcOrd="0" destOrd="0" presId="urn:microsoft.com/office/officeart/2005/8/layout/orgChart1"/>
    <dgm:cxn modelId="{6434EE68-0D58-4FFA-B517-C96B6EA98088}" type="presOf" srcId="{5317EED5-788E-4A12-AC50-54677C850712}" destId="{48D5E44B-8BFD-47E3-BD43-C3E8E9842C17}" srcOrd="0" destOrd="0" presId="urn:microsoft.com/office/officeart/2005/8/layout/orgChart1"/>
    <dgm:cxn modelId="{75AC7D49-0F6E-4196-81C3-519670046EB1}" type="presOf" srcId="{3EBBF7CE-BD3A-4780-8C6B-7E1CF8ADD343}" destId="{2011C99E-5C00-4B10-8DCD-51FC78C666D8}" srcOrd="0" destOrd="0" presId="urn:microsoft.com/office/officeart/2005/8/layout/orgChart1"/>
    <dgm:cxn modelId="{786E7A6C-8ACA-40D1-96DC-8474543C4DD8}" type="presOf" srcId="{DFFDD4CE-5894-4019-986E-D568F1DF8ED6}" destId="{E2ADA769-AED3-40D7-93AB-313C8AAB45B4}" srcOrd="0" destOrd="0" presId="urn:microsoft.com/office/officeart/2005/8/layout/orgChart1"/>
    <dgm:cxn modelId="{36BC766E-4688-4490-88A6-E0E6DC5E8501}" srcId="{9281CEC8-D25F-4A33-BCAF-41D560D06112}" destId="{5317EED5-788E-4A12-AC50-54677C850712}" srcOrd="1" destOrd="0" parTransId="{01321838-D82C-4B9C-B06B-E4BA5DE40EBC}" sibTransId="{8AE179D9-B58B-41E3-ACE5-7C06389323AE}"/>
    <dgm:cxn modelId="{F700AE6E-F360-4215-8CB9-22376B47603E}" type="presOf" srcId="{6618A2A9-C821-4F6C-97A8-050C98B08F6D}" destId="{9C76FBAC-FDA9-41BD-A94C-AC28021A06E6}" srcOrd="0" destOrd="0" presId="urn:microsoft.com/office/officeart/2005/8/layout/orgChart1"/>
    <dgm:cxn modelId="{9C90026F-A630-4584-8EFA-FA78400D4A72}" srcId="{9281CEC8-D25F-4A33-BCAF-41D560D06112}" destId="{B84B6978-5F79-49E7-A88F-871EDDBDFE6D}" srcOrd="3" destOrd="0" parTransId="{2034888C-9428-4CBD-A6DF-8B82FB13AEBB}" sibTransId="{D1D9C302-FC54-4981-ACA5-A89A44B90E7A}"/>
    <dgm:cxn modelId="{60AC7051-4EA6-49A3-BA1A-69FED6445917}" type="presOf" srcId="{05A88A00-558D-40B2-B8DA-6B3212FEA827}" destId="{6E02B89F-4AC7-47D9-83FB-5C077FFC6694}" srcOrd="0" destOrd="0" presId="urn:microsoft.com/office/officeart/2005/8/layout/orgChart1"/>
    <dgm:cxn modelId="{26DAE056-DFFB-4D4B-BA4D-28312934F06B}" type="presOf" srcId="{9281CEC8-D25F-4A33-BCAF-41D560D06112}" destId="{6EC95EA0-DADD-4F0B-A8E5-3EA6E9D864BD}" srcOrd="0" destOrd="0" presId="urn:microsoft.com/office/officeart/2005/8/layout/orgChart1"/>
    <dgm:cxn modelId="{61A4A278-69BE-4D68-9B0F-85532582C158}" type="presOf" srcId="{91FCF554-F365-4A04-8054-2D352B0868AE}" destId="{AD9FDE1A-1DE9-4964-A93B-BDC3F5F1FA2E}" srcOrd="1" destOrd="0" presId="urn:microsoft.com/office/officeart/2005/8/layout/orgChart1"/>
    <dgm:cxn modelId="{8F796D5A-1B4E-45C7-8667-8F455306AA28}" type="presOf" srcId="{B84B6978-5F79-49E7-A88F-871EDDBDFE6D}" destId="{A3FFF9E9-5A0F-4F00-823C-727A9DEFD2D9}" srcOrd="0" destOrd="0" presId="urn:microsoft.com/office/officeart/2005/8/layout/orgChart1"/>
    <dgm:cxn modelId="{AFA8725A-B532-46F2-9A17-3D13215304D6}" type="presOf" srcId="{3EBBF7CE-BD3A-4780-8C6B-7E1CF8ADD343}" destId="{36B5C5C1-AB97-4AC1-B9BA-E1996B80B39E}" srcOrd="1" destOrd="0" presId="urn:microsoft.com/office/officeart/2005/8/layout/orgChart1"/>
    <dgm:cxn modelId="{BEB4277B-08A6-4450-89D2-D56DCFAC9E26}" type="presOf" srcId="{28DB69C8-D131-4982-A883-D9FB5E47ABA6}" destId="{C4AD08E3-4213-424C-9DCA-D4AC9899B0CD}" srcOrd="0" destOrd="0" presId="urn:microsoft.com/office/officeart/2005/8/layout/orgChart1"/>
    <dgm:cxn modelId="{33A2987C-16FC-405D-960F-F611767601B4}" srcId="{4EDBDDB8-08F1-4F8E-89A7-92C4AF7C430C}" destId="{C28C79B3-8B54-4A3A-8EDB-88BF4160D741}" srcOrd="0" destOrd="0" parTransId="{890FCD96-4C93-478F-B639-12EE5662C028}" sibTransId="{43995176-4E3B-4A4A-91F2-D5EECA8F22AF}"/>
    <dgm:cxn modelId="{067B3F80-5F8C-4E37-B10B-45D588389E78}" type="presOf" srcId="{C7094ECA-7069-40D6-8D5B-F355318BF007}" destId="{F2645ED1-A1D7-4D6D-BDC7-2297FF3221B7}" srcOrd="1" destOrd="0" presId="urn:microsoft.com/office/officeart/2005/8/layout/orgChart1"/>
    <dgm:cxn modelId="{F1691F82-55C2-4422-AF5F-A3AC4A2DB215}" type="presOf" srcId="{5317EED5-788E-4A12-AC50-54677C850712}" destId="{DA07CA85-2ADD-4F1A-AC3F-4F17EA280811}" srcOrd="1" destOrd="0" presId="urn:microsoft.com/office/officeart/2005/8/layout/orgChart1"/>
    <dgm:cxn modelId="{8A120D8B-F32C-4D89-8C85-54F5D461B175}" type="presOf" srcId="{4F76C13E-A099-414D-B10B-DC70549D8372}" destId="{2CF58133-D71F-4941-B7F7-C25A44F5A944}" srcOrd="1" destOrd="0" presId="urn:microsoft.com/office/officeart/2005/8/layout/orgChart1"/>
    <dgm:cxn modelId="{367E878C-9941-4851-A325-D46A36F37C98}" type="presOf" srcId="{17F3AFF0-90E1-4EC3-8DF1-B8A568312E97}" destId="{3D0208B2-3405-4FD9-B818-47B4795C5BC1}" srcOrd="0" destOrd="0" presId="urn:microsoft.com/office/officeart/2005/8/layout/orgChart1"/>
    <dgm:cxn modelId="{07D48993-0548-42CA-BFA5-A037164CF20F}" type="presOf" srcId="{9114E561-A80B-4514-8D69-40D1C14331A4}" destId="{71ED2EBE-1D02-4DEA-A932-1F5740DB3B5C}" srcOrd="0" destOrd="0" presId="urn:microsoft.com/office/officeart/2005/8/layout/orgChart1"/>
    <dgm:cxn modelId="{3FE15B94-6D51-4E60-97F3-EEABCD378A9F}" type="presOf" srcId="{893AA121-5E18-42A4-89B3-FF69F6DEFB64}" destId="{08328C54-2823-4ACC-9F81-EFF2384844C4}" srcOrd="0" destOrd="0" presId="urn:microsoft.com/office/officeart/2005/8/layout/orgChart1"/>
    <dgm:cxn modelId="{C50FE69D-059E-433A-BD42-77F8A4DBFD0A}" type="presOf" srcId="{4C999FC0-E38C-401D-90E3-DB0915A42CCA}" destId="{A4A59DE7-13F1-4D3F-9CAB-9E0A60805491}" srcOrd="0" destOrd="0" presId="urn:microsoft.com/office/officeart/2005/8/layout/orgChart1"/>
    <dgm:cxn modelId="{E2DBEE9F-A351-4E53-8234-4EFE3DCFFF5D}" srcId="{9281CEC8-D25F-4A33-BCAF-41D560D06112}" destId="{5FD04269-0991-464C-AD10-4AA5CD81BFD8}" srcOrd="4" destOrd="0" parTransId="{EF388A71-528A-49D2-BE28-F1ACE2FE3214}" sibTransId="{632B86B7-DED7-4D5B-9794-A8E22D30093A}"/>
    <dgm:cxn modelId="{B558C9A9-773C-4FE4-B9D5-9F1BEEE37252}" srcId="{91FCF554-F365-4A04-8054-2D352B0868AE}" destId="{9281CEC8-D25F-4A33-BCAF-41D560D06112}" srcOrd="0" destOrd="0" parTransId="{893AA121-5E18-42A4-89B3-FF69F6DEFB64}" sibTransId="{A362BB5C-6EB6-4061-90C9-B867B9ACE504}"/>
    <dgm:cxn modelId="{3EA371AA-A1C2-4142-BBFE-D2F0589B5AE0}" type="presOf" srcId="{2034888C-9428-4CBD-A6DF-8B82FB13AEBB}" destId="{C4F6EE37-0A39-466A-A8CF-7EB2DA4A4094}" srcOrd="0" destOrd="0" presId="urn:microsoft.com/office/officeart/2005/8/layout/orgChart1"/>
    <dgm:cxn modelId="{C562BFAA-47C8-42F1-ACAA-4E5881695CF2}" type="presOf" srcId="{9281CEC8-D25F-4A33-BCAF-41D560D06112}" destId="{C20A69B8-B8FA-4AFE-BA59-252B6B87C104}" srcOrd="1" destOrd="0" presId="urn:microsoft.com/office/officeart/2005/8/layout/orgChart1"/>
    <dgm:cxn modelId="{7ED9A2AF-595C-44E8-937F-E7D13747F3CE}" type="presOf" srcId="{4EDBDDB8-08F1-4F8E-89A7-92C4AF7C430C}" destId="{D4B31AA8-530A-4B52-947E-64E6B2E92821}" srcOrd="1" destOrd="0" presId="urn:microsoft.com/office/officeart/2005/8/layout/orgChart1"/>
    <dgm:cxn modelId="{338F9EB2-1FEA-422F-98FC-DCCE330B7254}" type="presOf" srcId="{EBEC2368-2664-4503-B20E-51029DFA178E}" destId="{11E8EB98-4EB9-4534-B925-73068C78EF17}" srcOrd="1" destOrd="0" presId="urn:microsoft.com/office/officeart/2005/8/layout/orgChart1"/>
    <dgm:cxn modelId="{D46578B3-AEE2-4838-879C-7142BEA9FCCB}" type="presOf" srcId="{890FCD96-4C93-478F-B639-12EE5662C028}" destId="{3BD591DA-F63C-4C4E-84CA-E5B642228B08}" srcOrd="0" destOrd="0" presId="urn:microsoft.com/office/officeart/2005/8/layout/orgChart1"/>
    <dgm:cxn modelId="{A40DF2B3-BDCA-4423-98AF-2E9A018CCDE3}" type="presOf" srcId="{6415D727-648F-4A26-92B4-CAAD24639B18}" destId="{A6DDFC18-9288-4739-84AE-DB0B61ABA528}" srcOrd="0" destOrd="0" presId="urn:microsoft.com/office/officeart/2005/8/layout/orgChart1"/>
    <dgm:cxn modelId="{9095F7B8-4794-47BC-9E51-37BB9BBEF018}" type="presOf" srcId="{4F53BB88-F56A-4A15-B4BF-293716CE39E1}" destId="{2BDA97C8-F57E-4C8B-8302-34AAD28701FF}" srcOrd="0" destOrd="0" presId="urn:microsoft.com/office/officeart/2005/8/layout/orgChart1"/>
    <dgm:cxn modelId="{878BC9BB-8588-434C-B13A-B3D7F05780D8}" type="presOf" srcId="{A1821605-2692-4DE0-A926-915182BE4B2E}" destId="{78D954E7-16DD-4337-8D25-AB73D3D08252}" srcOrd="0" destOrd="0" presId="urn:microsoft.com/office/officeart/2005/8/layout/orgChart1"/>
    <dgm:cxn modelId="{B7441CC6-E76C-4322-9332-C087ADAD0CB5}" srcId="{4C999FC0-E38C-401D-90E3-DB0915A42CCA}" destId="{ADF8050D-A964-47EA-9224-CCD6F328A4A6}" srcOrd="0" destOrd="0" parTransId="{5D4161F0-7CEE-4E13-A16E-0E6B35D8768B}" sibTransId="{1876D2D8-B4C4-4E47-949F-E2F820E4EC5F}"/>
    <dgm:cxn modelId="{D7B5A1C9-E75F-46F4-8204-9D80A100D362}" type="presOf" srcId="{81850EE0-A78D-4F75-809F-AE768267DE04}" destId="{4D45DCBB-90C2-4D18-9228-0D47547F375E}" srcOrd="0" destOrd="0" presId="urn:microsoft.com/office/officeart/2005/8/layout/orgChart1"/>
    <dgm:cxn modelId="{FE756BCB-0337-443A-8861-F5FA023FEFEF}" type="presOf" srcId="{EBEC2368-2664-4503-B20E-51029DFA178E}" destId="{B308F064-C12D-46FE-BF0C-8F269CDE84EF}" srcOrd="0" destOrd="0" presId="urn:microsoft.com/office/officeart/2005/8/layout/orgChart1"/>
    <dgm:cxn modelId="{BFA521CD-2E75-43CB-9E3B-0FCA908B0769}" type="presOf" srcId="{ADF8050D-A964-47EA-9224-CCD6F328A4A6}" destId="{E55427E6-B3B3-4429-BE5E-28223557D6E3}" srcOrd="0" destOrd="0" presId="urn:microsoft.com/office/officeart/2005/8/layout/orgChart1"/>
    <dgm:cxn modelId="{2CBEAAE0-76C3-456B-B424-065D09217BF3}" type="presOf" srcId="{4F76C13E-A099-414D-B10B-DC70549D8372}" destId="{7270DDB5-3BE1-4D5F-AA7E-F10C8C0549E9}" srcOrd="0" destOrd="0" presId="urn:microsoft.com/office/officeart/2005/8/layout/orgChart1"/>
    <dgm:cxn modelId="{F98AC0E6-5B38-4934-9BCF-9BDA90D621C9}" type="presOf" srcId="{C7094ECA-7069-40D6-8D5B-F355318BF007}" destId="{547C3F57-7EA3-429F-876D-F7131C9D97F4}" srcOrd="0" destOrd="0" presId="urn:microsoft.com/office/officeart/2005/8/layout/orgChart1"/>
    <dgm:cxn modelId="{0C2035E7-FD51-40FC-BB51-65042F533099}" srcId="{9281CEC8-D25F-4A33-BCAF-41D560D06112}" destId="{EBEC2368-2664-4503-B20E-51029DFA178E}" srcOrd="2" destOrd="0" parTransId="{9114E561-A80B-4514-8D69-40D1C14331A4}" sibTransId="{EB50854F-1574-4561-803F-72BF5741110F}"/>
    <dgm:cxn modelId="{5D236CEA-B6BD-4F67-ABEB-D6DC53BC5113}" type="presOf" srcId="{A5F03A17-31BA-4E84-A0C7-FAD9F221A9DF}" destId="{E6DC695D-24CD-4979-A49B-72025CC30ED5}" srcOrd="1" destOrd="0" presId="urn:microsoft.com/office/officeart/2005/8/layout/orgChart1"/>
    <dgm:cxn modelId="{FE7595EC-BEE2-4B1C-863D-0DB62F1093DC}" srcId="{C28C79B3-8B54-4A3A-8EDB-88BF4160D741}" destId="{28DB69C8-D131-4982-A883-D9FB5E47ABA6}" srcOrd="0" destOrd="0" parTransId="{DFFDD4CE-5894-4019-986E-D568F1DF8ED6}" sibTransId="{6EC199CC-29B5-4DC3-A98A-AABCDFD0C7FF}"/>
    <dgm:cxn modelId="{F09BACED-8086-4799-9AA1-EABFF627314F}" srcId="{C28C79B3-8B54-4A3A-8EDB-88BF4160D741}" destId="{05A88A00-558D-40B2-B8DA-6B3212FEA827}" srcOrd="3" destOrd="0" parTransId="{917B5072-C5CF-40D8-A336-3FC1EFA39DF6}" sibTransId="{C3F295BF-B68D-4CA7-B4B3-7E3E45F8F2C7}"/>
    <dgm:cxn modelId="{B7D3C6EE-2750-4742-99CA-5850B978D9E5}" srcId="{C28C79B3-8B54-4A3A-8EDB-88BF4160D741}" destId="{C7094ECA-7069-40D6-8D5B-F355318BF007}" srcOrd="1" destOrd="0" parTransId="{81850EE0-A78D-4F75-809F-AE768267DE04}" sibTransId="{4084D07F-6AA7-4422-B916-BEF6C83568D6}"/>
    <dgm:cxn modelId="{E511DAF0-6368-494D-B4C4-94DF7743ADC9}" type="presOf" srcId="{05A88A00-558D-40B2-B8DA-6B3212FEA827}" destId="{26A3E8B7-9AFA-4346-99C1-A5F248D85F87}" srcOrd="1" destOrd="0" presId="urn:microsoft.com/office/officeart/2005/8/layout/orgChart1"/>
    <dgm:cxn modelId="{62D414FB-A63C-444C-8E13-58678F2D9CC3}" type="presOf" srcId="{09313CFE-76D1-4948-AF1A-D3E5DC7A66A8}" destId="{FF424041-B855-449A-9026-62F4CBA6A080}" srcOrd="0" destOrd="0" presId="urn:microsoft.com/office/officeart/2005/8/layout/orgChart1"/>
    <dgm:cxn modelId="{859F0CFC-339A-486E-941A-CC3937E0C7C7}" type="presOf" srcId="{5FD04269-0991-464C-AD10-4AA5CD81BFD8}" destId="{061DAE0A-CFA5-4218-B1DC-6458C9BAE3AA}" srcOrd="1" destOrd="0" presId="urn:microsoft.com/office/officeart/2005/8/layout/orgChart1"/>
    <dgm:cxn modelId="{A3FB8B7C-D88C-42AF-9C53-0E8E14BA6871}" type="presParOf" srcId="{A4A59DE7-13F1-4D3F-9CAB-9E0A60805491}" destId="{3164DE01-8C2F-4191-BD29-2397BD4BFC73}" srcOrd="0" destOrd="0" presId="urn:microsoft.com/office/officeart/2005/8/layout/orgChart1"/>
    <dgm:cxn modelId="{F6632BB6-0BF7-448F-8FE8-E1A8BFA8BE4B}" type="presParOf" srcId="{3164DE01-8C2F-4191-BD29-2397BD4BFC73}" destId="{9D4CDBEC-074E-4BEA-A2EC-0D0F33551E13}" srcOrd="0" destOrd="0" presId="urn:microsoft.com/office/officeart/2005/8/layout/orgChart1"/>
    <dgm:cxn modelId="{5BD44070-C8CA-4185-A516-8D58C6EE7564}" type="presParOf" srcId="{9D4CDBEC-074E-4BEA-A2EC-0D0F33551E13}" destId="{E55427E6-B3B3-4429-BE5E-28223557D6E3}" srcOrd="0" destOrd="0" presId="urn:microsoft.com/office/officeart/2005/8/layout/orgChart1"/>
    <dgm:cxn modelId="{8AB4C960-D149-4454-BA35-94BD9C874D75}" type="presParOf" srcId="{9D4CDBEC-074E-4BEA-A2EC-0D0F33551E13}" destId="{9CBBA352-B595-4FFF-AD9A-64469D5A3C80}" srcOrd="1" destOrd="0" presId="urn:microsoft.com/office/officeart/2005/8/layout/orgChart1"/>
    <dgm:cxn modelId="{05491D7D-EDD9-41B1-8F88-6D1544065254}" type="presParOf" srcId="{3164DE01-8C2F-4191-BD29-2397BD4BFC73}" destId="{B5ADD536-E33A-4521-94FE-2BC3AF680A6B}" srcOrd="1" destOrd="0" presId="urn:microsoft.com/office/officeart/2005/8/layout/orgChart1"/>
    <dgm:cxn modelId="{2922E956-11F8-49A7-94C2-AB80BAF55DD6}" type="presParOf" srcId="{B5ADD536-E33A-4521-94FE-2BC3AF680A6B}" destId="{FF424041-B855-449A-9026-62F4CBA6A080}" srcOrd="0" destOrd="0" presId="urn:microsoft.com/office/officeart/2005/8/layout/orgChart1"/>
    <dgm:cxn modelId="{269A273F-619A-41DF-94F1-6AF0728F1AD5}" type="presParOf" srcId="{B5ADD536-E33A-4521-94FE-2BC3AF680A6B}" destId="{32A80ECA-8E1D-4A7D-9664-846B837F3CDA}" srcOrd="1" destOrd="0" presId="urn:microsoft.com/office/officeart/2005/8/layout/orgChart1"/>
    <dgm:cxn modelId="{471A29D6-8086-4CCF-A382-CEE974C6EBBC}" type="presParOf" srcId="{32A80ECA-8E1D-4A7D-9664-846B837F3CDA}" destId="{FCBDA55E-388C-40E9-89A0-4EA3A1F20C3C}" srcOrd="0" destOrd="0" presId="urn:microsoft.com/office/officeart/2005/8/layout/orgChart1"/>
    <dgm:cxn modelId="{A823DE6E-F8B7-483F-8A76-E9037D11AE9C}" type="presParOf" srcId="{FCBDA55E-388C-40E9-89A0-4EA3A1F20C3C}" destId="{53AE6613-77A3-4A5E-BE67-338CF46D42BA}" srcOrd="0" destOrd="0" presId="urn:microsoft.com/office/officeart/2005/8/layout/orgChart1"/>
    <dgm:cxn modelId="{D63C2AE9-30DA-4F83-A46D-9D0B1E99EBEF}" type="presParOf" srcId="{FCBDA55E-388C-40E9-89A0-4EA3A1F20C3C}" destId="{D4B31AA8-530A-4B52-947E-64E6B2E92821}" srcOrd="1" destOrd="0" presId="urn:microsoft.com/office/officeart/2005/8/layout/orgChart1"/>
    <dgm:cxn modelId="{05330970-45F2-4614-93E7-D5A9E7FC1CE4}" type="presParOf" srcId="{32A80ECA-8E1D-4A7D-9664-846B837F3CDA}" destId="{1DA10E1F-F10D-49B6-A6D2-62C78879776B}" srcOrd="1" destOrd="0" presId="urn:microsoft.com/office/officeart/2005/8/layout/orgChart1"/>
    <dgm:cxn modelId="{828E3770-E0C7-4ACA-B4DE-BD0515845572}" type="presParOf" srcId="{1DA10E1F-F10D-49B6-A6D2-62C78879776B}" destId="{3BD591DA-F63C-4C4E-84CA-E5B642228B08}" srcOrd="0" destOrd="0" presId="urn:microsoft.com/office/officeart/2005/8/layout/orgChart1"/>
    <dgm:cxn modelId="{F972E8CE-E570-4B07-B163-24138866DE7B}" type="presParOf" srcId="{1DA10E1F-F10D-49B6-A6D2-62C78879776B}" destId="{D126CBDA-0122-417C-B83C-4F33E7CBAD8B}" srcOrd="1" destOrd="0" presId="urn:microsoft.com/office/officeart/2005/8/layout/orgChart1"/>
    <dgm:cxn modelId="{D8C0F45C-643E-4C05-B583-0AD9ABB8A75B}" type="presParOf" srcId="{D126CBDA-0122-417C-B83C-4F33E7CBAD8B}" destId="{346F9DC2-7928-4F31-B0AA-5EB958332E62}" srcOrd="0" destOrd="0" presId="urn:microsoft.com/office/officeart/2005/8/layout/orgChart1"/>
    <dgm:cxn modelId="{2D1FF1C0-48F0-4AC3-ADBD-7A354EB4F1FB}" type="presParOf" srcId="{346F9DC2-7928-4F31-B0AA-5EB958332E62}" destId="{FFD6C7DE-9733-4533-A00A-AFA030FB960A}" srcOrd="0" destOrd="0" presId="urn:microsoft.com/office/officeart/2005/8/layout/orgChart1"/>
    <dgm:cxn modelId="{EFCB69CD-D6C1-40E7-8D5F-CC74D858734A}" type="presParOf" srcId="{346F9DC2-7928-4F31-B0AA-5EB958332E62}" destId="{A49E48FD-46B0-42B1-97A1-B0828E36CDBA}" srcOrd="1" destOrd="0" presId="urn:microsoft.com/office/officeart/2005/8/layout/orgChart1"/>
    <dgm:cxn modelId="{3EF2BC64-2B8D-4B62-B27F-B762DD1DBB3B}" type="presParOf" srcId="{D126CBDA-0122-417C-B83C-4F33E7CBAD8B}" destId="{5BEEBD88-741A-47FF-A8C7-25CABC9A0392}" srcOrd="1" destOrd="0" presId="urn:microsoft.com/office/officeart/2005/8/layout/orgChart1"/>
    <dgm:cxn modelId="{07690575-841B-41AA-A3E9-F54E8C60C62A}" type="presParOf" srcId="{5BEEBD88-741A-47FF-A8C7-25CABC9A0392}" destId="{E2ADA769-AED3-40D7-93AB-313C8AAB45B4}" srcOrd="0" destOrd="0" presId="urn:microsoft.com/office/officeart/2005/8/layout/orgChart1"/>
    <dgm:cxn modelId="{42F3C8FA-9875-4C59-8D6B-CC789AD7CFF9}" type="presParOf" srcId="{5BEEBD88-741A-47FF-A8C7-25CABC9A0392}" destId="{4560DAF7-101C-427E-8B42-69A733F09E8E}" srcOrd="1" destOrd="0" presId="urn:microsoft.com/office/officeart/2005/8/layout/orgChart1"/>
    <dgm:cxn modelId="{33C0A7ED-C252-4E5B-926E-A138F70C47A4}" type="presParOf" srcId="{4560DAF7-101C-427E-8B42-69A733F09E8E}" destId="{5BE7A667-56D1-4AC5-BC0E-B9BD6A91ACFB}" srcOrd="0" destOrd="0" presId="urn:microsoft.com/office/officeart/2005/8/layout/orgChart1"/>
    <dgm:cxn modelId="{60162F45-E894-4E0F-93FE-70F03723B629}" type="presParOf" srcId="{5BE7A667-56D1-4AC5-BC0E-B9BD6A91ACFB}" destId="{C4AD08E3-4213-424C-9DCA-D4AC9899B0CD}" srcOrd="0" destOrd="0" presId="urn:microsoft.com/office/officeart/2005/8/layout/orgChart1"/>
    <dgm:cxn modelId="{F8BA2298-4BEC-4874-91CD-8DF712F448CE}" type="presParOf" srcId="{5BE7A667-56D1-4AC5-BC0E-B9BD6A91ACFB}" destId="{CDCEF37C-0BDE-4EDD-B48C-1AA9CB27A70C}" srcOrd="1" destOrd="0" presId="urn:microsoft.com/office/officeart/2005/8/layout/orgChart1"/>
    <dgm:cxn modelId="{1117C301-8970-4366-BAB3-AFA8235DCDF0}" type="presParOf" srcId="{4560DAF7-101C-427E-8B42-69A733F09E8E}" destId="{2314B8C3-4306-4779-8841-74056327AB88}" srcOrd="1" destOrd="0" presId="urn:microsoft.com/office/officeart/2005/8/layout/orgChart1"/>
    <dgm:cxn modelId="{201DBF69-45E5-474D-8185-21A349180F79}" type="presParOf" srcId="{4560DAF7-101C-427E-8B42-69A733F09E8E}" destId="{5353787C-180D-41BD-A674-46F9BE2EE615}" srcOrd="2" destOrd="0" presId="urn:microsoft.com/office/officeart/2005/8/layout/orgChart1"/>
    <dgm:cxn modelId="{20EE53F2-11E9-4D78-9014-BB0960392DC9}" type="presParOf" srcId="{5BEEBD88-741A-47FF-A8C7-25CABC9A0392}" destId="{4D45DCBB-90C2-4D18-9228-0D47547F375E}" srcOrd="2" destOrd="0" presId="urn:microsoft.com/office/officeart/2005/8/layout/orgChart1"/>
    <dgm:cxn modelId="{B92FC7F4-4A74-4D68-B23A-930DCFF48582}" type="presParOf" srcId="{5BEEBD88-741A-47FF-A8C7-25CABC9A0392}" destId="{56A3BEE7-B1F9-4265-8E07-3554C27ED2C1}" srcOrd="3" destOrd="0" presId="urn:microsoft.com/office/officeart/2005/8/layout/orgChart1"/>
    <dgm:cxn modelId="{B4EE3966-6D4D-4F26-8257-9FEC47386369}" type="presParOf" srcId="{56A3BEE7-B1F9-4265-8E07-3554C27ED2C1}" destId="{718043AB-89D9-44C5-A5C3-A8A9A9F39648}" srcOrd="0" destOrd="0" presId="urn:microsoft.com/office/officeart/2005/8/layout/orgChart1"/>
    <dgm:cxn modelId="{93DC9F23-9569-4CA3-8757-E2BCEE549B1D}" type="presParOf" srcId="{718043AB-89D9-44C5-A5C3-A8A9A9F39648}" destId="{547C3F57-7EA3-429F-876D-F7131C9D97F4}" srcOrd="0" destOrd="0" presId="urn:microsoft.com/office/officeart/2005/8/layout/orgChart1"/>
    <dgm:cxn modelId="{E4764AAD-68DC-4D91-9DD8-0F7F9D118446}" type="presParOf" srcId="{718043AB-89D9-44C5-A5C3-A8A9A9F39648}" destId="{F2645ED1-A1D7-4D6D-BDC7-2297FF3221B7}" srcOrd="1" destOrd="0" presId="urn:microsoft.com/office/officeart/2005/8/layout/orgChart1"/>
    <dgm:cxn modelId="{81D6EAC5-1247-4F9D-B7F3-F5C7A5118DF8}" type="presParOf" srcId="{56A3BEE7-B1F9-4265-8E07-3554C27ED2C1}" destId="{DEA1D0A1-A048-4B19-A55F-562FEB4910E8}" srcOrd="1" destOrd="0" presId="urn:microsoft.com/office/officeart/2005/8/layout/orgChart1"/>
    <dgm:cxn modelId="{545C19D2-7CC7-4ACA-AED9-CD7735E51904}" type="presParOf" srcId="{56A3BEE7-B1F9-4265-8E07-3554C27ED2C1}" destId="{4CB7E118-8B09-40FE-9FF1-3DDE0DCB6BAF}" srcOrd="2" destOrd="0" presId="urn:microsoft.com/office/officeart/2005/8/layout/orgChart1"/>
    <dgm:cxn modelId="{8C8A09D1-2C85-455E-AAE6-32A8C178BEAF}" type="presParOf" srcId="{5BEEBD88-741A-47FF-A8C7-25CABC9A0392}" destId="{2BDA97C8-F57E-4C8B-8302-34AAD28701FF}" srcOrd="4" destOrd="0" presId="urn:microsoft.com/office/officeart/2005/8/layout/orgChart1"/>
    <dgm:cxn modelId="{293ADAE2-3BFF-4DC0-AA44-ED7398009EF1}" type="presParOf" srcId="{5BEEBD88-741A-47FF-A8C7-25CABC9A0392}" destId="{822D4817-DA0C-477E-881D-72EFD49D41DE}" srcOrd="5" destOrd="0" presId="urn:microsoft.com/office/officeart/2005/8/layout/orgChart1"/>
    <dgm:cxn modelId="{32AF2FE9-0E79-430D-85BB-57FDEBF6CD1D}" type="presParOf" srcId="{822D4817-DA0C-477E-881D-72EFD49D41DE}" destId="{5F2506E3-F638-4C76-BD6B-5BD512EFAB8A}" srcOrd="0" destOrd="0" presId="urn:microsoft.com/office/officeart/2005/8/layout/orgChart1"/>
    <dgm:cxn modelId="{C1419216-8C90-4A55-951D-D012D885FAA0}" type="presParOf" srcId="{5F2506E3-F638-4C76-BD6B-5BD512EFAB8A}" destId="{95E40326-96C0-4C36-8133-59417BADAE04}" srcOrd="0" destOrd="0" presId="urn:microsoft.com/office/officeart/2005/8/layout/orgChart1"/>
    <dgm:cxn modelId="{CFD707D0-79E5-4B25-874B-7D8884F927A8}" type="presParOf" srcId="{5F2506E3-F638-4C76-BD6B-5BD512EFAB8A}" destId="{E6DC695D-24CD-4979-A49B-72025CC30ED5}" srcOrd="1" destOrd="0" presId="urn:microsoft.com/office/officeart/2005/8/layout/orgChart1"/>
    <dgm:cxn modelId="{1645CC11-3252-4899-A7CF-7922289B470B}" type="presParOf" srcId="{822D4817-DA0C-477E-881D-72EFD49D41DE}" destId="{B1B9DDA6-2B06-4993-9BB2-CDC0FC2990DD}" srcOrd="1" destOrd="0" presId="urn:microsoft.com/office/officeart/2005/8/layout/orgChart1"/>
    <dgm:cxn modelId="{B38AD10F-A52F-4DB9-97EF-5DD04130DC28}" type="presParOf" srcId="{822D4817-DA0C-477E-881D-72EFD49D41DE}" destId="{BD35FF2F-A898-400E-AA9C-A46C16DC2B41}" srcOrd="2" destOrd="0" presId="urn:microsoft.com/office/officeart/2005/8/layout/orgChart1"/>
    <dgm:cxn modelId="{7B407D53-376C-4745-A9C4-E5470F95146D}" type="presParOf" srcId="{5BEEBD88-741A-47FF-A8C7-25CABC9A0392}" destId="{AA24DAA9-3D80-4380-B798-E9D1F8D6D88D}" srcOrd="6" destOrd="0" presId="urn:microsoft.com/office/officeart/2005/8/layout/orgChart1"/>
    <dgm:cxn modelId="{74F547F6-3B62-4EC5-AF9D-E101332356CC}" type="presParOf" srcId="{5BEEBD88-741A-47FF-A8C7-25CABC9A0392}" destId="{CFDFD9B9-8611-49B8-B15C-A93443A0C778}" srcOrd="7" destOrd="0" presId="urn:microsoft.com/office/officeart/2005/8/layout/orgChart1"/>
    <dgm:cxn modelId="{C31A81F9-C2B3-4DF7-91D8-E442F5940CA0}" type="presParOf" srcId="{CFDFD9B9-8611-49B8-B15C-A93443A0C778}" destId="{DDAFA579-CCF8-4A05-BFB6-1CB1E6DEA2BF}" srcOrd="0" destOrd="0" presId="urn:microsoft.com/office/officeart/2005/8/layout/orgChart1"/>
    <dgm:cxn modelId="{82A9CAFA-A121-484A-B1CF-07F17905B6BA}" type="presParOf" srcId="{DDAFA579-CCF8-4A05-BFB6-1CB1E6DEA2BF}" destId="{6E02B89F-4AC7-47D9-83FB-5C077FFC6694}" srcOrd="0" destOrd="0" presId="urn:microsoft.com/office/officeart/2005/8/layout/orgChart1"/>
    <dgm:cxn modelId="{74CFDF67-6F5D-4C21-A3C5-CF67DF21130F}" type="presParOf" srcId="{DDAFA579-CCF8-4A05-BFB6-1CB1E6DEA2BF}" destId="{26A3E8B7-9AFA-4346-99C1-A5F248D85F87}" srcOrd="1" destOrd="0" presId="urn:microsoft.com/office/officeart/2005/8/layout/orgChart1"/>
    <dgm:cxn modelId="{9812A2B7-E066-4F7D-8B93-782E0F989681}" type="presParOf" srcId="{CFDFD9B9-8611-49B8-B15C-A93443A0C778}" destId="{EF517FEB-A621-4B29-AFB2-25521622C253}" srcOrd="1" destOrd="0" presId="urn:microsoft.com/office/officeart/2005/8/layout/orgChart1"/>
    <dgm:cxn modelId="{5DD029B6-7A19-45C3-B0AC-F26481FF424F}" type="presParOf" srcId="{CFDFD9B9-8611-49B8-B15C-A93443A0C778}" destId="{22040787-C189-44A2-A603-1AC624F7A180}" srcOrd="2" destOrd="0" presId="urn:microsoft.com/office/officeart/2005/8/layout/orgChart1"/>
    <dgm:cxn modelId="{61F0DE9E-1E42-43CC-BC40-D9D33425092F}" type="presParOf" srcId="{5BEEBD88-741A-47FF-A8C7-25CABC9A0392}" destId="{3D0208B2-3405-4FD9-B818-47B4795C5BC1}" srcOrd="8" destOrd="0" presId="urn:microsoft.com/office/officeart/2005/8/layout/orgChart1"/>
    <dgm:cxn modelId="{7875D4B7-9A37-4DA0-844E-8206D0E59A10}" type="presParOf" srcId="{5BEEBD88-741A-47FF-A8C7-25CABC9A0392}" destId="{1861AE53-705B-4475-A3F2-D6F531256E0D}" srcOrd="9" destOrd="0" presId="urn:microsoft.com/office/officeart/2005/8/layout/orgChart1"/>
    <dgm:cxn modelId="{15FE0B6D-831C-45A6-8C88-4F5C6FC27656}" type="presParOf" srcId="{1861AE53-705B-4475-A3F2-D6F531256E0D}" destId="{F11D7646-F27A-4AAB-AAB9-1C838E1DA304}" srcOrd="0" destOrd="0" presId="urn:microsoft.com/office/officeart/2005/8/layout/orgChart1"/>
    <dgm:cxn modelId="{EBE2A9DB-27B6-4BD7-BC3F-0A508DD40378}" type="presParOf" srcId="{F11D7646-F27A-4AAB-AAB9-1C838E1DA304}" destId="{A6DDFC18-9288-4739-84AE-DB0B61ABA528}" srcOrd="0" destOrd="0" presId="urn:microsoft.com/office/officeart/2005/8/layout/orgChart1"/>
    <dgm:cxn modelId="{683E732D-1816-4C84-9259-750E8C58E1FB}" type="presParOf" srcId="{F11D7646-F27A-4AAB-AAB9-1C838E1DA304}" destId="{98439B29-A69B-4B8C-B4B8-F2E6E174F258}" srcOrd="1" destOrd="0" presId="urn:microsoft.com/office/officeart/2005/8/layout/orgChart1"/>
    <dgm:cxn modelId="{1A702ADB-0201-4402-9489-48CCC4446517}" type="presParOf" srcId="{1861AE53-705B-4475-A3F2-D6F531256E0D}" destId="{98B60DCF-B526-480F-93AE-29D7EDE3622C}" srcOrd="1" destOrd="0" presId="urn:microsoft.com/office/officeart/2005/8/layout/orgChart1"/>
    <dgm:cxn modelId="{1BEB0C03-4421-40C2-8C9E-2EBEDFED9719}" type="presParOf" srcId="{1861AE53-705B-4475-A3F2-D6F531256E0D}" destId="{C2265786-61A8-478B-8055-77630C6215C0}" srcOrd="2" destOrd="0" presId="urn:microsoft.com/office/officeart/2005/8/layout/orgChart1"/>
    <dgm:cxn modelId="{3CF5A788-49F4-4BC6-8C30-B8704C7F518A}" type="presParOf" srcId="{D126CBDA-0122-417C-B83C-4F33E7CBAD8B}" destId="{3B1E1383-3140-453C-89F2-486C87591EDB}" srcOrd="2" destOrd="0" presId="urn:microsoft.com/office/officeart/2005/8/layout/orgChart1"/>
    <dgm:cxn modelId="{ED23B189-4AA6-429E-8252-E7F1C46D2E87}" type="presParOf" srcId="{1DA10E1F-F10D-49B6-A6D2-62C78879776B}" destId="{78D954E7-16DD-4337-8D25-AB73D3D08252}" srcOrd="2" destOrd="0" presId="urn:microsoft.com/office/officeart/2005/8/layout/orgChart1"/>
    <dgm:cxn modelId="{7B6FAD16-5E29-4531-9005-023373D8434C}" type="presParOf" srcId="{1DA10E1F-F10D-49B6-A6D2-62C78879776B}" destId="{636BA507-DC39-478C-B17E-9D3F6FA3F808}" srcOrd="3" destOrd="0" presId="urn:microsoft.com/office/officeart/2005/8/layout/orgChart1"/>
    <dgm:cxn modelId="{1D95CCAA-1EE2-44DE-B179-DFFB4448CC2A}" type="presParOf" srcId="{636BA507-DC39-478C-B17E-9D3F6FA3F808}" destId="{55526D2D-59CE-4B28-88C5-81E10E050661}" srcOrd="0" destOrd="0" presId="urn:microsoft.com/office/officeart/2005/8/layout/orgChart1"/>
    <dgm:cxn modelId="{D34DF679-080B-49A2-A23D-AA91AC9AE368}" type="presParOf" srcId="{55526D2D-59CE-4B28-88C5-81E10E050661}" destId="{5E88A354-57D1-4170-9747-F86653D1B315}" srcOrd="0" destOrd="0" presId="urn:microsoft.com/office/officeart/2005/8/layout/orgChart1"/>
    <dgm:cxn modelId="{0D95F6DD-B805-49B5-AE73-17680248812B}" type="presParOf" srcId="{55526D2D-59CE-4B28-88C5-81E10E050661}" destId="{AD9FDE1A-1DE9-4964-A93B-BDC3F5F1FA2E}" srcOrd="1" destOrd="0" presId="urn:microsoft.com/office/officeart/2005/8/layout/orgChart1"/>
    <dgm:cxn modelId="{C24E3B87-A87D-4093-A151-7973C21420FB}" type="presParOf" srcId="{636BA507-DC39-478C-B17E-9D3F6FA3F808}" destId="{D9E4B00C-BD83-4A91-B593-453743A6C80E}" srcOrd="1" destOrd="0" presId="urn:microsoft.com/office/officeart/2005/8/layout/orgChart1"/>
    <dgm:cxn modelId="{21B14CF2-9187-4C74-B062-B277F532AD0F}" type="presParOf" srcId="{D9E4B00C-BD83-4A91-B593-453743A6C80E}" destId="{08328C54-2823-4ACC-9F81-EFF2384844C4}" srcOrd="0" destOrd="0" presId="urn:microsoft.com/office/officeart/2005/8/layout/orgChart1"/>
    <dgm:cxn modelId="{100B8CF7-565E-463F-AD18-214F9193324C}" type="presParOf" srcId="{D9E4B00C-BD83-4A91-B593-453743A6C80E}" destId="{7C6CFFCB-2E9F-48C0-A6F9-D4EDB6AD9904}" srcOrd="1" destOrd="0" presId="urn:microsoft.com/office/officeart/2005/8/layout/orgChart1"/>
    <dgm:cxn modelId="{D756A569-68B3-40AD-B8D2-9370CBC77728}" type="presParOf" srcId="{7C6CFFCB-2E9F-48C0-A6F9-D4EDB6AD9904}" destId="{961CCBBA-7922-4EFC-BC6D-0657BBCDC8BF}" srcOrd="0" destOrd="0" presId="urn:microsoft.com/office/officeart/2005/8/layout/orgChart1"/>
    <dgm:cxn modelId="{94967930-98C1-4D32-9809-96D8208F202C}" type="presParOf" srcId="{961CCBBA-7922-4EFC-BC6D-0657BBCDC8BF}" destId="{6EC95EA0-DADD-4F0B-A8E5-3EA6E9D864BD}" srcOrd="0" destOrd="0" presId="urn:microsoft.com/office/officeart/2005/8/layout/orgChart1"/>
    <dgm:cxn modelId="{51266634-E65E-4416-9808-9BEA0021BA07}" type="presParOf" srcId="{961CCBBA-7922-4EFC-BC6D-0657BBCDC8BF}" destId="{C20A69B8-B8FA-4AFE-BA59-252B6B87C104}" srcOrd="1" destOrd="0" presId="urn:microsoft.com/office/officeart/2005/8/layout/orgChart1"/>
    <dgm:cxn modelId="{36507DE4-37C2-4867-8059-4199AF2F60A6}" type="presParOf" srcId="{7C6CFFCB-2E9F-48C0-A6F9-D4EDB6AD9904}" destId="{61F17E80-D803-4F20-B6BB-17A84024F28B}" srcOrd="1" destOrd="0" presId="urn:microsoft.com/office/officeart/2005/8/layout/orgChart1"/>
    <dgm:cxn modelId="{4946FE61-748D-42BA-ACB0-7D3C88D76B4F}" type="presParOf" srcId="{61F17E80-D803-4F20-B6BB-17A84024F28B}" destId="{9C76FBAC-FDA9-41BD-A94C-AC28021A06E6}" srcOrd="0" destOrd="0" presId="urn:microsoft.com/office/officeart/2005/8/layout/orgChart1"/>
    <dgm:cxn modelId="{5E8A3E5B-DFA1-4F2E-987B-6DFB7F9D4219}" type="presParOf" srcId="{61F17E80-D803-4F20-B6BB-17A84024F28B}" destId="{01F3FA76-C0EE-4D91-B947-649F51974865}" srcOrd="1" destOrd="0" presId="urn:microsoft.com/office/officeart/2005/8/layout/orgChart1"/>
    <dgm:cxn modelId="{E0A576FD-85A5-465A-B0CF-182D93E395A7}" type="presParOf" srcId="{01F3FA76-C0EE-4D91-B947-649F51974865}" destId="{21190EF4-86BC-4044-A6B3-EE5F924503A4}" srcOrd="0" destOrd="0" presId="urn:microsoft.com/office/officeart/2005/8/layout/orgChart1"/>
    <dgm:cxn modelId="{DE6D2C32-05F4-4D42-92D6-489998685EED}" type="presParOf" srcId="{21190EF4-86BC-4044-A6B3-EE5F924503A4}" destId="{2011C99E-5C00-4B10-8DCD-51FC78C666D8}" srcOrd="0" destOrd="0" presId="urn:microsoft.com/office/officeart/2005/8/layout/orgChart1"/>
    <dgm:cxn modelId="{9A384544-EAF2-4187-817F-D0C16DB1F3AC}" type="presParOf" srcId="{21190EF4-86BC-4044-A6B3-EE5F924503A4}" destId="{36B5C5C1-AB97-4AC1-B9BA-E1996B80B39E}" srcOrd="1" destOrd="0" presId="urn:microsoft.com/office/officeart/2005/8/layout/orgChart1"/>
    <dgm:cxn modelId="{56A9FDD9-BEA9-4479-8B04-889C89D67B37}" type="presParOf" srcId="{01F3FA76-C0EE-4D91-B947-649F51974865}" destId="{D4C14028-5D8F-41EA-AEE3-68D69E57E28C}" srcOrd="1" destOrd="0" presId="urn:microsoft.com/office/officeart/2005/8/layout/orgChart1"/>
    <dgm:cxn modelId="{9AEFB352-B6E7-4D5B-BA6C-B2DEC993AB45}" type="presParOf" srcId="{01F3FA76-C0EE-4D91-B947-649F51974865}" destId="{7E2F5EB3-B089-4B8F-AF47-E3680117C702}" srcOrd="2" destOrd="0" presId="urn:microsoft.com/office/officeart/2005/8/layout/orgChart1"/>
    <dgm:cxn modelId="{1ED09E81-0EF0-46E2-8704-855A1F2C1379}" type="presParOf" srcId="{61F17E80-D803-4F20-B6BB-17A84024F28B}" destId="{EE3654E3-3838-492C-855B-C2ECD1AEF806}" srcOrd="2" destOrd="0" presId="urn:microsoft.com/office/officeart/2005/8/layout/orgChart1"/>
    <dgm:cxn modelId="{A02797D7-032F-4584-AF22-CAE2BEDB9120}" type="presParOf" srcId="{61F17E80-D803-4F20-B6BB-17A84024F28B}" destId="{9B4511B7-0F77-41CB-9A10-642F26C23598}" srcOrd="3" destOrd="0" presId="urn:microsoft.com/office/officeart/2005/8/layout/orgChart1"/>
    <dgm:cxn modelId="{76F69755-498E-43EE-90B7-C893DF832589}" type="presParOf" srcId="{9B4511B7-0F77-41CB-9A10-642F26C23598}" destId="{3F5C62BD-07B2-4965-AB7F-A56848123A00}" srcOrd="0" destOrd="0" presId="urn:microsoft.com/office/officeart/2005/8/layout/orgChart1"/>
    <dgm:cxn modelId="{141B9F77-25CC-4D1B-B3D6-BE3A75D8F7E3}" type="presParOf" srcId="{3F5C62BD-07B2-4965-AB7F-A56848123A00}" destId="{48D5E44B-8BFD-47E3-BD43-C3E8E9842C17}" srcOrd="0" destOrd="0" presId="urn:microsoft.com/office/officeart/2005/8/layout/orgChart1"/>
    <dgm:cxn modelId="{2D447CEB-9038-437F-8BD2-E8789782D358}" type="presParOf" srcId="{3F5C62BD-07B2-4965-AB7F-A56848123A00}" destId="{DA07CA85-2ADD-4F1A-AC3F-4F17EA280811}" srcOrd="1" destOrd="0" presId="urn:microsoft.com/office/officeart/2005/8/layout/orgChart1"/>
    <dgm:cxn modelId="{FEC660E4-EA53-4D39-AC14-7EF2E3B5AC0B}" type="presParOf" srcId="{9B4511B7-0F77-41CB-9A10-642F26C23598}" destId="{792ED90F-BB1A-4F59-9893-1BE61F0D989D}" srcOrd="1" destOrd="0" presId="urn:microsoft.com/office/officeart/2005/8/layout/orgChart1"/>
    <dgm:cxn modelId="{7560667D-8D0B-44A1-B9AE-650A12ED3E63}" type="presParOf" srcId="{9B4511B7-0F77-41CB-9A10-642F26C23598}" destId="{4707B6E8-2806-4F15-B4A4-7FF5BBFC413D}" srcOrd="2" destOrd="0" presId="urn:microsoft.com/office/officeart/2005/8/layout/orgChart1"/>
    <dgm:cxn modelId="{CDDC397C-82EC-4242-8880-A92B7F9A50AF}" type="presParOf" srcId="{61F17E80-D803-4F20-B6BB-17A84024F28B}" destId="{71ED2EBE-1D02-4DEA-A932-1F5740DB3B5C}" srcOrd="4" destOrd="0" presId="urn:microsoft.com/office/officeart/2005/8/layout/orgChart1"/>
    <dgm:cxn modelId="{5EBA20D8-8199-45CB-8577-A71131C27E01}" type="presParOf" srcId="{61F17E80-D803-4F20-B6BB-17A84024F28B}" destId="{8215D50A-2C5A-4170-9206-75F04B84C697}" srcOrd="5" destOrd="0" presId="urn:microsoft.com/office/officeart/2005/8/layout/orgChart1"/>
    <dgm:cxn modelId="{CD768E24-164F-47D9-ACD5-05AB447E0483}" type="presParOf" srcId="{8215D50A-2C5A-4170-9206-75F04B84C697}" destId="{FEBE30E6-0254-4654-9764-387916061BFF}" srcOrd="0" destOrd="0" presId="urn:microsoft.com/office/officeart/2005/8/layout/orgChart1"/>
    <dgm:cxn modelId="{E719755F-ACC2-4421-855F-B05DF5B5E8D9}" type="presParOf" srcId="{FEBE30E6-0254-4654-9764-387916061BFF}" destId="{B308F064-C12D-46FE-BF0C-8F269CDE84EF}" srcOrd="0" destOrd="0" presId="urn:microsoft.com/office/officeart/2005/8/layout/orgChart1"/>
    <dgm:cxn modelId="{320AB50E-66E9-4711-89A3-23D147FE47B3}" type="presParOf" srcId="{FEBE30E6-0254-4654-9764-387916061BFF}" destId="{11E8EB98-4EB9-4534-B925-73068C78EF17}" srcOrd="1" destOrd="0" presId="urn:microsoft.com/office/officeart/2005/8/layout/orgChart1"/>
    <dgm:cxn modelId="{F7C877FE-0333-4AB4-9600-904677ECF8F5}" type="presParOf" srcId="{8215D50A-2C5A-4170-9206-75F04B84C697}" destId="{F00D1AAE-CE06-4B5C-9759-F55332DA8943}" srcOrd="1" destOrd="0" presId="urn:microsoft.com/office/officeart/2005/8/layout/orgChart1"/>
    <dgm:cxn modelId="{E98CA5C0-3781-4F26-BBC0-243E8BC2E09E}" type="presParOf" srcId="{8215D50A-2C5A-4170-9206-75F04B84C697}" destId="{1FBF0096-6602-4FC2-BC69-7836550CE54C}" srcOrd="2" destOrd="0" presId="urn:microsoft.com/office/officeart/2005/8/layout/orgChart1"/>
    <dgm:cxn modelId="{90A74A09-100E-471A-8A75-1B5FDF0452B8}" type="presParOf" srcId="{61F17E80-D803-4F20-B6BB-17A84024F28B}" destId="{C4F6EE37-0A39-466A-A8CF-7EB2DA4A4094}" srcOrd="6" destOrd="0" presId="urn:microsoft.com/office/officeart/2005/8/layout/orgChart1"/>
    <dgm:cxn modelId="{5BA95111-4FDE-41FA-9FE4-4146D7184CE5}" type="presParOf" srcId="{61F17E80-D803-4F20-B6BB-17A84024F28B}" destId="{D42E2EDD-8509-4ECC-8C0F-371D31781A5B}" srcOrd="7" destOrd="0" presId="urn:microsoft.com/office/officeart/2005/8/layout/orgChart1"/>
    <dgm:cxn modelId="{F536838D-5176-4FCA-B2FB-8FBECE774ED2}" type="presParOf" srcId="{D42E2EDD-8509-4ECC-8C0F-371D31781A5B}" destId="{E0826C1C-EDC2-4D9D-91DC-BC5CAF0D81A4}" srcOrd="0" destOrd="0" presId="urn:microsoft.com/office/officeart/2005/8/layout/orgChart1"/>
    <dgm:cxn modelId="{7C403C18-B30E-462F-94A0-D7660F5E4F89}" type="presParOf" srcId="{E0826C1C-EDC2-4D9D-91DC-BC5CAF0D81A4}" destId="{A3FFF9E9-5A0F-4F00-823C-727A9DEFD2D9}" srcOrd="0" destOrd="0" presId="urn:microsoft.com/office/officeart/2005/8/layout/orgChart1"/>
    <dgm:cxn modelId="{BAEE4022-F975-4A81-B383-517AE48DD554}" type="presParOf" srcId="{E0826C1C-EDC2-4D9D-91DC-BC5CAF0D81A4}" destId="{874043FE-4F39-4E7A-AA08-D540D248C101}" srcOrd="1" destOrd="0" presId="urn:microsoft.com/office/officeart/2005/8/layout/orgChart1"/>
    <dgm:cxn modelId="{12383CDA-D61E-45FB-8BA0-DC939932D8BB}" type="presParOf" srcId="{D42E2EDD-8509-4ECC-8C0F-371D31781A5B}" destId="{F30C7504-B223-4E8E-A525-77B86DADE0F2}" srcOrd="1" destOrd="0" presId="urn:microsoft.com/office/officeart/2005/8/layout/orgChart1"/>
    <dgm:cxn modelId="{38BC38E1-4EA9-4672-B086-AB3F5851C508}" type="presParOf" srcId="{D42E2EDD-8509-4ECC-8C0F-371D31781A5B}" destId="{5F6AD0D1-22E2-4071-ABA3-FEBFA831BDF8}" srcOrd="2" destOrd="0" presId="urn:microsoft.com/office/officeart/2005/8/layout/orgChart1"/>
    <dgm:cxn modelId="{A4343779-4795-42A8-856C-022FF44C82DA}" type="presParOf" srcId="{61F17E80-D803-4F20-B6BB-17A84024F28B}" destId="{B6F3FF45-D3D7-42BE-9A04-ECE854BF9E04}" srcOrd="8" destOrd="0" presId="urn:microsoft.com/office/officeart/2005/8/layout/orgChart1"/>
    <dgm:cxn modelId="{1D4F17FA-1311-406A-B78F-DF1F1D1841E4}" type="presParOf" srcId="{61F17E80-D803-4F20-B6BB-17A84024F28B}" destId="{3443B75B-C60D-48DB-86C2-E12A56019848}" srcOrd="9" destOrd="0" presId="urn:microsoft.com/office/officeart/2005/8/layout/orgChart1"/>
    <dgm:cxn modelId="{06306A3C-C2D7-45B6-8E37-7CA9FA3FB179}" type="presParOf" srcId="{3443B75B-C60D-48DB-86C2-E12A56019848}" destId="{D1E33B86-F62D-4382-8A6C-FAAF3FD8D861}" srcOrd="0" destOrd="0" presId="urn:microsoft.com/office/officeart/2005/8/layout/orgChart1"/>
    <dgm:cxn modelId="{7C6C630C-DFEE-4B34-B6DF-AB5B4EB8D67E}" type="presParOf" srcId="{D1E33B86-F62D-4382-8A6C-FAAF3FD8D861}" destId="{BFD92890-2477-498C-A5EB-E3D71007EA4D}" srcOrd="0" destOrd="0" presId="urn:microsoft.com/office/officeart/2005/8/layout/orgChart1"/>
    <dgm:cxn modelId="{2F35B212-6D4F-4525-A48F-0A892D8C9CD2}" type="presParOf" srcId="{D1E33B86-F62D-4382-8A6C-FAAF3FD8D861}" destId="{061DAE0A-CFA5-4218-B1DC-6458C9BAE3AA}" srcOrd="1" destOrd="0" presId="urn:microsoft.com/office/officeart/2005/8/layout/orgChart1"/>
    <dgm:cxn modelId="{B056F393-9A69-46C9-87C1-87B91B0A3D0F}" type="presParOf" srcId="{3443B75B-C60D-48DB-86C2-E12A56019848}" destId="{58AC7B00-2356-495B-928E-E611965F03E9}" srcOrd="1" destOrd="0" presId="urn:microsoft.com/office/officeart/2005/8/layout/orgChart1"/>
    <dgm:cxn modelId="{2F28461B-6B9B-4CF3-A314-029A87CDC012}" type="presParOf" srcId="{3443B75B-C60D-48DB-86C2-E12A56019848}" destId="{EE7D0EFD-610A-4711-8553-483EA93AA3D9}" srcOrd="2" destOrd="0" presId="urn:microsoft.com/office/officeart/2005/8/layout/orgChart1"/>
    <dgm:cxn modelId="{8B43EA53-46EB-4D0B-8BF8-D52298D0C4CE}" type="presParOf" srcId="{7C6CFFCB-2E9F-48C0-A6F9-D4EDB6AD9904}" destId="{457A870C-0153-4198-8E6B-DACDC1E9DF84}" srcOrd="2" destOrd="0" presId="urn:microsoft.com/office/officeart/2005/8/layout/orgChart1"/>
    <dgm:cxn modelId="{3D59B329-6851-49E8-9A36-CC96AD2A55B1}" type="presParOf" srcId="{D9E4B00C-BD83-4A91-B593-453743A6C80E}" destId="{D065590D-E52D-40B2-9C22-D759AE9E36C0}" srcOrd="2" destOrd="0" presId="urn:microsoft.com/office/officeart/2005/8/layout/orgChart1"/>
    <dgm:cxn modelId="{B0B3DA38-8CA9-458B-B368-6072B5E64F6F}" type="presParOf" srcId="{D9E4B00C-BD83-4A91-B593-453743A6C80E}" destId="{3C14A8B2-A603-4165-8CC0-659F43FAF22D}" srcOrd="3" destOrd="0" presId="urn:microsoft.com/office/officeart/2005/8/layout/orgChart1"/>
    <dgm:cxn modelId="{C522A607-3B6F-4755-932B-C7F6501AB6C4}" type="presParOf" srcId="{3C14A8B2-A603-4165-8CC0-659F43FAF22D}" destId="{F8880D15-40E5-4BE8-9949-EC64EBE605A9}" srcOrd="0" destOrd="0" presId="urn:microsoft.com/office/officeart/2005/8/layout/orgChart1"/>
    <dgm:cxn modelId="{624E2F5C-8A26-4483-8E7E-BFDB1CA228E1}" type="presParOf" srcId="{F8880D15-40E5-4BE8-9949-EC64EBE605A9}" destId="{7270DDB5-3BE1-4D5F-AA7E-F10C8C0549E9}" srcOrd="0" destOrd="0" presId="urn:microsoft.com/office/officeart/2005/8/layout/orgChart1"/>
    <dgm:cxn modelId="{A8A51C08-C6A9-4398-A5A2-768253EE087E}" type="presParOf" srcId="{F8880D15-40E5-4BE8-9949-EC64EBE605A9}" destId="{2CF58133-D71F-4941-B7F7-C25A44F5A944}" srcOrd="1" destOrd="0" presId="urn:microsoft.com/office/officeart/2005/8/layout/orgChart1"/>
    <dgm:cxn modelId="{11661368-37D6-41CD-965A-6A7FC66DDDF6}" type="presParOf" srcId="{3C14A8B2-A603-4165-8CC0-659F43FAF22D}" destId="{39A79B37-BA47-4380-8EFF-935D1329A977}" srcOrd="1" destOrd="0" presId="urn:microsoft.com/office/officeart/2005/8/layout/orgChart1"/>
    <dgm:cxn modelId="{AD4CDF45-9B8A-4A8B-8577-6259A4EDB258}" type="presParOf" srcId="{3C14A8B2-A603-4165-8CC0-659F43FAF22D}" destId="{8BBFB551-A163-4518-B6C1-645333CC358E}" srcOrd="2" destOrd="0" presId="urn:microsoft.com/office/officeart/2005/8/layout/orgChart1"/>
    <dgm:cxn modelId="{0B0D88F8-D8A9-489C-BD53-07723EA4C635}" type="presParOf" srcId="{636BA507-DC39-478C-B17E-9D3F6FA3F808}" destId="{0887F417-87B6-4F13-B68F-AA246711CF5E}" srcOrd="2" destOrd="0" presId="urn:microsoft.com/office/officeart/2005/8/layout/orgChart1"/>
    <dgm:cxn modelId="{74BA0344-BE36-41CC-8744-975116D10CCC}" type="presParOf" srcId="{32A80ECA-8E1D-4A7D-9664-846B837F3CDA}" destId="{388C300E-44C2-45C4-BCEE-85265D6D2626}" srcOrd="2" destOrd="0" presId="urn:microsoft.com/office/officeart/2005/8/layout/orgChart1"/>
    <dgm:cxn modelId="{939B7DE1-D2A4-4DA2-83F0-4E8BDCBE6B44}" type="presParOf" srcId="{3164DE01-8C2F-4191-BD29-2397BD4BFC73}" destId="{DB3968FD-8F81-4AC4-9561-DB67FF66E3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590D-E52D-40B2-9C22-D759AE9E36C0}">
      <dsp:nvSpPr>
        <dsp:cNvPr id="0" name=""/>
        <dsp:cNvSpPr/>
      </dsp:nvSpPr>
      <dsp:spPr>
        <a:xfrm>
          <a:off x="4582394" y="2032790"/>
          <a:ext cx="640135" cy="22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7"/>
              </a:lnTo>
              <a:lnTo>
                <a:pt x="640135" y="111097"/>
              </a:lnTo>
              <a:lnTo>
                <a:pt x="640135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3FF45-D3D7-42BE-9A04-ECE854BF9E04}">
      <dsp:nvSpPr>
        <dsp:cNvPr id="0" name=""/>
        <dsp:cNvSpPr/>
      </dsp:nvSpPr>
      <dsp:spPr>
        <a:xfrm>
          <a:off x="3519029" y="2784024"/>
          <a:ext cx="158711" cy="349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647"/>
              </a:lnTo>
              <a:lnTo>
                <a:pt x="158711" y="349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6EE37-0A39-466A-A8CF-7EB2DA4A4094}">
      <dsp:nvSpPr>
        <dsp:cNvPr id="0" name=""/>
        <dsp:cNvSpPr/>
      </dsp:nvSpPr>
      <dsp:spPr>
        <a:xfrm>
          <a:off x="3519029" y="2784024"/>
          <a:ext cx="158711" cy="2740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0414"/>
              </a:lnTo>
              <a:lnTo>
                <a:pt x="158711" y="27404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2EBE-1D02-4DEA-A932-1F5740DB3B5C}">
      <dsp:nvSpPr>
        <dsp:cNvPr id="0" name=""/>
        <dsp:cNvSpPr/>
      </dsp:nvSpPr>
      <dsp:spPr>
        <a:xfrm>
          <a:off x="3519029" y="2784024"/>
          <a:ext cx="158711" cy="198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180"/>
              </a:lnTo>
              <a:lnTo>
                <a:pt x="158711" y="198918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54E3-3838-492C-855B-C2ECD1AEF806}">
      <dsp:nvSpPr>
        <dsp:cNvPr id="0" name=""/>
        <dsp:cNvSpPr/>
      </dsp:nvSpPr>
      <dsp:spPr>
        <a:xfrm>
          <a:off x="3519029" y="2784024"/>
          <a:ext cx="158711" cy="123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947"/>
              </a:lnTo>
              <a:lnTo>
                <a:pt x="158711" y="12379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6FBAC-FDA9-41BD-A94C-AC28021A06E6}">
      <dsp:nvSpPr>
        <dsp:cNvPr id="0" name=""/>
        <dsp:cNvSpPr/>
      </dsp:nvSpPr>
      <dsp:spPr>
        <a:xfrm>
          <a:off x="3519029" y="2784024"/>
          <a:ext cx="158711" cy="486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4"/>
              </a:lnTo>
              <a:lnTo>
                <a:pt x="158711" y="4867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28C54-2823-4ACC-9F81-EFF2384844C4}">
      <dsp:nvSpPr>
        <dsp:cNvPr id="0" name=""/>
        <dsp:cNvSpPr/>
      </dsp:nvSpPr>
      <dsp:spPr>
        <a:xfrm>
          <a:off x="3942259" y="2032790"/>
          <a:ext cx="640135" cy="222195"/>
        </a:xfrm>
        <a:custGeom>
          <a:avLst/>
          <a:gdLst/>
          <a:ahLst/>
          <a:cxnLst/>
          <a:rect l="0" t="0" r="0" b="0"/>
          <a:pathLst>
            <a:path>
              <a:moveTo>
                <a:pt x="640135" y="0"/>
              </a:moveTo>
              <a:lnTo>
                <a:pt x="640135" y="111097"/>
              </a:lnTo>
              <a:lnTo>
                <a:pt x="0" y="111097"/>
              </a:lnTo>
              <a:lnTo>
                <a:pt x="0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4E7-16DD-4337-8D25-AB73D3D08252}">
      <dsp:nvSpPr>
        <dsp:cNvPr id="0" name=""/>
        <dsp:cNvSpPr/>
      </dsp:nvSpPr>
      <dsp:spPr>
        <a:xfrm>
          <a:off x="3489932" y="1281557"/>
          <a:ext cx="1092462" cy="22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7"/>
              </a:lnTo>
              <a:lnTo>
                <a:pt x="1092462" y="111097"/>
              </a:lnTo>
              <a:lnTo>
                <a:pt x="1092462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208B2-3405-4FD9-B818-47B4795C5BC1}">
      <dsp:nvSpPr>
        <dsp:cNvPr id="0" name=""/>
        <dsp:cNvSpPr/>
      </dsp:nvSpPr>
      <dsp:spPr>
        <a:xfrm>
          <a:off x="1974239" y="2032790"/>
          <a:ext cx="158711" cy="349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647"/>
              </a:lnTo>
              <a:lnTo>
                <a:pt x="158711" y="349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DAA9-3D80-4380-B798-E9D1F8D6D88D}">
      <dsp:nvSpPr>
        <dsp:cNvPr id="0" name=""/>
        <dsp:cNvSpPr/>
      </dsp:nvSpPr>
      <dsp:spPr>
        <a:xfrm>
          <a:off x="1974239" y="2032790"/>
          <a:ext cx="158711" cy="2740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0414"/>
              </a:lnTo>
              <a:lnTo>
                <a:pt x="158711" y="27404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A97C8-F57E-4C8B-8302-34AAD28701FF}">
      <dsp:nvSpPr>
        <dsp:cNvPr id="0" name=""/>
        <dsp:cNvSpPr/>
      </dsp:nvSpPr>
      <dsp:spPr>
        <a:xfrm>
          <a:off x="1974239" y="2032790"/>
          <a:ext cx="158711" cy="198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180"/>
              </a:lnTo>
              <a:lnTo>
                <a:pt x="158711" y="198918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5DCBB-90C2-4D18-9228-0D47547F375E}">
      <dsp:nvSpPr>
        <dsp:cNvPr id="0" name=""/>
        <dsp:cNvSpPr/>
      </dsp:nvSpPr>
      <dsp:spPr>
        <a:xfrm>
          <a:off x="1974239" y="2032790"/>
          <a:ext cx="158711" cy="123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947"/>
              </a:lnTo>
              <a:lnTo>
                <a:pt x="158711" y="12379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A769-AED3-40D7-93AB-313C8AAB45B4}">
      <dsp:nvSpPr>
        <dsp:cNvPr id="0" name=""/>
        <dsp:cNvSpPr/>
      </dsp:nvSpPr>
      <dsp:spPr>
        <a:xfrm>
          <a:off x="1974239" y="2032790"/>
          <a:ext cx="158711" cy="486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4"/>
              </a:lnTo>
              <a:lnTo>
                <a:pt x="158711" y="4867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591DA-F63C-4C4E-84CA-E5B642228B08}">
      <dsp:nvSpPr>
        <dsp:cNvPr id="0" name=""/>
        <dsp:cNvSpPr/>
      </dsp:nvSpPr>
      <dsp:spPr>
        <a:xfrm>
          <a:off x="2397469" y="1281557"/>
          <a:ext cx="1092462" cy="222195"/>
        </a:xfrm>
        <a:custGeom>
          <a:avLst/>
          <a:gdLst/>
          <a:ahLst/>
          <a:cxnLst/>
          <a:rect l="0" t="0" r="0" b="0"/>
          <a:pathLst>
            <a:path>
              <a:moveTo>
                <a:pt x="1092462" y="0"/>
              </a:moveTo>
              <a:lnTo>
                <a:pt x="1092462" y="111097"/>
              </a:lnTo>
              <a:lnTo>
                <a:pt x="0" y="111097"/>
              </a:lnTo>
              <a:lnTo>
                <a:pt x="0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24041-B855-449A-9026-62F4CBA6A080}">
      <dsp:nvSpPr>
        <dsp:cNvPr id="0" name=""/>
        <dsp:cNvSpPr/>
      </dsp:nvSpPr>
      <dsp:spPr>
        <a:xfrm>
          <a:off x="3444212" y="530324"/>
          <a:ext cx="91440" cy="222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1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27E6-B3B3-4429-BE5E-28223557D6E3}">
      <dsp:nvSpPr>
        <dsp:cNvPr id="0" name=""/>
        <dsp:cNvSpPr/>
      </dsp:nvSpPr>
      <dsp:spPr>
        <a:xfrm>
          <a:off x="2960894" y="12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Eric</a:t>
          </a:r>
          <a:br>
            <a:rPr lang="en-US" sz="1200" kern="1200" dirty="0"/>
          </a:br>
          <a:r>
            <a:rPr lang="en-US" sz="1200" kern="1200" dirty="0"/>
            <a:t>Lead Pastor</a:t>
          </a:r>
        </a:p>
      </dsp:txBody>
      <dsp:txXfrm>
        <a:off x="2960894" y="1286"/>
        <a:ext cx="1058074" cy="529037"/>
      </dsp:txXfrm>
    </dsp:sp>
    <dsp:sp modelId="{53AE6613-77A3-4A5E-BE67-338CF46D42BA}">
      <dsp:nvSpPr>
        <dsp:cNvPr id="0" name=""/>
        <dsp:cNvSpPr/>
      </dsp:nvSpPr>
      <dsp:spPr>
        <a:xfrm>
          <a:off x="2960894" y="752520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Laura</a:t>
          </a:r>
          <a:br>
            <a:rPr lang="en-US" sz="1200" kern="1200" dirty="0"/>
          </a:br>
          <a:r>
            <a:rPr lang="en-US" sz="1200" kern="1200" dirty="0"/>
            <a:t>Worship Leader</a:t>
          </a:r>
        </a:p>
      </dsp:txBody>
      <dsp:txXfrm>
        <a:off x="2960894" y="752520"/>
        <a:ext cx="1058074" cy="529037"/>
      </dsp:txXfrm>
    </dsp:sp>
    <dsp:sp modelId="{FFD6C7DE-9733-4533-A00A-AFA030FB960A}">
      <dsp:nvSpPr>
        <dsp:cNvPr id="0" name=""/>
        <dsp:cNvSpPr/>
      </dsp:nvSpPr>
      <dsp:spPr>
        <a:xfrm>
          <a:off x="1868432" y="1503753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TBD</a:t>
          </a:r>
          <a:br>
            <a:rPr lang="en-US" sz="1200" kern="1200" dirty="0"/>
          </a:br>
          <a:r>
            <a:rPr lang="en-US" sz="1200" kern="1200" dirty="0"/>
            <a:t>Band Leader</a:t>
          </a:r>
        </a:p>
      </dsp:txBody>
      <dsp:txXfrm>
        <a:off x="1868432" y="1503753"/>
        <a:ext cx="1058074" cy="529037"/>
      </dsp:txXfrm>
    </dsp:sp>
    <dsp:sp modelId="{C4AD08E3-4213-424C-9DCA-D4AC9899B0CD}">
      <dsp:nvSpPr>
        <dsp:cNvPr id="0" name=""/>
        <dsp:cNvSpPr/>
      </dsp:nvSpPr>
      <dsp:spPr>
        <a:xfrm>
          <a:off x="2132951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Vocalists</a:t>
          </a:r>
        </a:p>
      </dsp:txBody>
      <dsp:txXfrm>
        <a:off x="2132951" y="2254986"/>
        <a:ext cx="1058074" cy="529037"/>
      </dsp:txXfrm>
    </dsp:sp>
    <dsp:sp modelId="{547C3F57-7EA3-429F-876D-F7131C9D97F4}">
      <dsp:nvSpPr>
        <dsp:cNvPr id="0" name=""/>
        <dsp:cNvSpPr/>
      </dsp:nvSpPr>
      <dsp:spPr>
        <a:xfrm>
          <a:off x="2132951" y="30062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Guitarists</a:t>
          </a:r>
        </a:p>
      </dsp:txBody>
      <dsp:txXfrm>
        <a:off x="2132951" y="3006219"/>
        <a:ext cx="1058074" cy="529037"/>
      </dsp:txXfrm>
    </dsp:sp>
    <dsp:sp modelId="{95E40326-96C0-4C36-8133-59417BADAE04}">
      <dsp:nvSpPr>
        <dsp:cNvPr id="0" name=""/>
        <dsp:cNvSpPr/>
      </dsp:nvSpPr>
      <dsp:spPr>
        <a:xfrm>
          <a:off x="2132951" y="37574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Keyboardists</a:t>
          </a:r>
        </a:p>
      </dsp:txBody>
      <dsp:txXfrm>
        <a:off x="2132951" y="3757452"/>
        <a:ext cx="1058074" cy="529037"/>
      </dsp:txXfrm>
    </dsp:sp>
    <dsp:sp modelId="{6E02B89F-4AC7-47D9-83FB-5C077FFC6694}">
      <dsp:nvSpPr>
        <dsp:cNvPr id="0" name=""/>
        <dsp:cNvSpPr/>
      </dsp:nvSpPr>
      <dsp:spPr>
        <a:xfrm>
          <a:off x="2132951" y="45086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Bassists</a:t>
          </a:r>
        </a:p>
      </dsp:txBody>
      <dsp:txXfrm>
        <a:off x="2132951" y="4508686"/>
        <a:ext cx="1058074" cy="529037"/>
      </dsp:txXfrm>
    </dsp:sp>
    <dsp:sp modelId="{A6DDFC18-9288-4739-84AE-DB0B61ABA528}">
      <dsp:nvSpPr>
        <dsp:cNvPr id="0" name=""/>
        <dsp:cNvSpPr/>
      </dsp:nvSpPr>
      <dsp:spPr>
        <a:xfrm>
          <a:off x="2132951" y="52599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Drummers</a:t>
          </a:r>
        </a:p>
      </dsp:txBody>
      <dsp:txXfrm>
        <a:off x="2132951" y="5259919"/>
        <a:ext cx="1058074" cy="529037"/>
      </dsp:txXfrm>
    </dsp:sp>
    <dsp:sp modelId="{5E88A354-57D1-4170-9747-F86653D1B315}">
      <dsp:nvSpPr>
        <dsp:cNvPr id="0" name=""/>
        <dsp:cNvSpPr/>
      </dsp:nvSpPr>
      <dsp:spPr>
        <a:xfrm>
          <a:off x="4053357" y="1503753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Rob</a:t>
          </a:r>
          <a:br>
            <a:rPr lang="en-US" sz="1200" kern="1200" dirty="0"/>
          </a:br>
          <a:r>
            <a:rPr lang="en-US" sz="1200" kern="1200" dirty="0"/>
            <a:t>Production Director</a:t>
          </a:r>
        </a:p>
      </dsp:txBody>
      <dsp:txXfrm>
        <a:off x="4053357" y="1503753"/>
        <a:ext cx="1058074" cy="529037"/>
      </dsp:txXfrm>
    </dsp:sp>
    <dsp:sp modelId="{6EC95EA0-DADD-4F0B-A8E5-3EA6E9D864BD}">
      <dsp:nvSpPr>
        <dsp:cNvPr id="0" name=""/>
        <dsp:cNvSpPr/>
      </dsp:nvSpPr>
      <dsp:spPr>
        <a:xfrm>
          <a:off x="3413221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Producer</a:t>
          </a:r>
          <a:br>
            <a:rPr lang="en-US" sz="1200" kern="1200" dirty="0"/>
          </a:br>
          <a:r>
            <a:rPr lang="en-US" sz="1200" kern="1200" dirty="0"/>
            <a:t>aka Team Lead</a:t>
          </a:r>
        </a:p>
      </dsp:txBody>
      <dsp:txXfrm>
        <a:off x="3413221" y="2254986"/>
        <a:ext cx="1058074" cy="529037"/>
      </dsp:txXfrm>
    </dsp:sp>
    <dsp:sp modelId="{2011C99E-5C00-4B10-8DCD-51FC78C666D8}">
      <dsp:nvSpPr>
        <dsp:cNvPr id="0" name=""/>
        <dsp:cNvSpPr/>
      </dsp:nvSpPr>
      <dsp:spPr>
        <a:xfrm>
          <a:off x="3677740" y="30062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CG Tech</a:t>
          </a:r>
        </a:p>
      </dsp:txBody>
      <dsp:txXfrm>
        <a:off x="3677740" y="3006219"/>
        <a:ext cx="1058074" cy="529037"/>
      </dsp:txXfrm>
    </dsp:sp>
    <dsp:sp modelId="{48D5E44B-8BFD-47E3-BD43-C3E8E9842C17}">
      <dsp:nvSpPr>
        <dsp:cNvPr id="0" name=""/>
        <dsp:cNvSpPr/>
      </dsp:nvSpPr>
      <dsp:spPr>
        <a:xfrm>
          <a:off x="3677740" y="37574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Lighting Tech</a:t>
          </a:r>
        </a:p>
      </dsp:txBody>
      <dsp:txXfrm>
        <a:off x="3677740" y="3757452"/>
        <a:ext cx="1058074" cy="529037"/>
      </dsp:txXfrm>
    </dsp:sp>
    <dsp:sp modelId="{B308F064-C12D-46FE-BF0C-8F269CDE84EF}">
      <dsp:nvSpPr>
        <dsp:cNvPr id="0" name=""/>
        <dsp:cNvSpPr/>
      </dsp:nvSpPr>
      <dsp:spPr>
        <a:xfrm>
          <a:off x="3677740" y="45086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Stage Hands</a:t>
          </a:r>
        </a:p>
      </dsp:txBody>
      <dsp:txXfrm>
        <a:off x="3677740" y="4508686"/>
        <a:ext cx="1058074" cy="529037"/>
      </dsp:txXfrm>
    </dsp:sp>
    <dsp:sp modelId="{A3FFF9E9-5A0F-4F00-823C-727A9DEFD2D9}">
      <dsp:nvSpPr>
        <dsp:cNvPr id="0" name=""/>
        <dsp:cNvSpPr/>
      </dsp:nvSpPr>
      <dsp:spPr>
        <a:xfrm>
          <a:off x="3677740" y="52599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Sound Lead</a:t>
          </a:r>
        </a:p>
      </dsp:txBody>
      <dsp:txXfrm>
        <a:off x="3677740" y="5259919"/>
        <a:ext cx="1058074" cy="529037"/>
      </dsp:txXfrm>
    </dsp:sp>
    <dsp:sp modelId="{BFD92890-2477-498C-A5EB-E3D71007EA4D}">
      <dsp:nvSpPr>
        <dsp:cNvPr id="0" name=""/>
        <dsp:cNvSpPr/>
      </dsp:nvSpPr>
      <dsp:spPr>
        <a:xfrm>
          <a:off x="3677740" y="60111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Sound </a:t>
          </a:r>
          <a:r>
            <a:rPr lang="en-US" sz="1200" kern="1200" dirty="0" err="1"/>
            <a:t>Asst</a:t>
          </a:r>
          <a:endParaRPr lang="en-US" sz="1200" kern="1200" dirty="0"/>
        </a:p>
      </dsp:txBody>
      <dsp:txXfrm>
        <a:off x="3677740" y="6011152"/>
        <a:ext cx="1058074" cy="529037"/>
      </dsp:txXfrm>
    </dsp:sp>
    <dsp:sp modelId="{7270DDB5-3BE1-4D5F-AA7E-F10C8C0549E9}">
      <dsp:nvSpPr>
        <dsp:cNvPr id="0" name=""/>
        <dsp:cNvSpPr/>
      </dsp:nvSpPr>
      <dsp:spPr>
        <a:xfrm>
          <a:off x="4693492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Dustin</a:t>
          </a:r>
          <a:br>
            <a:rPr lang="en-US" sz="1200" kern="1200" dirty="0"/>
          </a:br>
          <a:r>
            <a:rPr lang="en-US" sz="1200" kern="1200" dirty="0"/>
            <a:t>Scheduler</a:t>
          </a:r>
        </a:p>
      </dsp:txBody>
      <dsp:txXfrm>
        <a:off x="4693492" y="2254986"/>
        <a:ext cx="1058074" cy="529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6ECE-1EAE-4DB9-B96D-F81309D1470F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187C-CA93-4B9C-AF8A-175507033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2392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939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213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06221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5547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20135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000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81433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1735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76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752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98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620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774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5921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8037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960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9275" y="604058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ransition spd="slow">
    <p:randomBar dir="vert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928401" y="2021318"/>
            <a:ext cx="8574622" cy="2616199"/>
          </a:xfrm>
        </p:spPr>
        <p:txBody>
          <a:bodyPr/>
          <a:lstStyle/>
          <a:p>
            <a:pPr eaLnBrk="1" hangingPunct="1"/>
            <a:r>
              <a:rPr lang="en-US" dirty="0"/>
              <a:t>Worship Arts Ministry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15377" y="4732517"/>
            <a:ext cx="6987645" cy="13885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Our “win” – a </a:t>
            </a:r>
            <a:r>
              <a:rPr lang="en-US" b="1" dirty="0"/>
              <a:t>high quality worship environment</a:t>
            </a:r>
            <a:r>
              <a:rPr lang="en-US" dirty="0"/>
              <a:t> that allows every participant the opportunity to </a:t>
            </a:r>
            <a:r>
              <a:rPr lang="en-US" b="1" dirty="0"/>
              <a:t>personally experience</a:t>
            </a:r>
            <a:r>
              <a:rPr lang="en-US" dirty="0"/>
              <a:t> the </a:t>
            </a:r>
            <a:r>
              <a:rPr lang="en-US" b="1" dirty="0"/>
              <a:t>presence of God</a:t>
            </a:r>
            <a:r>
              <a:rPr lang="en-US" dirty="0"/>
              <a:t>, and leaves them </a:t>
            </a:r>
            <a:r>
              <a:rPr lang="en-US" b="1" dirty="0"/>
              <a:t>wanting more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6305156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8215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Worship Arts Ministry Team Roles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half" idx="1"/>
          </p:nvPr>
        </p:nvSpPr>
        <p:spPr>
          <a:xfrm>
            <a:off x="2199525" y="1600201"/>
            <a:ext cx="3657600" cy="4525963"/>
          </a:xfrm>
        </p:spPr>
        <p:txBody>
          <a:bodyPr anchor="t">
            <a:normAutofit lnSpcReduction="10000"/>
          </a:bodyPr>
          <a:lstStyle/>
          <a:p>
            <a:pPr>
              <a:buFont typeface="Arial" charset="0"/>
              <a:buNone/>
            </a:pPr>
            <a:endParaRPr lang="en-US" sz="3200" b="1" dirty="0"/>
          </a:p>
          <a:p>
            <a:pPr>
              <a:buFont typeface="Arial" charset="0"/>
              <a:buNone/>
            </a:pPr>
            <a:r>
              <a:rPr lang="en-US" sz="3200" b="1" dirty="0"/>
              <a:t>     Music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Band Leads</a:t>
            </a:r>
          </a:p>
          <a:p>
            <a:r>
              <a:rPr lang="en-US" sz="2800" dirty="0">
                <a:solidFill>
                  <a:schemeClr val="tx2"/>
                </a:solidFill>
              </a:rPr>
              <a:t>Vocalists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Guitarists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Keyboardists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Bassists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Drummers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>
          <a:xfrm>
            <a:off x="5084600" y="1600201"/>
            <a:ext cx="3657600" cy="4525963"/>
          </a:xfrm>
        </p:spPr>
        <p:txBody>
          <a:bodyPr anchor="t">
            <a:normAutofit lnSpcReduction="10000"/>
          </a:bodyPr>
          <a:lstStyle/>
          <a:p>
            <a:pPr>
              <a:buFont typeface="Arial" charset="0"/>
              <a:buNone/>
            </a:pPr>
            <a:endParaRPr lang="en-US" sz="3200" b="1" dirty="0"/>
          </a:p>
          <a:p>
            <a:pPr>
              <a:buFont typeface="Arial" charset="0"/>
              <a:buNone/>
            </a:pPr>
            <a:r>
              <a:rPr lang="en-US" sz="3200" b="1" dirty="0"/>
              <a:t>     Sound</a:t>
            </a:r>
          </a:p>
          <a:p>
            <a:r>
              <a:rPr lang="en-US" sz="2800" dirty="0">
                <a:solidFill>
                  <a:schemeClr val="tx2"/>
                </a:solidFill>
              </a:rPr>
              <a:t>Sound Leads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FOH Techs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FOH Assistants</a:t>
            </a:r>
          </a:p>
          <a:p>
            <a:pPr>
              <a:buFont typeface="Arial" charset="0"/>
              <a:buNone/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195300" y="1600201"/>
            <a:ext cx="365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32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3200" b="1" dirty="0">
                <a:latin typeface="+mn-lt"/>
                <a:cs typeface="+mn-cs"/>
              </a:rPr>
              <a:t>     Visuals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Visuals Leads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CG Techs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Lighting Techs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Stage Hands</a:t>
            </a:r>
            <a:endParaRPr lang="en-US" sz="28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782" y="1543794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Service Planners / Producers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A9FF114-AC06-4881-9BEA-9C0A093EA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864195"/>
              </p:ext>
            </p:extLst>
          </p:nvPr>
        </p:nvGraphicFramePr>
        <p:xfrm>
          <a:off x="2286000" y="152400"/>
          <a:ext cx="7620000" cy="654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8200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3269</TotalTime>
  <Words>90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Worship Arts Ministry</vt:lpstr>
      <vt:lpstr>Worship Arts Ministry Team Roles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Scott Michaels</dc:creator>
  <cp:lastModifiedBy>Jim Pollard</cp:lastModifiedBy>
  <cp:revision>184</cp:revision>
  <dcterms:created xsi:type="dcterms:W3CDTF">2015-05-25T01:27:22Z</dcterms:created>
  <dcterms:modified xsi:type="dcterms:W3CDTF">2019-08-26T18:18:10Z</dcterms:modified>
</cp:coreProperties>
</file>