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5287" autoAdjust="0"/>
  </p:normalViewPr>
  <p:slideViewPr>
    <p:cSldViewPr snapToGrid="0">
      <p:cViewPr varScale="1">
        <p:scale>
          <a:sx n="64" d="100"/>
          <a:sy n="64" d="100"/>
        </p:scale>
        <p:origin x="568" y="48"/>
      </p:cViewPr>
      <p:guideLst>
        <p:guide orient="horz" pos="1139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F9E5-604F-4625-9F1C-6E0680407111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5FD5-3E1A-45A2-98C2-26FCF75B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</a:t>
            </a:r>
            <a:r>
              <a:rPr lang="zh-CN" altLang="en-US" dirty="0" smtClean="0"/>
              <a:t>处我会逐个介绍 一个一个放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此处分两次放映 先介绍是什么 再介绍不是什么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 smtClean="0"/>
              <a:t>is:</a:t>
            </a:r>
          </a:p>
          <a:p>
            <a:r>
              <a:rPr lang="en-US" altLang="zh-CN" dirty="0" smtClean="0"/>
              <a:t>1. Pure</a:t>
            </a:r>
            <a:r>
              <a:rPr lang="en-US" altLang="zh-CN" baseline="0" dirty="0" smtClean="0"/>
              <a:t> OpenGL</a:t>
            </a:r>
          </a:p>
          <a:p>
            <a:r>
              <a:rPr lang="en-US" altLang="zh-CN" baseline="0" dirty="0" smtClean="0"/>
              <a:t>2. 4 weeks with Google search</a:t>
            </a:r>
          </a:p>
          <a:p>
            <a:r>
              <a:rPr lang="en-US" altLang="zh-CN" baseline="0" dirty="0" smtClean="0"/>
              <a:t>3. Possible educational tool to inspire kids of exploring space</a:t>
            </a:r>
          </a:p>
          <a:p>
            <a:r>
              <a:rPr lang="en-US" altLang="zh-CN" baseline="0" dirty="0" smtClean="0"/>
              <a:t>It is not:</a:t>
            </a:r>
          </a:p>
          <a:p>
            <a:pPr marL="0" indent="0">
              <a:buNone/>
            </a:pPr>
            <a:r>
              <a:rPr lang="en-US" altLang="zh-CN" dirty="0" smtClean="0"/>
              <a:t>1. Trede</a:t>
            </a:r>
            <a:r>
              <a:rPr lang="en-US" altLang="zh-CN" baseline="0" dirty="0" smtClean="0"/>
              <a:t> Mark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Bug-free</a:t>
            </a:r>
          </a:p>
          <a:p>
            <a:pPr marL="0" indent="0">
              <a:buNone/>
            </a:pPr>
            <a:r>
              <a:rPr lang="en-US" altLang="zh-CN" baseline="0" dirty="0" smtClean="0"/>
              <a:t>3. For benchmark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在此处请根据我的语速连续播放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Objective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Keyboard-mouse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Observe</a:t>
            </a:r>
            <a:r>
              <a:rPr lang="en-US" altLang="zh-CN" baseline="0" dirty="0" smtClean="0"/>
              <a:t> the solar sys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Bump detection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Wormhole effect</a:t>
            </a:r>
          </a:p>
          <a:p>
            <a:pPr marL="0" indent="0">
              <a:buNone/>
            </a:pPr>
            <a:r>
              <a:rPr lang="en-US" altLang="zh-CN" baseline="0" dirty="0" smtClean="0"/>
              <a:t>A objective game to explore solar system, keyboard and mouse control available with bump detection and wormhole effect.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此处根据我的介绍一个一个放映</a:t>
            </a:r>
            <a:endParaRPr lang="en-US" altLang="zh-CN" dirty="0" smtClean="0"/>
          </a:p>
          <a:p>
            <a:r>
              <a:rPr lang="en-US" altLang="zh-CN" dirty="0" smtClean="0"/>
              <a:t>Problems </a:t>
            </a:r>
            <a:r>
              <a:rPr lang="en-US" altLang="zh-CN" dirty="0" smtClean="0"/>
              <a:t>and solution</a:t>
            </a:r>
          </a:p>
          <a:p>
            <a:r>
              <a:rPr lang="en-US" altLang="zh-CN" dirty="0" smtClean="0"/>
              <a:t>1. Texture</a:t>
            </a:r>
            <a:r>
              <a:rPr lang="en-US" altLang="zh-CN" baseline="0" dirty="0" smtClean="0"/>
              <a:t> mapping: default mapping function</a:t>
            </a:r>
          </a:p>
          <a:p>
            <a:r>
              <a:rPr lang="en-US" altLang="zh-CN" baseline="0" dirty="0" smtClean="0"/>
              <a:t>2. Screen shot: save each pixel in a BMP file</a:t>
            </a:r>
          </a:p>
          <a:p>
            <a:r>
              <a:rPr lang="en-US" altLang="zh-CN" baseline="0" dirty="0" smtClean="0"/>
              <a:t>3. Wormhole effect: generate random galaxy</a:t>
            </a:r>
          </a:p>
          <a:p>
            <a:r>
              <a:rPr lang="en-US" altLang="zh-CN" baseline="0" dirty="0" smtClean="0"/>
              <a:t>4. Bump detection: test distance</a:t>
            </a:r>
          </a:p>
          <a:p>
            <a:r>
              <a:rPr lang="en-US" altLang="zh-CN" baseline="0" dirty="0" smtClean="0"/>
              <a:t>5. Lighting model: light at the Sun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请根据我的讲解进行游戏</a:t>
            </a:r>
            <a:endParaRPr lang="en-US" altLang="zh-CN" dirty="0" smtClean="0"/>
          </a:p>
          <a:p>
            <a:r>
              <a:rPr lang="zh-CN" altLang="en-US" dirty="0" smtClean="0"/>
              <a:t>今天是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年的第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个日子 你从睡梦中醒来 发现仍然置身在这无际的宇宙</a:t>
            </a:r>
            <a:endParaRPr lang="en-US" altLang="zh-CN" dirty="0" smtClean="0"/>
          </a:p>
          <a:p>
            <a:r>
              <a:rPr lang="zh-CN" altLang="en-US" dirty="0" smtClean="0"/>
              <a:t>你好奇地四下张望（使用鼠标和键盘转换视角）</a:t>
            </a:r>
            <a:r>
              <a:rPr lang="zh-CN" altLang="en-US" baseline="0" dirty="0" smtClean="0"/>
              <a:t> 想竭力明白到底发生了什么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为了看看整个世界 你试图操纵飞船飞往宇宙的边际（加速飞向边际）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咦 这不是太阳系吗！？ 那不正是我可爱的地球吗？（使用键盘控制视角注释地球）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让我仔细看看它（控制飞船飞向太阳）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哎呀 糟糕快要撞上太阳了 小心！</a:t>
            </a:r>
            <a:endParaRPr lang="en-US" altLang="zh-CN" baseline="0" dirty="0" smtClean="0"/>
          </a:p>
          <a:p>
            <a:r>
              <a:rPr lang="zh-CN" altLang="en-US" dirty="0" smtClean="0"/>
              <a:t>然而 你不知道 在无际的宇宙中忍让存在着一种神奇的物质 虫洞（此处存档先）</a:t>
            </a:r>
            <a:endParaRPr lang="en-US" altLang="zh-CN" dirty="0" smtClean="0"/>
          </a:p>
          <a:p>
            <a:r>
              <a:rPr lang="zh-CN" altLang="en-US" dirty="0" smtClean="0"/>
              <a:t>（飞向虫洞）在不知不觉中 就会把你送往地外星系</a:t>
            </a:r>
            <a:endParaRPr lang="en-US" altLang="zh-CN" dirty="0" smtClean="0"/>
          </a:p>
          <a:p>
            <a:r>
              <a:rPr lang="zh-CN" altLang="en-US" dirty="0" smtClean="0"/>
              <a:t>为了避免一去不返 你在太阳系中设置了旗标 无助之时按下它 便可返回原先的位置</a:t>
            </a:r>
            <a:endParaRPr lang="en-US" altLang="zh-CN" dirty="0" smtClean="0"/>
          </a:p>
          <a:p>
            <a:r>
              <a:rPr lang="zh-CN" altLang="en-US" dirty="0" smtClean="0"/>
              <a:t>在太阳系中漫无目的地徘徊后 你想起了夸父追日的故事 为什么不深入地去太阳那看看</a:t>
            </a:r>
            <a:endParaRPr lang="en-US" altLang="zh-CN" dirty="0" smtClean="0"/>
          </a:p>
          <a:p>
            <a:r>
              <a:rPr lang="zh-CN" altLang="en-US" dirty="0" smtClean="0"/>
              <a:t>（无视</a:t>
            </a:r>
            <a:r>
              <a:rPr lang="en-US" altLang="zh-CN" dirty="0" smtClean="0"/>
              <a:t>danger</a:t>
            </a:r>
            <a:r>
              <a:rPr lang="zh-CN" altLang="en-US" dirty="0" smtClean="0"/>
              <a:t>飞向太阳）</a:t>
            </a:r>
            <a:endParaRPr lang="en-US" altLang="zh-CN" dirty="0" smtClean="0"/>
          </a:p>
          <a:p>
            <a:r>
              <a:rPr lang="zh-CN" altLang="en-US" dirty="0" smtClean="0"/>
              <a:t>然而太阳的炙热最终烧毁了你的飞船（死亡画面）</a:t>
            </a:r>
            <a:endParaRPr lang="en-US" altLang="zh-CN" dirty="0" smtClean="0"/>
          </a:p>
          <a:p>
            <a:r>
              <a:rPr lang="zh-CN" altLang="en-US" dirty="0" smtClean="0"/>
              <a:t>你静静地闭上了眼睛</a:t>
            </a:r>
            <a:endParaRPr lang="en-US" altLang="zh-CN" dirty="0" smtClean="0"/>
          </a:p>
          <a:p>
            <a:r>
              <a:rPr lang="zh-CN" altLang="en-US" smtClean="0"/>
              <a:t>却发现第二天所有的一切似乎都和原来一样 或许生活也是如此 我们不过是其中的一个玩家罢了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1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558D-22ED-47E1-BFBE-35F6FADD456F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4346" y="2693988"/>
            <a:ext cx="9103308" cy="1470025"/>
          </a:xfrm>
          <a:ln/>
        </p:spPr>
        <p:txBody>
          <a:bodyPr>
            <a:noAutofit/>
          </a:bodyPr>
          <a:lstStyle/>
          <a:p>
            <a:pPr marL="0" indent="0"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太空漫游者</a:t>
            </a:r>
            <a:endParaRPr 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0" y="2301539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4572000" y="1866564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4656138" y="2011027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795960" y="4051371"/>
            <a:ext cx="4600080" cy="545133"/>
          </a:xfrm>
          <a:ln/>
        </p:spPr>
        <p:txBody>
          <a:bodyPr>
            <a:normAutofit/>
          </a:bodyPr>
          <a:lstStyle/>
          <a:p>
            <a:pPr marL="0" indent="0" algn="l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来自漫游着的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张驰 李明哲 姚昕 周子孟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当我们谈论漫游的时候我们在干啥？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3891" y="2098385"/>
            <a:ext cx="3162298" cy="2371724"/>
          </a:xfrm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1923" y="2082413"/>
            <a:ext cx="3180552" cy="23854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9492" y="5068768"/>
            <a:ext cx="237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姚神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一波流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态：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available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9178" y="5091787"/>
            <a:ext cx="237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小明同学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“我是蒜农”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状态：疯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狂码代码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4" t="24445" r="30098" b="17255"/>
          <a:stretch/>
        </p:blipFill>
        <p:spPr>
          <a:xfrm>
            <a:off x="535320" y="1723699"/>
            <a:ext cx="2565268" cy="31518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5319" y="5062563"/>
            <a:ext cx="247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弟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参数好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状态：科学调参大全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85255" y="5062562"/>
            <a:ext cx="2512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子孟哥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有谜之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态：测试狗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-_-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26" y="1672430"/>
            <a:ext cx="2402315" cy="32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是什么？不是什么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1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5319" y="1750282"/>
            <a:ext cx="10374727" cy="1948835"/>
            <a:chOff x="535319" y="1779336"/>
            <a:chExt cx="10374727" cy="194883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1902083"/>
              <a:ext cx="3044985" cy="15605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67" y="1779336"/>
              <a:ext cx="2920612" cy="1948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0" t="13943" r="7923" b="18220"/>
            <a:stretch/>
          </p:blipFill>
          <p:spPr>
            <a:xfrm>
              <a:off x="7619999" y="1906581"/>
              <a:ext cx="3290047" cy="177501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35319" y="3981511"/>
            <a:ext cx="10818481" cy="2164405"/>
            <a:chOff x="535319" y="4003377"/>
            <a:chExt cx="10818481" cy="21644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4710457"/>
              <a:ext cx="2552700" cy="14573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67" y="4733781"/>
              <a:ext cx="4053432" cy="1232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50" y="4003377"/>
              <a:ext cx="3219450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76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吧，它能干啥？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21159" r="22645" b="20581"/>
          <a:stretch/>
        </p:blipFill>
        <p:spPr>
          <a:xfrm>
            <a:off x="386220" y="1688195"/>
            <a:ext cx="2810648" cy="23058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84" y="1891393"/>
            <a:ext cx="3101630" cy="1899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3" y="4439415"/>
            <a:ext cx="4993049" cy="1497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70" y="4098680"/>
            <a:ext cx="3205370" cy="19705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3521" r="4631" b="4784"/>
          <a:stretch/>
        </p:blipFill>
        <p:spPr>
          <a:xfrm>
            <a:off x="8548859" y="1780149"/>
            <a:ext cx="3091103" cy="19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782706" y="1726526"/>
            <a:ext cx="3006891" cy="2041850"/>
            <a:chOff x="3955773" y="2733720"/>
            <a:chExt cx="4753389" cy="301969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" b="15495"/>
            <a:stretch/>
          </p:blipFill>
          <p:spPr>
            <a:xfrm>
              <a:off x="3955773" y="2733720"/>
              <a:ext cx="4753389" cy="3018390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6768548" y="4356020"/>
              <a:ext cx="1063487" cy="1063487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983718" y="4689930"/>
              <a:ext cx="1063487" cy="1063487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有技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术难点吗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29" y="4095152"/>
            <a:ext cx="2438607" cy="23224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231" r="470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687"/>
          <a:stretch/>
        </p:blipFill>
        <p:spPr>
          <a:xfrm>
            <a:off x="7394908" y="4460402"/>
            <a:ext cx="1273998" cy="18135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77460" y="2583495"/>
            <a:ext cx="4602456" cy="383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glReadPixels ()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BITMAPFILEHEADER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" y="1737058"/>
            <a:ext cx="3519189" cy="201385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79659" y="2629759"/>
            <a:ext cx="26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TGA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glBindTexture()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3" y="4208644"/>
            <a:ext cx="3162300" cy="20955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27811" y="4971423"/>
            <a:ext cx="4899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SolarSystem::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testDistancewithPlanet()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SolarSystem::testDistancewithWormhole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656" y="1729628"/>
            <a:ext cx="2204709" cy="247782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408031" y="2548184"/>
            <a:ext cx="37839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 xixi = rand();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galaxy = new SolarSystem(xixi);</a:t>
            </a:r>
          </a:p>
        </p:txBody>
      </p:sp>
    </p:spTree>
    <p:extLst>
      <p:ext uri="{BB962C8B-B14F-4D97-AF65-F5344CB8AC3E}">
        <p14:creationId xmlns:p14="http://schemas.microsoft.com/office/powerpoint/2010/main" val="314999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38200" y="20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少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，有本事亮代码！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97959" y="3136613"/>
            <a:ext cx="899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github.com/WellyZhang/SpaceWanderMan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53436" y="3044280"/>
            <a:ext cx="428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程序死循环中</a:t>
            </a:r>
            <a:r>
              <a:rPr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14047" y="3044280"/>
            <a:ext cx="2420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你问我猜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4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  <a:endParaRPr lang="en-US" altLang="zh-CN" sz="1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061" y="-966471"/>
            <a:ext cx="13417966" cy="838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558463" y="2912685"/>
            <a:ext cx="83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Thx!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759</Words>
  <Application>Microsoft Office PowerPoint</Application>
  <PresentationFormat>宽屏</PresentationFormat>
  <Paragraphs>81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太空漫游者</vt:lpstr>
      <vt:lpstr>1. 当我们谈论漫游的时候我们在干啥？</vt:lpstr>
      <vt:lpstr>2. 是什么？不是什么？</vt:lpstr>
      <vt:lpstr>3. 好吧，它能干啥？</vt:lpstr>
      <vt:lpstr>4. 有技术难点吗？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Statistical Learning with Applications in Matlab</dc:title>
  <dc:creator>zchi1995@gmail.com</dc:creator>
  <cp:lastModifiedBy>Microsoft 帐户</cp:lastModifiedBy>
  <cp:revision>58</cp:revision>
  <dcterms:created xsi:type="dcterms:W3CDTF">2014-11-22T02:08:37Z</dcterms:created>
  <dcterms:modified xsi:type="dcterms:W3CDTF">2016-01-11T01:06:26Z</dcterms:modified>
</cp:coreProperties>
</file>