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8229600" cx="14630400"/>
  <p:notesSz cx="8229600" cy="14630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2f0b0921b0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32f0b0921b0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g32f0b0921b0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2f0b0921b0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2f0b0921b0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32f0b0921b0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2f0b0921b0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32f0b0921b0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32f0b0921b0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2f0b0921b0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2f0b0921b0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32f0b0921b0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f0b0921b0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2f0b0921b0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32f0b0921b0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f0b0921b0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f0b0921b0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32f0b0921b0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4222897" cy="807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0401" cy="8627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3696999" cy="807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3696999" cy="807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3696999" cy="807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3696999" cy="807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