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6/25/2018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a:t>S</a:t>
            </a:r>
            <a:r>
              <a:rPr lang="es-GT" dirty="0" smtClean="0"/>
              <a:t>ito WEB Responsive</a:t>
            </a:r>
            <a:endParaRPr lang="es-GT" dirty="0"/>
          </a:p>
        </p:txBody>
      </p:sp>
      <p:sp>
        <p:nvSpPr>
          <p:cNvPr id="3" name="Subtítulo 2"/>
          <p:cNvSpPr>
            <a:spLocks noGrp="1"/>
          </p:cNvSpPr>
          <p:nvPr>
            <p:ph type="subTitle" idx="1"/>
          </p:nvPr>
        </p:nvSpPr>
        <p:spPr/>
        <p:txBody>
          <a:bodyPr>
            <a:normAutofit/>
          </a:bodyPr>
          <a:lstStyle/>
          <a:p>
            <a:r>
              <a:rPr lang="es-GT" sz="3600" dirty="0" smtClean="0"/>
              <a:t>WEBSIDE</a:t>
            </a:r>
            <a:endParaRPr lang="es-GT" sz="3600" dirty="0"/>
          </a:p>
        </p:txBody>
      </p:sp>
    </p:spTree>
    <p:extLst>
      <p:ext uri="{BB962C8B-B14F-4D97-AF65-F5344CB8AC3E}">
        <p14:creationId xmlns:p14="http://schemas.microsoft.com/office/powerpoint/2010/main" val="4072407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¿Que es un sitio web responsive</a:t>
            </a:r>
            <a:r>
              <a:rPr lang="es-GT" dirty="0"/>
              <a:t>?</a:t>
            </a:r>
          </a:p>
        </p:txBody>
      </p:sp>
      <p:sp>
        <p:nvSpPr>
          <p:cNvPr id="3" name="Rectángulo 2"/>
          <p:cNvSpPr/>
          <p:nvPr/>
        </p:nvSpPr>
        <p:spPr>
          <a:xfrm>
            <a:off x="1295402" y="2548463"/>
            <a:ext cx="9497094" cy="3046988"/>
          </a:xfrm>
          <a:prstGeom prst="rect">
            <a:avLst/>
          </a:prstGeom>
        </p:spPr>
        <p:txBody>
          <a:bodyPr wrap="square">
            <a:spAutoFit/>
          </a:bodyPr>
          <a:lstStyle/>
          <a:p>
            <a:r>
              <a:rPr lang="es-GT" sz="2400" dirty="0"/>
              <a:t>El diseño web responsive o adaptativo es una técnica de diseño web que busca la correcta visualización de una misma página en distintos dispositivos. Desde ordenadores de escritorio a tablets y móviles.</a:t>
            </a:r>
          </a:p>
          <a:p>
            <a:endParaRPr lang="es-GT" sz="2400" dirty="0"/>
          </a:p>
          <a:p>
            <a:r>
              <a:rPr lang="es-GT" sz="2400" dirty="0"/>
              <a:t>Hoy en día accedemos a sitios web desde todo tipo de dispositivos; ordenador, </a:t>
            </a:r>
            <a:r>
              <a:rPr lang="es-GT" sz="2400" dirty="0" smtClean="0"/>
              <a:t>Tablet, Smartphone… </a:t>
            </a:r>
            <a:r>
              <a:rPr lang="es-GT" sz="2400" dirty="0"/>
              <a:t>por lo que, cada vez más, nos surge la necesidad de que nuestra web se adapte a los diferentes tamaños de los </a:t>
            </a:r>
            <a:r>
              <a:rPr lang="es-GT" sz="2400" dirty="0" smtClean="0"/>
              <a:t>mismos. Pero, </a:t>
            </a:r>
            <a:r>
              <a:rPr lang="es-GT" sz="2400" dirty="0"/>
              <a:t>¿qué es esto exactamente?</a:t>
            </a:r>
          </a:p>
        </p:txBody>
      </p:sp>
    </p:spTree>
    <p:extLst>
      <p:ext uri="{BB962C8B-B14F-4D97-AF65-F5344CB8AC3E}">
        <p14:creationId xmlns:p14="http://schemas.microsoft.com/office/powerpoint/2010/main" val="2483330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¿En qué consiste el diseño responsive?</a:t>
            </a:r>
          </a:p>
        </p:txBody>
      </p:sp>
      <p:sp>
        <p:nvSpPr>
          <p:cNvPr id="3" name="Rectángulo 2"/>
          <p:cNvSpPr/>
          <p:nvPr/>
        </p:nvSpPr>
        <p:spPr>
          <a:xfrm>
            <a:off x="1295402" y="2654663"/>
            <a:ext cx="9909218" cy="1754326"/>
          </a:xfrm>
          <a:prstGeom prst="rect">
            <a:avLst/>
          </a:prstGeom>
        </p:spPr>
        <p:txBody>
          <a:bodyPr wrap="square">
            <a:spAutoFit/>
          </a:bodyPr>
          <a:lstStyle/>
          <a:p>
            <a:r>
              <a:rPr lang="es-GT" dirty="0"/>
              <a:t>Se trata de redimensionar y colocar los elementos de la web de forma que se adapten al ancho de cada dispositivo permitiendo una correcta visualización y una mejor experiencia de usuario. Se caracteriza porque los layouts (contenidos) e imágenes son fluidos y se usa código media-</a:t>
            </a:r>
            <a:r>
              <a:rPr lang="es-GT" dirty="0" err="1"/>
              <a:t>queries</a:t>
            </a:r>
            <a:r>
              <a:rPr lang="es-GT" dirty="0"/>
              <a:t> de CSS3.</a:t>
            </a:r>
          </a:p>
          <a:p>
            <a:endParaRPr lang="es-GT" dirty="0"/>
          </a:p>
          <a:p>
            <a:r>
              <a:rPr lang="es-GT" dirty="0"/>
              <a:t>El diseño responsive permite reducir el tiempo de desarrollo, evita los contenidos duplicados, y aumenta la viralidad de los contenidos ya que permite compartirlos de una forma mucho más rápida y natural.</a:t>
            </a:r>
          </a:p>
        </p:txBody>
      </p:sp>
    </p:spTree>
    <p:extLst>
      <p:ext uri="{BB962C8B-B14F-4D97-AF65-F5344CB8AC3E}">
        <p14:creationId xmlns:p14="http://schemas.microsoft.com/office/powerpoint/2010/main" val="64317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GT" b="1" dirty="0"/>
              <a:t>¿Por qué es tan importante tener un sitio con diseño web responsivo?</a:t>
            </a:r>
            <a:r>
              <a:rPr lang="es-GT" dirty="0"/>
              <a:t/>
            </a:r>
            <a:br>
              <a:rPr lang="es-GT" dirty="0"/>
            </a:br>
            <a:endParaRPr lang="es-GT" dirty="0"/>
          </a:p>
        </p:txBody>
      </p:sp>
      <p:sp>
        <p:nvSpPr>
          <p:cNvPr id="3" name="Rectángulo 2"/>
          <p:cNvSpPr/>
          <p:nvPr/>
        </p:nvSpPr>
        <p:spPr>
          <a:xfrm>
            <a:off x="1295402" y="2761068"/>
            <a:ext cx="9059212" cy="1477328"/>
          </a:xfrm>
          <a:prstGeom prst="rect">
            <a:avLst/>
          </a:prstGeom>
        </p:spPr>
        <p:txBody>
          <a:bodyPr wrap="square">
            <a:spAutoFit/>
          </a:bodyPr>
          <a:lstStyle/>
          <a:p>
            <a:r>
              <a:rPr lang="es-GT" dirty="0"/>
              <a:t>Un diseño web optimizado para móviles no solo se trata de ajustar el contenido al tamaño de las pantallas y redimensionar automáticamente las imágenes. Es más bien un enfoque totalmente nuevo para el diseño de páginas web. Debido a la rápida adopción de Tablets y </a:t>
            </a:r>
            <a:r>
              <a:rPr lang="es-GT" dirty="0" smtClean="0"/>
              <a:t>Smartphone, </a:t>
            </a:r>
            <a:r>
              <a:rPr lang="es-GT" dirty="0"/>
              <a:t>los diseñadores de sitios web han querido eliminar la necesidad de desarrollar un diseño diferente para cada nuevo dispositivo</a:t>
            </a:r>
          </a:p>
        </p:txBody>
      </p:sp>
    </p:spTree>
    <p:extLst>
      <p:ext uri="{BB962C8B-B14F-4D97-AF65-F5344CB8AC3E}">
        <p14:creationId xmlns:p14="http://schemas.microsoft.com/office/powerpoint/2010/main" val="2025159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GT" dirty="0"/>
              <a:t>La importancia actual de tener un sitio web responsive</a:t>
            </a:r>
            <a:br>
              <a:rPr lang="es-GT" dirty="0"/>
            </a:br>
            <a:endParaRPr lang="es-GT" dirty="0"/>
          </a:p>
        </p:txBody>
      </p:sp>
      <p:sp>
        <p:nvSpPr>
          <p:cNvPr id="3" name="Rectángulo 2"/>
          <p:cNvSpPr/>
          <p:nvPr/>
        </p:nvSpPr>
        <p:spPr>
          <a:xfrm>
            <a:off x="1295402" y="2896192"/>
            <a:ext cx="9601196" cy="1754326"/>
          </a:xfrm>
          <a:prstGeom prst="rect">
            <a:avLst/>
          </a:prstGeom>
        </p:spPr>
        <p:txBody>
          <a:bodyPr wrap="square">
            <a:spAutoFit/>
          </a:bodyPr>
          <a:lstStyle/>
          <a:p>
            <a:r>
              <a:rPr lang="es-GT" dirty="0"/>
              <a:t>Cuando accedes a Internet desde tu ordenador, Tablet o teléfono móvil, pocas veces te detienes a pensar en lo rápido que se abrió la página o la facilidad con que se muestra la información. Esto se debe en gran parte a la forma en que están diseñados muchos sitios web. Un diseño que permite mostrar el contenido de manera óptima sin importar el dispositivo que estés utilizando. Se trata del Diseño web responsive.</a:t>
            </a:r>
          </a:p>
          <a:p>
            <a:endParaRPr lang="es-GT" dirty="0"/>
          </a:p>
          <a:p>
            <a:r>
              <a:rPr lang="es-GT" dirty="0"/>
              <a:t> </a:t>
            </a:r>
          </a:p>
        </p:txBody>
      </p:sp>
    </p:spTree>
    <p:extLst>
      <p:ext uri="{BB962C8B-B14F-4D97-AF65-F5344CB8AC3E}">
        <p14:creationId xmlns:p14="http://schemas.microsoft.com/office/powerpoint/2010/main" val="4154077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GT" dirty="0"/>
              <a:t>¿Cómo es la experiencia de un usuario en un sitio no responsivo?</a:t>
            </a:r>
          </a:p>
        </p:txBody>
      </p:sp>
      <p:sp>
        <p:nvSpPr>
          <p:cNvPr id="3" name="Rectángulo 2"/>
          <p:cNvSpPr/>
          <p:nvPr/>
        </p:nvSpPr>
        <p:spPr>
          <a:xfrm>
            <a:off x="1425261" y="2915614"/>
            <a:ext cx="9624811" cy="2308324"/>
          </a:xfrm>
          <a:prstGeom prst="rect">
            <a:avLst/>
          </a:prstGeom>
        </p:spPr>
        <p:txBody>
          <a:bodyPr wrap="square">
            <a:spAutoFit/>
          </a:bodyPr>
          <a:lstStyle/>
          <a:p>
            <a:r>
              <a:rPr lang="es-GT" sz="2400" dirty="0"/>
              <a:t>De entrada la experiencia es muy mala y todo tiene que ver con el hecho de que los usuarios desean acceder a la información lo más rápido posible y que esta se muestre de forma adecuada. Si se pronto un usuario accede a una página web sin diseño responsivo, notará de inmediato las columnas de texto u otro tipo de contenido, se muestran desproporcionados, incluso sin que se alcance a ver parte de la información.</a:t>
            </a:r>
          </a:p>
        </p:txBody>
      </p:sp>
    </p:spTree>
    <p:extLst>
      <p:ext uri="{BB962C8B-B14F-4D97-AF65-F5344CB8AC3E}">
        <p14:creationId xmlns:p14="http://schemas.microsoft.com/office/powerpoint/2010/main" val="73921180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65</TotalTime>
  <Words>459</Words>
  <Application>Microsoft Office PowerPoint</Application>
  <PresentationFormat>Panorámica</PresentationFormat>
  <Paragraphs>18</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Garamond</vt:lpstr>
      <vt:lpstr>Orgánico</vt:lpstr>
      <vt:lpstr>Sito WEB Responsive</vt:lpstr>
      <vt:lpstr>¿Que es un sitio web responsive?</vt:lpstr>
      <vt:lpstr>¿En qué consiste el diseño responsive?</vt:lpstr>
      <vt:lpstr>¿Por qué es tan importante tener un sitio con diseño web responsivo? </vt:lpstr>
      <vt:lpstr>La importancia actual de tener un sitio web responsive </vt:lpstr>
      <vt:lpstr>¿Cómo es la experiencia de un usuario en un sitio no responsivo?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Principales funciones de  un sito WEB Responsive</dc:title>
  <dc:creator>Estudiante</dc:creator>
  <cp:lastModifiedBy>Estudiante</cp:lastModifiedBy>
  <cp:revision>4</cp:revision>
  <dcterms:created xsi:type="dcterms:W3CDTF">2018-06-25T17:20:12Z</dcterms:created>
  <dcterms:modified xsi:type="dcterms:W3CDTF">2018-06-25T18:25:50Z</dcterms:modified>
</cp:coreProperties>
</file>