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eac4f1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eac4f1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eac4f1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eac4f1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eac4f1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eac4f1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eac649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eac649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eac64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eac64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l1ip3mnxIG4tGuL_VJ216P1Z4F0zdA5d/view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8KID-8EGdsFAMY0UhiOWRD4P8ruA_2tt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Io48dLJAPZNefDGNIqCszTqBrv3Dxn8v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AFFLUX CITY</a:t>
            </a:r>
            <a:endParaRPr>
              <a:solidFill>
                <a:srgbClr val="353F89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00" y="1928425"/>
            <a:ext cx="2837800" cy="2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MOODBOARD</a:t>
            </a:r>
            <a:endParaRPr>
              <a:solidFill>
                <a:srgbClr val="353F89"/>
              </a:solidFill>
            </a:endParaRPr>
          </a:p>
        </p:txBody>
      </p:sp>
      <p:pic>
        <p:nvPicPr>
          <p:cNvPr id="61" name="Google Shape;61;p14" title="Brown Soft and Dainty Fashion Moodboard Photo Coll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500" y="1098300"/>
            <a:ext cx="59480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FLYER</a:t>
            </a:r>
            <a:endParaRPr>
              <a:solidFill>
                <a:srgbClr val="353F89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51" y="1017725"/>
            <a:ext cx="2850288" cy="40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VISUELS</a:t>
            </a:r>
            <a:endParaRPr>
              <a:solidFill>
                <a:srgbClr val="353F89"/>
              </a:solidFill>
            </a:endParaRPr>
          </a:p>
        </p:txBody>
      </p:sp>
      <p:pic>
        <p:nvPicPr>
          <p:cNvPr id="73" name="Google Shape;73;p16" title="INFLUX C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575" y="1152475"/>
            <a:ext cx="2204874" cy="39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Tu veux savoir si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3700" y="1152475"/>
            <a:ext cx="2204875" cy="39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7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CONCURRENCE</a:t>
            </a:r>
            <a:endParaRPr>
              <a:solidFill>
                <a:srgbClr val="353F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Pliveo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888" y="1413800"/>
            <a:ext cx="4560225" cy="310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MERCI POUR VOTRE ATTENTION.</a:t>
            </a:r>
            <a:endParaRPr>
              <a:solidFill>
                <a:srgbClr val="353F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F89"/>
                </a:solidFill>
              </a:rPr>
              <a:t>DES QUESTIONS ?</a:t>
            </a:r>
            <a:endParaRPr>
              <a:solidFill>
                <a:srgbClr val="353F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