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9" d="100"/>
          <a:sy n="89" d="100"/>
        </p:scale>
        <p:origin x="60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BDB-DD48-4471-BD12-0BF52D6FCA47}" type="datetimeFigureOut">
              <a:rPr lang="da-DK" smtClean="0"/>
              <a:t>16-10-2015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0FB-D906-4436-91F9-4297E817E7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348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BDB-DD48-4471-BD12-0BF52D6FCA47}" type="datetimeFigureOut">
              <a:rPr lang="da-DK" smtClean="0"/>
              <a:t>16-10-2015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0FB-D906-4436-91F9-4297E817E7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624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BDB-DD48-4471-BD12-0BF52D6FCA47}" type="datetimeFigureOut">
              <a:rPr lang="da-DK" smtClean="0"/>
              <a:t>16-10-2015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0FB-D906-4436-91F9-4297E817E7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995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BDB-DD48-4471-BD12-0BF52D6FCA47}" type="datetimeFigureOut">
              <a:rPr lang="da-DK" smtClean="0"/>
              <a:t>16-10-2015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0FB-D906-4436-91F9-4297E817E7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219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BDB-DD48-4471-BD12-0BF52D6FCA47}" type="datetimeFigureOut">
              <a:rPr lang="da-DK" smtClean="0"/>
              <a:t>16-10-2015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0FB-D906-4436-91F9-4297E817E7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152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BDB-DD48-4471-BD12-0BF52D6FCA47}" type="datetimeFigureOut">
              <a:rPr lang="da-DK" smtClean="0"/>
              <a:t>16-10-2015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0FB-D906-4436-91F9-4297E817E7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46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BDB-DD48-4471-BD12-0BF52D6FCA47}" type="datetimeFigureOut">
              <a:rPr lang="da-DK" smtClean="0"/>
              <a:t>16-10-2015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0FB-D906-4436-91F9-4297E817E7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75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BDB-DD48-4471-BD12-0BF52D6FCA47}" type="datetimeFigureOut">
              <a:rPr lang="da-DK" smtClean="0"/>
              <a:t>16-10-2015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0FB-D906-4436-91F9-4297E817E7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771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BDB-DD48-4471-BD12-0BF52D6FCA47}" type="datetimeFigureOut">
              <a:rPr lang="da-DK" smtClean="0"/>
              <a:t>16-10-2015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0FB-D906-4436-91F9-4297E817E7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762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BDB-DD48-4471-BD12-0BF52D6FCA47}" type="datetimeFigureOut">
              <a:rPr lang="da-DK" smtClean="0"/>
              <a:t>16-10-2015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0FB-D906-4436-91F9-4297E817E7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826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BDB-DD48-4471-BD12-0BF52D6FCA47}" type="datetimeFigureOut">
              <a:rPr lang="da-DK" smtClean="0"/>
              <a:t>16-10-2015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0FB-D906-4436-91F9-4297E817E7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7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ABDB-DD48-4471-BD12-0BF52D6FCA47}" type="datetimeFigureOut">
              <a:rPr lang="da-DK" smtClean="0"/>
              <a:t>16-10-2015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60FB-D906-4436-91F9-4297E817E77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70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608301" y="1588832"/>
            <a:ext cx="1260000" cy="1260000"/>
          </a:xfrm>
          <a:prstGeom prst="ellipse">
            <a:avLst/>
          </a:prstGeom>
          <a:solidFill>
            <a:schemeClr val="tx1"/>
          </a:solidFill>
          <a:ln w="1333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Freeform 3"/>
          <p:cNvSpPr/>
          <p:nvPr/>
        </p:nvSpPr>
        <p:spPr>
          <a:xfrm>
            <a:off x="3020134" y="1705187"/>
            <a:ext cx="857839" cy="813861"/>
          </a:xfrm>
          <a:custGeom>
            <a:avLst/>
            <a:gdLst>
              <a:gd name="connsiteX0" fmla="*/ 377072 w 857839"/>
              <a:gd name="connsiteY0" fmla="*/ 0 h 1008668"/>
              <a:gd name="connsiteX1" fmla="*/ 735291 w 857839"/>
              <a:gd name="connsiteY1" fmla="*/ 263951 h 1008668"/>
              <a:gd name="connsiteX2" fmla="*/ 857839 w 857839"/>
              <a:gd name="connsiteY2" fmla="*/ 669303 h 1008668"/>
              <a:gd name="connsiteX3" fmla="*/ 329938 w 857839"/>
              <a:gd name="connsiteY3" fmla="*/ 1008668 h 1008668"/>
              <a:gd name="connsiteX4" fmla="*/ 0 w 857839"/>
              <a:gd name="connsiteY4" fmla="*/ 461914 h 1008668"/>
              <a:gd name="connsiteX5" fmla="*/ 556182 w 857839"/>
              <a:gd name="connsiteY5" fmla="*/ 150829 h 1008668"/>
              <a:gd name="connsiteX6" fmla="*/ 377072 w 857839"/>
              <a:gd name="connsiteY6" fmla="*/ 0 h 1008668"/>
              <a:gd name="connsiteX0" fmla="*/ 631596 w 857839"/>
              <a:gd name="connsiteY0" fmla="*/ 103695 h 857839"/>
              <a:gd name="connsiteX1" fmla="*/ 735291 w 857839"/>
              <a:gd name="connsiteY1" fmla="*/ 113122 h 857839"/>
              <a:gd name="connsiteX2" fmla="*/ 857839 w 857839"/>
              <a:gd name="connsiteY2" fmla="*/ 518474 h 857839"/>
              <a:gd name="connsiteX3" fmla="*/ 329938 w 857839"/>
              <a:gd name="connsiteY3" fmla="*/ 857839 h 857839"/>
              <a:gd name="connsiteX4" fmla="*/ 0 w 857839"/>
              <a:gd name="connsiteY4" fmla="*/ 311085 h 857839"/>
              <a:gd name="connsiteX5" fmla="*/ 556182 w 857839"/>
              <a:gd name="connsiteY5" fmla="*/ 0 h 857839"/>
              <a:gd name="connsiteX6" fmla="*/ 631596 w 857839"/>
              <a:gd name="connsiteY6" fmla="*/ 103695 h 85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839" h="857839">
                <a:moveTo>
                  <a:pt x="631596" y="103695"/>
                </a:moveTo>
                <a:lnTo>
                  <a:pt x="735291" y="113122"/>
                </a:lnTo>
                <a:lnTo>
                  <a:pt x="857839" y="518474"/>
                </a:lnTo>
                <a:lnTo>
                  <a:pt x="329938" y="857839"/>
                </a:lnTo>
                <a:lnTo>
                  <a:pt x="0" y="311085"/>
                </a:lnTo>
                <a:lnTo>
                  <a:pt x="556182" y="0"/>
                </a:lnTo>
                <a:lnTo>
                  <a:pt x="631596" y="103695"/>
                </a:lnTo>
                <a:close/>
              </a:path>
            </a:pathLst>
          </a:custGeom>
          <a:ln w="762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reeform 6"/>
          <p:cNvSpPr/>
          <p:nvPr/>
        </p:nvSpPr>
        <p:spPr>
          <a:xfrm>
            <a:off x="3002932" y="1739851"/>
            <a:ext cx="700922" cy="288196"/>
          </a:xfrm>
          <a:custGeom>
            <a:avLst/>
            <a:gdLst>
              <a:gd name="connsiteX0" fmla="*/ 0 w 700922"/>
              <a:gd name="connsiteY0" fmla="*/ 259732 h 288196"/>
              <a:gd name="connsiteX1" fmla="*/ 266849 w 700922"/>
              <a:gd name="connsiteY1" fmla="*/ 288196 h 288196"/>
              <a:gd name="connsiteX2" fmla="*/ 700922 w 700922"/>
              <a:gd name="connsiteY2" fmla="*/ 64043 h 288196"/>
              <a:gd name="connsiteX3" fmla="*/ 583508 w 700922"/>
              <a:gd name="connsiteY3" fmla="*/ 0 h 288196"/>
              <a:gd name="connsiteX4" fmla="*/ 85392 w 700922"/>
              <a:gd name="connsiteY4" fmla="*/ 259732 h 288196"/>
              <a:gd name="connsiteX5" fmla="*/ 60486 w 700922"/>
              <a:gd name="connsiteY5" fmla="*/ 270406 h 288196"/>
              <a:gd name="connsiteX6" fmla="*/ 0 w 700922"/>
              <a:gd name="connsiteY6" fmla="*/ 259732 h 28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922" h="288196">
                <a:moveTo>
                  <a:pt x="0" y="259732"/>
                </a:moveTo>
                <a:lnTo>
                  <a:pt x="266849" y="288196"/>
                </a:lnTo>
                <a:lnTo>
                  <a:pt x="700922" y="64043"/>
                </a:lnTo>
                <a:lnTo>
                  <a:pt x="583508" y="0"/>
                </a:lnTo>
                <a:lnTo>
                  <a:pt x="85392" y="259732"/>
                </a:lnTo>
                <a:lnTo>
                  <a:pt x="60486" y="270406"/>
                </a:lnTo>
                <a:lnTo>
                  <a:pt x="0" y="25973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Freeform 4"/>
          <p:cNvSpPr/>
          <p:nvPr/>
        </p:nvSpPr>
        <p:spPr>
          <a:xfrm>
            <a:off x="2773791" y="2013815"/>
            <a:ext cx="650450" cy="525553"/>
          </a:xfrm>
          <a:custGeom>
            <a:avLst/>
            <a:gdLst>
              <a:gd name="connsiteX0" fmla="*/ 537328 w 650450"/>
              <a:gd name="connsiteY0" fmla="*/ 518474 h 518474"/>
              <a:gd name="connsiteX1" fmla="*/ 0 w 650450"/>
              <a:gd name="connsiteY1" fmla="*/ 518474 h 518474"/>
              <a:gd name="connsiteX2" fmla="*/ 226244 w 650450"/>
              <a:gd name="connsiteY2" fmla="*/ 0 h 518474"/>
              <a:gd name="connsiteX3" fmla="*/ 509048 w 650450"/>
              <a:gd name="connsiteY3" fmla="*/ 18854 h 518474"/>
              <a:gd name="connsiteX4" fmla="*/ 395926 w 650450"/>
              <a:gd name="connsiteY4" fmla="*/ 245097 h 518474"/>
              <a:gd name="connsiteX5" fmla="*/ 650450 w 650450"/>
              <a:gd name="connsiteY5" fmla="*/ 263951 h 518474"/>
              <a:gd name="connsiteX6" fmla="*/ 537328 w 650450"/>
              <a:gd name="connsiteY6" fmla="*/ 518474 h 51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50" h="518474">
                <a:moveTo>
                  <a:pt x="537328" y="518474"/>
                </a:moveTo>
                <a:lnTo>
                  <a:pt x="0" y="518474"/>
                </a:lnTo>
                <a:lnTo>
                  <a:pt x="226244" y="0"/>
                </a:lnTo>
                <a:lnTo>
                  <a:pt x="509048" y="18854"/>
                </a:lnTo>
                <a:lnTo>
                  <a:pt x="395926" y="245097"/>
                </a:lnTo>
                <a:lnTo>
                  <a:pt x="650450" y="263951"/>
                </a:lnTo>
                <a:lnTo>
                  <a:pt x="537328" y="518474"/>
                </a:lnTo>
                <a:close/>
              </a:path>
            </a:pathLst>
          </a:custGeom>
          <a:ln w="762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Diamond 5"/>
          <p:cNvSpPr/>
          <p:nvPr/>
        </p:nvSpPr>
        <p:spPr>
          <a:xfrm rot="2972149">
            <a:off x="2837356" y="2367339"/>
            <a:ext cx="128087" cy="18956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Oval 1"/>
          <p:cNvSpPr/>
          <p:nvPr/>
        </p:nvSpPr>
        <p:spPr>
          <a:xfrm>
            <a:off x="2616011" y="1589426"/>
            <a:ext cx="1260000" cy="1260000"/>
          </a:xfrm>
          <a:prstGeom prst="ellipse">
            <a:avLst/>
          </a:prstGeom>
          <a:noFill/>
          <a:ln w="133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2017" t="9044" r="9814" b="8543"/>
          <a:stretch/>
        </p:blipFill>
        <p:spPr>
          <a:xfrm>
            <a:off x="4369278" y="1820363"/>
            <a:ext cx="569277" cy="58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Dalgaard</dc:creator>
  <cp:lastModifiedBy>Michael Dalgaard</cp:lastModifiedBy>
  <cp:revision>4</cp:revision>
  <dcterms:created xsi:type="dcterms:W3CDTF">2015-10-16T13:21:42Z</dcterms:created>
  <dcterms:modified xsi:type="dcterms:W3CDTF">2015-10-16T13:57:17Z</dcterms:modified>
</cp:coreProperties>
</file>