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66" r:id="rId3"/>
    <p:sldId id="270" r:id="rId4"/>
    <p:sldId id="271" r:id="rId5"/>
    <p:sldId id="269" r:id="rId6"/>
    <p:sldId id="267" r:id="rId7"/>
    <p:sldId id="268" r:id="rId8"/>
    <p:sldId id="256" r:id="rId9"/>
    <p:sldId id="261" r:id="rId10"/>
    <p:sldId id="259" r:id="rId11"/>
    <p:sldId id="260" r:id="rId12"/>
    <p:sldId id="272" r:id="rId13"/>
  </p:sldIdLst>
  <p:sldSz cx="9906000" cy="6858000" type="A4"/>
  <p:notesSz cx="6888163" cy="100203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E247"/>
    <a:srgbClr val="8EDD3F"/>
    <a:srgbClr val="3399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96" autoAdjust="0"/>
    <p:restoredTop sz="97440" autoAdjust="0"/>
  </p:normalViewPr>
  <p:slideViewPr>
    <p:cSldViewPr snapToGrid="0">
      <p:cViewPr varScale="1">
        <p:scale>
          <a:sx n="106" d="100"/>
          <a:sy n="106" d="100"/>
        </p:scale>
        <p:origin x="114" y="12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a-DK"/>
              <a:t>Klik for at redigere titeltypografien i masteren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endParaRPr lang="en-US" dirty="0"/>
          </a:p>
        </p:txBody>
      </p:sp>
      <p:sp>
        <p:nvSpPr>
          <p:cNvPr id="4" name="Date Placeholder 3"/>
          <p:cNvSpPr>
            <a:spLocks noGrp="1"/>
          </p:cNvSpPr>
          <p:nvPr>
            <p:ph type="dt" sz="half" idx="10"/>
          </p:nvPr>
        </p:nvSpPr>
        <p:spPr/>
        <p:txBody>
          <a:bodyPr/>
          <a:lstStyle/>
          <a:p>
            <a:fld id="{5891BCE6-2E63-44A8-9C16-F78C2180F62B}" type="datetimeFigureOut">
              <a:rPr lang="da-DK" smtClean="0"/>
              <a:t>26-11-2019</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CE892243-DD11-4A7E-96FA-388DF959FC4B}" type="slidenum">
              <a:rPr lang="da-DK" smtClean="0"/>
              <a:t>‹nr.›</a:t>
            </a:fld>
            <a:endParaRPr lang="da-DK"/>
          </a:p>
        </p:txBody>
      </p:sp>
    </p:spTree>
    <p:extLst>
      <p:ext uri="{BB962C8B-B14F-4D97-AF65-F5344CB8AC3E}">
        <p14:creationId xmlns:p14="http://schemas.microsoft.com/office/powerpoint/2010/main" val="1648681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Vertical Text Placeholder 2"/>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5891BCE6-2E63-44A8-9C16-F78C2180F62B}" type="datetimeFigureOut">
              <a:rPr lang="da-DK" smtClean="0"/>
              <a:t>26-11-2019</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CE892243-DD11-4A7E-96FA-388DF959FC4B}" type="slidenum">
              <a:rPr lang="da-DK" smtClean="0"/>
              <a:t>‹nr.›</a:t>
            </a:fld>
            <a:endParaRPr lang="da-DK"/>
          </a:p>
        </p:txBody>
      </p:sp>
    </p:spTree>
    <p:extLst>
      <p:ext uri="{BB962C8B-B14F-4D97-AF65-F5344CB8AC3E}">
        <p14:creationId xmlns:p14="http://schemas.microsoft.com/office/powerpoint/2010/main" val="3146658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5891BCE6-2E63-44A8-9C16-F78C2180F62B}" type="datetimeFigureOut">
              <a:rPr lang="da-DK" smtClean="0"/>
              <a:t>26-11-2019</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CE892243-DD11-4A7E-96FA-388DF959FC4B}" type="slidenum">
              <a:rPr lang="da-DK" smtClean="0"/>
              <a:t>‹nr.›</a:t>
            </a:fld>
            <a:endParaRPr lang="da-DK"/>
          </a:p>
        </p:txBody>
      </p:sp>
    </p:spTree>
    <p:extLst>
      <p:ext uri="{BB962C8B-B14F-4D97-AF65-F5344CB8AC3E}">
        <p14:creationId xmlns:p14="http://schemas.microsoft.com/office/powerpoint/2010/main" val="2657129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5891BCE6-2E63-44A8-9C16-F78C2180F62B}" type="datetimeFigureOut">
              <a:rPr lang="da-DK" smtClean="0"/>
              <a:t>26-11-2019</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CE892243-DD11-4A7E-96FA-388DF959FC4B}" type="slidenum">
              <a:rPr lang="da-DK" smtClean="0"/>
              <a:t>‹nr.›</a:t>
            </a:fld>
            <a:endParaRPr lang="da-DK"/>
          </a:p>
        </p:txBody>
      </p:sp>
    </p:spTree>
    <p:extLst>
      <p:ext uri="{BB962C8B-B14F-4D97-AF65-F5344CB8AC3E}">
        <p14:creationId xmlns:p14="http://schemas.microsoft.com/office/powerpoint/2010/main" val="496597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a-DK"/>
              <a:t>Klik for at redigere titeltypografien i masteren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p:txBody>
          <a:bodyPr/>
          <a:lstStyle/>
          <a:p>
            <a:fld id="{5891BCE6-2E63-44A8-9C16-F78C2180F62B}" type="datetimeFigureOut">
              <a:rPr lang="da-DK" smtClean="0"/>
              <a:t>26-11-2019</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CE892243-DD11-4A7E-96FA-388DF959FC4B}" type="slidenum">
              <a:rPr lang="da-DK" smtClean="0"/>
              <a:t>‹nr.›</a:t>
            </a:fld>
            <a:endParaRPr lang="da-DK"/>
          </a:p>
        </p:txBody>
      </p:sp>
    </p:spTree>
    <p:extLst>
      <p:ext uri="{BB962C8B-B14F-4D97-AF65-F5344CB8AC3E}">
        <p14:creationId xmlns:p14="http://schemas.microsoft.com/office/powerpoint/2010/main" val="4276073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5891BCE6-2E63-44A8-9C16-F78C2180F62B}" type="datetimeFigureOut">
              <a:rPr lang="da-DK" smtClean="0"/>
              <a:t>26-11-2019</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CE892243-DD11-4A7E-96FA-388DF959FC4B}" type="slidenum">
              <a:rPr lang="da-DK" smtClean="0"/>
              <a:t>‹nr.›</a:t>
            </a:fld>
            <a:endParaRPr lang="da-DK"/>
          </a:p>
        </p:txBody>
      </p:sp>
    </p:spTree>
    <p:extLst>
      <p:ext uri="{BB962C8B-B14F-4D97-AF65-F5344CB8AC3E}">
        <p14:creationId xmlns:p14="http://schemas.microsoft.com/office/powerpoint/2010/main" val="3864020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a-DK"/>
              <a:t>Klik for at redigere titeltypografien i masteren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Content Placeholder 3"/>
          <p:cNvSpPr>
            <a:spLocks noGrp="1"/>
          </p:cNvSpPr>
          <p:nvPr>
            <p:ph sz="half" idx="2"/>
          </p:nvPr>
        </p:nvSpPr>
        <p:spPr>
          <a:xfrm>
            <a:off x="682329" y="2505075"/>
            <a:ext cx="4190702"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Content Placeholder 5"/>
          <p:cNvSpPr>
            <a:spLocks noGrp="1"/>
          </p:cNvSpPr>
          <p:nvPr>
            <p:ph sz="quarter" idx="4"/>
          </p:nvPr>
        </p:nvSpPr>
        <p:spPr>
          <a:xfrm>
            <a:off x="5014913" y="2505075"/>
            <a:ext cx="4211340"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5891BCE6-2E63-44A8-9C16-F78C2180F62B}" type="datetimeFigureOut">
              <a:rPr lang="da-DK" smtClean="0"/>
              <a:t>26-11-2019</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CE892243-DD11-4A7E-96FA-388DF959FC4B}" type="slidenum">
              <a:rPr lang="da-DK" smtClean="0"/>
              <a:t>‹nr.›</a:t>
            </a:fld>
            <a:endParaRPr lang="da-DK"/>
          </a:p>
        </p:txBody>
      </p:sp>
    </p:spTree>
    <p:extLst>
      <p:ext uri="{BB962C8B-B14F-4D97-AF65-F5344CB8AC3E}">
        <p14:creationId xmlns:p14="http://schemas.microsoft.com/office/powerpoint/2010/main" val="418491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Date Placeholder 2"/>
          <p:cNvSpPr>
            <a:spLocks noGrp="1"/>
          </p:cNvSpPr>
          <p:nvPr>
            <p:ph type="dt" sz="half" idx="10"/>
          </p:nvPr>
        </p:nvSpPr>
        <p:spPr/>
        <p:txBody>
          <a:bodyPr/>
          <a:lstStyle/>
          <a:p>
            <a:fld id="{5891BCE6-2E63-44A8-9C16-F78C2180F62B}" type="datetimeFigureOut">
              <a:rPr lang="da-DK" smtClean="0"/>
              <a:t>26-11-2019</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CE892243-DD11-4A7E-96FA-388DF959FC4B}" type="slidenum">
              <a:rPr lang="da-DK" smtClean="0"/>
              <a:t>‹nr.›</a:t>
            </a:fld>
            <a:endParaRPr lang="da-DK"/>
          </a:p>
        </p:txBody>
      </p:sp>
    </p:spTree>
    <p:extLst>
      <p:ext uri="{BB962C8B-B14F-4D97-AF65-F5344CB8AC3E}">
        <p14:creationId xmlns:p14="http://schemas.microsoft.com/office/powerpoint/2010/main" val="3547834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1BCE6-2E63-44A8-9C16-F78C2180F62B}" type="datetimeFigureOut">
              <a:rPr lang="da-DK" smtClean="0"/>
              <a:t>26-11-2019</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CE892243-DD11-4A7E-96FA-388DF959FC4B}" type="slidenum">
              <a:rPr lang="da-DK" smtClean="0"/>
              <a:t>‹nr.›</a:t>
            </a:fld>
            <a:endParaRPr lang="da-DK"/>
          </a:p>
        </p:txBody>
      </p:sp>
    </p:spTree>
    <p:extLst>
      <p:ext uri="{BB962C8B-B14F-4D97-AF65-F5344CB8AC3E}">
        <p14:creationId xmlns:p14="http://schemas.microsoft.com/office/powerpoint/2010/main" val="4151507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a-DK"/>
              <a:t>Klik for at redigere titeltypografien i masteren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5891BCE6-2E63-44A8-9C16-F78C2180F62B}" type="datetimeFigureOut">
              <a:rPr lang="da-DK" smtClean="0"/>
              <a:t>26-11-2019</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CE892243-DD11-4A7E-96FA-388DF959FC4B}" type="slidenum">
              <a:rPr lang="da-DK" smtClean="0"/>
              <a:t>‹nr.›</a:t>
            </a:fld>
            <a:endParaRPr lang="da-DK"/>
          </a:p>
        </p:txBody>
      </p:sp>
    </p:spTree>
    <p:extLst>
      <p:ext uri="{BB962C8B-B14F-4D97-AF65-F5344CB8AC3E}">
        <p14:creationId xmlns:p14="http://schemas.microsoft.com/office/powerpoint/2010/main" val="979781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5891BCE6-2E63-44A8-9C16-F78C2180F62B}" type="datetimeFigureOut">
              <a:rPr lang="da-DK" smtClean="0"/>
              <a:t>26-11-2019</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CE892243-DD11-4A7E-96FA-388DF959FC4B}" type="slidenum">
              <a:rPr lang="da-DK" smtClean="0"/>
              <a:t>‹nr.›</a:t>
            </a:fld>
            <a:endParaRPr lang="da-DK"/>
          </a:p>
        </p:txBody>
      </p:sp>
    </p:spTree>
    <p:extLst>
      <p:ext uri="{BB962C8B-B14F-4D97-AF65-F5344CB8AC3E}">
        <p14:creationId xmlns:p14="http://schemas.microsoft.com/office/powerpoint/2010/main" val="2260328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a-DK"/>
              <a:t>Klik for at redigere titeltypografien i masteren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91BCE6-2E63-44A8-9C16-F78C2180F62B}" type="datetimeFigureOut">
              <a:rPr lang="da-DK" smtClean="0"/>
              <a:t>26-11-2019</a:t>
            </a:fld>
            <a:endParaRPr lang="da-DK"/>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92243-DD11-4A7E-96FA-388DF959FC4B}" type="slidenum">
              <a:rPr lang="da-DK" smtClean="0"/>
              <a:t>‹nr.›</a:t>
            </a:fld>
            <a:endParaRPr lang="da-DK"/>
          </a:p>
        </p:txBody>
      </p:sp>
    </p:spTree>
    <p:extLst>
      <p:ext uri="{BB962C8B-B14F-4D97-AF65-F5344CB8AC3E}">
        <p14:creationId xmlns:p14="http://schemas.microsoft.com/office/powerpoint/2010/main" val="24882877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4.png"/><Relationship Id="rId3" Type="http://schemas.openxmlformats.org/officeDocument/2006/relationships/image" Target="../media/image1.png"/><Relationship Id="rId7" Type="http://schemas.openxmlformats.org/officeDocument/2006/relationships/image" Target="../media/image66.png"/><Relationship Id="rId12" Type="http://schemas.microsoft.com/office/2007/relationships/hdphoto" Target="../media/hdphoto45.wdp"/><Relationship Id="rId17" Type="http://schemas.openxmlformats.org/officeDocument/2006/relationships/image" Target="../media/image18.png"/><Relationship Id="rId2" Type="http://schemas.openxmlformats.org/officeDocument/2006/relationships/image" Target="../media/image52.png"/><Relationship Id="rId16" Type="http://schemas.microsoft.com/office/2007/relationships/hdphoto" Target="../media/hdphoto49.wdp"/><Relationship Id="rId1" Type="http://schemas.openxmlformats.org/officeDocument/2006/relationships/slideLayout" Target="../slideLayouts/slideLayout1.xml"/><Relationship Id="rId6" Type="http://schemas.microsoft.com/office/2007/relationships/hdphoto" Target="../media/hdphoto42.wdp"/><Relationship Id="rId11" Type="http://schemas.openxmlformats.org/officeDocument/2006/relationships/image" Target="../media/image60.png"/><Relationship Id="rId5" Type="http://schemas.openxmlformats.org/officeDocument/2006/relationships/image" Target="../media/image53.png"/><Relationship Id="rId15" Type="http://schemas.openxmlformats.org/officeDocument/2006/relationships/image" Target="../media/image65.png"/><Relationship Id="rId10" Type="http://schemas.microsoft.com/office/2007/relationships/hdphoto" Target="../media/hdphoto2.wdp"/><Relationship Id="rId4" Type="http://schemas.microsoft.com/office/2007/relationships/hdphoto" Target="../media/hdphoto1.wdp"/><Relationship Id="rId9" Type="http://schemas.openxmlformats.org/officeDocument/2006/relationships/image" Target="../media/image2.png"/><Relationship Id="rId14" Type="http://schemas.microsoft.com/office/2007/relationships/hdphoto" Target="../media/hdphoto48.wdp"/></Relationships>
</file>

<file path=ppt/slides/_rels/slide11.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4.png"/><Relationship Id="rId3" Type="http://schemas.openxmlformats.org/officeDocument/2006/relationships/image" Target="../media/image1.png"/><Relationship Id="rId7" Type="http://schemas.openxmlformats.org/officeDocument/2006/relationships/image" Target="../media/image66.png"/><Relationship Id="rId12" Type="http://schemas.microsoft.com/office/2007/relationships/hdphoto" Target="../media/hdphoto45.wdp"/><Relationship Id="rId17" Type="http://schemas.openxmlformats.org/officeDocument/2006/relationships/image" Target="../media/image18.png"/><Relationship Id="rId2" Type="http://schemas.openxmlformats.org/officeDocument/2006/relationships/image" Target="../media/image52.png"/><Relationship Id="rId16" Type="http://schemas.microsoft.com/office/2007/relationships/hdphoto" Target="../media/hdphoto49.wdp"/><Relationship Id="rId1" Type="http://schemas.openxmlformats.org/officeDocument/2006/relationships/slideLayout" Target="../slideLayouts/slideLayout1.xml"/><Relationship Id="rId6" Type="http://schemas.microsoft.com/office/2007/relationships/hdphoto" Target="../media/hdphoto42.wdp"/><Relationship Id="rId11" Type="http://schemas.openxmlformats.org/officeDocument/2006/relationships/image" Target="../media/image60.png"/><Relationship Id="rId5" Type="http://schemas.openxmlformats.org/officeDocument/2006/relationships/image" Target="../media/image53.png"/><Relationship Id="rId15" Type="http://schemas.openxmlformats.org/officeDocument/2006/relationships/image" Target="../media/image65.png"/><Relationship Id="rId10" Type="http://schemas.microsoft.com/office/2007/relationships/hdphoto" Target="../media/hdphoto2.wdp"/><Relationship Id="rId4" Type="http://schemas.microsoft.com/office/2007/relationships/hdphoto" Target="../media/hdphoto1.wdp"/><Relationship Id="rId9" Type="http://schemas.openxmlformats.org/officeDocument/2006/relationships/image" Target="../media/image2.png"/><Relationship Id="rId14" Type="http://schemas.microsoft.com/office/2007/relationships/hdphoto" Target="../media/hdphoto48.wdp"/></Relationships>
</file>

<file path=ppt/slides/_rels/slide1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 Id="rId4" Type="http://schemas.microsoft.com/office/2007/relationships/hdphoto" Target="../media/hdphoto57.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microsoft.com/office/2007/relationships/hdphoto" Target="../media/hdphoto3.wdp"/><Relationship Id="rId13" Type="http://schemas.microsoft.com/office/2007/relationships/hdphoto" Target="../media/hdphoto5.wdp"/><Relationship Id="rId18" Type="http://schemas.openxmlformats.org/officeDocument/2006/relationships/image" Target="../media/image11.png"/><Relationship Id="rId3" Type="http://schemas.microsoft.com/office/2007/relationships/hdphoto" Target="../media/hdphoto1.wdp"/><Relationship Id="rId7" Type="http://schemas.openxmlformats.org/officeDocument/2006/relationships/image" Target="../media/image4.png"/><Relationship Id="rId12" Type="http://schemas.openxmlformats.org/officeDocument/2006/relationships/image" Target="../media/image7.png"/><Relationship Id="rId17" Type="http://schemas.openxmlformats.org/officeDocument/2006/relationships/image" Target="../media/image10.png"/><Relationship Id="rId2" Type="http://schemas.openxmlformats.org/officeDocument/2006/relationships/image" Target="../media/image1.png"/><Relationship Id="rId16"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3.png"/><Relationship Id="rId11" Type="http://schemas.microsoft.com/office/2007/relationships/hdphoto" Target="../media/hdphoto4.wdp"/><Relationship Id="rId5" Type="http://schemas.microsoft.com/office/2007/relationships/hdphoto" Target="../media/hdphoto2.wdp"/><Relationship Id="rId15" Type="http://schemas.microsoft.com/office/2007/relationships/hdphoto" Target="../media/hdphoto6.wdp"/><Relationship Id="rId10" Type="http://schemas.openxmlformats.org/officeDocument/2006/relationships/image" Target="../media/image6.png"/><Relationship Id="rId19" Type="http://schemas.microsoft.com/office/2007/relationships/hdphoto" Target="../media/hdphoto7.wdp"/><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microsoft.com/office/2007/relationships/hdphoto" Target="../media/hdphoto6.wdp"/><Relationship Id="rId18" Type="http://schemas.openxmlformats.org/officeDocument/2006/relationships/image" Target="../media/image17.png"/><Relationship Id="rId26" Type="http://schemas.openxmlformats.org/officeDocument/2006/relationships/image" Target="../media/image20.png"/><Relationship Id="rId3" Type="http://schemas.microsoft.com/office/2007/relationships/hdphoto" Target="../media/hdphoto1.wdp"/><Relationship Id="rId21" Type="http://schemas.openxmlformats.org/officeDocument/2006/relationships/image" Target="../media/image6.png"/><Relationship Id="rId7" Type="http://schemas.microsoft.com/office/2007/relationships/hdphoto" Target="../media/hdphoto8.wdp"/><Relationship Id="rId12" Type="http://schemas.openxmlformats.org/officeDocument/2006/relationships/image" Target="../media/image9.png"/><Relationship Id="rId17" Type="http://schemas.microsoft.com/office/2007/relationships/hdphoto" Target="../media/hdphoto12.wdp"/><Relationship Id="rId25" Type="http://schemas.microsoft.com/office/2007/relationships/hdphoto" Target="../media/hdphoto14.wdp"/><Relationship Id="rId2" Type="http://schemas.openxmlformats.org/officeDocument/2006/relationships/image" Target="../media/image1.png"/><Relationship Id="rId16" Type="http://schemas.openxmlformats.org/officeDocument/2006/relationships/image" Target="../media/image16.png"/><Relationship Id="rId20" Type="http://schemas.openxmlformats.org/officeDocument/2006/relationships/image" Target="../media/image5.png"/><Relationship Id="rId29" Type="http://schemas.microsoft.com/office/2007/relationships/hdphoto" Target="../media/hdphoto16.wdp"/><Relationship Id="rId1" Type="http://schemas.openxmlformats.org/officeDocument/2006/relationships/slideLayout" Target="../slideLayouts/slideLayout7.xml"/><Relationship Id="rId6" Type="http://schemas.openxmlformats.org/officeDocument/2006/relationships/image" Target="../media/image12.png"/><Relationship Id="rId11" Type="http://schemas.microsoft.com/office/2007/relationships/hdphoto" Target="../media/hdphoto10.wdp"/><Relationship Id="rId24" Type="http://schemas.openxmlformats.org/officeDocument/2006/relationships/image" Target="../media/image19.png"/><Relationship Id="rId5" Type="http://schemas.microsoft.com/office/2007/relationships/hdphoto" Target="../media/hdphoto2.wdp"/><Relationship Id="rId15" Type="http://schemas.microsoft.com/office/2007/relationships/hdphoto" Target="../media/hdphoto11.wdp"/><Relationship Id="rId23" Type="http://schemas.openxmlformats.org/officeDocument/2006/relationships/image" Target="../media/image18.png"/><Relationship Id="rId28" Type="http://schemas.openxmlformats.org/officeDocument/2006/relationships/image" Target="../media/image21.png"/><Relationship Id="rId10" Type="http://schemas.openxmlformats.org/officeDocument/2006/relationships/image" Target="../media/image14.png"/><Relationship Id="rId19" Type="http://schemas.microsoft.com/office/2007/relationships/hdphoto" Target="../media/hdphoto13.wdp"/><Relationship Id="rId4" Type="http://schemas.openxmlformats.org/officeDocument/2006/relationships/image" Target="../media/image2.png"/><Relationship Id="rId9" Type="http://schemas.microsoft.com/office/2007/relationships/hdphoto" Target="../media/hdphoto9.wdp"/><Relationship Id="rId14" Type="http://schemas.openxmlformats.org/officeDocument/2006/relationships/image" Target="../media/image15.png"/><Relationship Id="rId22" Type="http://schemas.microsoft.com/office/2007/relationships/hdphoto" Target="../media/hdphoto4.wdp"/><Relationship Id="rId27" Type="http://schemas.microsoft.com/office/2007/relationships/hdphoto" Target="../media/hdphoto15.wdp"/></Relationships>
</file>

<file path=ppt/slides/_rels/slide6.xml.rels><?xml version="1.0" encoding="UTF-8" standalone="yes"?>
<Relationships xmlns="http://schemas.openxmlformats.org/package/2006/relationships"><Relationship Id="rId13" Type="http://schemas.openxmlformats.org/officeDocument/2006/relationships/image" Target="../media/image24.png"/><Relationship Id="rId18" Type="http://schemas.microsoft.com/office/2007/relationships/hdphoto" Target="../media/hdphoto20.wdp"/><Relationship Id="rId26" Type="http://schemas.microsoft.com/office/2007/relationships/hdphoto" Target="../media/hdphoto24.wdp"/><Relationship Id="rId39" Type="http://schemas.openxmlformats.org/officeDocument/2006/relationships/image" Target="../media/image38.png"/><Relationship Id="rId21" Type="http://schemas.openxmlformats.org/officeDocument/2006/relationships/image" Target="../media/image28.png"/><Relationship Id="rId34" Type="http://schemas.openxmlformats.org/officeDocument/2006/relationships/image" Target="../media/image35.png"/><Relationship Id="rId42" Type="http://schemas.microsoft.com/office/2007/relationships/hdphoto" Target="../media/hdphoto31.wdp"/><Relationship Id="rId47" Type="http://schemas.openxmlformats.org/officeDocument/2006/relationships/image" Target="../media/image42.png"/><Relationship Id="rId50" Type="http://schemas.microsoft.com/office/2007/relationships/hdphoto" Target="../media/hdphoto15.wdp"/><Relationship Id="rId55" Type="http://schemas.microsoft.com/office/2007/relationships/hdphoto" Target="../media/hdphoto36.wdp"/><Relationship Id="rId63" Type="http://schemas.microsoft.com/office/2007/relationships/hdphoto" Target="../media/hdphoto40.wdp"/><Relationship Id="rId68" Type="http://schemas.openxmlformats.org/officeDocument/2006/relationships/image" Target="../media/image18.png"/><Relationship Id="rId76" Type="http://schemas.microsoft.com/office/2007/relationships/hdphoto" Target="../media/hdphoto12.wdp"/><Relationship Id="rId7" Type="http://schemas.openxmlformats.org/officeDocument/2006/relationships/image" Target="../media/image19.png"/><Relationship Id="rId71" Type="http://schemas.microsoft.com/office/2007/relationships/hdphoto" Target="../media/hdphoto6.wdp"/><Relationship Id="rId2" Type="http://schemas.openxmlformats.org/officeDocument/2006/relationships/image" Target="../media/image1.png"/><Relationship Id="rId16" Type="http://schemas.microsoft.com/office/2007/relationships/hdphoto" Target="../media/hdphoto19.wdp"/><Relationship Id="rId29" Type="http://schemas.openxmlformats.org/officeDocument/2006/relationships/image" Target="../media/image32.png"/><Relationship Id="rId11" Type="http://schemas.openxmlformats.org/officeDocument/2006/relationships/image" Target="../media/image23.png"/><Relationship Id="rId24" Type="http://schemas.microsoft.com/office/2007/relationships/hdphoto" Target="../media/hdphoto23.wdp"/><Relationship Id="rId32" Type="http://schemas.openxmlformats.org/officeDocument/2006/relationships/image" Target="../media/image34.png"/><Relationship Id="rId37" Type="http://schemas.openxmlformats.org/officeDocument/2006/relationships/image" Target="../media/image37.png"/><Relationship Id="rId40" Type="http://schemas.microsoft.com/office/2007/relationships/hdphoto" Target="../media/hdphoto30.wdp"/><Relationship Id="rId45" Type="http://schemas.openxmlformats.org/officeDocument/2006/relationships/image" Target="../media/image41.png"/><Relationship Id="rId53" Type="http://schemas.openxmlformats.org/officeDocument/2006/relationships/image" Target="../media/image5.png"/><Relationship Id="rId58" Type="http://schemas.openxmlformats.org/officeDocument/2006/relationships/image" Target="../media/image46.png"/><Relationship Id="rId66" Type="http://schemas.openxmlformats.org/officeDocument/2006/relationships/image" Target="../media/image6.png"/><Relationship Id="rId74" Type="http://schemas.openxmlformats.org/officeDocument/2006/relationships/image" Target="../media/image51.png"/><Relationship Id="rId5" Type="http://schemas.microsoft.com/office/2007/relationships/hdphoto" Target="../media/hdphoto2.wdp"/><Relationship Id="rId15" Type="http://schemas.openxmlformats.org/officeDocument/2006/relationships/image" Target="../media/image25.png"/><Relationship Id="rId23" Type="http://schemas.openxmlformats.org/officeDocument/2006/relationships/image" Target="../media/image29.png"/><Relationship Id="rId28" Type="http://schemas.microsoft.com/office/2007/relationships/hdphoto" Target="../media/hdphoto25.wdp"/><Relationship Id="rId36" Type="http://schemas.openxmlformats.org/officeDocument/2006/relationships/image" Target="../media/image36.png"/><Relationship Id="rId49" Type="http://schemas.openxmlformats.org/officeDocument/2006/relationships/image" Target="../media/image20.png"/><Relationship Id="rId57" Type="http://schemas.microsoft.com/office/2007/relationships/hdphoto" Target="../media/hdphoto37.wdp"/><Relationship Id="rId61" Type="http://schemas.microsoft.com/office/2007/relationships/hdphoto" Target="../media/hdphoto39.wdp"/><Relationship Id="rId10" Type="http://schemas.microsoft.com/office/2007/relationships/hdphoto" Target="../media/hdphoto3.wdp"/><Relationship Id="rId19" Type="http://schemas.openxmlformats.org/officeDocument/2006/relationships/image" Target="../media/image27.png"/><Relationship Id="rId31" Type="http://schemas.openxmlformats.org/officeDocument/2006/relationships/image" Target="../media/image33.png"/><Relationship Id="rId44" Type="http://schemas.microsoft.com/office/2007/relationships/hdphoto" Target="../media/hdphoto32.wdp"/><Relationship Id="rId52" Type="http://schemas.microsoft.com/office/2007/relationships/hdphoto" Target="../media/hdphoto35.wdp"/><Relationship Id="rId60" Type="http://schemas.openxmlformats.org/officeDocument/2006/relationships/image" Target="../media/image47.png"/><Relationship Id="rId65" Type="http://schemas.microsoft.com/office/2007/relationships/hdphoto" Target="../media/hdphoto41.wdp"/><Relationship Id="rId73" Type="http://schemas.microsoft.com/office/2007/relationships/hdphoto" Target="../media/hdphoto13.wdp"/><Relationship Id="rId4" Type="http://schemas.openxmlformats.org/officeDocument/2006/relationships/image" Target="../media/image22.png"/><Relationship Id="rId9" Type="http://schemas.openxmlformats.org/officeDocument/2006/relationships/image" Target="../media/image4.png"/><Relationship Id="rId14" Type="http://schemas.microsoft.com/office/2007/relationships/hdphoto" Target="../media/hdphoto18.wdp"/><Relationship Id="rId22" Type="http://schemas.microsoft.com/office/2007/relationships/hdphoto" Target="../media/hdphoto22.wdp"/><Relationship Id="rId27" Type="http://schemas.openxmlformats.org/officeDocument/2006/relationships/image" Target="../media/image31.png"/><Relationship Id="rId30" Type="http://schemas.microsoft.com/office/2007/relationships/hdphoto" Target="../media/hdphoto26.wdp"/><Relationship Id="rId35" Type="http://schemas.microsoft.com/office/2007/relationships/hdphoto" Target="../media/hdphoto28.wdp"/><Relationship Id="rId43" Type="http://schemas.openxmlformats.org/officeDocument/2006/relationships/image" Target="../media/image40.png"/><Relationship Id="rId48" Type="http://schemas.microsoft.com/office/2007/relationships/hdphoto" Target="../media/hdphoto34.wdp"/><Relationship Id="rId56" Type="http://schemas.openxmlformats.org/officeDocument/2006/relationships/image" Target="../media/image45.png"/><Relationship Id="rId64" Type="http://schemas.openxmlformats.org/officeDocument/2006/relationships/image" Target="../media/image49.png"/><Relationship Id="rId69" Type="http://schemas.openxmlformats.org/officeDocument/2006/relationships/image" Target="../media/image50.png"/><Relationship Id="rId8" Type="http://schemas.microsoft.com/office/2007/relationships/hdphoto" Target="../media/hdphoto14.wdp"/><Relationship Id="rId51" Type="http://schemas.openxmlformats.org/officeDocument/2006/relationships/image" Target="../media/image43.png"/><Relationship Id="rId72" Type="http://schemas.openxmlformats.org/officeDocument/2006/relationships/image" Target="../media/image17.png"/><Relationship Id="rId3" Type="http://schemas.microsoft.com/office/2007/relationships/hdphoto" Target="../media/hdphoto1.wdp"/><Relationship Id="rId12" Type="http://schemas.microsoft.com/office/2007/relationships/hdphoto" Target="../media/hdphoto17.wdp"/><Relationship Id="rId17" Type="http://schemas.openxmlformats.org/officeDocument/2006/relationships/image" Target="../media/image26.png"/><Relationship Id="rId25" Type="http://schemas.openxmlformats.org/officeDocument/2006/relationships/image" Target="../media/image30.png"/><Relationship Id="rId33" Type="http://schemas.microsoft.com/office/2007/relationships/hdphoto" Target="../media/hdphoto27.wdp"/><Relationship Id="rId38" Type="http://schemas.microsoft.com/office/2007/relationships/hdphoto" Target="../media/hdphoto29.wdp"/><Relationship Id="rId46" Type="http://schemas.microsoft.com/office/2007/relationships/hdphoto" Target="../media/hdphoto33.wdp"/><Relationship Id="rId59" Type="http://schemas.microsoft.com/office/2007/relationships/hdphoto" Target="../media/hdphoto38.wdp"/><Relationship Id="rId67" Type="http://schemas.microsoft.com/office/2007/relationships/hdphoto" Target="../media/hdphoto4.wdp"/><Relationship Id="rId20" Type="http://schemas.microsoft.com/office/2007/relationships/hdphoto" Target="../media/hdphoto21.wdp"/><Relationship Id="rId41" Type="http://schemas.openxmlformats.org/officeDocument/2006/relationships/image" Target="../media/image39.png"/><Relationship Id="rId54" Type="http://schemas.openxmlformats.org/officeDocument/2006/relationships/image" Target="../media/image44.png"/><Relationship Id="rId62" Type="http://schemas.openxmlformats.org/officeDocument/2006/relationships/image" Target="../media/image48.png"/><Relationship Id="rId70" Type="http://schemas.openxmlformats.org/officeDocument/2006/relationships/image" Target="../media/image9.png"/><Relationship Id="rId75"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microsoft.com/office/2007/relationships/hdphoto" Target="../media/hdphoto43.wdp"/><Relationship Id="rId13" Type="http://schemas.openxmlformats.org/officeDocument/2006/relationships/image" Target="../media/image56.png"/><Relationship Id="rId18" Type="http://schemas.openxmlformats.org/officeDocument/2006/relationships/image" Target="../media/image60.png"/><Relationship Id="rId26" Type="http://schemas.microsoft.com/office/2007/relationships/hdphoto" Target="../media/hdphoto47.wdp"/><Relationship Id="rId3" Type="http://schemas.openxmlformats.org/officeDocument/2006/relationships/image" Target="../media/image1.png"/><Relationship Id="rId21" Type="http://schemas.microsoft.com/office/2007/relationships/hdphoto" Target="../media/hdphoto46.wdp"/><Relationship Id="rId34" Type="http://schemas.microsoft.com/office/2007/relationships/hdphoto" Target="../media/hdphoto50.wdp"/><Relationship Id="rId7" Type="http://schemas.openxmlformats.org/officeDocument/2006/relationships/image" Target="../media/image54.png"/><Relationship Id="rId12" Type="http://schemas.microsoft.com/office/2007/relationships/hdphoto" Target="../media/hdphoto6.wdp"/><Relationship Id="rId17" Type="http://schemas.openxmlformats.org/officeDocument/2006/relationships/image" Target="../media/image59.png"/><Relationship Id="rId25" Type="http://schemas.openxmlformats.org/officeDocument/2006/relationships/image" Target="../media/image62.png"/><Relationship Id="rId33" Type="http://schemas.openxmlformats.org/officeDocument/2006/relationships/image" Target="../media/image67.png"/><Relationship Id="rId2" Type="http://schemas.openxmlformats.org/officeDocument/2006/relationships/image" Target="../media/image52.png"/><Relationship Id="rId16" Type="http://schemas.microsoft.com/office/2007/relationships/hdphoto" Target="../media/hdphoto44.wdp"/><Relationship Id="rId20" Type="http://schemas.openxmlformats.org/officeDocument/2006/relationships/image" Target="../media/image61.png"/><Relationship Id="rId29" Type="http://schemas.microsoft.com/office/2007/relationships/hdphoto" Target="../media/hdphoto48.wdp"/><Relationship Id="rId1" Type="http://schemas.openxmlformats.org/officeDocument/2006/relationships/slideLayout" Target="../slideLayouts/slideLayout1.xml"/><Relationship Id="rId6" Type="http://schemas.microsoft.com/office/2007/relationships/hdphoto" Target="../media/hdphoto42.wdp"/><Relationship Id="rId11" Type="http://schemas.openxmlformats.org/officeDocument/2006/relationships/image" Target="../media/image9.png"/><Relationship Id="rId24" Type="http://schemas.microsoft.com/office/2007/relationships/hdphoto" Target="../media/hdphoto4.wdp"/><Relationship Id="rId32" Type="http://schemas.openxmlformats.org/officeDocument/2006/relationships/image" Target="../media/image66.png"/><Relationship Id="rId5" Type="http://schemas.openxmlformats.org/officeDocument/2006/relationships/image" Target="../media/image53.png"/><Relationship Id="rId15" Type="http://schemas.openxmlformats.org/officeDocument/2006/relationships/image" Target="../media/image58.png"/><Relationship Id="rId23" Type="http://schemas.openxmlformats.org/officeDocument/2006/relationships/image" Target="../media/image6.png"/><Relationship Id="rId28" Type="http://schemas.openxmlformats.org/officeDocument/2006/relationships/image" Target="../media/image64.png"/><Relationship Id="rId10" Type="http://schemas.microsoft.com/office/2007/relationships/hdphoto" Target="../media/hdphoto2.wdp"/><Relationship Id="rId19" Type="http://schemas.microsoft.com/office/2007/relationships/hdphoto" Target="../media/hdphoto45.wdp"/><Relationship Id="rId31" Type="http://schemas.microsoft.com/office/2007/relationships/hdphoto" Target="../media/hdphoto49.wdp"/><Relationship Id="rId4" Type="http://schemas.microsoft.com/office/2007/relationships/hdphoto" Target="../media/hdphoto1.wdp"/><Relationship Id="rId9" Type="http://schemas.openxmlformats.org/officeDocument/2006/relationships/image" Target="../media/image55.png"/><Relationship Id="rId14" Type="http://schemas.openxmlformats.org/officeDocument/2006/relationships/image" Target="../media/image57.png"/><Relationship Id="rId22" Type="http://schemas.openxmlformats.org/officeDocument/2006/relationships/image" Target="../media/image18.png"/><Relationship Id="rId27" Type="http://schemas.openxmlformats.org/officeDocument/2006/relationships/image" Target="../media/image63.png"/><Relationship Id="rId30" Type="http://schemas.openxmlformats.org/officeDocument/2006/relationships/image" Target="../media/image65.png"/><Relationship Id="rId35"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65.png"/><Relationship Id="rId18" Type="http://schemas.microsoft.com/office/2007/relationships/hdphoto" Target="../media/hdphoto53.wdp"/><Relationship Id="rId26" Type="http://schemas.openxmlformats.org/officeDocument/2006/relationships/image" Target="../media/image2.png"/><Relationship Id="rId3" Type="http://schemas.openxmlformats.org/officeDocument/2006/relationships/image" Target="../media/image56.png"/><Relationship Id="rId21" Type="http://schemas.openxmlformats.org/officeDocument/2006/relationships/image" Target="../media/image9.png"/><Relationship Id="rId34" Type="http://schemas.microsoft.com/office/2007/relationships/hdphoto" Target="../media/hdphoto56.wdp"/><Relationship Id="rId7" Type="http://schemas.openxmlformats.org/officeDocument/2006/relationships/image" Target="../media/image57.png"/><Relationship Id="rId12" Type="http://schemas.microsoft.com/office/2007/relationships/hdphoto" Target="../media/hdphoto48.wdp"/><Relationship Id="rId17" Type="http://schemas.openxmlformats.org/officeDocument/2006/relationships/image" Target="../media/image72.png"/><Relationship Id="rId25" Type="http://schemas.microsoft.com/office/2007/relationships/hdphoto" Target="../media/hdphoto54.wdp"/><Relationship Id="rId33" Type="http://schemas.openxmlformats.org/officeDocument/2006/relationships/image" Target="../media/image75.png"/><Relationship Id="rId2" Type="http://schemas.openxmlformats.org/officeDocument/2006/relationships/image" Target="../media/image52.png"/><Relationship Id="rId16" Type="http://schemas.microsoft.com/office/2007/relationships/hdphoto" Target="../media/hdphoto52.wdp"/><Relationship Id="rId20" Type="http://schemas.microsoft.com/office/2007/relationships/hdphoto" Target="../media/hdphoto2.wdp"/><Relationship Id="rId29" Type="http://schemas.openxmlformats.org/officeDocument/2006/relationships/image" Target="../media/image61.png"/><Relationship Id="rId1" Type="http://schemas.openxmlformats.org/officeDocument/2006/relationships/slideLayout" Target="../slideLayouts/slideLayout1.xml"/><Relationship Id="rId6" Type="http://schemas.openxmlformats.org/officeDocument/2006/relationships/image" Target="../media/image68.png"/><Relationship Id="rId11" Type="http://schemas.openxmlformats.org/officeDocument/2006/relationships/image" Target="../media/image64.png"/><Relationship Id="rId24" Type="http://schemas.openxmlformats.org/officeDocument/2006/relationships/image" Target="../media/image73.png"/><Relationship Id="rId32" Type="http://schemas.microsoft.com/office/2007/relationships/hdphoto" Target="../media/hdphoto55.wdp"/><Relationship Id="rId5" Type="http://schemas.microsoft.com/office/2007/relationships/hdphoto" Target="../media/hdphoto1.wdp"/><Relationship Id="rId15" Type="http://schemas.openxmlformats.org/officeDocument/2006/relationships/image" Target="../media/image71.png"/><Relationship Id="rId23" Type="http://schemas.openxmlformats.org/officeDocument/2006/relationships/image" Target="../media/image66.png"/><Relationship Id="rId28" Type="http://schemas.microsoft.com/office/2007/relationships/hdphoto" Target="../media/hdphoto45.wdp"/><Relationship Id="rId10" Type="http://schemas.openxmlformats.org/officeDocument/2006/relationships/image" Target="../media/image70.png"/><Relationship Id="rId19" Type="http://schemas.openxmlformats.org/officeDocument/2006/relationships/image" Target="../media/image55.png"/><Relationship Id="rId31" Type="http://schemas.openxmlformats.org/officeDocument/2006/relationships/image" Target="../media/image74.png"/><Relationship Id="rId4" Type="http://schemas.openxmlformats.org/officeDocument/2006/relationships/image" Target="../media/image1.png"/><Relationship Id="rId9" Type="http://schemas.microsoft.com/office/2007/relationships/hdphoto" Target="../media/hdphoto51.wdp"/><Relationship Id="rId14" Type="http://schemas.microsoft.com/office/2007/relationships/hdphoto" Target="../media/hdphoto49.wdp"/><Relationship Id="rId22" Type="http://schemas.microsoft.com/office/2007/relationships/hdphoto" Target="../media/hdphoto6.wdp"/><Relationship Id="rId27" Type="http://schemas.openxmlformats.org/officeDocument/2006/relationships/image" Target="../media/image60.png"/><Relationship Id="rId30" Type="http://schemas.microsoft.com/office/2007/relationships/hdphoto" Target="../media/hdphoto46.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e 3">
            <a:extLst>
              <a:ext uri="{FF2B5EF4-FFF2-40B4-BE49-F238E27FC236}">
                <a16:creationId xmlns:a16="http://schemas.microsoft.com/office/drawing/2014/main" id="{B3AA3397-1DD4-44FC-B2A4-07A01A25C621}"/>
              </a:ext>
            </a:extLst>
          </p:cNvPr>
          <p:cNvGrpSpPr/>
          <p:nvPr/>
        </p:nvGrpSpPr>
        <p:grpSpPr>
          <a:xfrm>
            <a:off x="352776" y="1251246"/>
            <a:ext cx="1181162" cy="4355509"/>
            <a:chOff x="1495776" y="1251245"/>
            <a:chExt cx="1181162" cy="4355509"/>
          </a:xfrm>
        </p:grpSpPr>
        <p:pic>
          <p:nvPicPr>
            <p:cNvPr id="2" name="Billede 29">
              <a:extLst>
                <a:ext uri="{FF2B5EF4-FFF2-40B4-BE49-F238E27FC236}">
                  <a16:creationId xmlns:a16="http://schemas.microsoft.com/office/drawing/2014/main" id="{0BF858C8-8C97-4467-9999-786B8EC7E79F}"/>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495776" y="1251245"/>
              <a:ext cx="1181162" cy="4355509"/>
            </a:xfrm>
            <a:prstGeom prst="rect">
              <a:avLst/>
            </a:prstGeom>
          </p:spPr>
        </p:pic>
        <p:sp>
          <p:nvSpPr>
            <p:cNvPr id="3" name="Tekstboks 108">
              <a:extLst>
                <a:ext uri="{FF2B5EF4-FFF2-40B4-BE49-F238E27FC236}">
                  <a16:creationId xmlns:a16="http://schemas.microsoft.com/office/drawing/2014/main" id="{4E17CC76-D63A-4712-A3E8-269C80884FA7}"/>
                </a:ext>
              </a:extLst>
            </p:cNvPr>
            <p:cNvSpPr txBox="1"/>
            <p:nvPr/>
          </p:nvSpPr>
          <p:spPr>
            <a:xfrm>
              <a:off x="1495776" y="1251245"/>
              <a:ext cx="1181162" cy="483960"/>
            </a:xfrm>
            <a:prstGeom prst="rect">
              <a:avLst/>
            </a:prstGeom>
            <a:noFill/>
            <a:ln>
              <a:noFill/>
            </a:ln>
            <a:effectLst/>
          </p:spPr>
          <p:txBody>
            <a:bodyPr wrap="square" lIns="72000" tIns="72000" rIns="72000" bIns="72000" rtlCol="0">
              <a:spAutoFit/>
            </a:bodyPr>
            <a:lstStyle/>
            <a:p>
              <a:r>
                <a:rPr lang="en-US" sz="1100" dirty="0">
                  <a:latin typeface="Bradley Hand ITC" pitchFamily="66" charset="0"/>
                </a:rPr>
                <a:t>navbar-vertical-style-1</a:t>
              </a:r>
            </a:p>
          </p:txBody>
        </p:sp>
      </p:grpSp>
      <p:grpSp>
        <p:nvGrpSpPr>
          <p:cNvPr id="7" name="Gruppe 6">
            <a:extLst>
              <a:ext uri="{FF2B5EF4-FFF2-40B4-BE49-F238E27FC236}">
                <a16:creationId xmlns:a16="http://schemas.microsoft.com/office/drawing/2014/main" id="{973A3006-3494-4B21-AF63-AC18EB646FE5}"/>
              </a:ext>
            </a:extLst>
          </p:cNvPr>
          <p:cNvGrpSpPr/>
          <p:nvPr/>
        </p:nvGrpSpPr>
        <p:grpSpPr>
          <a:xfrm>
            <a:off x="6138332" y="1281351"/>
            <a:ext cx="541868" cy="4355509"/>
            <a:chOff x="1495776" y="1251245"/>
            <a:chExt cx="1181162" cy="4355509"/>
          </a:xfrm>
        </p:grpSpPr>
        <p:pic>
          <p:nvPicPr>
            <p:cNvPr id="8" name="Billede 29">
              <a:extLst>
                <a:ext uri="{FF2B5EF4-FFF2-40B4-BE49-F238E27FC236}">
                  <a16:creationId xmlns:a16="http://schemas.microsoft.com/office/drawing/2014/main" id="{A9152F3D-B7A1-4203-AD81-20B73C92B32E}"/>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495776" y="1251245"/>
              <a:ext cx="1181162" cy="4355509"/>
            </a:xfrm>
            <a:prstGeom prst="rect">
              <a:avLst/>
            </a:prstGeom>
          </p:spPr>
        </p:pic>
        <p:sp>
          <p:nvSpPr>
            <p:cNvPr id="9" name="Tekstboks 108">
              <a:extLst>
                <a:ext uri="{FF2B5EF4-FFF2-40B4-BE49-F238E27FC236}">
                  <a16:creationId xmlns:a16="http://schemas.microsoft.com/office/drawing/2014/main" id="{B8EE62B2-FD78-4F05-BE9A-1A458C53430A}"/>
                </a:ext>
              </a:extLst>
            </p:cNvPr>
            <p:cNvSpPr txBox="1"/>
            <p:nvPr/>
          </p:nvSpPr>
          <p:spPr>
            <a:xfrm>
              <a:off x="1495776" y="1251245"/>
              <a:ext cx="1181162" cy="314683"/>
            </a:xfrm>
            <a:prstGeom prst="rect">
              <a:avLst/>
            </a:prstGeom>
            <a:noFill/>
            <a:ln>
              <a:noFill/>
            </a:ln>
            <a:effectLst/>
          </p:spPr>
          <p:txBody>
            <a:bodyPr wrap="square" lIns="72000" tIns="72000" rIns="72000" bIns="72000" rtlCol="0">
              <a:spAutoFit/>
            </a:bodyPr>
            <a:lstStyle/>
            <a:p>
              <a:r>
                <a:rPr lang="en-US" sz="1100" dirty="0">
                  <a:latin typeface="Bradley Hand ITC" pitchFamily="66" charset="0"/>
                </a:rPr>
                <a:t>…</a:t>
              </a:r>
            </a:p>
          </p:txBody>
        </p:sp>
      </p:grpSp>
      <p:grpSp>
        <p:nvGrpSpPr>
          <p:cNvPr id="10" name="Gruppe 9">
            <a:extLst>
              <a:ext uri="{FF2B5EF4-FFF2-40B4-BE49-F238E27FC236}">
                <a16:creationId xmlns:a16="http://schemas.microsoft.com/office/drawing/2014/main" id="{B551E7F8-8EFE-49FF-9486-6858C03045AC}"/>
              </a:ext>
            </a:extLst>
          </p:cNvPr>
          <p:cNvGrpSpPr/>
          <p:nvPr/>
        </p:nvGrpSpPr>
        <p:grpSpPr>
          <a:xfrm>
            <a:off x="1533938" y="1251245"/>
            <a:ext cx="4604395" cy="416689"/>
            <a:chOff x="1495776" y="1251245"/>
            <a:chExt cx="1181162" cy="4355509"/>
          </a:xfrm>
        </p:grpSpPr>
        <p:pic>
          <p:nvPicPr>
            <p:cNvPr id="11" name="Billede 29">
              <a:extLst>
                <a:ext uri="{FF2B5EF4-FFF2-40B4-BE49-F238E27FC236}">
                  <a16:creationId xmlns:a16="http://schemas.microsoft.com/office/drawing/2014/main" id="{7E11A67E-F13B-4585-A0C0-46368F740AF5}"/>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495776" y="1251245"/>
              <a:ext cx="1181162" cy="4355509"/>
            </a:xfrm>
            <a:prstGeom prst="rect">
              <a:avLst/>
            </a:prstGeom>
          </p:spPr>
        </p:pic>
        <p:sp>
          <p:nvSpPr>
            <p:cNvPr id="12" name="Tekstboks 108">
              <a:extLst>
                <a:ext uri="{FF2B5EF4-FFF2-40B4-BE49-F238E27FC236}">
                  <a16:creationId xmlns:a16="http://schemas.microsoft.com/office/drawing/2014/main" id="{1B130F50-8C64-4676-A123-116F047576B5}"/>
                </a:ext>
              </a:extLst>
            </p:cNvPr>
            <p:cNvSpPr txBox="1"/>
            <p:nvPr/>
          </p:nvSpPr>
          <p:spPr>
            <a:xfrm>
              <a:off x="1495776" y="1251245"/>
              <a:ext cx="1181162" cy="3289275"/>
            </a:xfrm>
            <a:prstGeom prst="rect">
              <a:avLst/>
            </a:prstGeom>
            <a:noFill/>
            <a:ln>
              <a:noFill/>
            </a:ln>
            <a:effectLst/>
          </p:spPr>
          <p:txBody>
            <a:bodyPr wrap="square" lIns="72000" tIns="72000" rIns="72000" bIns="72000" rtlCol="0">
              <a:spAutoFit/>
            </a:bodyPr>
            <a:lstStyle/>
            <a:p>
              <a:r>
                <a:rPr lang="en-US" sz="1100" dirty="0">
                  <a:latin typeface="Bradley Hand ITC" pitchFamily="66" charset="0"/>
                </a:rPr>
                <a:t>…</a:t>
              </a:r>
            </a:p>
          </p:txBody>
        </p:sp>
      </p:grpSp>
      <p:grpSp>
        <p:nvGrpSpPr>
          <p:cNvPr id="13" name="Gruppe 12">
            <a:extLst>
              <a:ext uri="{FF2B5EF4-FFF2-40B4-BE49-F238E27FC236}">
                <a16:creationId xmlns:a16="http://schemas.microsoft.com/office/drawing/2014/main" id="{3CB74620-04E4-4500-AAE0-BD0A35B2C71A}"/>
              </a:ext>
            </a:extLst>
          </p:cNvPr>
          <p:cNvGrpSpPr/>
          <p:nvPr/>
        </p:nvGrpSpPr>
        <p:grpSpPr>
          <a:xfrm>
            <a:off x="1533938" y="5122797"/>
            <a:ext cx="4604395" cy="407761"/>
            <a:chOff x="1495776" y="1251245"/>
            <a:chExt cx="1181162" cy="4355509"/>
          </a:xfrm>
        </p:grpSpPr>
        <p:pic>
          <p:nvPicPr>
            <p:cNvPr id="14" name="Billede 29">
              <a:extLst>
                <a:ext uri="{FF2B5EF4-FFF2-40B4-BE49-F238E27FC236}">
                  <a16:creationId xmlns:a16="http://schemas.microsoft.com/office/drawing/2014/main" id="{C5E21372-3532-422A-A7FC-3DFD1EB23932}"/>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495776" y="1251245"/>
              <a:ext cx="1181162" cy="4355509"/>
            </a:xfrm>
            <a:prstGeom prst="rect">
              <a:avLst/>
            </a:prstGeom>
          </p:spPr>
        </p:pic>
        <p:sp>
          <p:nvSpPr>
            <p:cNvPr id="15" name="Tekstboks 108">
              <a:extLst>
                <a:ext uri="{FF2B5EF4-FFF2-40B4-BE49-F238E27FC236}">
                  <a16:creationId xmlns:a16="http://schemas.microsoft.com/office/drawing/2014/main" id="{D32DC2BF-DB9E-4D59-8CBB-658C5AF06C11}"/>
                </a:ext>
              </a:extLst>
            </p:cNvPr>
            <p:cNvSpPr txBox="1"/>
            <p:nvPr/>
          </p:nvSpPr>
          <p:spPr>
            <a:xfrm>
              <a:off x="1495776" y="1251245"/>
              <a:ext cx="1181162" cy="3361294"/>
            </a:xfrm>
            <a:prstGeom prst="rect">
              <a:avLst/>
            </a:prstGeom>
            <a:noFill/>
            <a:ln>
              <a:noFill/>
            </a:ln>
            <a:effectLst/>
          </p:spPr>
          <p:txBody>
            <a:bodyPr wrap="square" lIns="72000" tIns="72000" rIns="72000" bIns="72000" rtlCol="0">
              <a:spAutoFit/>
            </a:bodyPr>
            <a:lstStyle/>
            <a:p>
              <a:r>
                <a:rPr lang="en-US" sz="1100" dirty="0">
                  <a:latin typeface="Bradley Hand ITC" pitchFamily="66" charset="0"/>
                </a:rPr>
                <a:t>…</a:t>
              </a:r>
            </a:p>
          </p:txBody>
        </p:sp>
      </p:grpSp>
      <p:grpSp>
        <p:nvGrpSpPr>
          <p:cNvPr id="16" name="Gruppe 15">
            <a:extLst>
              <a:ext uri="{FF2B5EF4-FFF2-40B4-BE49-F238E27FC236}">
                <a16:creationId xmlns:a16="http://schemas.microsoft.com/office/drawing/2014/main" id="{D4E1A579-F790-493A-AC2D-06B4B845FECA}"/>
              </a:ext>
            </a:extLst>
          </p:cNvPr>
          <p:cNvGrpSpPr/>
          <p:nvPr/>
        </p:nvGrpSpPr>
        <p:grpSpPr>
          <a:xfrm>
            <a:off x="1533937" y="1623258"/>
            <a:ext cx="4604395" cy="3566811"/>
            <a:chOff x="1495776" y="1251245"/>
            <a:chExt cx="1181162" cy="4355509"/>
          </a:xfrm>
        </p:grpSpPr>
        <p:pic>
          <p:nvPicPr>
            <p:cNvPr id="17" name="Billede 29">
              <a:extLst>
                <a:ext uri="{FF2B5EF4-FFF2-40B4-BE49-F238E27FC236}">
                  <a16:creationId xmlns:a16="http://schemas.microsoft.com/office/drawing/2014/main" id="{BE9FE8C2-E098-4232-9F6D-04CFE936211C}"/>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495776" y="1251245"/>
              <a:ext cx="1181162" cy="4355509"/>
            </a:xfrm>
            <a:prstGeom prst="rect">
              <a:avLst/>
            </a:prstGeom>
          </p:spPr>
        </p:pic>
        <p:sp>
          <p:nvSpPr>
            <p:cNvPr id="18" name="Tekstboks 108">
              <a:extLst>
                <a:ext uri="{FF2B5EF4-FFF2-40B4-BE49-F238E27FC236}">
                  <a16:creationId xmlns:a16="http://schemas.microsoft.com/office/drawing/2014/main" id="{14D996CF-7697-47A7-88B4-4E71358BA919}"/>
                </a:ext>
              </a:extLst>
            </p:cNvPr>
            <p:cNvSpPr txBox="1"/>
            <p:nvPr/>
          </p:nvSpPr>
          <p:spPr>
            <a:xfrm>
              <a:off x="1495776" y="1251245"/>
              <a:ext cx="1181162" cy="384266"/>
            </a:xfrm>
            <a:prstGeom prst="rect">
              <a:avLst/>
            </a:prstGeom>
            <a:noFill/>
            <a:ln>
              <a:noFill/>
            </a:ln>
            <a:effectLst/>
          </p:spPr>
          <p:txBody>
            <a:bodyPr wrap="square" lIns="72000" tIns="72000" rIns="72000" bIns="72000" rtlCol="0">
              <a:spAutoFit/>
            </a:bodyPr>
            <a:lstStyle/>
            <a:p>
              <a:r>
                <a:rPr lang="en-US" sz="1100" dirty="0">
                  <a:latin typeface="Bradley Hand ITC" pitchFamily="66" charset="0"/>
                </a:rPr>
                <a:t>…</a:t>
              </a:r>
            </a:p>
          </p:txBody>
        </p:sp>
      </p:grpSp>
      <p:grpSp>
        <p:nvGrpSpPr>
          <p:cNvPr id="19" name="Gruppe 18">
            <a:extLst>
              <a:ext uri="{FF2B5EF4-FFF2-40B4-BE49-F238E27FC236}">
                <a16:creationId xmlns:a16="http://schemas.microsoft.com/office/drawing/2014/main" id="{DD29E1FE-D060-48AF-ADD5-61211539A231}"/>
              </a:ext>
            </a:extLst>
          </p:cNvPr>
          <p:cNvGrpSpPr/>
          <p:nvPr/>
        </p:nvGrpSpPr>
        <p:grpSpPr>
          <a:xfrm>
            <a:off x="6680200" y="1266298"/>
            <a:ext cx="1109133" cy="4355509"/>
            <a:chOff x="1495776" y="1251245"/>
            <a:chExt cx="1181162" cy="4355509"/>
          </a:xfrm>
        </p:grpSpPr>
        <p:pic>
          <p:nvPicPr>
            <p:cNvPr id="20" name="Billede 29">
              <a:extLst>
                <a:ext uri="{FF2B5EF4-FFF2-40B4-BE49-F238E27FC236}">
                  <a16:creationId xmlns:a16="http://schemas.microsoft.com/office/drawing/2014/main" id="{7D68AF05-E76E-4198-AAC9-C70040E7AA77}"/>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495776" y="1251245"/>
              <a:ext cx="1181162" cy="4355509"/>
            </a:xfrm>
            <a:prstGeom prst="rect">
              <a:avLst/>
            </a:prstGeom>
          </p:spPr>
        </p:pic>
        <p:sp>
          <p:nvSpPr>
            <p:cNvPr id="21" name="Tekstboks 108">
              <a:extLst>
                <a:ext uri="{FF2B5EF4-FFF2-40B4-BE49-F238E27FC236}">
                  <a16:creationId xmlns:a16="http://schemas.microsoft.com/office/drawing/2014/main" id="{809FDD36-A7DA-43E3-A5A1-FE54BEDD80EE}"/>
                </a:ext>
              </a:extLst>
            </p:cNvPr>
            <p:cNvSpPr txBox="1"/>
            <p:nvPr/>
          </p:nvSpPr>
          <p:spPr>
            <a:xfrm>
              <a:off x="1495776" y="1251245"/>
              <a:ext cx="1181162" cy="314683"/>
            </a:xfrm>
            <a:prstGeom prst="rect">
              <a:avLst/>
            </a:prstGeom>
            <a:noFill/>
            <a:ln>
              <a:noFill/>
            </a:ln>
            <a:effectLst/>
          </p:spPr>
          <p:txBody>
            <a:bodyPr wrap="square" lIns="72000" tIns="72000" rIns="72000" bIns="72000" rtlCol="0">
              <a:spAutoFit/>
            </a:bodyPr>
            <a:lstStyle/>
            <a:p>
              <a:r>
                <a:rPr lang="en-US" sz="1100" dirty="0">
                  <a:latin typeface="Bradley Hand ITC" pitchFamily="66" charset="0"/>
                </a:rPr>
                <a:t>…</a:t>
              </a:r>
            </a:p>
          </p:txBody>
        </p:sp>
      </p:grpSp>
      <p:sp>
        <p:nvSpPr>
          <p:cNvPr id="22" name="Tekstboks 1">
            <a:extLst>
              <a:ext uri="{FF2B5EF4-FFF2-40B4-BE49-F238E27FC236}">
                <a16:creationId xmlns:a16="http://schemas.microsoft.com/office/drawing/2014/main" id="{944A5320-84E1-4543-B5E5-237236E836BA}"/>
              </a:ext>
            </a:extLst>
          </p:cNvPr>
          <p:cNvSpPr txBox="1"/>
          <p:nvPr/>
        </p:nvSpPr>
        <p:spPr>
          <a:xfrm>
            <a:off x="-1143000" y="0"/>
            <a:ext cx="9010359" cy="338554"/>
          </a:xfrm>
          <a:prstGeom prst="rect">
            <a:avLst/>
          </a:prstGeom>
          <a:noFill/>
        </p:spPr>
        <p:txBody>
          <a:bodyPr wrap="square" rtlCol="0">
            <a:spAutoFit/>
          </a:bodyPr>
          <a:lstStyle/>
          <a:p>
            <a:r>
              <a:rPr lang="en-US" sz="1600" b="1" i="1" dirty="0">
                <a:solidFill>
                  <a:schemeClr val="bg1">
                    <a:lumMod val="50000"/>
                  </a:schemeClr>
                </a:solidFill>
                <a:latin typeface="Bradley Hand ITC" pitchFamily="66" charset="0"/>
              </a:rPr>
              <a:t>Mind my Pen:   @Fuse components</a:t>
            </a:r>
          </a:p>
        </p:txBody>
      </p:sp>
      <p:sp>
        <p:nvSpPr>
          <p:cNvPr id="28" name="Tekstboks 108">
            <a:extLst>
              <a:ext uri="{FF2B5EF4-FFF2-40B4-BE49-F238E27FC236}">
                <a16:creationId xmlns:a16="http://schemas.microsoft.com/office/drawing/2014/main" id="{287A6C7B-B20B-4961-80C4-984E2E25DA4E}"/>
              </a:ext>
            </a:extLst>
          </p:cNvPr>
          <p:cNvSpPr txBox="1"/>
          <p:nvPr/>
        </p:nvSpPr>
        <p:spPr>
          <a:xfrm>
            <a:off x="2497205" y="1775658"/>
            <a:ext cx="3793526" cy="314683"/>
          </a:xfrm>
          <a:prstGeom prst="rect">
            <a:avLst/>
          </a:prstGeom>
          <a:noFill/>
          <a:ln>
            <a:noFill/>
          </a:ln>
          <a:effectLst/>
        </p:spPr>
        <p:txBody>
          <a:bodyPr wrap="square" lIns="72000" tIns="72000" rIns="72000" bIns="72000" rtlCol="0">
            <a:spAutoFit/>
          </a:bodyPr>
          <a:lstStyle/>
          <a:p>
            <a:r>
              <a:rPr lang="en-US" sz="1100" dirty="0">
                <a:latin typeface="Bradley Hand ITC" pitchFamily="66" charset="0"/>
              </a:rPr>
              <a:t>…</a:t>
            </a:r>
          </a:p>
        </p:txBody>
      </p:sp>
    </p:spTree>
    <p:extLst>
      <p:ext uri="{BB962C8B-B14F-4D97-AF65-F5344CB8AC3E}">
        <p14:creationId xmlns:p14="http://schemas.microsoft.com/office/powerpoint/2010/main" val="315259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 name="Billede 9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50571" y="1225001"/>
            <a:ext cx="7418219" cy="5290891"/>
          </a:xfrm>
          <a:prstGeom prst="rect">
            <a:avLst/>
          </a:prstGeom>
        </p:spPr>
      </p:pic>
      <p:sp>
        <p:nvSpPr>
          <p:cNvPr id="4" name="Tekstboks 1"/>
          <p:cNvSpPr txBox="1"/>
          <p:nvPr/>
        </p:nvSpPr>
        <p:spPr>
          <a:xfrm>
            <a:off x="0" y="0"/>
            <a:ext cx="9010359" cy="338554"/>
          </a:xfrm>
          <a:prstGeom prst="rect">
            <a:avLst/>
          </a:prstGeom>
          <a:noFill/>
        </p:spPr>
        <p:txBody>
          <a:bodyPr wrap="square" rtlCol="0">
            <a:spAutoFit/>
          </a:bodyPr>
          <a:lstStyle/>
          <a:p>
            <a:r>
              <a:rPr lang="en-US" sz="1600" b="1" i="1" dirty="0">
                <a:solidFill>
                  <a:schemeClr val="bg1">
                    <a:lumMod val="50000"/>
                  </a:schemeClr>
                </a:solidFill>
                <a:latin typeface="Bradley Hand ITC" pitchFamily="66" charset="0"/>
              </a:rPr>
              <a:t>Mind my Pen: Groups </a:t>
            </a:r>
          </a:p>
        </p:txBody>
      </p:sp>
      <p:pic>
        <p:nvPicPr>
          <p:cNvPr id="110" name="Billede 29"/>
          <p:cNvPicPr>
            <a:picLocks noChangeAspect="1"/>
          </p:cNvPicPr>
          <p:nvPr/>
        </p:nvPicPr>
        <p:blipFill>
          <a:blip r:embed="rId3" cstate="print">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7668666" y="2126366"/>
            <a:ext cx="1485198" cy="4368109"/>
          </a:xfrm>
          <a:prstGeom prst="rect">
            <a:avLst/>
          </a:prstGeom>
        </p:spPr>
      </p:pic>
      <p:pic>
        <p:nvPicPr>
          <p:cNvPr id="6" name="Billede 29"/>
          <p:cNvPicPr>
            <a:picLocks noChangeAspect="1"/>
          </p:cNvPicPr>
          <p:nvPr/>
        </p:nvPicPr>
        <p:blipFill>
          <a:blip r:embed="rId3" cstate="print">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943037" y="2138966"/>
            <a:ext cx="1181162" cy="4355509"/>
          </a:xfrm>
          <a:prstGeom prst="rect">
            <a:avLst/>
          </a:prstGeom>
        </p:spPr>
      </p:pic>
      <p:grpSp>
        <p:nvGrpSpPr>
          <p:cNvPr id="76" name="Group 75"/>
          <p:cNvGrpSpPr/>
          <p:nvPr/>
        </p:nvGrpSpPr>
        <p:grpSpPr>
          <a:xfrm>
            <a:off x="2000502" y="2254810"/>
            <a:ext cx="1065186" cy="320849"/>
            <a:chOff x="9066303" y="4525313"/>
            <a:chExt cx="3327361" cy="211956"/>
          </a:xfrm>
        </p:grpSpPr>
        <p:pic>
          <p:nvPicPr>
            <p:cNvPr id="77" name="Billede 49"/>
            <p:cNvPicPr>
              <a:picLocks noChangeAspect="1"/>
            </p:cNvPicPr>
            <p:nvPr/>
          </p:nvPicPr>
          <p:blipFill rotWithShape="1">
            <a:blip r:embed="rId5" cstate="print">
              <a:extLst>
                <a:ext uri="{BEBA8EAE-BF5A-486C-A8C5-ECC9F3942E4B}">
                  <a14:imgProps xmlns:a14="http://schemas.microsoft.com/office/drawing/2010/main">
                    <a14:imgLayer r:embed="rId6">
                      <a14:imgEffect>
                        <a14:brightnessContrast contrast="-20000"/>
                      </a14:imgEffect>
                    </a14:imgLayer>
                  </a14:imgProps>
                </a:ext>
                <a:ext uri="{28A0092B-C50C-407E-A947-70E740481C1C}">
                  <a14:useLocalDpi xmlns:a14="http://schemas.microsoft.com/office/drawing/2010/main" val="0"/>
                </a:ext>
              </a:extLst>
            </a:blip>
            <a:srcRect r="1090"/>
            <a:stretch/>
          </p:blipFill>
          <p:spPr>
            <a:xfrm>
              <a:off x="9079739" y="4525313"/>
              <a:ext cx="3210037" cy="211956"/>
            </a:xfrm>
            <a:prstGeom prst="rect">
              <a:avLst/>
            </a:prstGeom>
          </p:spPr>
        </p:pic>
        <p:sp>
          <p:nvSpPr>
            <p:cNvPr id="78" name="Rektangel 70"/>
            <p:cNvSpPr/>
            <p:nvPr/>
          </p:nvSpPr>
          <p:spPr>
            <a:xfrm>
              <a:off x="9066303" y="4536815"/>
              <a:ext cx="3327361" cy="162656"/>
            </a:xfrm>
            <a:prstGeom prst="rect">
              <a:avLst/>
            </a:prstGeom>
          </p:spPr>
          <p:txBody>
            <a:bodyPr wrap="square">
              <a:spAutoFit/>
            </a:bodyPr>
            <a:lstStyle/>
            <a:p>
              <a:r>
                <a:rPr lang="en-US" sz="1000" dirty="0">
                  <a:solidFill>
                    <a:schemeClr val="tx1">
                      <a:lumMod val="50000"/>
                      <a:lumOff val="50000"/>
                    </a:schemeClr>
                  </a:solidFill>
                  <a:latin typeface="Bradley Hand ITC" pitchFamily="66" charset="0"/>
                </a:rPr>
                <a:t>Search</a:t>
              </a:r>
              <a:endParaRPr lang="en-US" sz="700" b="1" dirty="0">
                <a:solidFill>
                  <a:schemeClr val="tx1">
                    <a:lumMod val="50000"/>
                    <a:lumOff val="50000"/>
                  </a:schemeClr>
                </a:solidFill>
              </a:endParaRPr>
            </a:p>
          </p:txBody>
        </p:sp>
      </p:grpSp>
      <p:sp>
        <p:nvSpPr>
          <p:cNvPr id="111" name="Tekstboks 108"/>
          <p:cNvSpPr txBox="1"/>
          <p:nvPr/>
        </p:nvSpPr>
        <p:spPr>
          <a:xfrm>
            <a:off x="7783111" y="2242073"/>
            <a:ext cx="1259971" cy="699404"/>
          </a:xfrm>
          <a:prstGeom prst="rect">
            <a:avLst/>
          </a:prstGeom>
          <a:solidFill>
            <a:schemeClr val="bg1"/>
          </a:solidFill>
          <a:ln>
            <a:noFill/>
          </a:ln>
          <a:effectLst/>
        </p:spPr>
        <p:txBody>
          <a:bodyPr wrap="square" lIns="72000" tIns="72000" rIns="72000" bIns="72000" rtlCol="0">
            <a:spAutoFit/>
          </a:bodyPr>
          <a:lstStyle/>
          <a:p>
            <a:r>
              <a:rPr lang="en-US" sz="1200" b="1" dirty="0">
                <a:solidFill>
                  <a:schemeClr val="tx1">
                    <a:lumMod val="50000"/>
                    <a:lumOff val="50000"/>
                  </a:schemeClr>
                </a:solidFill>
                <a:latin typeface="Bradley Hand ITC" pitchFamily="66" charset="0"/>
              </a:rPr>
              <a:t>Created…</a:t>
            </a:r>
          </a:p>
          <a:p>
            <a:r>
              <a:rPr lang="en-US" sz="1200" b="1" dirty="0">
                <a:solidFill>
                  <a:schemeClr val="tx1">
                    <a:lumMod val="50000"/>
                    <a:lumOff val="50000"/>
                  </a:schemeClr>
                </a:solidFill>
                <a:latin typeface="Bradley Hand ITC" pitchFamily="66" charset="0"/>
              </a:rPr>
              <a:t>Updated…</a:t>
            </a:r>
          </a:p>
          <a:p>
            <a:r>
              <a:rPr lang="en-US" sz="1200" b="1" dirty="0">
                <a:solidFill>
                  <a:schemeClr val="tx1">
                    <a:lumMod val="50000"/>
                    <a:lumOff val="50000"/>
                  </a:schemeClr>
                </a:solidFill>
                <a:latin typeface="Bradley Hand ITC" pitchFamily="66" charset="0"/>
              </a:rPr>
              <a:t>By who…</a:t>
            </a:r>
          </a:p>
        </p:txBody>
      </p:sp>
      <p:sp>
        <p:nvSpPr>
          <p:cNvPr id="116" name="Rectangle 115"/>
          <p:cNvSpPr/>
          <p:nvPr/>
        </p:nvSpPr>
        <p:spPr>
          <a:xfrm>
            <a:off x="1967494" y="1742069"/>
            <a:ext cx="793807" cy="338554"/>
          </a:xfrm>
          <a:prstGeom prst="rect">
            <a:avLst/>
          </a:prstGeom>
        </p:spPr>
        <p:txBody>
          <a:bodyPr wrap="none">
            <a:spAutoFit/>
          </a:bodyPr>
          <a:lstStyle/>
          <a:p>
            <a:r>
              <a:rPr lang="en-US" sz="1600" dirty="0">
                <a:solidFill>
                  <a:schemeClr val="tx1">
                    <a:lumMod val="50000"/>
                    <a:lumOff val="50000"/>
                  </a:schemeClr>
                </a:solidFill>
                <a:latin typeface="Bradley Hand ITC" pitchFamily="66" charset="0"/>
              </a:rPr>
              <a:t>Groups</a:t>
            </a:r>
            <a:endParaRPr lang="da-DK" sz="1600" dirty="0"/>
          </a:p>
        </p:txBody>
      </p:sp>
      <p:pic>
        <p:nvPicPr>
          <p:cNvPr id="130" name="Billede 9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30401" y="5226692"/>
            <a:ext cx="983168" cy="1079408"/>
          </a:xfrm>
          <a:prstGeom prst="rect">
            <a:avLst/>
          </a:prstGeom>
        </p:spPr>
      </p:pic>
      <p:sp>
        <p:nvSpPr>
          <p:cNvPr id="131" name="Rektangel 70"/>
          <p:cNvSpPr/>
          <p:nvPr/>
        </p:nvSpPr>
        <p:spPr>
          <a:xfrm>
            <a:off x="1999664" y="5325833"/>
            <a:ext cx="978805" cy="707886"/>
          </a:xfrm>
          <a:prstGeom prst="rect">
            <a:avLst/>
          </a:prstGeom>
        </p:spPr>
        <p:txBody>
          <a:bodyPr wrap="square">
            <a:spAutoFit/>
          </a:bodyPr>
          <a:lstStyle/>
          <a:p>
            <a:r>
              <a:rPr lang="en-US" sz="1000" dirty="0">
                <a:solidFill>
                  <a:schemeClr val="tx1">
                    <a:lumMod val="50000"/>
                    <a:lumOff val="50000"/>
                  </a:schemeClr>
                </a:solidFill>
                <a:latin typeface="Bradley Hand ITC" pitchFamily="66" charset="0"/>
              </a:rPr>
              <a:t>“</a:t>
            </a:r>
            <a:r>
              <a:rPr lang="en-US" sz="1000" dirty="0" err="1">
                <a:solidFill>
                  <a:schemeClr val="tx1">
                    <a:lumMod val="50000"/>
                    <a:lumOff val="50000"/>
                  </a:schemeClr>
                </a:solidFill>
                <a:latin typeface="Bradley Hand ITC" pitchFamily="66" charset="0"/>
              </a:rPr>
              <a:t>hhh</a:t>
            </a:r>
            <a:r>
              <a:rPr lang="en-US" sz="1000" dirty="0">
                <a:solidFill>
                  <a:schemeClr val="tx1">
                    <a:lumMod val="50000"/>
                    <a:lumOff val="50000"/>
                  </a:schemeClr>
                </a:solidFill>
                <a:latin typeface="Bradley Hand ITC" pitchFamily="66" charset="0"/>
              </a:rPr>
              <a:t>”</a:t>
            </a:r>
          </a:p>
          <a:p>
            <a:r>
              <a:rPr lang="en-US" sz="1000" dirty="0">
                <a:solidFill>
                  <a:schemeClr val="tx1">
                    <a:lumMod val="50000"/>
                    <a:lumOff val="50000"/>
                  </a:schemeClr>
                </a:solidFill>
                <a:latin typeface="Bradley Hand ITC" pitchFamily="66" charset="0"/>
              </a:rPr>
              <a:t>“</a:t>
            </a:r>
            <a:r>
              <a:rPr lang="en-US" sz="1000" dirty="0" err="1">
                <a:solidFill>
                  <a:schemeClr val="tx1">
                    <a:lumMod val="50000"/>
                    <a:lumOff val="50000"/>
                  </a:schemeClr>
                </a:solidFill>
                <a:latin typeface="Bradley Hand ITC" pitchFamily="66" charset="0"/>
              </a:rPr>
              <a:t>hhh</a:t>
            </a:r>
            <a:r>
              <a:rPr lang="en-US" sz="1000" dirty="0">
                <a:solidFill>
                  <a:schemeClr val="tx1">
                    <a:lumMod val="50000"/>
                    <a:lumOff val="50000"/>
                  </a:schemeClr>
                </a:solidFill>
                <a:latin typeface="Bradley Hand ITC" pitchFamily="66" charset="0"/>
              </a:rPr>
              <a:t>”</a:t>
            </a:r>
            <a:endParaRPr lang="en-US" sz="1000" dirty="0">
              <a:solidFill>
                <a:schemeClr val="tx1">
                  <a:lumMod val="50000"/>
                  <a:lumOff val="50000"/>
                </a:schemeClr>
              </a:solidFill>
            </a:endParaRPr>
          </a:p>
          <a:p>
            <a:r>
              <a:rPr lang="en-US" sz="1000" dirty="0">
                <a:solidFill>
                  <a:schemeClr val="tx1">
                    <a:lumMod val="50000"/>
                    <a:lumOff val="50000"/>
                  </a:schemeClr>
                </a:solidFill>
                <a:latin typeface="Bradley Hand ITC" pitchFamily="66" charset="0"/>
              </a:rPr>
              <a:t>“</a:t>
            </a:r>
            <a:r>
              <a:rPr lang="en-US" sz="1000" dirty="0" err="1">
                <a:solidFill>
                  <a:schemeClr val="tx1">
                    <a:lumMod val="50000"/>
                    <a:lumOff val="50000"/>
                  </a:schemeClr>
                </a:solidFill>
                <a:latin typeface="Bradley Hand ITC" pitchFamily="66" charset="0"/>
              </a:rPr>
              <a:t>hhh</a:t>
            </a:r>
            <a:r>
              <a:rPr lang="en-US" sz="1000" dirty="0">
                <a:solidFill>
                  <a:schemeClr val="tx1">
                    <a:lumMod val="50000"/>
                    <a:lumOff val="50000"/>
                  </a:schemeClr>
                </a:solidFill>
                <a:latin typeface="Bradley Hand ITC" pitchFamily="66" charset="0"/>
              </a:rPr>
              <a:t>”</a:t>
            </a:r>
            <a:endParaRPr lang="en-US" sz="1000" dirty="0">
              <a:solidFill>
                <a:schemeClr val="tx1">
                  <a:lumMod val="50000"/>
                  <a:lumOff val="50000"/>
                </a:schemeClr>
              </a:solidFill>
            </a:endParaRPr>
          </a:p>
          <a:p>
            <a:endParaRPr lang="en-US" sz="1000" dirty="0">
              <a:solidFill>
                <a:schemeClr val="tx1">
                  <a:lumMod val="50000"/>
                  <a:lumOff val="50000"/>
                </a:schemeClr>
              </a:solidFill>
            </a:endParaRPr>
          </a:p>
        </p:txBody>
      </p:sp>
      <p:sp>
        <p:nvSpPr>
          <p:cNvPr id="132" name="Rectangle 131"/>
          <p:cNvSpPr/>
          <p:nvPr/>
        </p:nvSpPr>
        <p:spPr>
          <a:xfrm>
            <a:off x="1952688" y="4979511"/>
            <a:ext cx="832279" cy="276999"/>
          </a:xfrm>
          <a:prstGeom prst="rect">
            <a:avLst/>
          </a:prstGeom>
        </p:spPr>
        <p:txBody>
          <a:bodyPr wrap="none">
            <a:spAutoFit/>
          </a:bodyPr>
          <a:lstStyle/>
          <a:p>
            <a:r>
              <a:rPr lang="en-US" sz="1200" b="1" dirty="0">
                <a:solidFill>
                  <a:schemeClr val="tx1">
                    <a:lumMod val="50000"/>
                    <a:lumOff val="50000"/>
                  </a:schemeClr>
                </a:solidFill>
                <a:latin typeface="Bradley Hand ITC" pitchFamily="66" charset="0"/>
              </a:rPr>
              <a:t>Clipboard:</a:t>
            </a:r>
          </a:p>
        </p:txBody>
      </p:sp>
      <p:sp>
        <p:nvSpPr>
          <p:cNvPr id="153" name="Tekstboks 108"/>
          <p:cNvSpPr txBox="1"/>
          <p:nvPr/>
        </p:nvSpPr>
        <p:spPr>
          <a:xfrm>
            <a:off x="725557" y="5655231"/>
            <a:ext cx="947019" cy="760959"/>
          </a:xfrm>
          <a:prstGeom prst="rect">
            <a:avLst/>
          </a:prstGeom>
          <a:solidFill>
            <a:schemeClr val="bg1"/>
          </a:solidFill>
          <a:ln>
            <a:noFill/>
          </a:ln>
          <a:effectLst/>
        </p:spPr>
        <p:txBody>
          <a:bodyPr wrap="square" lIns="72000" tIns="72000" rIns="72000" bIns="72000" rtlCol="0">
            <a:spAutoFit/>
          </a:bodyPr>
          <a:lstStyle/>
          <a:p>
            <a:r>
              <a:rPr lang="en-US" sz="1000" dirty="0">
                <a:latin typeface="Bradley Hand ITC" pitchFamily="66" charset="0"/>
              </a:rPr>
              <a:t>Text on clipboard</a:t>
            </a:r>
          </a:p>
          <a:p>
            <a:r>
              <a:rPr lang="en-US" sz="1000" dirty="0">
                <a:latin typeface="Bradley Hand ITC" pitchFamily="66" charset="0"/>
              </a:rPr>
              <a:t>Drag on/off groups</a:t>
            </a:r>
            <a:endParaRPr lang="en-US" sz="1100" dirty="0">
              <a:latin typeface="Bradley Hand ITC" pitchFamily="66" charset="0"/>
            </a:endParaRPr>
          </a:p>
        </p:txBody>
      </p:sp>
      <p:cxnSp>
        <p:nvCxnSpPr>
          <p:cNvPr id="154" name="Vinklet forbindelse 41"/>
          <p:cNvCxnSpPr>
            <a:stCxn id="130" idx="1"/>
            <a:endCxn id="153" idx="3"/>
          </p:cNvCxnSpPr>
          <p:nvPr/>
        </p:nvCxnSpPr>
        <p:spPr>
          <a:xfrm flipH="1">
            <a:off x="1672577" y="5766396"/>
            <a:ext cx="357825" cy="269314"/>
          </a:xfrm>
          <a:prstGeom prst="straightConnector1">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92" name="Group 191"/>
          <p:cNvGrpSpPr/>
          <p:nvPr/>
        </p:nvGrpSpPr>
        <p:grpSpPr>
          <a:xfrm>
            <a:off x="1895361" y="1301329"/>
            <a:ext cx="7373428" cy="485602"/>
            <a:chOff x="1895361" y="1301329"/>
            <a:chExt cx="7373428" cy="485602"/>
          </a:xfrm>
        </p:grpSpPr>
        <p:pic>
          <p:nvPicPr>
            <p:cNvPr id="190" name="Billede 95"/>
            <p:cNvPicPr>
              <a:picLocks noChangeAspect="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5339274" y="-2142584"/>
              <a:ext cx="485602" cy="7373428"/>
            </a:xfrm>
            <a:prstGeom prst="rect">
              <a:avLst/>
            </a:prstGeom>
          </p:spPr>
        </p:pic>
        <p:grpSp>
          <p:nvGrpSpPr>
            <p:cNvPr id="46" name="Gruppe 124"/>
            <p:cNvGrpSpPr/>
            <p:nvPr/>
          </p:nvGrpSpPr>
          <p:grpSpPr>
            <a:xfrm>
              <a:off x="2084726" y="1423753"/>
              <a:ext cx="903678" cy="259105"/>
              <a:chOff x="997578" y="6015512"/>
              <a:chExt cx="1317000" cy="299346"/>
            </a:xfrm>
          </p:grpSpPr>
          <p:pic>
            <p:nvPicPr>
              <p:cNvPr id="47" name="Billede 125"/>
              <p:cNvPicPr>
                <a:picLocks noChangeAspect="1"/>
              </p:cNvPicPr>
              <p:nvPr/>
            </p:nvPicPr>
            <p:blipFill>
              <a:blip r:embed="rId9" cstate="print">
                <a:duotone>
                  <a:schemeClr val="bg2">
                    <a:shade val="45000"/>
                    <a:satMod val="135000"/>
                  </a:schemeClr>
                  <a:prstClr val="white"/>
                </a:duotone>
                <a:extLst>
                  <a:ext uri="{BEBA8EAE-BF5A-486C-A8C5-ECC9F3942E4B}">
                    <a14:imgProps xmlns:a14="http://schemas.microsoft.com/office/drawing/2010/main">
                      <a14:imgLayer r:embed="rId10">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1506405" y="5506685"/>
                <a:ext cx="299346" cy="1317000"/>
              </a:xfrm>
              <a:prstGeom prst="rect">
                <a:avLst/>
              </a:prstGeom>
            </p:spPr>
          </p:pic>
          <p:sp>
            <p:nvSpPr>
              <p:cNvPr id="48" name="Tekstboks 126"/>
              <p:cNvSpPr txBox="1"/>
              <p:nvPr/>
            </p:nvSpPr>
            <p:spPr>
              <a:xfrm>
                <a:off x="1066801" y="6065217"/>
                <a:ext cx="1171576" cy="248904"/>
              </a:xfrm>
              <a:prstGeom prst="rect">
                <a:avLst/>
              </a:prstGeom>
              <a:noFill/>
            </p:spPr>
            <p:txBody>
              <a:bodyPr wrap="square" lIns="0" tIns="0" rIns="0" bIns="0" rtlCol="0">
                <a:spAutoFit/>
              </a:bodyPr>
              <a:lstStyle/>
              <a:p>
                <a:pPr algn="ctr"/>
                <a:r>
                  <a:rPr lang="en-US" sz="1400" b="1" dirty="0">
                    <a:solidFill>
                      <a:schemeClr val="bg1">
                        <a:lumMod val="75000"/>
                      </a:schemeClr>
                    </a:solidFill>
                    <a:latin typeface="Bradley Hand ITC" pitchFamily="66" charset="0"/>
                    <a:ea typeface="Adobe Kaiti Std R" pitchFamily="18" charset="-128"/>
                    <a:cs typeface="Andalus" pitchFamily="2" charset="-78"/>
                  </a:rPr>
                  <a:t>Text</a:t>
                </a:r>
                <a:endParaRPr lang="en-US" sz="1600" b="1" dirty="0">
                  <a:solidFill>
                    <a:schemeClr val="bg1">
                      <a:lumMod val="75000"/>
                    </a:schemeClr>
                  </a:solidFill>
                  <a:latin typeface="Bradley Hand ITC" pitchFamily="66" charset="0"/>
                  <a:ea typeface="Adobe Kaiti Std R" pitchFamily="18" charset="-128"/>
                  <a:cs typeface="Andalus" pitchFamily="2" charset="-78"/>
                </a:endParaRPr>
              </a:p>
            </p:txBody>
          </p:sp>
        </p:grpSp>
        <p:grpSp>
          <p:nvGrpSpPr>
            <p:cNvPr id="79" name="Gruppe 124"/>
            <p:cNvGrpSpPr/>
            <p:nvPr/>
          </p:nvGrpSpPr>
          <p:grpSpPr>
            <a:xfrm>
              <a:off x="3164737" y="1418302"/>
              <a:ext cx="903678" cy="259105"/>
              <a:chOff x="997578" y="6015512"/>
              <a:chExt cx="1317000" cy="299346"/>
            </a:xfrm>
          </p:grpSpPr>
          <p:pic>
            <p:nvPicPr>
              <p:cNvPr id="80" name="Billede 125"/>
              <p:cNvPicPr>
                <a:picLocks noChangeAspect="1"/>
              </p:cNvPicPr>
              <p:nvPr/>
            </p:nvPicPr>
            <p:blipFill>
              <a:blip r:embed="rId9" cstate="print">
                <a:duotone>
                  <a:schemeClr val="bg2">
                    <a:shade val="45000"/>
                    <a:satMod val="135000"/>
                  </a:schemeClr>
                  <a:prstClr val="white"/>
                </a:duotone>
                <a:extLst>
                  <a:ext uri="{BEBA8EAE-BF5A-486C-A8C5-ECC9F3942E4B}">
                    <a14:imgProps xmlns:a14="http://schemas.microsoft.com/office/drawing/2010/main">
                      <a14:imgLayer r:embed="rId10">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1506405" y="5506685"/>
                <a:ext cx="299346" cy="1317000"/>
              </a:xfrm>
              <a:prstGeom prst="rect">
                <a:avLst/>
              </a:prstGeom>
            </p:spPr>
          </p:pic>
          <p:sp>
            <p:nvSpPr>
              <p:cNvPr id="81" name="Tekstboks 126"/>
              <p:cNvSpPr txBox="1"/>
              <p:nvPr/>
            </p:nvSpPr>
            <p:spPr>
              <a:xfrm>
                <a:off x="1066801" y="6065217"/>
                <a:ext cx="1171576" cy="248904"/>
              </a:xfrm>
              <a:prstGeom prst="rect">
                <a:avLst/>
              </a:prstGeom>
              <a:noFill/>
            </p:spPr>
            <p:txBody>
              <a:bodyPr wrap="square" lIns="0" tIns="0" rIns="0" bIns="0" rtlCol="0">
                <a:spAutoFit/>
              </a:bodyPr>
              <a:lstStyle/>
              <a:p>
                <a:pPr algn="ctr"/>
                <a:r>
                  <a:rPr lang="en-US" sz="1400" b="1" dirty="0">
                    <a:solidFill>
                      <a:schemeClr val="bg1">
                        <a:lumMod val="75000"/>
                      </a:schemeClr>
                    </a:solidFill>
                    <a:latin typeface="Bradley Hand ITC" pitchFamily="66" charset="0"/>
                    <a:ea typeface="Adobe Kaiti Std R" pitchFamily="18" charset="-128"/>
                    <a:cs typeface="Andalus" pitchFamily="2" charset="-78"/>
                  </a:rPr>
                  <a:t>Tags</a:t>
                </a:r>
                <a:endParaRPr lang="en-US" sz="1600" b="1" dirty="0">
                  <a:solidFill>
                    <a:schemeClr val="bg1">
                      <a:lumMod val="75000"/>
                    </a:schemeClr>
                  </a:solidFill>
                  <a:latin typeface="Bradley Hand ITC" pitchFamily="66" charset="0"/>
                  <a:ea typeface="Adobe Kaiti Std R" pitchFamily="18" charset="-128"/>
                  <a:cs typeface="Andalus" pitchFamily="2" charset="-78"/>
                </a:endParaRPr>
              </a:p>
            </p:txBody>
          </p:sp>
        </p:grpSp>
        <p:grpSp>
          <p:nvGrpSpPr>
            <p:cNvPr id="82" name="Gruppe 124"/>
            <p:cNvGrpSpPr/>
            <p:nvPr/>
          </p:nvGrpSpPr>
          <p:grpSpPr>
            <a:xfrm>
              <a:off x="4254468" y="1401225"/>
              <a:ext cx="903678" cy="259105"/>
              <a:chOff x="997578" y="6015512"/>
              <a:chExt cx="1317000" cy="299346"/>
            </a:xfrm>
          </p:grpSpPr>
          <p:pic>
            <p:nvPicPr>
              <p:cNvPr id="83" name="Billede 125"/>
              <p:cNvPicPr>
                <a:picLocks noChangeAspect="1"/>
              </p:cNvPicPr>
              <p:nvPr/>
            </p:nvPicPr>
            <p:blipFill>
              <a:blip r:embed="rId9" cstate="print">
                <a:duotone>
                  <a:schemeClr val="bg2">
                    <a:shade val="45000"/>
                    <a:satMod val="135000"/>
                  </a:schemeClr>
                  <a:prstClr val="white"/>
                </a:duotone>
                <a:extLst>
                  <a:ext uri="{BEBA8EAE-BF5A-486C-A8C5-ECC9F3942E4B}">
                    <a14:imgProps xmlns:a14="http://schemas.microsoft.com/office/drawing/2010/main">
                      <a14:imgLayer r:embed="rId10">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1506405" y="5506685"/>
                <a:ext cx="299346" cy="1317000"/>
              </a:xfrm>
              <a:prstGeom prst="rect">
                <a:avLst/>
              </a:prstGeom>
            </p:spPr>
          </p:pic>
          <p:sp>
            <p:nvSpPr>
              <p:cNvPr id="84" name="Tekstboks 126"/>
              <p:cNvSpPr txBox="1"/>
              <p:nvPr/>
            </p:nvSpPr>
            <p:spPr>
              <a:xfrm>
                <a:off x="1066801" y="6065217"/>
                <a:ext cx="1171576" cy="248904"/>
              </a:xfrm>
              <a:prstGeom prst="rect">
                <a:avLst/>
              </a:prstGeom>
              <a:noFill/>
            </p:spPr>
            <p:txBody>
              <a:bodyPr wrap="square" lIns="0" tIns="0" rIns="0" bIns="0" rtlCol="0">
                <a:spAutoFit/>
              </a:bodyPr>
              <a:lstStyle/>
              <a:p>
                <a:pPr algn="ctr"/>
                <a:r>
                  <a:rPr lang="en-US" sz="1400" b="1" dirty="0">
                    <a:solidFill>
                      <a:schemeClr val="bg1">
                        <a:lumMod val="75000"/>
                      </a:schemeClr>
                    </a:solidFill>
                    <a:latin typeface="Bradley Hand ITC" pitchFamily="66" charset="0"/>
                    <a:ea typeface="Adobe Kaiti Std R" pitchFamily="18" charset="-128"/>
                    <a:cs typeface="Andalus" pitchFamily="2" charset="-78"/>
                  </a:rPr>
                  <a:t>Groups</a:t>
                </a:r>
                <a:endParaRPr lang="en-US" sz="1600" b="1" dirty="0">
                  <a:solidFill>
                    <a:schemeClr val="bg1">
                      <a:lumMod val="75000"/>
                    </a:schemeClr>
                  </a:solidFill>
                  <a:latin typeface="Bradley Hand ITC" pitchFamily="66" charset="0"/>
                  <a:ea typeface="Adobe Kaiti Std R" pitchFamily="18" charset="-128"/>
                  <a:cs typeface="Andalus" pitchFamily="2" charset="-78"/>
                </a:endParaRPr>
              </a:p>
            </p:txBody>
          </p:sp>
        </p:grpSp>
      </p:grpSp>
      <p:sp>
        <p:nvSpPr>
          <p:cNvPr id="113" name="Tekstboks 108"/>
          <p:cNvSpPr txBox="1"/>
          <p:nvPr/>
        </p:nvSpPr>
        <p:spPr>
          <a:xfrm>
            <a:off x="5631447" y="599495"/>
            <a:ext cx="1470254" cy="453183"/>
          </a:xfrm>
          <a:prstGeom prst="rect">
            <a:avLst/>
          </a:prstGeom>
          <a:solidFill>
            <a:schemeClr val="bg1"/>
          </a:solidFill>
          <a:ln>
            <a:noFill/>
          </a:ln>
          <a:effectLst/>
        </p:spPr>
        <p:txBody>
          <a:bodyPr wrap="square" lIns="72000" tIns="72000" rIns="72000" bIns="72000" rtlCol="0">
            <a:spAutoFit/>
          </a:bodyPr>
          <a:lstStyle/>
          <a:p>
            <a:r>
              <a:rPr lang="en-US" sz="1000" dirty="0">
                <a:latin typeface="Bradley Hand ITC" pitchFamily="66" charset="0"/>
              </a:rPr>
              <a:t>Drag and drop to different groups</a:t>
            </a:r>
            <a:endParaRPr lang="en-US" sz="1100" dirty="0">
              <a:latin typeface="Bradley Hand ITC" pitchFamily="66" charset="0"/>
            </a:endParaRPr>
          </a:p>
        </p:txBody>
      </p:sp>
      <p:sp>
        <p:nvSpPr>
          <p:cNvPr id="115" name="Tekstboks 108"/>
          <p:cNvSpPr txBox="1"/>
          <p:nvPr/>
        </p:nvSpPr>
        <p:spPr>
          <a:xfrm>
            <a:off x="3333289" y="557365"/>
            <a:ext cx="1470254" cy="607071"/>
          </a:xfrm>
          <a:prstGeom prst="rect">
            <a:avLst/>
          </a:prstGeom>
          <a:solidFill>
            <a:schemeClr val="bg1"/>
          </a:solidFill>
          <a:ln>
            <a:noFill/>
          </a:ln>
          <a:effectLst/>
        </p:spPr>
        <p:txBody>
          <a:bodyPr wrap="square" lIns="72000" tIns="72000" rIns="72000" bIns="72000" rtlCol="0">
            <a:spAutoFit/>
          </a:bodyPr>
          <a:lstStyle/>
          <a:p>
            <a:r>
              <a:rPr lang="en-US" sz="1000" dirty="0">
                <a:latin typeface="Bradley Hand ITC" pitchFamily="66" charset="0"/>
              </a:rPr>
              <a:t>Scrolls through the content. Also works with ctrl + page up/down</a:t>
            </a:r>
            <a:endParaRPr lang="en-US" sz="1100" dirty="0">
              <a:latin typeface="Bradley Hand ITC" pitchFamily="66" charset="0"/>
            </a:endParaRPr>
          </a:p>
        </p:txBody>
      </p:sp>
      <p:cxnSp>
        <p:nvCxnSpPr>
          <p:cNvPr id="123" name="Vinklet forbindelse 41"/>
          <p:cNvCxnSpPr>
            <a:stCxn id="115" idx="2"/>
            <a:endCxn id="129" idx="0"/>
          </p:cNvCxnSpPr>
          <p:nvPr/>
        </p:nvCxnSpPr>
        <p:spPr>
          <a:xfrm>
            <a:off x="4068417" y="1164436"/>
            <a:ext cx="239775" cy="980297"/>
          </a:xfrm>
          <a:prstGeom prst="straightConnector1">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24" name="Group 123"/>
          <p:cNvGrpSpPr/>
          <p:nvPr/>
        </p:nvGrpSpPr>
        <p:grpSpPr>
          <a:xfrm>
            <a:off x="3220903" y="2144732"/>
            <a:ext cx="2174577" cy="4027468"/>
            <a:chOff x="2294470" y="1601916"/>
            <a:chExt cx="5885449" cy="3553767"/>
          </a:xfrm>
        </p:grpSpPr>
        <p:pic>
          <p:nvPicPr>
            <p:cNvPr id="129" name="Billede 27"/>
            <p:cNvPicPr>
              <a:picLocks noChangeAspect="1"/>
            </p:cNvPicPr>
            <p:nvPr/>
          </p:nvPicPr>
          <p:blipFill>
            <a:blip r:embed="rId11" cstate="print">
              <a:extLst>
                <a:ext uri="{BEBA8EAE-BF5A-486C-A8C5-ECC9F3942E4B}">
                  <a14:imgProps xmlns:a14="http://schemas.microsoft.com/office/drawing/2010/main">
                    <a14:imgLayer r:embed="rId12">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294470" y="1601916"/>
              <a:ext cx="5885449" cy="3553767"/>
            </a:xfrm>
            <a:prstGeom prst="rect">
              <a:avLst/>
            </a:prstGeom>
          </p:spPr>
        </p:pic>
        <p:sp>
          <p:nvSpPr>
            <p:cNvPr id="133" name="Rektangel 70"/>
            <p:cNvSpPr/>
            <p:nvPr/>
          </p:nvSpPr>
          <p:spPr>
            <a:xfrm>
              <a:off x="2352015" y="1677846"/>
              <a:ext cx="5721171" cy="448101"/>
            </a:xfrm>
            <a:prstGeom prst="rect">
              <a:avLst/>
            </a:prstGeom>
          </p:spPr>
          <p:txBody>
            <a:bodyPr wrap="square">
              <a:spAutoFit/>
            </a:bodyPr>
            <a:lstStyle/>
            <a:p>
              <a:r>
                <a:rPr lang="en-US" sz="1000" b="1" dirty="0">
                  <a:solidFill>
                    <a:schemeClr val="tx1">
                      <a:lumMod val="50000"/>
                      <a:lumOff val="50000"/>
                    </a:schemeClr>
                  </a:solidFill>
                  <a:latin typeface="Bradley Hand ITC" pitchFamily="66" charset="0"/>
                </a:rPr>
                <a:t>Group1	Description       17</a:t>
              </a:r>
            </a:p>
            <a:p>
              <a:r>
                <a:rPr lang="en-US" sz="1000" b="1" dirty="0">
                  <a:solidFill>
                    <a:schemeClr val="tx1">
                      <a:lumMod val="50000"/>
                      <a:lumOff val="50000"/>
                    </a:schemeClr>
                  </a:solidFill>
                  <a:latin typeface="Bradley Hand ITC" pitchFamily="66" charset="0"/>
                </a:rPr>
                <a:t>…</a:t>
              </a:r>
              <a:endParaRPr lang="en-US" sz="1000" dirty="0">
                <a:solidFill>
                  <a:schemeClr val="tx1">
                    <a:lumMod val="50000"/>
                    <a:lumOff val="50000"/>
                  </a:schemeClr>
                </a:solidFill>
                <a:latin typeface="Bradley Hand ITC" pitchFamily="66" charset="0"/>
              </a:endParaRPr>
            </a:p>
            <a:p>
              <a:endParaRPr lang="en-US" sz="700" b="1" dirty="0">
                <a:solidFill>
                  <a:schemeClr val="tx1">
                    <a:lumMod val="50000"/>
                    <a:lumOff val="50000"/>
                  </a:schemeClr>
                </a:solidFill>
              </a:endParaRPr>
            </a:p>
          </p:txBody>
        </p:sp>
      </p:grpSp>
      <p:grpSp>
        <p:nvGrpSpPr>
          <p:cNvPr id="146" name="Group 145"/>
          <p:cNvGrpSpPr/>
          <p:nvPr/>
        </p:nvGrpSpPr>
        <p:grpSpPr>
          <a:xfrm>
            <a:off x="5451760" y="2151031"/>
            <a:ext cx="2177471" cy="4027468"/>
            <a:chOff x="2294470" y="1601916"/>
            <a:chExt cx="5885449" cy="3553767"/>
          </a:xfrm>
        </p:grpSpPr>
        <p:pic>
          <p:nvPicPr>
            <p:cNvPr id="150" name="Billede 27"/>
            <p:cNvPicPr>
              <a:picLocks noChangeAspect="1"/>
            </p:cNvPicPr>
            <p:nvPr/>
          </p:nvPicPr>
          <p:blipFill>
            <a:blip r:embed="rId11" cstate="print">
              <a:extLst>
                <a:ext uri="{BEBA8EAE-BF5A-486C-A8C5-ECC9F3942E4B}">
                  <a14:imgProps xmlns:a14="http://schemas.microsoft.com/office/drawing/2010/main">
                    <a14:imgLayer r:embed="rId12">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294470" y="1601916"/>
              <a:ext cx="5885449" cy="3553767"/>
            </a:xfrm>
            <a:prstGeom prst="rect">
              <a:avLst/>
            </a:prstGeom>
          </p:spPr>
        </p:pic>
        <p:sp>
          <p:nvSpPr>
            <p:cNvPr id="151" name="Rektangel 70"/>
            <p:cNvSpPr/>
            <p:nvPr/>
          </p:nvSpPr>
          <p:spPr>
            <a:xfrm>
              <a:off x="2352014" y="1677846"/>
              <a:ext cx="5721173" cy="719678"/>
            </a:xfrm>
            <a:prstGeom prst="rect">
              <a:avLst/>
            </a:prstGeom>
          </p:spPr>
          <p:txBody>
            <a:bodyPr wrap="square">
              <a:spAutoFit/>
            </a:bodyPr>
            <a:lstStyle/>
            <a:p>
              <a:r>
                <a:rPr lang="en-US" sz="1000" b="1" dirty="0">
                  <a:solidFill>
                    <a:schemeClr val="tx1">
                      <a:lumMod val="50000"/>
                      <a:lumOff val="50000"/>
                    </a:schemeClr>
                  </a:solidFill>
                  <a:latin typeface="Bradley Hand ITC" pitchFamily="66" charset="0"/>
                </a:rPr>
                <a:t>Text1</a:t>
              </a:r>
            </a:p>
            <a:p>
              <a:r>
                <a:rPr lang="en-US" sz="1000" b="1" dirty="0">
                  <a:solidFill>
                    <a:schemeClr val="tx1">
                      <a:lumMod val="50000"/>
                      <a:lumOff val="50000"/>
                    </a:schemeClr>
                  </a:solidFill>
                  <a:latin typeface="Bradley Hand ITC" pitchFamily="66" charset="0"/>
                </a:rPr>
                <a:t>Text2</a:t>
              </a:r>
            </a:p>
            <a:p>
              <a:r>
                <a:rPr lang="en-US" sz="1000" b="1" dirty="0">
                  <a:solidFill>
                    <a:schemeClr val="tx1">
                      <a:lumMod val="50000"/>
                      <a:lumOff val="50000"/>
                    </a:schemeClr>
                  </a:solidFill>
                  <a:latin typeface="Bradley Hand ITC" pitchFamily="66" charset="0"/>
                </a:rPr>
                <a:t>Text3	</a:t>
              </a:r>
            </a:p>
            <a:p>
              <a:r>
                <a:rPr lang="en-US" sz="1000" b="1" dirty="0">
                  <a:solidFill>
                    <a:schemeClr val="tx1">
                      <a:lumMod val="50000"/>
                      <a:lumOff val="50000"/>
                    </a:schemeClr>
                  </a:solidFill>
                  <a:latin typeface="Bradley Hand ITC" pitchFamily="66" charset="0"/>
                </a:rPr>
                <a:t>…</a:t>
              </a:r>
              <a:endParaRPr lang="en-US" sz="1000" dirty="0">
                <a:solidFill>
                  <a:schemeClr val="tx1">
                    <a:lumMod val="50000"/>
                    <a:lumOff val="50000"/>
                  </a:schemeClr>
                </a:solidFill>
                <a:latin typeface="Bradley Hand ITC" pitchFamily="66" charset="0"/>
              </a:endParaRPr>
            </a:p>
            <a:p>
              <a:endParaRPr lang="en-US" sz="700" b="1" dirty="0">
                <a:solidFill>
                  <a:schemeClr val="tx1">
                    <a:lumMod val="50000"/>
                    <a:lumOff val="50000"/>
                  </a:schemeClr>
                </a:solidFill>
              </a:endParaRPr>
            </a:p>
          </p:txBody>
        </p:sp>
      </p:grpSp>
      <p:cxnSp>
        <p:nvCxnSpPr>
          <p:cNvPr id="152" name="Vinklet forbindelse 41"/>
          <p:cNvCxnSpPr>
            <a:stCxn id="113" idx="2"/>
            <a:endCxn id="150" idx="0"/>
          </p:cNvCxnSpPr>
          <p:nvPr/>
        </p:nvCxnSpPr>
        <p:spPr>
          <a:xfrm>
            <a:off x="6366575" y="1052677"/>
            <a:ext cx="173921" cy="1098354"/>
          </a:xfrm>
          <a:prstGeom prst="straightConnector1">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55" name="Billede 60"/>
          <p:cNvPicPr>
            <a:picLocks noChangeAspect="1"/>
          </p:cNvPicPr>
          <p:nvPr/>
        </p:nvPicPr>
        <p:blipFill>
          <a:blip r:embed="rId13" cstate="print">
            <a:extLst>
              <a:ext uri="{BEBA8EAE-BF5A-486C-A8C5-ECC9F3942E4B}">
                <a14:imgProps xmlns:a14="http://schemas.microsoft.com/office/drawing/2010/main">
                  <a14:imgLayer r:embed="rId1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5064387" y="6113240"/>
            <a:ext cx="291656" cy="291656"/>
          </a:xfrm>
          <a:prstGeom prst="rect">
            <a:avLst/>
          </a:prstGeom>
        </p:spPr>
      </p:pic>
      <p:pic>
        <p:nvPicPr>
          <p:cNvPr id="156" name="Billede 61"/>
          <p:cNvPicPr>
            <a:picLocks noChangeAspect="1"/>
          </p:cNvPicPr>
          <p:nvPr/>
        </p:nvPicPr>
        <p:blipFill>
          <a:blip r:embed="rId15" cstate="print">
            <a:extLst>
              <a:ext uri="{BEBA8EAE-BF5A-486C-A8C5-ECC9F3942E4B}">
                <a14:imgProps xmlns:a14="http://schemas.microsoft.com/office/drawing/2010/main">
                  <a14:imgLayer r:embed="rId16">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4757100" y="6122782"/>
            <a:ext cx="291656" cy="291656"/>
          </a:xfrm>
          <a:prstGeom prst="rect">
            <a:avLst/>
          </a:prstGeom>
        </p:spPr>
      </p:pic>
      <p:pic>
        <p:nvPicPr>
          <p:cNvPr id="157" name="Billede 60"/>
          <p:cNvPicPr>
            <a:picLocks noChangeAspect="1"/>
          </p:cNvPicPr>
          <p:nvPr/>
        </p:nvPicPr>
        <p:blipFill>
          <a:blip r:embed="rId13" cstate="print">
            <a:extLst>
              <a:ext uri="{BEBA8EAE-BF5A-486C-A8C5-ECC9F3942E4B}">
                <a14:imgProps xmlns:a14="http://schemas.microsoft.com/office/drawing/2010/main">
                  <a14:imgLayer r:embed="rId1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7313137" y="6108693"/>
            <a:ext cx="291656" cy="291656"/>
          </a:xfrm>
          <a:prstGeom prst="rect">
            <a:avLst/>
          </a:prstGeom>
        </p:spPr>
      </p:pic>
      <p:pic>
        <p:nvPicPr>
          <p:cNvPr id="158" name="Billede 61"/>
          <p:cNvPicPr>
            <a:picLocks noChangeAspect="1"/>
          </p:cNvPicPr>
          <p:nvPr/>
        </p:nvPicPr>
        <p:blipFill>
          <a:blip r:embed="rId15" cstate="print">
            <a:extLst>
              <a:ext uri="{BEBA8EAE-BF5A-486C-A8C5-ECC9F3942E4B}">
                <a14:imgProps xmlns:a14="http://schemas.microsoft.com/office/drawing/2010/main">
                  <a14:imgLayer r:embed="rId16">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7005850" y="6118235"/>
            <a:ext cx="291656" cy="291656"/>
          </a:xfrm>
          <a:prstGeom prst="rect">
            <a:avLst/>
          </a:prstGeom>
        </p:spPr>
      </p:pic>
      <p:sp>
        <p:nvSpPr>
          <p:cNvPr id="159" name="Right Arrow 158"/>
          <p:cNvSpPr/>
          <p:nvPr/>
        </p:nvSpPr>
        <p:spPr>
          <a:xfrm>
            <a:off x="6004386" y="2289019"/>
            <a:ext cx="155687" cy="1728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a-DK"/>
          </a:p>
        </p:txBody>
      </p:sp>
      <p:sp>
        <p:nvSpPr>
          <p:cNvPr id="160" name="Right Arrow 159"/>
          <p:cNvSpPr/>
          <p:nvPr/>
        </p:nvSpPr>
        <p:spPr>
          <a:xfrm>
            <a:off x="5303666" y="2272221"/>
            <a:ext cx="155687" cy="17286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sp>
        <p:nvSpPr>
          <p:cNvPr id="163" name="Right Arrow 162"/>
          <p:cNvSpPr/>
          <p:nvPr/>
        </p:nvSpPr>
        <p:spPr>
          <a:xfrm>
            <a:off x="3032276" y="2287750"/>
            <a:ext cx="155687" cy="17286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grpSp>
        <p:nvGrpSpPr>
          <p:cNvPr id="2" name="Group 1"/>
          <p:cNvGrpSpPr/>
          <p:nvPr/>
        </p:nvGrpSpPr>
        <p:grpSpPr>
          <a:xfrm>
            <a:off x="5445057" y="2673241"/>
            <a:ext cx="456969" cy="633175"/>
            <a:chOff x="5782513" y="2673240"/>
            <a:chExt cx="456969" cy="633175"/>
          </a:xfrm>
        </p:grpSpPr>
        <p:sp>
          <p:nvSpPr>
            <p:cNvPr id="44" name="Curved Down Arrow 43"/>
            <p:cNvSpPr/>
            <p:nvPr/>
          </p:nvSpPr>
          <p:spPr>
            <a:xfrm rot="6050086">
              <a:off x="5742521" y="2809454"/>
              <a:ext cx="624772" cy="369150"/>
            </a:xfrm>
            <a:prstGeom prst="curvedDownArrow">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path path="circle">
                <a:fillToRect l="50000" t="50000" r="50000" b="50000"/>
              </a:path>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a-DK">
                <a:solidFill>
                  <a:schemeClr val="tx1"/>
                </a:solidFill>
              </a:endParaRPr>
            </a:p>
          </p:txBody>
        </p:sp>
        <p:pic>
          <p:nvPicPr>
            <p:cNvPr id="45" name="Billede 100"/>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rot="1466427">
              <a:off x="5782513" y="2673240"/>
              <a:ext cx="258715" cy="323394"/>
            </a:xfrm>
            <a:prstGeom prst="rect">
              <a:avLst/>
            </a:prstGeom>
          </p:spPr>
        </p:pic>
      </p:grpSp>
    </p:spTree>
    <p:extLst>
      <p:ext uri="{BB962C8B-B14F-4D97-AF65-F5344CB8AC3E}">
        <p14:creationId xmlns:p14="http://schemas.microsoft.com/office/powerpoint/2010/main" val="2391926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 name="Billede 9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50571" y="1225001"/>
            <a:ext cx="7418219" cy="5290891"/>
          </a:xfrm>
          <a:prstGeom prst="rect">
            <a:avLst/>
          </a:prstGeom>
        </p:spPr>
      </p:pic>
      <p:sp>
        <p:nvSpPr>
          <p:cNvPr id="4" name="Tekstboks 1"/>
          <p:cNvSpPr txBox="1"/>
          <p:nvPr/>
        </p:nvSpPr>
        <p:spPr>
          <a:xfrm>
            <a:off x="0" y="0"/>
            <a:ext cx="9010359" cy="338554"/>
          </a:xfrm>
          <a:prstGeom prst="rect">
            <a:avLst/>
          </a:prstGeom>
          <a:noFill/>
        </p:spPr>
        <p:txBody>
          <a:bodyPr wrap="square" rtlCol="0">
            <a:spAutoFit/>
          </a:bodyPr>
          <a:lstStyle/>
          <a:p>
            <a:r>
              <a:rPr lang="en-US" sz="1600" b="1" i="1" dirty="0">
                <a:solidFill>
                  <a:schemeClr val="bg1">
                    <a:lumMod val="50000"/>
                  </a:schemeClr>
                </a:solidFill>
                <a:latin typeface="Bradley Hand ITC" pitchFamily="66" charset="0"/>
              </a:rPr>
              <a:t>Mind my Pen: Tags </a:t>
            </a:r>
          </a:p>
        </p:txBody>
      </p:sp>
      <p:pic>
        <p:nvPicPr>
          <p:cNvPr id="110" name="Billede 29"/>
          <p:cNvPicPr>
            <a:picLocks noChangeAspect="1"/>
          </p:cNvPicPr>
          <p:nvPr/>
        </p:nvPicPr>
        <p:blipFill>
          <a:blip r:embed="rId3" cstate="print">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7668666" y="2126366"/>
            <a:ext cx="1485198" cy="4368109"/>
          </a:xfrm>
          <a:prstGeom prst="rect">
            <a:avLst/>
          </a:prstGeom>
        </p:spPr>
      </p:pic>
      <p:pic>
        <p:nvPicPr>
          <p:cNvPr id="6" name="Billede 29"/>
          <p:cNvPicPr>
            <a:picLocks noChangeAspect="1"/>
          </p:cNvPicPr>
          <p:nvPr/>
        </p:nvPicPr>
        <p:blipFill>
          <a:blip r:embed="rId3" cstate="print">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943037" y="2138966"/>
            <a:ext cx="1181162" cy="4355509"/>
          </a:xfrm>
          <a:prstGeom prst="rect">
            <a:avLst/>
          </a:prstGeom>
        </p:spPr>
      </p:pic>
      <p:grpSp>
        <p:nvGrpSpPr>
          <p:cNvPr id="76" name="Group 75"/>
          <p:cNvGrpSpPr/>
          <p:nvPr/>
        </p:nvGrpSpPr>
        <p:grpSpPr>
          <a:xfrm>
            <a:off x="2000502" y="2254810"/>
            <a:ext cx="1065186" cy="320849"/>
            <a:chOff x="9066303" y="4525313"/>
            <a:chExt cx="3327361" cy="211956"/>
          </a:xfrm>
        </p:grpSpPr>
        <p:pic>
          <p:nvPicPr>
            <p:cNvPr id="77" name="Billede 49"/>
            <p:cNvPicPr>
              <a:picLocks noChangeAspect="1"/>
            </p:cNvPicPr>
            <p:nvPr/>
          </p:nvPicPr>
          <p:blipFill rotWithShape="1">
            <a:blip r:embed="rId5" cstate="print">
              <a:extLst>
                <a:ext uri="{BEBA8EAE-BF5A-486C-A8C5-ECC9F3942E4B}">
                  <a14:imgProps xmlns:a14="http://schemas.microsoft.com/office/drawing/2010/main">
                    <a14:imgLayer r:embed="rId6">
                      <a14:imgEffect>
                        <a14:brightnessContrast contrast="-20000"/>
                      </a14:imgEffect>
                    </a14:imgLayer>
                  </a14:imgProps>
                </a:ext>
                <a:ext uri="{28A0092B-C50C-407E-A947-70E740481C1C}">
                  <a14:useLocalDpi xmlns:a14="http://schemas.microsoft.com/office/drawing/2010/main" val="0"/>
                </a:ext>
              </a:extLst>
            </a:blip>
            <a:srcRect r="1090"/>
            <a:stretch/>
          </p:blipFill>
          <p:spPr>
            <a:xfrm>
              <a:off x="9079739" y="4525313"/>
              <a:ext cx="3210037" cy="211956"/>
            </a:xfrm>
            <a:prstGeom prst="rect">
              <a:avLst/>
            </a:prstGeom>
          </p:spPr>
        </p:pic>
        <p:sp>
          <p:nvSpPr>
            <p:cNvPr id="78" name="Rektangel 70"/>
            <p:cNvSpPr/>
            <p:nvPr/>
          </p:nvSpPr>
          <p:spPr>
            <a:xfrm>
              <a:off x="9066303" y="4536815"/>
              <a:ext cx="3327361" cy="162656"/>
            </a:xfrm>
            <a:prstGeom prst="rect">
              <a:avLst/>
            </a:prstGeom>
          </p:spPr>
          <p:txBody>
            <a:bodyPr wrap="square">
              <a:spAutoFit/>
            </a:bodyPr>
            <a:lstStyle/>
            <a:p>
              <a:r>
                <a:rPr lang="en-US" sz="1000" dirty="0">
                  <a:solidFill>
                    <a:schemeClr val="tx1">
                      <a:lumMod val="50000"/>
                      <a:lumOff val="50000"/>
                    </a:schemeClr>
                  </a:solidFill>
                  <a:latin typeface="Bradley Hand ITC" pitchFamily="66" charset="0"/>
                </a:rPr>
                <a:t>Search</a:t>
              </a:r>
              <a:endParaRPr lang="en-US" sz="700" b="1" dirty="0">
                <a:solidFill>
                  <a:schemeClr val="tx1">
                    <a:lumMod val="50000"/>
                    <a:lumOff val="50000"/>
                  </a:schemeClr>
                </a:solidFill>
              </a:endParaRPr>
            </a:p>
          </p:txBody>
        </p:sp>
      </p:grpSp>
      <p:sp>
        <p:nvSpPr>
          <p:cNvPr id="111" name="Tekstboks 108"/>
          <p:cNvSpPr txBox="1"/>
          <p:nvPr/>
        </p:nvSpPr>
        <p:spPr>
          <a:xfrm>
            <a:off x="7783111" y="2242073"/>
            <a:ext cx="1259971" cy="699404"/>
          </a:xfrm>
          <a:prstGeom prst="rect">
            <a:avLst/>
          </a:prstGeom>
          <a:solidFill>
            <a:schemeClr val="bg1"/>
          </a:solidFill>
          <a:ln>
            <a:noFill/>
          </a:ln>
          <a:effectLst/>
        </p:spPr>
        <p:txBody>
          <a:bodyPr wrap="square" lIns="72000" tIns="72000" rIns="72000" bIns="72000" rtlCol="0">
            <a:spAutoFit/>
          </a:bodyPr>
          <a:lstStyle/>
          <a:p>
            <a:r>
              <a:rPr lang="en-US" sz="1200" b="1" dirty="0">
                <a:solidFill>
                  <a:schemeClr val="tx1">
                    <a:lumMod val="50000"/>
                    <a:lumOff val="50000"/>
                  </a:schemeClr>
                </a:solidFill>
                <a:latin typeface="Bradley Hand ITC" pitchFamily="66" charset="0"/>
              </a:rPr>
              <a:t>Created…</a:t>
            </a:r>
          </a:p>
          <a:p>
            <a:r>
              <a:rPr lang="en-US" sz="1200" b="1" dirty="0">
                <a:solidFill>
                  <a:schemeClr val="tx1">
                    <a:lumMod val="50000"/>
                    <a:lumOff val="50000"/>
                  </a:schemeClr>
                </a:solidFill>
                <a:latin typeface="Bradley Hand ITC" pitchFamily="66" charset="0"/>
              </a:rPr>
              <a:t>Updated…</a:t>
            </a:r>
          </a:p>
          <a:p>
            <a:r>
              <a:rPr lang="en-US" sz="1200" b="1" dirty="0">
                <a:solidFill>
                  <a:schemeClr val="tx1">
                    <a:lumMod val="50000"/>
                    <a:lumOff val="50000"/>
                  </a:schemeClr>
                </a:solidFill>
                <a:latin typeface="Bradley Hand ITC" pitchFamily="66" charset="0"/>
              </a:rPr>
              <a:t>By who…</a:t>
            </a:r>
          </a:p>
        </p:txBody>
      </p:sp>
      <p:sp>
        <p:nvSpPr>
          <p:cNvPr id="116" name="Rectangle 115"/>
          <p:cNvSpPr/>
          <p:nvPr/>
        </p:nvSpPr>
        <p:spPr>
          <a:xfrm>
            <a:off x="1967493" y="1742069"/>
            <a:ext cx="615874" cy="338554"/>
          </a:xfrm>
          <a:prstGeom prst="rect">
            <a:avLst/>
          </a:prstGeom>
        </p:spPr>
        <p:txBody>
          <a:bodyPr wrap="none">
            <a:spAutoFit/>
          </a:bodyPr>
          <a:lstStyle/>
          <a:p>
            <a:r>
              <a:rPr lang="en-US" sz="1600" dirty="0">
                <a:solidFill>
                  <a:schemeClr val="tx1">
                    <a:lumMod val="50000"/>
                    <a:lumOff val="50000"/>
                  </a:schemeClr>
                </a:solidFill>
                <a:latin typeface="Bradley Hand ITC" pitchFamily="66" charset="0"/>
              </a:rPr>
              <a:t>Tags</a:t>
            </a:r>
            <a:endParaRPr lang="da-DK" sz="1600" dirty="0"/>
          </a:p>
        </p:txBody>
      </p:sp>
      <p:pic>
        <p:nvPicPr>
          <p:cNvPr id="130" name="Billede 9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30401" y="5226692"/>
            <a:ext cx="983168" cy="1079408"/>
          </a:xfrm>
          <a:prstGeom prst="rect">
            <a:avLst/>
          </a:prstGeom>
        </p:spPr>
      </p:pic>
      <p:sp>
        <p:nvSpPr>
          <p:cNvPr id="131" name="Rektangel 70"/>
          <p:cNvSpPr/>
          <p:nvPr/>
        </p:nvSpPr>
        <p:spPr>
          <a:xfrm>
            <a:off x="1999664" y="5325833"/>
            <a:ext cx="978805" cy="707886"/>
          </a:xfrm>
          <a:prstGeom prst="rect">
            <a:avLst/>
          </a:prstGeom>
        </p:spPr>
        <p:txBody>
          <a:bodyPr wrap="square">
            <a:spAutoFit/>
          </a:bodyPr>
          <a:lstStyle/>
          <a:p>
            <a:r>
              <a:rPr lang="en-US" sz="1000" dirty="0">
                <a:solidFill>
                  <a:schemeClr val="tx1">
                    <a:lumMod val="50000"/>
                    <a:lumOff val="50000"/>
                  </a:schemeClr>
                </a:solidFill>
                <a:latin typeface="Bradley Hand ITC" pitchFamily="66" charset="0"/>
              </a:rPr>
              <a:t>“</a:t>
            </a:r>
            <a:r>
              <a:rPr lang="en-US" sz="1000" dirty="0" err="1">
                <a:solidFill>
                  <a:schemeClr val="tx1">
                    <a:lumMod val="50000"/>
                    <a:lumOff val="50000"/>
                  </a:schemeClr>
                </a:solidFill>
                <a:latin typeface="Bradley Hand ITC" pitchFamily="66" charset="0"/>
              </a:rPr>
              <a:t>hhh</a:t>
            </a:r>
            <a:r>
              <a:rPr lang="en-US" sz="1000" dirty="0">
                <a:solidFill>
                  <a:schemeClr val="tx1">
                    <a:lumMod val="50000"/>
                    <a:lumOff val="50000"/>
                  </a:schemeClr>
                </a:solidFill>
                <a:latin typeface="Bradley Hand ITC" pitchFamily="66" charset="0"/>
              </a:rPr>
              <a:t>”</a:t>
            </a:r>
          </a:p>
          <a:p>
            <a:r>
              <a:rPr lang="en-US" sz="1000" dirty="0">
                <a:solidFill>
                  <a:schemeClr val="tx1">
                    <a:lumMod val="50000"/>
                    <a:lumOff val="50000"/>
                  </a:schemeClr>
                </a:solidFill>
                <a:latin typeface="Bradley Hand ITC" pitchFamily="66" charset="0"/>
              </a:rPr>
              <a:t>“</a:t>
            </a:r>
            <a:r>
              <a:rPr lang="en-US" sz="1000" dirty="0" err="1">
                <a:solidFill>
                  <a:schemeClr val="tx1">
                    <a:lumMod val="50000"/>
                    <a:lumOff val="50000"/>
                  </a:schemeClr>
                </a:solidFill>
                <a:latin typeface="Bradley Hand ITC" pitchFamily="66" charset="0"/>
              </a:rPr>
              <a:t>hhh</a:t>
            </a:r>
            <a:r>
              <a:rPr lang="en-US" sz="1000" dirty="0">
                <a:solidFill>
                  <a:schemeClr val="tx1">
                    <a:lumMod val="50000"/>
                    <a:lumOff val="50000"/>
                  </a:schemeClr>
                </a:solidFill>
                <a:latin typeface="Bradley Hand ITC" pitchFamily="66" charset="0"/>
              </a:rPr>
              <a:t>”</a:t>
            </a:r>
            <a:endParaRPr lang="en-US" sz="1000" dirty="0">
              <a:solidFill>
                <a:schemeClr val="tx1">
                  <a:lumMod val="50000"/>
                  <a:lumOff val="50000"/>
                </a:schemeClr>
              </a:solidFill>
            </a:endParaRPr>
          </a:p>
          <a:p>
            <a:r>
              <a:rPr lang="en-US" sz="1000" dirty="0">
                <a:solidFill>
                  <a:schemeClr val="tx1">
                    <a:lumMod val="50000"/>
                    <a:lumOff val="50000"/>
                  </a:schemeClr>
                </a:solidFill>
                <a:latin typeface="Bradley Hand ITC" pitchFamily="66" charset="0"/>
              </a:rPr>
              <a:t>“</a:t>
            </a:r>
            <a:r>
              <a:rPr lang="en-US" sz="1000" dirty="0" err="1">
                <a:solidFill>
                  <a:schemeClr val="tx1">
                    <a:lumMod val="50000"/>
                    <a:lumOff val="50000"/>
                  </a:schemeClr>
                </a:solidFill>
                <a:latin typeface="Bradley Hand ITC" pitchFamily="66" charset="0"/>
              </a:rPr>
              <a:t>hhh</a:t>
            </a:r>
            <a:r>
              <a:rPr lang="en-US" sz="1000" dirty="0">
                <a:solidFill>
                  <a:schemeClr val="tx1">
                    <a:lumMod val="50000"/>
                    <a:lumOff val="50000"/>
                  </a:schemeClr>
                </a:solidFill>
                <a:latin typeface="Bradley Hand ITC" pitchFamily="66" charset="0"/>
              </a:rPr>
              <a:t>”</a:t>
            </a:r>
            <a:endParaRPr lang="en-US" sz="1000" dirty="0">
              <a:solidFill>
                <a:schemeClr val="tx1">
                  <a:lumMod val="50000"/>
                  <a:lumOff val="50000"/>
                </a:schemeClr>
              </a:solidFill>
            </a:endParaRPr>
          </a:p>
          <a:p>
            <a:endParaRPr lang="en-US" sz="1000" dirty="0">
              <a:solidFill>
                <a:schemeClr val="tx1">
                  <a:lumMod val="50000"/>
                  <a:lumOff val="50000"/>
                </a:schemeClr>
              </a:solidFill>
            </a:endParaRPr>
          </a:p>
        </p:txBody>
      </p:sp>
      <p:sp>
        <p:nvSpPr>
          <p:cNvPr id="132" name="Rectangle 131"/>
          <p:cNvSpPr/>
          <p:nvPr/>
        </p:nvSpPr>
        <p:spPr>
          <a:xfrm>
            <a:off x="1952688" y="4979511"/>
            <a:ext cx="832279" cy="276999"/>
          </a:xfrm>
          <a:prstGeom prst="rect">
            <a:avLst/>
          </a:prstGeom>
        </p:spPr>
        <p:txBody>
          <a:bodyPr wrap="none">
            <a:spAutoFit/>
          </a:bodyPr>
          <a:lstStyle/>
          <a:p>
            <a:r>
              <a:rPr lang="en-US" sz="1200" b="1" dirty="0">
                <a:solidFill>
                  <a:schemeClr val="tx1">
                    <a:lumMod val="50000"/>
                    <a:lumOff val="50000"/>
                  </a:schemeClr>
                </a:solidFill>
                <a:latin typeface="Bradley Hand ITC" pitchFamily="66" charset="0"/>
              </a:rPr>
              <a:t>Clipboard:</a:t>
            </a:r>
          </a:p>
        </p:txBody>
      </p:sp>
      <p:sp>
        <p:nvSpPr>
          <p:cNvPr id="153" name="Tekstboks 108"/>
          <p:cNvSpPr txBox="1"/>
          <p:nvPr/>
        </p:nvSpPr>
        <p:spPr>
          <a:xfrm>
            <a:off x="725557" y="5655231"/>
            <a:ext cx="947019" cy="760959"/>
          </a:xfrm>
          <a:prstGeom prst="rect">
            <a:avLst/>
          </a:prstGeom>
          <a:solidFill>
            <a:schemeClr val="bg1"/>
          </a:solidFill>
          <a:ln>
            <a:noFill/>
          </a:ln>
          <a:effectLst/>
        </p:spPr>
        <p:txBody>
          <a:bodyPr wrap="square" lIns="72000" tIns="72000" rIns="72000" bIns="72000" rtlCol="0">
            <a:spAutoFit/>
          </a:bodyPr>
          <a:lstStyle/>
          <a:p>
            <a:r>
              <a:rPr lang="en-US" sz="1000" dirty="0">
                <a:latin typeface="Bradley Hand ITC" pitchFamily="66" charset="0"/>
              </a:rPr>
              <a:t>Text on clipboard</a:t>
            </a:r>
          </a:p>
          <a:p>
            <a:r>
              <a:rPr lang="en-US" sz="1000" dirty="0">
                <a:latin typeface="Bradley Hand ITC" pitchFamily="66" charset="0"/>
              </a:rPr>
              <a:t>Drag on/off Tags</a:t>
            </a:r>
            <a:endParaRPr lang="en-US" sz="1100" dirty="0">
              <a:latin typeface="Bradley Hand ITC" pitchFamily="66" charset="0"/>
            </a:endParaRPr>
          </a:p>
        </p:txBody>
      </p:sp>
      <p:cxnSp>
        <p:nvCxnSpPr>
          <p:cNvPr id="154" name="Vinklet forbindelse 41"/>
          <p:cNvCxnSpPr>
            <a:stCxn id="130" idx="1"/>
            <a:endCxn id="153" idx="3"/>
          </p:cNvCxnSpPr>
          <p:nvPr/>
        </p:nvCxnSpPr>
        <p:spPr>
          <a:xfrm flipH="1">
            <a:off x="1672577" y="5766396"/>
            <a:ext cx="357825" cy="269314"/>
          </a:xfrm>
          <a:prstGeom prst="straightConnector1">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92" name="Group 191"/>
          <p:cNvGrpSpPr/>
          <p:nvPr/>
        </p:nvGrpSpPr>
        <p:grpSpPr>
          <a:xfrm>
            <a:off x="1895361" y="1301329"/>
            <a:ext cx="7373428" cy="485602"/>
            <a:chOff x="1895361" y="1301329"/>
            <a:chExt cx="7373428" cy="485602"/>
          </a:xfrm>
        </p:grpSpPr>
        <p:pic>
          <p:nvPicPr>
            <p:cNvPr id="190" name="Billede 95"/>
            <p:cNvPicPr>
              <a:picLocks noChangeAspect="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5339274" y="-2142584"/>
              <a:ext cx="485602" cy="7373428"/>
            </a:xfrm>
            <a:prstGeom prst="rect">
              <a:avLst/>
            </a:prstGeom>
          </p:spPr>
        </p:pic>
        <p:grpSp>
          <p:nvGrpSpPr>
            <p:cNvPr id="46" name="Gruppe 124"/>
            <p:cNvGrpSpPr/>
            <p:nvPr/>
          </p:nvGrpSpPr>
          <p:grpSpPr>
            <a:xfrm>
              <a:off x="2084726" y="1423753"/>
              <a:ext cx="903678" cy="259105"/>
              <a:chOff x="997578" y="6015512"/>
              <a:chExt cx="1317000" cy="299346"/>
            </a:xfrm>
          </p:grpSpPr>
          <p:pic>
            <p:nvPicPr>
              <p:cNvPr id="47" name="Billede 125"/>
              <p:cNvPicPr>
                <a:picLocks noChangeAspect="1"/>
              </p:cNvPicPr>
              <p:nvPr/>
            </p:nvPicPr>
            <p:blipFill>
              <a:blip r:embed="rId9" cstate="print">
                <a:duotone>
                  <a:schemeClr val="bg2">
                    <a:shade val="45000"/>
                    <a:satMod val="135000"/>
                  </a:schemeClr>
                  <a:prstClr val="white"/>
                </a:duotone>
                <a:extLst>
                  <a:ext uri="{BEBA8EAE-BF5A-486C-A8C5-ECC9F3942E4B}">
                    <a14:imgProps xmlns:a14="http://schemas.microsoft.com/office/drawing/2010/main">
                      <a14:imgLayer r:embed="rId10">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1506405" y="5506685"/>
                <a:ext cx="299346" cy="1317000"/>
              </a:xfrm>
              <a:prstGeom prst="rect">
                <a:avLst/>
              </a:prstGeom>
            </p:spPr>
          </p:pic>
          <p:sp>
            <p:nvSpPr>
              <p:cNvPr id="48" name="Tekstboks 126"/>
              <p:cNvSpPr txBox="1"/>
              <p:nvPr/>
            </p:nvSpPr>
            <p:spPr>
              <a:xfrm>
                <a:off x="1066801" y="6065217"/>
                <a:ext cx="1171576" cy="248904"/>
              </a:xfrm>
              <a:prstGeom prst="rect">
                <a:avLst/>
              </a:prstGeom>
              <a:noFill/>
            </p:spPr>
            <p:txBody>
              <a:bodyPr wrap="square" lIns="0" tIns="0" rIns="0" bIns="0" rtlCol="0">
                <a:spAutoFit/>
              </a:bodyPr>
              <a:lstStyle/>
              <a:p>
                <a:pPr algn="ctr"/>
                <a:r>
                  <a:rPr lang="en-US" sz="1400" b="1" dirty="0">
                    <a:solidFill>
                      <a:schemeClr val="bg1">
                        <a:lumMod val="75000"/>
                      </a:schemeClr>
                    </a:solidFill>
                    <a:latin typeface="Bradley Hand ITC" pitchFamily="66" charset="0"/>
                    <a:ea typeface="Adobe Kaiti Std R" pitchFamily="18" charset="-128"/>
                    <a:cs typeface="Andalus" pitchFamily="2" charset="-78"/>
                  </a:rPr>
                  <a:t>Text</a:t>
                </a:r>
                <a:endParaRPr lang="en-US" sz="1600" b="1" dirty="0">
                  <a:solidFill>
                    <a:schemeClr val="bg1">
                      <a:lumMod val="75000"/>
                    </a:schemeClr>
                  </a:solidFill>
                  <a:latin typeface="Bradley Hand ITC" pitchFamily="66" charset="0"/>
                  <a:ea typeface="Adobe Kaiti Std R" pitchFamily="18" charset="-128"/>
                  <a:cs typeface="Andalus" pitchFamily="2" charset="-78"/>
                </a:endParaRPr>
              </a:p>
            </p:txBody>
          </p:sp>
        </p:grpSp>
        <p:grpSp>
          <p:nvGrpSpPr>
            <p:cNvPr id="79" name="Gruppe 124"/>
            <p:cNvGrpSpPr/>
            <p:nvPr/>
          </p:nvGrpSpPr>
          <p:grpSpPr>
            <a:xfrm>
              <a:off x="3164737" y="1418302"/>
              <a:ext cx="903678" cy="259105"/>
              <a:chOff x="997578" y="6015512"/>
              <a:chExt cx="1317000" cy="299346"/>
            </a:xfrm>
          </p:grpSpPr>
          <p:pic>
            <p:nvPicPr>
              <p:cNvPr id="80" name="Billede 125"/>
              <p:cNvPicPr>
                <a:picLocks noChangeAspect="1"/>
              </p:cNvPicPr>
              <p:nvPr/>
            </p:nvPicPr>
            <p:blipFill>
              <a:blip r:embed="rId9" cstate="print">
                <a:duotone>
                  <a:schemeClr val="bg2">
                    <a:shade val="45000"/>
                    <a:satMod val="135000"/>
                  </a:schemeClr>
                  <a:prstClr val="white"/>
                </a:duotone>
                <a:extLst>
                  <a:ext uri="{BEBA8EAE-BF5A-486C-A8C5-ECC9F3942E4B}">
                    <a14:imgProps xmlns:a14="http://schemas.microsoft.com/office/drawing/2010/main">
                      <a14:imgLayer r:embed="rId10">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1506405" y="5506685"/>
                <a:ext cx="299346" cy="1317000"/>
              </a:xfrm>
              <a:prstGeom prst="rect">
                <a:avLst/>
              </a:prstGeom>
            </p:spPr>
          </p:pic>
          <p:sp>
            <p:nvSpPr>
              <p:cNvPr id="81" name="Tekstboks 126"/>
              <p:cNvSpPr txBox="1"/>
              <p:nvPr/>
            </p:nvSpPr>
            <p:spPr>
              <a:xfrm>
                <a:off x="1066801" y="6065217"/>
                <a:ext cx="1171576" cy="248904"/>
              </a:xfrm>
              <a:prstGeom prst="rect">
                <a:avLst/>
              </a:prstGeom>
              <a:noFill/>
            </p:spPr>
            <p:txBody>
              <a:bodyPr wrap="square" lIns="0" tIns="0" rIns="0" bIns="0" rtlCol="0">
                <a:spAutoFit/>
              </a:bodyPr>
              <a:lstStyle/>
              <a:p>
                <a:pPr algn="ctr"/>
                <a:r>
                  <a:rPr lang="en-US" sz="1400" b="1" dirty="0">
                    <a:solidFill>
                      <a:schemeClr val="bg1">
                        <a:lumMod val="75000"/>
                      </a:schemeClr>
                    </a:solidFill>
                    <a:latin typeface="Bradley Hand ITC" pitchFamily="66" charset="0"/>
                    <a:ea typeface="Adobe Kaiti Std R" pitchFamily="18" charset="-128"/>
                    <a:cs typeface="Andalus" pitchFamily="2" charset="-78"/>
                  </a:rPr>
                  <a:t>Tags</a:t>
                </a:r>
                <a:endParaRPr lang="en-US" sz="1600" b="1" dirty="0">
                  <a:solidFill>
                    <a:schemeClr val="bg1">
                      <a:lumMod val="75000"/>
                    </a:schemeClr>
                  </a:solidFill>
                  <a:latin typeface="Bradley Hand ITC" pitchFamily="66" charset="0"/>
                  <a:ea typeface="Adobe Kaiti Std R" pitchFamily="18" charset="-128"/>
                  <a:cs typeface="Andalus" pitchFamily="2" charset="-78"/>
                </a:endParaRPr>
              </a:p>
            </p:txBody>
          </p:sp>
        </p:grpSp>
        <p:grpSp>
          <p:nvGrpSpPr>
            <p:cNvPr id="82" name="Gruppe 124"/>
            <p:cNvGrpSpPr/>
            <p:nvPr/>
          </p:nvGrpSpPr>
          <p:grpSpPr>
            <a:xfrm>
              <a:off x="4254468" y="1401225"/>
              <a:ext cx="903678" cy="259105"/>
              <a:chOff x="997578" y="6015512"/>
              <a:chExt cx="1317000" cy="299346"/>
            </a:xfrm>
          </p:grpSpPr>
          <p:pic>
            <p:nvPicPr>
              <p:cNvPr id="83" name="Billede 125"/>
              <p:cNvPicPr>
                <a:picLocks noChangeAspect="1"/>
              </p:cNvPicPr>
              <p:nvPr/>
            </p:nvPicPr>
            <p:blipFill>
              <a:blip r:embed="rId9" cstate="print">
                <a:duotone>
                  <a:schemeClr val="bg2">
                    <a:shade val="45000"/>
                    <a:satMod val="135000"/>
                  </a:schemeClr>
                  <a:prstClr val="white"/>
                </a:duotone>
                <a:extLst>
                  <a:ext uri="{BEBA8EAE-BF5A-486C-A8C5-ECC9F3942E4B}">
                    <a14:imgProps xmlns:a14="http://schemas.microsoft.com/office/drawing/2010/main">
                      <a14:imgLayer r:embed="rId10">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1506405" y="5506685"/>
                <a:ext cx="299346" cy="1317000"/>
              </a:xfrm>
              <a:prstGeom prst="rect">
                <a:avLst/>
              </a:prstGeom>
            </p:spPr>
          </p:pic>
          <p:sp>
            <p:nvSpPr>
              <p:cNvPr id="84" name="Tekstboks 126"/>
              <p:cNvSpPr txBox="1"/>
              <p:nvPr/>
            </p:nvSpPr>
            <p:spPr>
              <a:xfrm>
                <a:off x="1066801" y="6065217"/>
                <a:ext cx="1171576" cy="248904"/>
              </a:xfrm>
              <a:prstGeom prst="rect">
                <a:avLst/>
              </a:prstGeom>
              <a:noFill/>
            </p:spPr>
            <p:txBody>
              <a:bodyPr wrap="square" lIns="0" tIns="0" rIns="0" bIns="0" rtlCol="0">
                <a:spAutoFit/>
              </a:bodyPr>
              <a:lstStyle/>
              <a:p>
                <a:pPr algn="ctr"/>
                <a:r>
                  <a:rPr lang="en-US" sz="1400" b="1" dirty="0">
                    <a:solidFill>
                      <a:schemeClr val="bg1">
                        <a:lumMod val="75000"/>
                      </a:schemeClr>
                    </a:solidFill>
                    <a:latin typeface="Bradley Hand ITC" pitchFamily="66" charset="0"/>
                    <a:ea typeface="Adobe Kaiti Std R" pitchFamily="18" charset="-128"/>
                    <a:cs typeface="Andalus" pitchFamily="2" charset="-78"/>
                  </a:rPr>
                  <a:t>Groups</a:t>
                </a:r>
                <a:endParaRPr lang="en-US" sz="1600" b="1" dirty="0">
                  <a:solidFill>
                    <a:schemeClr val="bg1">
                      <a:lumMod val="75000"/>
                    </a:schemeClr>
                  </a:solidFill>
                  <a:latin typeface="Bradley Hand ITC" pitchFamily="66" charset="0"/>
                  <a:ea typeface="Adobe Kaiti Std R" pitchFamily="18" charset="-128"/>
                  <a:cs typeface="Andalus" pitchFamily="2" charset="-78"/>
                </a:endParaRPr>
              </a:p>
            </p:txBody>
          </p:sp>
        </p:grpSp>
      </p:grpSp>
      <p:sp>
        <p:nvSpPr>
          <p:cNvPr id="113" name="Tekstboks 108"/>
          <p:cNvSpPr txBox="1"/>
          <p:nvPr/>
        </p:nvSpPr>
        <p:spPr>
          <a:xfrm>
            <a:off x="5631447" y="599495"/>
            <a:ext cx="1470254" cy="453183"/>
          </a:xfrm>
          <a:prstGeom prst="rect">
            <a:avLst/>
          </a:prstGeom>
          <a:solidFill>
            <a:schemeClr val="bg1"/>
          </a:solidFill>
          <a:ln>
            <a:noFill/>
          </a:ln>
          <a:effectLst/>
        </p:spPr>
        <p:txBody>
          <a:bodyPr wrap="square" lIns="72000" tIns="72000" rIns="72000" bIns="72000" rtlCol="0">
            <a:spAutoFit/>
          </a:bodyPr>
          <a:lstStyle/>
          <a:p>
            <a:r>
              <a:rPr lang="en-US" sz="1000" dirty="0">
                <a:latin typeface="Bradley Hand ITC" pitchFamily="66" charset="0"/>
              </a:rPr>
              <a:t>Drag and drop to different Tags</a:t>
            </a:r>
            <a:endParaRPr lang="en-US" sz="1100" dirty="0">
              <a:latin typeface="Bradley Hand ITC" pitchFamily="66" charset="0"/>
            </a:endParaRPr>
          </a:p>
        </p:txBody>
      </p:sp>
      <p:sp>
        <p:nvSpPr>
          <p:cNvPr id="115" name="Tekstboks 108"/>
          <p:cNvSpPr txBox="1"/>
          <p:nvPr/>
        </p:nvSpPr>
        <p:spPr>
          <a:xfrm>
            <a:off x="3333289" y="557365"/>
            <a:ext cx="1470254" cy="607071"/>
          </a:xfrm>
          <a:prstGeom prst="rect">
            <a:avLst/>
          </a:prstGeom>
          <a:solidFill>
            <a:schemeClr val="bg1"/>
          </a:solidFill>
          <a:ln>
            <a:noFill/>
          </a:ln>
          <a:effectLst/>
        </p:spPr>
        <p:txBody>
          <a:bodyPr wrap="square" lIns="72000" tIns="72000" rIns="72000" bIns="72000" rtlCol="0">
            <a:spAutoFit/>
          </a:bodyPr>
          <a:lstStyle/>
          <a:p>
            <a:r>
              <a:rPr lang="en-US" sz="1000" dirty="0">
                <a:latin typeface="Bradley Hand ITC" pitchFamily="66" charset="0"/>
              </a:rPr>
              <a:t>Scrolls through the content. Also works with ctrl + page up/down</a:t>
            </a:r>
            <a:endParaRPr lang="en-US" sz="1100" dirty="0">
              <a:latin typeface="Bradley Hand ITC" pitchFamily="66" charset="0"/>
            </a:endParaRPr>
          </a:p>
        </p:txBody>
      </p:sp>
      <p:cxnSp>
        <p:nvCxnSpPr>
          <p:cNvPr id="123" name="Vinklet forbindelse 41"/>
          <p:cNvCxnSpPr>
            <a:stCxn id="115" idx="2"/>
            <a:endCxn id="129" idx="0"/>
          </p:cNvCxnSpPr>
          <p:nvPr/>
        </p:nvCxnSpPr>
        <p:spPr>
          <a:xfrm>
            <a:off x="4068417" y="1164436"/>
            <a:ext cx="239775" cy="980297"/>
          </a:xfrm>
          <a:prstGeom prst="straightConnector1">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24" name="Group 123"/>
          <p:cNvGrpSpPr/>
          <p:nvPr/>
        </p:nvGrpSpPr>
        <p:grpSpPr>
          <a:xfrm>
            <a:off x="3220903" y="2144732"/>
            <a:ext cx="2174577" cy="4027468"/>
            <a:chOff x="2294470" y="1601916"/>
            <a:chExt cx="5885449" cy="3553767"/>
          </a:xfrm>
        </p:grpSpPr>
        <p:pic>
          <p:nvPicPr>
            <p:cNvPr id="129" name="Billede 27"/>
            <p:cNvPicPr>
              <a:picLocks noChangeAspect="1"/>
            </p:cNvPicPr>
            <p:nvPr/>
          </p:nvPicPr>
          <p:blipFill>
            <a:blip r:embed="rId11" cstate="print">
              <a:extLst>
                <a:ext uri="{BEBA8EAE-BF5A-486C-A8C5-ECC9F3942E4B}">
                  <a14:imgProps xmlns:a14="http://schemas.microsoft.com/office/drawing/2010/main">
                    <a14:imgLayer r:embed="rId12">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294470" y="1601916"/>
              <a:ext cx="5885449" cy="3553767"/>
            </a:xfrm>
            <a:prstGeom prst="rect">
              <a:avLst/>
            </a:prstGeom>
          </p:spPr>
        </p:pic>
        <p:sp>
          <p:nvSpPr>
            <p:cNvPr id="133" name="Rektangel 70"/>
            <p:cNvSpPr/>
            <p:nvPr/>
          </p:nvSpPr>
          <p:spPr>
            <a:xfrm>
              <a:off x="2352015" y="1677846"/>
              <a:ext cx="5721171" cy="448101"/>
            </a:xfrm>
            <a:prstGeom prst="rect">
              <a:avLst/>
            </a:prstGeom>
          </p:spPr>
          <p:txBody>
            <a:bodyPr wrap="square">
              <a:spAutoFit/>
            </a:bodyPr>
            <a:lstStyle/>
            <a:p>
              <a:r>
                <a:rPr lang="en-US" sz="1000" b="1" dirty="0">
                  <a:solidFill>
                    <a:schemeClr val="tx1">
                      <a:lumMod val="50000"/>
                      <a:lumOff val="50000"/>
                    </a:schemeClr>
                  </a:solidFill>
                  <a:latin typeface="Bradley Hand ITC" pitchFamily="66" charset="0"/>
                </a:rPr>
                <a:t>Group1	Description       17</a:t>
              </a:r>
            </a:p>
            <a:p>
              <a:r>
                <a:rPr lang="en-US" sz="1000" b="1" dirty="0">
                  <a:solidFill>
                    <a:schemeClr val="tx1">
                      <a:lumMod val="50000"/>
                      <a:lumOff val="50000"/>
                    </a:schemeClr>
                  </a:solidFill>
                  <a:latin typeface="Bradley Hand ITC" pitchFamily="66" charset="0"/>
                </a:rPr>
                <a:t>…</a:t>
              </a:r>
              <a:endParaRPr lang="en-US" sz="1000" dirty="0">
                <a:solidFill>
                  <a:schemeClr val="tx1">
                    <a:lumMod val="50000"/>
                    <a:lumOff val="50000"/>
                  </a:schemeClr>
                </a:solidFill>
                <a:latin typeface="Bradley Hand ITC" pitchFamily="66" charset="0"/>
              </a:endParaRPr>
            </a:p>
            <a:p>
              <a:endParaRPr lang="en-US" sz="700" b="1" dirty="0">
                <a:solidFill>
                  <a:schemeClr val="tx1">
                    <a:lumMod val="50000"/>
                    <a:lumOff val="50000"/>
                  </a:schemeClr>
                </a:solidFill>
              </a:endParaRPr>
            </a:p>
          </p:txBody>
        </p:sp>
      </p:grpSp>
      <p:grpSp>
        <p:nvGrpSpPr>
          <p:cNvPr id="146" name="Group 145"/>
          <p:cNvGrpSpPr/>
          <p:nvPr/>
        </p:nvGrpSpPr>
        <p:grpSpPr>
          <a:xfrm>
            <a:off x="5451760" y="2151031"/>
            <a:ext cx="2177471" cy="4027468"/>
            <a:chOff x="2294470" y="1601916"/>
            <a:chExt cx="5885449" cy="3553767"/>
          </a:xfrm>
        </p:grpSpPr>
        <p:pic>
          <p:nvPicPr>
            <p:cNvPr id="150" name="Billede 27"/>
            <p:cNvPicPr>
              <a:picLocks noChangeAspect="1"/>
            </p:cNvPicPr>
            <p:nvPr/>
          </p:nvPicPr>
          <p:blipFill>
            <a:blip r:embed="rId11" cstate="print">
              <a:extLst>
                <a:ext uri="{BEBA8EAE-BF5A-486C-A8C5-ECC9F3942E4B}">
                  <a14:imgProps xmlns:a14="http://schemas.microsoft.com/office/drawing/2010/main">
                    <a14:imgLayer r:embed="rId12">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294470" y="1601916"/>
              <a:ext cx="5885449" cy="3553767"/>
            </a:xfrm>
            <a:prstGeom prst="rect">
              <a:avLst/>
            </a:prstGeom>
          </p:spPr>
        </p:pic>
        <p:sp>
          <p:nvSpPr>
            <p:cNvPr id="151" name="Rektangel 70"/>
            <p:cNvSpPr/>
            <p:nvPr/>
          </p:nvSpPr>
          <p:spPr>
            <a:xfrm>
              <a:off x="2352014" y="1677846"/>
              <a:ext cx="5721173" cy="719678"/>
            </a:xfrm>
            <a:prstGeom prst="rect">
              <a:avLst/>
            </a:prstGeom>
          </p:spPr>
          <p:txBody>
            <a:bodyPr wrap="square">
              <a:spAutoFit/>
            </a:bodyPr>
            <a:lstStyle/>
            <a:p>
              <a:r>
                <a:rPr lang="en-US" sz="1000" b="1" dirty="0">
                  <a:solidFill>
                    <a:schemeClr val="tx1">
                      <a:lumMod val="50000"/>
                      <a:lumOff val="50000"/>
                    </a:schemeClr>
                  </a:solidFill>
                  <a:latin typeface="Bradley Hand ITC" pitchFamily="66" charset="0"/>
                </a:rPr>
                <a:t>Text1</a:t>
              </a:r>
            </a:p>
            <a:p>
              <a:r>
                <a:rPr lang="en-US" sz="1000" b="1" dirty="0">
                  <a:solidFill>
                    <a:schemeClr val="tx1">
                      <a:lumMod val="50000"/>
                      <a:lumOff val="50000"/>
                    </a:schemeClr>
                  </a:solidFill>
                  <a:latin typeface="Bradley Hand ITC" pitchFamily="66" charset="0"/>
                </a:rPr>
                <a:t>Text2</a:t>
              </a:r>
            </a:p>
            <a:p>
              <a:r>
                <a:rPr lang="en-US" sz="1000" b="1" dirty="0">
                  <a:solidFill>
                    <a:schemeClr val="tx1">
                      <a:lumMod val="50000"/>
                      <a:lumOff val="50000"/>
                    </a:schemeClr>
                  </a:solidFill>
                  <a:latin typeface="Bradley Hand ITC" pitchFamily="66" charset="0"/>
                </a:rPr>
                <a:t>Text3	</a:t>
              </a:r>
            </a:p>
            <a:p>
              <a:r>
                <a:rPr lang="en-US" sz="1000" b="1" dirty="0">
                  <a:solidFill>
                    <a:schemeClr val="tx1">
                      <a:lumMod val="50000"/>
                      <a:lumOff val="50000"/>
                    </a:schemeClr>
                  </a:solidFill>
                  <a:latin typeface="Bradley Hand ITC" pitchFamily="66" charset="0"/>
                </a:rPr>
                <a:t>…</a:t>
              </a:r>
              <a:endParaRPr lang="en-US" sz="1000" dirty="0">
                <a:solidFill>
                  <a:schemeClr val="tx1">
                    <a:lumMod val="50000"/>
                    <a:lumOff val="50000"/>
                  </a:schemeClr>
                </a:solidFill>
                <a:latin typeface="Bradley Hand ITC" pitchFamily="66" charset="0"/>
              </a:endParaRPr>
            </a:p>
            <a:p>
              <a:endParaRPr lang="en-US" sz="700" b="1" dirty="0">
                <a:solidFill>
                  <a:schemeClr val="tx1">
                    <a:lumMod val="50000"/>
                    <a:lumOff val="50000"/>
                  </a:schemeClr>
                </a:solidFill>
              </a:endParaRPr>
            </a:p>
          </p:txBody>
        </p:sp>
      </p:grpSp>
      <p:cxnSp>
        <p:nvCxnSpPr>
          <p:cNvPr id="152" name="Vinklet forbindelse 41"/>
          <p:cNvCxnSpPr>
            <a:stCxn id="113" idx="2"/>
            <a:endCxn id="150" idx="0"/>
          </p:cNvCxnSpPr>
          <p:nvPr/>
        </p:nvCxnSpPr>
        <p:spPr>
          <a:xfrm>
            <a:off x="6366575" y="1052677"/>
            <a:ext cx="173921" cy="1098354"/>
          </a:xfrm>
          <a:prstGeom prst="straightConnector1">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55" name="Billede 60"/>
          <p:cNvPicPr>
            <a:picLocks noChangeAspect="1"/>
          </p:cNvPicPr>
          <p:nvPr/>
        </p:nvPicPr>
        <p:blipFill>
          <a:blip r:embed="rId13" cstate="print">
            <a:extLst>
              <a:ext uri="{BEBA8EAE-BF5A-486C-A8C5-ECC9F3942E4B}">
                <a14:imgProps xmlns:a14="http://schemas.microsoft.com/office/drawing/2010/main">
                  <a14:imgLayer r:embed="rId1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5064387" y="6113240"/>
            <a:ext cx="291656" cy="291656"/>
          </a:xfrm>
          <a:prstGeom prst="rect">
            <a:avLst/>
          </a:prstGeom>
        </p:spPr>
      </p:pic>
      <p:pic>
        <p:nvPicPr>
          <p:cNvPr id="156" name="Billede 61"/>
          <p:cNvPicPr>
            <a:picLocks noChangeAspect="1"/>
          </p:cNvPicPr>
          <p:nvPr/>
        </p:nvPicPr>
        <p:blipFill>
          <a:blip r:embed="rId15" cstate="print">
            <a:extLst>
              <a:ext uri="{BEBA8EAE-BF5A-486C-A8C5-ECC9F3942E4B}">
                <a14:imgProps xmlns:a14="http://schemas.microsoft.com/office/drawing/2010/main">
                  <a14:imgLayer r:embed="rId16">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4757100" y="6122782"/>
            <a:ext cx="291656" cy="291656"/>
          </a:xfrm>
          <a:prstGeom prst="rect">
            <a:avLst/>
          </a:prstGeom>
        </p:spPr>
      </p:pic>
      <p:pic>
        <p:nvPicPr>
          <p:cNvPr id="157" name="Billede 60"/>
          <p:cNvPicPr>
            <a:picLocks noChangeAspect="1"/>
          </p:cNvPicPr>
          <p:nvPr/>
        </p:nvPicPr>
        <p:blipFill>
          <a:blip r:embed="rId13" cstate="print">
            <a:extLst>
              <a:ext uri="{BEBA8EAE-BF5A-486C-A8C5-ECC9F3942E4B}">
                <a14:imgProps xmlns:a14="http://schemas.microsoft.com/office/drawing/2010/main">
                  <a14:imgLayer r:embed="rId1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7313137" y="6108693"/>
            <a:ext cx="291656" cy="291656"/>
          </a:xfrm>
          <a:prstGeom prst="rect">
            <a:avLst/>
          </a:prstGeom>
        </p:spPr>
      </p:pic>
      <p:pic>
        <p:nvPicPr>
          <p:cNvPr id="158" name="Billede 61"/>
          <p:cNvPicPr>
            <a:picLocks noChangeAspect="1"/>
          </p:cNvPicPr>
          <p:nvPr/>
        </p:nvPicPr>
        <p:blipFill>
          <a:blip r:embed="rId15" cstate="print">
            <a:extLst>
              <a:ext uri="{BEBA8EAE-BF5A-486C-A8C5-ECC9F3942E4B}">
                <a14:imgProps xmlns:a14="http://schemas.microsoft.com/office/drawing/2010/main">
                  <a14:imgLayer r:embed="rId16">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7005850" y="6118235"/>
            <a:ext cx="291656" cy="291656"/>
          </a:xfrm>
          <a:prstGeom prst="rect">
            <a:avLst/>
          </a:prstGeom>
        </p:spPr>
      </p:pic>
      <p:sp>
        <p:nvSpPr>
          <p:cNvPr id="41" name="Right Arrow 40"/>
          <p:cNvSpPr/>
          <p:nvPr/>
        </p:nvSpPr>
        <p:spPr>
          <a:xfrm>
            <a:off x="6004386" y="2289019"/>
            <a:ext cx="155687" cy="1728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a-DK"/>
          </a:p>
        </p:txBody>
      </p:sp>
      <p:sp>
        <p:nvSpPr>
          <p:cNvPr id="42" name="Right Arrow 41"/>
          <p:cNvSpPr/>
          <p:nvPr/>
        </p:nvSpPr>
        <p:spPr>
          <a:xfrm>
            <a:off x="5303666" y="2272221"/>
            <a:ext cx="155687" cy="17286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sp>
        <p:nvSpPr>
          <p:cNvPr id="43" name="Right Arrow 42"/>
          <p:cNvSpPr/>
          <p:nvPr/>
        </p:nvSpPr>
        <p:spPr>
          <a:xfrm>
            <a:off x="3032276" y="2287750"/>
            <a:ext cx="155687" cy="17286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grpSp>
        <p:nvGrpSpPr>
          <p:cNvPr id="44" name="Group 43"/>
          <p:cNvGrpSpPr/>
          <p:nvPr/>
        </p:nvGrpSpPr>
        <p:grpSpPr>
          <a:xfrm>
            <a:off x="5782514" y="2673241"/>
            <a:ext cx="456969" cy="633175"/>
            <a:chOff x="5782513" y="2673240"/>
            <a:chExt cx="456969" cy="633175"/>
          </a:xfrm>
        </p:grpSpPr>
        <p:sp>
          <p:nvSpPr>
            <p:cNvPr id="45" name="Curved Down Arrow 44"/>
            <p:cNvSpPr/>
            <p:nvPr/>
          </p:nvSpPr>
          <p:spPr>
            <a:xfrm rot="6050086">
              <a:off x="5742521" y="2809454"/>
              <a:ext cx="624772" cy="369150"/>
            </a:xfrm>
            <a:prstGeom prst="curvedDownArrow">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path path="circle">
                <a:fillToRect l="50000" t="50000" r="50000" b="50000"/>
              </a:path>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a-DK">
                <a:solidFill>
                  <a:schemeClr val="tx1"/>
                </a:solidFill>
              </a:endParaRPr>
            </a:p>
          </p:txBody>
        </p:sp>
        <p:pic>
          <p:nvPicPr>
            <p:cNvPr id="49" name="Billede 100"/>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rot="1466427">
              <a:off x="5782513" y="2673240"/>
              <a:ext cx="258715" cy="323394"/>
            </a:xfrm>
            <a:prstGeom prst="rect">
              <a:avLst/>
            </a:prstGeom>
          </p:spPr>
        </p:pic>
      </p:grpSp>
    </p:spTree>
    <p:extLst>
      <p:ext uri="{BB962C8B-B14F-4D97-AF65-F5344CB8AC3E}">
        <p14:creationId xmlns:p14="http://schemas.microsoft.com/office/powerpoint/2010/main" val="3000431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e 3">
            <a:extLst>
              <a:ext uri="{FF2B5EF4-FFF2-40B4-BE49-F238E27FC236}">
                <a16:creationId xmlns:a16="http://schemas.microsoft.com/office/drawing/2014/main" id="{E00EA252-A87C-4C22-921D-95F5F7E937CB}"/>
              </a:ext>
            </a:extLst>
          </p:cNvPr>
          <p:cNvGrpSpPr/>
          <p:nvPr/>
        </p:nvGrpSpPr>
        <p:grpSpPr>
          <a:xfrm>
            <a:off x="3529013" y="2028825"/>
            <a:ext cx="2847975" cy="2800350"/>
            <a:chOff x="3529013" y="2028825"/>
            <a:chExt cx="2847975" cy="2800350"/>
          </a:xfrm>
        </p:grpSpPr>
        <p:pic>
          <p:nvPicPr>
            <p:cNvPr id="1026" name="Picture 2" descr="http://www.clker.com/cliparts/O/J/R/7/T/q/glowing-star-md.png">
              <a:extLst>
                <a:ext uri="{FF2B5EF4-FFF2-40B4-BE49-F238E27FC236}">
                  <a16:creationId xmlns:a16="http://schemas.microsoft.com/office/drawing/2014/main" id="{68B33858-867D-4BFA-9EA0-B473E8FB0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9013" y="2028825"/>
              <a:ext cx="2847975" cy="2800350"/>
            </a:xfrm>
            <a:prstGeom prst="rect">
              <a:avLst/>
            </a:prstGeom>
            <a:noFill/>
            <a:extLst>
              <a:ext uri="{909E8E84-426E-40DD-AFC4-6F175D3DCCD1}">
                <a14:hiddenFill xmlns:a14="http://schemas.microsoft.com/office/drawing/2010/main">
                  <a:solidFill>
                    <a:srgbClr val="FFFFFF"/>
                  </a:solidFill>
                </a14:hiddenFill>
              </a:ext>
            </a:extLst>
          </p:spPr>
        </p:pic>
        <p:pic>
          <p:nvPicPr>
            <p:cNvPr id="3" name="Billede 2">
              <a:extLst>
                <a:ext uri="{FF2B5EF4-FFF2-40B4-BE49-F238E27FC236}">
                  <a16:creationId xmlns:a16="http://schemas.microsoft.com/office/drawing/2014/main" id="{8D3370D6-7AC0-4287-B7CB-44DCAF22E72A}"/>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backgroundRemoval t="7475" b="91114" l="9445" r="94097">
                          <a14:foregroundMark x1="14522" y1="21862" x2="20661" y2="9732"/>
                          <a14:foregroundMark x1="20661" y1="9732" x2="25384" y2="8039"/>
                          <a14:foregroundMark x1="89020" y1="45839" x2="89020" y2="45839"/>
                          <a14:foregroundMark x1="90201" y1="84908" x2="90201" y2="84908"/>
                          <a14:foregroundMark x1="85596" y1="85331" x2="85596" y2="85331"/>
                          <a14:foregroundMark x1="76033" y1="64880" x2="76033" y2="64880"/>
                          <a14:foregroundMark x1="84652" y1="67701" x2="84652" y2="67701"/>
                          <a14:foregroundMark x1="94097" y1="80959" x2="94097" y2="80959"/>
                          <a14:foregroundMark x1="93034" y1="33850" x2="93034" y2="33850"/>
                          <a14:foregroundMark x1="93861" y1="23131" x2="93861" y2="30465"/>
                          <a14:foregroundMark x1="93625" y1="48660" x2="93034" y2="81805"/>
                          <a14:foregroundMark x1="92326" y1="88293" x2="92326" y2="88293"/>
                          <a14:foregroundMark x1="91263" y1="90409" x2="91263" y2="90409"/>
                          <a14:foregroundMark x1="52184" y1="91114" x2="52184" y2="91114"/>
                          <a14:foregroundMark x1="37898" y1="84908" x2="37898" y2="84908"/>
                          <a14:foregroundMark x1="29516" y1="88011" x2="29516" y2="88011"/>
                          <a14:foregroundMark x1="26682" y1="90832" x2="26682" y2="90832"/>
                          <a14:foregroundMark x1="14050" y1="85896" x2="14050" y2="85896"/>
                          <a14:foregroundMark x1="16765" y1="77574" x2="16765" y2="77574"/>
                          <a14:foregroundMark x1="17591" y1="63470" x2="17591" y2="63470"/>
                          <a14:foregroundMark x1="16765" y1="53315" x2="14994" y2="50212"/>
                          <a14:foregroundMark x1="14050" y1="44288" x2="14050" y2="44288"/>
                          <a14:foregroundMark x1="14758" y1="26516" x2="14758" y2="26516"/>
                          <a14:foregroundMark x1="13459" y1="31030" x2="13459" y2="31312"/>
                          <a14:foregroundMark x1="15348" y1="39351" x2="15348" y2="39351"/>
                          <a14:foregroundMark x1="18418" y1="73907" x2="18418" y2="73907"/>
                          <a14:foregroundMark x1="18064" y1="86460" x2="18064" y2="86460"/>
                          <a14:foregroundMark x1="21960" y1="76587" x2="21960" y2="76587"/>
                          <a14:foregroundMark x1="17119" y1="83780" x2="17119" y2="83780"/>
                          <a14:foregroundMark x1="10862" y1="48378" x2="10862" y2="48378"/>
                          <a14:foregroundMark x1="9917" y1="67419" x2="9917" y2="67419"/>
                          <a14:foregroundMark x1="17119" y1="82511" x2="17119" y2="82511"/>
                          <a14:foregroundMark x1="23259" y1="85331" x2="23259" y2="85331"/>
                          <a14:foregroundMark x1="87957" y1="75740" x2="86423" y2="76023"/>
                          <a14:foregroundMark x1="87485" y1="68970" x2="87485" y2="68970"/>
                          <a14:foregroundMark x1="87485" y1="58533" x2="87721" y2="55430"/>
                          <a14:foregroundMark x1="88430" y1="48660" x2="88902" y2="47109"/>
                          <a14:foregroundMark x1="86068" y1="26516" x2="86068" y2="26516"/>
                          <a14:foregroundMark x1="85124" y1="16925" x2="81700" y2="30606"/>
                          <a14:foregroundMark x1="81700" y1="30606" x2="88784" y2="65162"/>
                          <a14:foregroundMark x1="88784" y1="65162" x2="87485" y2="79831"/>
                          <a14:foregroundMark x1="87485" y1="79831" x2="76387" y2="74612"/>
                          <a14:foregroundMark x1="76387" y1="74612" x2="76033" y2="73202"/>
                          <a14:foregroundMark x1="32231" y1="87447" x2="23259" y2="76869"/>
                          <a14:foregroundMark x1="23259" y1="76869" x2="17001" y2="48519"/>
                          <a14:foregroundMark x1="17001" y1="48519" x2="13695" y2="41326"/>
                          <a14:foregroundMark x1="11924" y1="39633" x2="10862" y2="60085"/>
                          <a14:foregroundMark x1="91736" y1="76023" x2="88902" y2="61636"/>
                          <a14:foregroundMark x1="88902" y1="61636" x2="89256" y2="45698"/>
                          <a14:foregroundMark x1="89256" y1="45698" x2="91854" y2="36671"/>
                        </a14:backgroundRemoval>
                      </a14:imgEffect>
                      <a14:imgEffect>
                        <a14:artisticPastelsSmooth/>
                      </a14:imgEffect>
                    </a14:imgLayer>
                  </a14:imgProps>
                </a:ext>
              </a:extLst>
            </a:blip>
            <a:stretch>
              <a:fillRect/>
            </a:stretch>
          </p:blipFill>
          <p:spPr>
            <a:xfrm>
              <a:off x="3745523" y="2501412"/>
              <a:ext cx="2216267" cy="1855176"/>
            </a:xfrm>
            <a:prstGeom prst="rect">
              <a:avLst/>
            </a:prstGeom>
          </p:spPr>
        </p:pic>
      </p:grpSp>
    </p:spTree>
    <p:extLst>
      <p:ext uri="{BB962C8B-B14F-4D97-AF65-F5344CB8AC3E}">
        <p14:creationId xmlns:p14="http://schemas.microsoft.com/office/powerpoint/2010/main" val="2496388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kstboks 1">
            <a:extLst>
              <a:ext uri="{FF2B5EF4-FFF2-40B4-BE49-F238E27FC236}">
                <a16:creationId xmlns:a16="http://schemas.microsoft.com/office/drawing/2014/main" id="{944A5320-84E1-4543-B5E5-237236E836BA}"/>
              </a:ext>
            </a:extLst>
          </p:cNvPr>
          <p:cNvSpPr txBox="1"/>
          <p:nvPr/>
        </p:nvSpPr>
        <p:spPr>
          <a:xfrm>
            <a:off x="0" y="0"/>
            <a:ext cx="3284220" cy="338554"/>
          </a:xfrm>
          <a:prstGeom prst="rect">
            <a:avLst/>
          </a:prstGeom>
          <a:noFill/>
        </p:spPr>
        <p:txBody>
          <a:bodyPr wrap="square" rtlCol="0">
            <a:spAutoFit/>
          </a:bodyPr>
          <a:lstStyle/>
          <a:p>
            <a:r>
              <a:rPr lang="en-US" sz="1600" b="1" i="1" dirty="0">
                <a:solidFill>
                  <a:schemeClr val="bg1">
                    <a:lumMod val="50000"/>
                  </a:schemeClr>
                </a:solidFill>
                <a:latin typeface="Bradley Hand ITC" pitchFamily="66" charset="0"/>
              </a:rPr>
              <a:t>Mind my Pen:   Normal layout</a:t>
            </a:r>
          </a:p>
        </p:txBody>
      </p:sp>
      <p:grpSp>
        <p:nvGrpSpPr>
          <p:cNvPr id="1038" name="Gruppe 1037">
            <a:extLst>
              <a:ext uri="{FF2B5EF4-FFF2-40B4-BE49-F238E27FC236}">
                <a16:creationId xmlns:a16="http://schemas.microsoft.com/office/drawing/2014/main" id="{D726F5A7-B022-406E-AF1A-BC9361399984}"/>
              </a:ext>
            </a:extLst>
          </p:cNvPr>
          <p:cNvGrpSpPr/>
          <p:nvPr/>
        </p:nvGrpSpPr>
        <p:grpSpPr>
          <a:xfrm>
            <a:off x="1800000" y="720000"/>
            <a:ext cx="6939071" cy="5283789"/>
            <a:chOff x="2695874" y="309768"/>
            <a:chExt cx="6939071" cy="5283789"/>
          </a:xfrm>
        </p:grpSpPr>
        <p:pic>
          <p:nvPicPr>
            <p:cNvPr id="24" name="Billede 29">
              <a:extLst>
                <a:ext uri="{FF2B5EF4-FFF2-40B4-BE49-F238E27FC236}">
                  <a16:creationId xmlns:a16="http://schemas.microsoft.com/office/drawing/2014/main" id="{FACEC92E-5B8F-4128-9A01-615D14830E74}"/>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695874" y="863641"/>
              <a:ext cx="6939071" cy="4729916"/>
            </a:xfrm>
            <a:prstGeom prst="rect">
              <a:avLst/>
            </a:prstGeom>
          </p:spPr>
        </p:pic>
        <p:pic>
          <p:nvPicPr>
            <p:cNvPr id="215" name="Billede 29">
              <a:extLst>
                <a:ext uri="{FF2B5EF4-FFF2-40B4-BE49-F238E27FC236}">
                  <a16:creationId xmlns:a16="http://schemas.microsoft.com/office/drawing/2014/main" id="{95BDD332-899A-4399-B514-601496D9AC7D}"/>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695874" y="367770"/>
              <a:ext cx="6939071" cy="501918"/>
            </a:xfrm>
            <a:prstGeom prst="rect">
              <a:avLst/>
            </a:prstGeom>
          </p:spPr>
        </p:pic>
        <p:grpSp>
          <p:nvGrpSpPr>
            <p:cNvPr id="1033" name="Gruppe 1032">
              <a:extLst>
                <a:ext uri="{FF2B5EF4-FFF2-40B4-BE49-F238E27FC236}">
                  <a16:creationId xmlns:a16="http://schemas.microsoft.com/office/drawing/2014/main" id="{220A8433-19D5-41AA-A7ED-BE2B95CDDB13}"/>
                </a:ext>
              </a:extLst>
            </p:cNvPr>
            <p:cNvGrpSpPr/>
            <p:nvPr/>
          </p:nvGrpSpPr>
          <p:grpSpPr>
            <a:xfrm>
              <a:off x="8997944" y="453471"/>
              <a:ext cx="446446" cy="252244"/>
              <a:chOff x="10390971" y="5632584"/>
              <a:chExt cx="446446" cy="252244"/>
            </a:xfrm>
          </p:grpSpPr>
          <p:pic>
            <p:nvPicPr>
              <p:cNvPr id="27" name="Billede 125">
                <a:extLst>
                  <a:ext uri="{FF2B5EF4-FFF2-40B4-BE49-F238E27FC236}">
                    <a16:creationId xmlns:a16="http://schemas.microsoft.com/office/drawing/2014/main" id="{43ABE845-3D0D-45E4-9BB3-6C00CE1CAC1E}"/>
                  </a:ext>
                </a:extLst>
              </p:cNvPr>
              <p:cNvPicPr>
                <a:picLocks noChangeAspect="1"/>
              </p:cNvPicPr>
              <p:nvPr/>
            </p:nvPicPr>
            <p:blipFill>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10406582" y="5616973"/>
                <a:ext cx="252244" cy="283465"/>
              </a:xfrm>
              <a:prstGeom prst="rect">
                <a:avLst/>
              </a:prstGeom>
            </p:spPr>
          </p:pic>
          <p:sp>
            <p:nvSpPr>
              <p:cNvPr id="28" name="Tekstboks 126">
                <a:extLst>
                  <a:ext uri="{FF2B5EF4-FFF2-40B4-BE49-F238E27FC236}">
                    <a16:creationId xmlns:a16="http://schemas.microsoft.com/office/drawing/2014/main" id="{825D9FC8-3460-4E51-B39D-0A3F63D0D3AD}"/>
                  </a:ext>
                </a:extLst>
              </p:cNvPr>
              <p:cNvSpPr txBox="1"/>
              <p:nvPr/>
            </p:nvSpPr>
            <p:spPr>
              <a:xfrm>
                <a:off x="10407848" y="5674468"/>
                <a:ext cx="429569" cy="138499"/>
              </a:xfrm>
              <a:prstGeom prst="rect">
                <a:avLst/>
              </a:prstGeom>
              <a:noFill/>
            </p:spPr>
            <p:txBody>
              <a:bodyPr wrap="square" lIns="0" tIns="0" rIns="0" bIns="0" rtlCol="0">
                <a:spAutoFit/>
              </a:bodyPr>
              <a:lstStyle/>
              <a:p>
                <a:r>
                  <a:rPr lang="en-US" sz="900" b="1" dirty="0" err="1">
                    <a:solidFill>
                      <a:schemeClr val="bg1">
                        <a:lumMod val="50000"/>
                      </a:schemeClr>
                    </a:solidFill>
                    <a:latin typeface="Bradley Hand ITC" pitchFamily="66" charset="0"/>
                    <a:ea typeface="Adobe Kaiti Std R" pitchFamily="18" charset="-128"/>
                    <a:cs typeface="Andalus" pitchFamily="2" charset="-78"/>
                  </a:rPr>
                  <a:t>Profil</a:t>
                </a:r>
                <a:endParaRPr lang="en-US" sz="900" b="1" dirty="0">
                  <a:solidFill>
                    <a:schemeClr val="bg1">
                      <a:lumMod val="50000"/>
                    </a:schemeClr>
                  </a:solidFill>
                  <a:latin typeface="Bradley Hand ITC" pitchFamily="66" charset="0"/>
                  <a:ea typeface="Adobe Kaiti Std R" pitchFamily="18" charset="-128"/>
                  <a:cs typeface="Andalus" pitchFamily="2" charset="-78"/>
                </a:endParaRPr>
              </a:p>
            </p:txBody>
          </p:sp>
        </p:grpSp>
        <p:grpSp>
          <p:nvGrpSpPr>
            <p:cNvPr id="1034" name="Gruppe 1033">
              <a:extLst>
                <a:ext uri="{FF2B5EF4-FFF2-40B4-BE49-F238E27FC236}">
                  <a16:creationId xmlns:a16="http://schemas.microsoft.com/office/drawing/2014/main" id="{DB836D74-31D6-468B-8E5B-7E5B2ED8C699}"/>
                </a:ext>
              </a:extLst>
            </p:cNvPr>
            <p:cNvGrpSpPr/>
            <p:nvPr/>
          </p:nvGrpSpPr>
          <p:grpSpPr>
            <a:xfrm>
              <a:off x="8524191" y="453470"/>
              <a:ext cx="415675" cy="252244"/>
              <a:chOff x="10381998" y="5981511"/>
              <a:chExt cx="415675" cy="252244"/>
            </a:xfrm>
          </p:grpSpPr>
          <p:pic>
            <p:nvPicPr>
              <p:cNvPr id="30" name="Billede 125">
                <a:extLst>
                  <a:ext uri="{FF2B5EF4-FFF2-40B4-BE49-F238E27FC236}">
                    <a16:creationId xmlns:a16="http://schemas.microsoft.com/office/drawing/2014/main" id="{C6A52DB3-3429-4112-808B-4AB56E62056B}"/>
                  </a:ext>
                </a:extLst>
              </p:cNvPr>
              <p:cNvPicPr>
                <a:picLocks noChangeAspect="1"/>
              </p:cNvPicPr>
              <p:nvPr/>
            </p:nvPicPr>
            <p:blipFill>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10397609" y="5965900"/>
                <a:ext cx="252244" cy="283465"/>
              </a:xfrm>
              <a:prstGeom prst="rect">
                <a:avLst/>
              </a:prstGeom>
            </p:spPr>
          </p:pic>
          <p:sp>
            <p:nvSpPr>
              <p:cNvPr id="31" name="Tekstboks 126">
                <a:extLst>
                  <a:ext uri="{FF2B5EF4-FFF2-40B4-BE49-F238E27FC236}">
                    <a16:creationId xmlns:a16="http://schemas.microsoft.com/office/drawing/2014/main" id="{964AB4E0-383B-4116-8E0D-856D4A4AECF0}"/>
                  </a:ext>
                </a:extLst>
              </p:cNvPr>
              <p:cNvSpPr txBox="1"/>
              <p:nvPr/>
            </p:nvSpPr>
            <p:spPr>
              <a:xfrm>
                <a:off x="10398875" y="6023395"/>
                <a:ext cx="398798" cy="138499"/>
              </a:xfrm>
              <a:prstGeom prst="rect">
                <a:avLst/>
              </a:prstGeom>
              <a:noFill/>
            </p:spPr>
            <p:txBody>
              <a:bodyPr wrap="square" lIns="0" tIns="0" rIns="0" bIns="0" rtlCol="0">
                <a:spAutoFit/>
              </a:bodyPr>
              <a:lstStyle/>
              <a:p>
                <a:r>
                  <a:rPr lang="en-US" sz="900" b="1" dirty="0">
                    <a:solidFill>
                      <a:schemeClr val="bg1">
                        <a:lumMod val="50000"/>
                      </a:schemeClr>
                    </a:solidFill>
                    <a:latin typeface="Bradley Hand ITC" pitchFamily="66" charset="0"/>
                    <a:ea typeface="Adobe Kaiti Std R" pitchFamily="18" charset="-128"/>
                    <a:cs typeface="Andalus" pitchFamily="2" charset="-78"/>
                  </a:rPr>
                  <a:t>Config</a:t>
                </a:r>
              </a:p>
            </p:txBody>
          </p:sp>
        </p:grpSp>
        <p:pic>
          <p:nvPicPr>
            <p:cNvPr id="438" name="Billede 437">
              <a:extLst>
                <a:ext uri="{FF2B5EF4-FFF2-40B4-BE49-F238E27FC236}">
                  <a16:creationId xmlns:a16="http://schemas.microsoft.com/office/drawing/2014/main" id="{45599560-F46C-4B92-83EB-6493A2364C18}"/>
                </a:ext>
              </a:extLst>
            </p:cNvPr>
            <p:cNvPicPr>
              <a:picLocks noChangeAspect="1"/>
            </p:cNvPicPr>
            <p:nvPr/>
          </p:nvPicPr>
          <p:blipFill>
            <a:blip r:embed="rId6">
              <a:clrChange>
                <a:clrFrom>
                  <a:srgbClr val="323130"/>
                </a:clrFrom>
                <a:clrTo>
                  <a:srgbClr val="323130">
                    <a:alpha val="0"/>
                  </a:srgbClr>
                </a:clrTo>
              </a:clrChange>
            </a:blip>
            <a:stretch>
              <a:fillRect/>
            </a:stretch>
          </p:blipFill>
          <p:spPr>
            <a:xfrm>
              <a:off x="2851484" y="436565"/>
              <a:ext cx="383063" cy="387243"/>
            </a:xfrm>
            <a:prstGeom prst="rect">
              <a:avLst/>
            </a:prstGeom>
          </p:spPr>
        </p:pic>
        <p:sp>
          <p:nvSpPr>
            <p:cNvPr id="440" name="Right Arrow 210">
              <a:extLst>
                <a:ext uri="{FF2B5EF4-FFF2-40B4-BE49-F238E27FC236}">
                  <a16:creationId xmlns:a16="http://schemas.microsoft.com/office/drawing/2014/main" id="{A8DF7F48-070D-4C02-AEB0-0D3F3F02A298}"/>
                </a:ext>
              </a:extLst>
            </p:cNvPr>
            <p:cNvSpPr/>
            <p:nvPr/>
          </p:nvSpPr>
          <p:spPr>
            <a:xfrm rot="16200000">
              <a:off x="8572251" y="299246"/>
              <a:ext cx="144318" cy="16536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sp>
          <p:nvSpPr>
            <p:cNvPr id="441" name="Right Arrow 210">
              <a:extLst>
                <a:ext uri="{FF2B5EF4-FFF2-40B4-BE49-F238E27FC236}">
                  <a16:creationId xmlns:a16="http://schemas.microsoft.com/office/drawing/2014/main" id="{1E797F4A-91D6-4E60-B8C5-F95ADB2B5FBC}"/>
                </a:ext>
              </a:extLst>
            </p:cNvPr>
            <p:cNvSpPr/>
            <p:nvPr/>
          </p:nvSpPr>
          <p:spPr>
            <a:xfrm rot="16200000">
              <a:off x="9066460" y="303216"/>
              <a:ext cx="144318" cy="16536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grpSp>
    </p:spTree>
    <p:extLst>
      <p:ext uri="{BB962C8B-B14F-4D97-AF65-F5344CB8AC3E}">
        <p14:creationId xmlns:p14="http://schemas.microsoft.com/office/powerpoint/2010/main" val="3165999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kstboks 1">
            <a:extLst>
              <a:ext uri="{FF2B5EF4-FFF2-40B4-BE49-F238E27FC236}">
                <a16:creationId xmlns:a16="http://schemas.microsoft.com/office/drawing/2014/main" id="{944A5320-84E1-4543-B5E5-237236E836BA}"/>
              </a:ext>
            </a:extLst>
          </p:cNvPr>
          <p:cNvSpPr txBox="1"/>
          <p:nvPr/>
        </p:nvSpPr>
        <p:spPr>
          <a:xfrm>
            <a:off x="-49673" y="9299"/>
            <a:ext cx="3284220" cy="338554"/>
          </a:xfrm>
          <a:prstGeom prst="rect">
            <a:avLst/>
          </a:prstGeom>
          <a:noFill/>
        </p:spPr>
        <p:txBody>
          <a:bodyPr wrap="square" rtlCol="0">
            <a:spAutoFit/>
          </a:bodyPr>
          <a:lstStyle/>
          <a:p>
            <a:r>
              <a:rPr lang="en-US" sz="1600" b="1" i="1" dirty="0">
                <a:solidFill>
                  <a:schemeClr val="bg1">
                    <a:lumMod val="50000"/>
                  </a:schemeClr>
                </a:solidFill>
                <a:latin typeface="Bradley Hand ITC" pitchFamily="66" charset="0"/>
              </a:rPr>
              <a:t>Mind my Pen:   Works</a:t>
            </a:r>
          </a:p>
        </p:txBody>
      </p:sp>
      <p:grpSp>
        <p:nvGrpSpPr>
          <p:cNvPr id="3" name="Gruppe 2">
            <a:extLst>
              <a:ext uri="{FF2B5EF4-FFF2-40B4-BE49-F238E27FC236}">
                <a16:creationId xmlns:a16="http://schemas.microsoft.com/office/drawing/2014/main" id="{F328C20B-51C6-4A74-9248-7B052BFC61A1}"/>
              </a:ext>
            </a:extLst>
          </p:cNvPr>
          <p:cNvGrpSpPr/>
          <p:nvPr/>
        </p:nvGrpSpPr>
        <p:grpSpPr>
          <a:xfrm>
            <a:off x="1800000" y="720000"/>
            <a:ext cx="6939071" cy="5317863"/>
            <a:chOff x="2695874" y="275694"/>
            <a:chExt cx="6939071" cy="5317863"/>
          </a:xfrm>
        </p:grpSpPr>
        <p:pic>
          <p:nvPicPr>
            <p:cNvPr id="24" name="Billede 29">
              <a:extLst>
                <a:ext uri="{FF2B5EF4-FFF2-40B4-BE49-F238E27FC236}">
                  <a16:creationId xmlns:a16="http://schemas.microsoft.com/office/drawing/2014/main" id="{FACEC92E-5B8F-4128-9A01-615D14830E74}"/>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695874" y="863641"/>
              <a:ext cx="6939071" cy="4729916"/>
            </a:xfrm>
            <a:prstGeom prst="rect">
              <a:avLst/>
            </a:prstGeom>
          </p:spPr>
        </p:pic>
        <p:pic>
          <p:nvPicPr>
            <p:cNvPr id="215" name="Billede 29">
              <a:extLst>
                <a:ext uri="{FF2B5EF4-FFF2-40B4-BE49-F238E27FC236}">
                  <a16:creationId xmlns:a16="http://schemas.microsoft.com/office/drawing/2014/main" id="{95BDD332-899A-4399-B514-601496D9AC7D}"/>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695874" y="367770"/>
              <a:ext cx="6939071" cy="501918"/>
            </a:xfrm>
            <a:prstGeom prst="rect">
              <a:avLst/>
            </a:prstGeom>
          </p:spPr>
        </p:pic>
        <p:grpSp>
          <p:nvGrpSpPr>
            <p:cNvPr id="1033" name="Gruppe 1032">
              <a:extLst>
                <a:ext uri="{FF2B5EF4-FFF2-40B4-BE49-F238E27FC236}">
                  <a16:creationId xmlns:a16="http://schemas.microsoft.com/office/drawing/2014/main" id="{220A8433-19D5-41AA-A7ED-BE2B95CDDB13}"/>
                </a:ext>
              </a:extLst>
            </p:cNvPr>
            <p:cNvGrpSpPr/>
            <p:nvPr/>
          </p:nvGrpSpPr>
          <p:grpSpPr>
            <a:xfrm>
              <a:off x="8997944" y="453471"/>
              <a:ext cx="446446" cy="252244"/>
              <a:chOff x="10390971" y="5632584"/>
              <a:chExt cx="446446" cy="252244"/>
            </a:xfrm>
          </p:grpSpPr>
          <p:pic>
            <p:nvPicPr>
              <p:cNvPr id="27" name="Billede 125">
                <a:extLst>
                  <a:ext uri="{FF2B5EF4-FFF2-40B4-BE49-F238E27FC236}">
                    <a16:creationId xmlns:a16="http://schemas.microsoft.com/office/drawing/2014/main" id="{43ABE845-3D0D-45E4-9BB3-6C00CE1CAC1E}"/>
                  </a:ext>
                </a:extLst>
              </p:cNvPr>
              <p:cNvPicPr>
                <a:picLocks noChangeAspect="1"/>
              </p:cNvPicPr>
              <p:nvPr/>
            </p:nvPicPr>
            <p:blipFill>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10406582" y="5616973"/>
                <a:ext cx="252244" cy="283465"/>
              </a:xfrm>
              <a:prstGeom prst="rect">
                <a:avLst/>
              </a:prstGeom>
            </p:spPr>
          </p:pic>
          <p:sp>
            <p:nvSpPr>
              <p:cNvPr id="28" name="Tekstboks 126">
                <a:extLst>
                  <a:ext uri="{FF2B5EF4-FFF2-40B4-BE49-F238E27FC236}">
                    <a16:creationId xmlns:a16="http://schemas.microsoft.com/office/drawing/2014/main" id="{825D9FC8-3460-4E51-B39D-0A3F63D0D3AD}"/>
                  </a:ext>
                </a:extLst>
              </p:cNvPr>
              <p:cNvSpPr txBox="1"/>
              <p:nvPr/>
            </p:nvSpPr>
            <p:spPr>
              <a:xfrm>
                <a:off x="10407848" y="5674468"/>
                <a:ext cx="429569" cy="138499"/>
              </a:xfrm>
              <a:prstGeom prst="rect">
                <a:avLst/>
              </a:prstGeom>
              <a:noFill/>
            </p:spPr>
            <p:txBody>
              <a:bodyPr wrap="square" lIns="0" tIns="0" rIns="0" bIns="0" rtlCol="0">
                <a:spAutoFit/>
              </a:bodyPr>
              <a:lstStyle/>
              <a:p>
                <a:r>
                  <a:rPr lang="en-US" sz="900" b="1" dirty="0" err="1">
                    <a:solidFill>
                      <a:schemeClr val="bg1">
                        <a:lumMod val="50000"/>
                      </a:schemeClr>
                    </a:solidFill>
                    <a:latin typeface="Bradley Hand ITC" pitchFamily="66" charset="0"/>
                    <a:ea typeface="Adobe Kaiti Std R" pitchFamily="18" charset="-128"/>
                    <a:cs typeface="Andalus" pitchFamily="2" charset="-78"/>
                  </a:rPr>
                  <a:t>Profil</a:t>
                </a:r>
                <a:endParaRPr lang="en-US" sz="900" b="1" dirty="0">
                  <a:solidFill>
                    <a:schemeClr val="bg1">
                      <a:lumMod val="50000"/>
                    </a:schemeClr>
                  </a:solidFill>
                  <a:latin typeface="Bradley Hand ITC" pitchFamily="66" charset="0"/>
                  <a:ea typeface="Adobe Kaiti Std R" pitchFamily="18" charset="-128"/>
                  <a:cs typeface="Andalus" pitchFamily="2" charset="-78"/>
                </a:endParaRPr>
              </a:p>
            </p:txBody>
          </p:sp>
        </p:grpSp>
        <p:grpSp>
          <p:nvGrpSpPr>
            <p:cNvPr id="1034" name="Gruppe 1033">
              <a:extLst>
                <a:ext uri="{FF2B5EF4-FFF2-40B4-BE49-F238E27FC236}">
                  <a16:creationId xmlns:a16="http://schemas.microsoft.com/office/drawing/2014/main" id="{DB836D74-31D6-468B-8E5B-7E5B2ED8C699}"/>
                </a:ext>
              </a:extLst>
            </p:cNvPr>
            <p:cNvGrpSpPr/>
            <p:nvPr/>
          </p:nvGrpSpPr>
          <p:grpSpPr>
            <a:xfrm>
              <a:off x="8524191" y="453470"/>
              <a:ext cx="415675" cy="252244"/>
              <a:chOff x="10381998" y="5981511"/>
              <a:chExt cx="415675" cy="252244"/>
            </a:xfrm>
          </p:grpSpPr>
          <p:pic>
            <p:nvPicPr>
              <p:cNvPr id="30" name="Billede 125">
                <a:extLst>
                  <a:ext uri="{FF2B5EF4-FFF2-40B4-BE49-F238E27FC236}">
                    <a16:creationId xmlns:a16="http://schemas.microsoft.com/office/drawing/2014/main" id="{C6A52DB3-3429-4112-808B-4AB56E62056B}"/>
                  </a:ext>
                </a:extLst>
              </p:cNvPr>
              <p:cNvPicPr>
                <a:picLocks noChangeAspect="1"/>
              </p:cNvPicPr>
              <p:nvPr/>
            </p:nvPicPr>
            <p:blipFill>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10397609" y="5965900"/>
                <a:ext cx="252244" cy="283465"/>
              </a:xfrm>
              <a:prstGeom prst="rect">
                <a:avLst/>
              </a:prstGeom>
            </p:spPr>
          </p:pic>
          <p:sp>
            <p:nvSpPr>
              <p:cNvPr id="31" name="Tekstboks 126">
                <a:extLst>
                  <a:ext uri="{FF2B5EF4-FFF2-40B4-BE49-F238E27FC236}">
                    <a16:creationId xmlns:a16="http://schemas.microsoft.com/office/drawing/2014/main" id="{964AB4E0-383B-4116-8E0D-856D4A4AECF0}"/>
                  </a:ext>
                </a:extLst>
              </p:cNvPr>
              <p:cNvSpPr txBox="1"/>
              <p:nvPr/>
            </p:nvSpPr>
            <p:spPr>
              <a:xfrm>
                <a:off x="10398875" y="6023395"/>
                <a:ext cx="398798" cy="138499"/>
              </a:xfrm>
              <a:prstGeom prst="rect">
                <a:avLst/>
              </a:prstGeom>
              <a:noFill/>
            </p:spPr>
            <p:txBody>
              <a:bodyPr wrap="square" lIns="0" tIns="0" rIns="0" bIns="0" rtlCol="0">
                <a:spAutoFit/>
              </a:bodyPr>
              <a:lstStyle/>
              <a:p>
                <a:r>
                  <a:rPr lang="en-US" sz="900" b="1" dirty="0">
                    <a:solidFill>
                      <a:schemeClr val="bg1">
                        <a:lumMod val="50000"/>
                      </a:schemeClr>
                    </a:solidFill>
                    <a:latin typeface="Bradley Hand ITC" pitchFamily="66" charset="0"/>
                    <a:ea typeface="Adobe Kaiti Std R" pitchFamily="18" charset="-128"/>
                    <a:cs typeface="Andalus" pitchFamily="2" charset="-78"/>
                  </a:rPr>
                  <a:t>Config</a:t>
                </a:r>
              </a:p>
            </p:txBody>
          </p:sp>
        </p:grpSp>
        <p:pic>
          <p:nvPicPr>
            <p:cNvPr id="438" name="Billede 437">
              <a:extLst>
                <a:ext uri="{FF2B5EF4-FFF2-40B4-BE49-F238E27FC236}">
                  <a16:creationId xmlns:a16="http://schemas.microsoft.com/office/drawing/2014/main" id="{45599560-F46C-4B92-83EB-6493A2364C18}"/>
                </a:ext>
              </a:extLst>
            </p:cNvPr>
            <p:cNvPicPr>
              <a:picLocks noChangeAspect="1"/>
            </p:cNvPicPr>
            <p:nvPr/>
          </p:nvPicPr>
          <p:blipFill>
            <a:blip r:embed="rId6">
              <a:clrChange>
                <a:clrFrom>
                  <a:srgbClr val="323130"/>
                </a:clrFrom>
                <a:clrTo>
                  <a:srgbClr val="323130">
                    <a:alpha val="0"/>
                  </a:srgbClr>
                </a:clrTo>
              </a:clrChange>
            </a:blip>
            <a:stretch>
              <a:fillRect/>
            </a:stretch>
          </p:blipFill>
          <p:spPr>
            <a:xfrm>
              <a:off x="2851484" y="436565"/>
              <a:ext cx="383063" cy="387243"/>
            </a:xfrm>
            <a:prstGeom prst="rect">
              <a:avLst/>
            </a:prstGeom>
          </p:spPr>
        </p:pic>
        <p:pic>
          <p:nvPicPr>
            <p:cNvPr id="53" name="Billede 29">
              <a:extLst>
                <a:ext uri="{FF2B5EF4-FFF2-40B4-BE49-F238E27FC236}">
                  <a16:creationId xmlns:a16="http://schemas.microsoft.com/office/drawing/2014/main" id="{821249DC-910D-46A4-B7D7-97D4D6A09057}"/>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961358" y="909522"/>
              <a:ext cx="1252537" cy="4526872"/>
            </a:xfrm>
            <a:prstGeom prst="rect">
              <a:avLst/>
            </a:prstGeom>
          </p:spPr>
        </p:pic>
        <p:sp>
          <p:nvSpPr>
            <p:cNvPr id="2" name="Rektangel 1">
              <a:extLst>
                <a:ext uri="{FF2B5EF4-FFF2-40B4-BE49-F238E27FC236}">
                  <a16:creationId xmlns:a16="http://schemas.microsoft.com/office/drawing/2014/main" id="{E270A9E5-B040-4A55-B651-9A4BF4CBC492}"/>
                </a:ext>
              </a:extLst>
            </p:cNvPr>
            <p:cNvSpPr/>
            <p:nvPr/>
          </p:nvSpPr>
          <p:spPr>
            <a:xfrm>
              <a:off x="3033430" y="945142"/>
              <a:ext cx="1108391" cy="553998"/>
            </a:xfrm>
            <a:prstGeom prst="rect">
              <a:avLst/>
            </a:prstGeom>
          </p:spPr>
          <p:txBody>
            <a:bodyPr wrap="square">
              <a:spAutoFit/>
            </a:bodyPr>
            <a:lstStyle/>
            <a:p>
              <a:r>
                <a:rPr lang="en-US" sz="1000" dirty="0">
                  <a:solidFill>
                    <a:schemeClr val="tx1">
                      <a:lumMod val="65000"/>
                      <a:lumOff val="35000"/>
                    </a:schemeClr>
                  </a:solidFill>
                  <a:latin typeface="Bradley Hand ITC" pitchFamily="66" charset="0"/>
                </a:rPr>
                <a:t>Work 1</a:t>
              </a:r>
            </a:p>
            <a:p>
              <a:r>
                <a:rPr lang="en-US" sz="1000" dirty="0">
                  <a:solidFill>
                    <a:schemeClr val="tx1">
                      <a:lumMod val="65000"/>
                      <a:lumOff val="35000"/>
                    </a:schemeClr>
                  </a:solidFill>
                  <a:latin typeface="Bradley Hand ITC" pitchFamily="66" charset="0"/>
                </a:rPr>
                <a:t>Work 2</a:t>
              </a:r>
            </a:p>
            <a:p>
              <a:r>
                <a:rPr lang="en-US" sz="1000" dirty="0">
                  <a:solidFill>
                    <a:schemeClr val="tx1">
                      <a:lumMod val="65000"/>
                      <a:lumOff val="35000"/>
                    </a:schemeClr>
                  </a:solidFill>
                  <a:latin typeface="Bradley Hand ITC" pitchFamily="66" charset="0"/>
                </a:rPr>
                <a:t>Work 3</a:t>
              </a:r>
            </a:p>
          </p:txBody>
        </p:sp>
        <p:pic>
          <p:nvPicPr>
            <p:cNvPr id="54" name="Billede 29">
              <a:extLst>
                <a:ext uri="{FF2B5EF4-FFF2-40B4-BE49-F238E27FC236}">
                  <a16:creationId xmlns:a16="http://schemas.microsoft.com/office/drawing/2014/main" id="{8C171945-E0D2-40C3-AAE1-B72EFB8BA558}"/>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326731" y="908947"/>
              <a:ext cx="4951176" cy="992509"/>
            </a:xfrm>
            <a:prstGeom prst="rect">
              <a:avLst/>
            </a:prstGeom>
          </p:spPr>
        </p:pic>
        <p:sp>
          <p:nvSpPr>
            <p:cNvPr id="55" name="Rektangel 54">
              <a:extLst>
                <a:ext uri="{FF2B5EF4-FFF2-40B4-BE49-F238E27FC236}">
                  <a16:creationId xmlns:a16="http://schemas.microsoft.com/office/drawing/2014/main" id="{46BA3C95-8FBE-47E2-BF3F-46F81DB46371}"/>
                </a:ext>
              </a:extLst>
            </p:cNvPr>
            <p:cNvSpPr/>
            <p:nvPr/>
          </p:nvSpPr>
          <p:spPr>
            <a:xfrm>
              <a:off x="4398804" y="944566"/>
              <a:ext cx="4381379" cy="707886"/>
            </a:xfrm>
            <a:prstGeom prst="rect">
              <a:avLst/>
            </a:prstGeom>
          </p:spPr>
          <p:txBody>
            <a:bodyPr wrap="square">
              <a:spAutoFit/>
            </a:bodyPr>
            <a:lstStyle/>
            <a:p>
              <a:r>
                <a:rPr lang="en-US" sz="1000" dirty="0">
                  <a:solidFill>
                    <a:schemeClr val="tx1">
                      <a:lumMod val="65000"/>
                      <a:lumOff val="35000"/>
                    </a:schemeClr>
                  </a:solidFill>
                  <a:latin typeface="Bradley Hand ITC" pitchFamily="66" charset="0"/>
                </a:rPr>
                <a:t>Work 1 Title</a:t>
              </a:r>
            </a:p>
            <a:p>
              <a:r>
                <a:rPr lang="en-US" sz="1000" dirty="0">
                  <a:solidFill>
                    <a:schemeClr val="tx1">
                      <a:lumMod val="65000"/>
                      <a:lumOff val="35000"/>
                    </a:schemeClr>
                  </a:solidFill>
                  <a:latin typeface="Bradley Hand ITC" pitchFamily="66" charset="0"/>
                </a:rPr>
                <a:t>Created by …</a:t>
              </a:r>
            </a:p>
            <a:p>
              <a:r>
                <a:rPr lang="en-US" sz="1000" dirty="0">
                  <a:solidFill>
                    <a:schemeClr val="tx1">
                      <a:lumMod val="65000"/>
                      <a:lumOff val="35000"/>
                    </a:schemeClr>
                  </a:solidFill>
                  <a:latin typeface="Bradley Hand ITC" pitchFamily="66" charset="0"/>
                </a:rPr>
                <a:t>Last edited …</a:t>
              </a:r>
            </a:p>
            <a:p>
              <a:endParaRPr lang="en-US" sz="1000" dirty="0">
                <a:solidFill>
                  <a:schemeClr val="tx1">
                    <a:lumMod val="65000"/>
                    <a:lumOff val="35000"/>
                  </a:schemeClr>
                </a:solidFill>
                <a:latin typeface="Bradley Hand ITC" pitchFamily="66" charset="0"/>
              </a:endParaRPr>
            </a:p>
          </p:txBody>
        </p:sp>
        <p:pic>
          <p:nvPicPr>
            <p:cNvPr id="56" name="Billede 125">
              <a:extLst>
                <a:ext uri="{FF2B5EF4-FFF2-40B4-BE49-F238E27FC236}">
                  <a16:creationId xmlns:a16="http://schemas.microsoft.com/office/drawing/2014/main" id="{DA1543CD-1772-444C-9F79-932B5F33382F}"/>
                </a:ext>
              </a:extLst>
            </p:cNvPr>
            <p:cNvPicPr>
              <a:picLocks noChangeAspect="1"/>
            </p:cNvPicPr>
            <p:nvPr/>
          </p:nvPicPr>
          <p:blipFill>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4609020" y="1411676"/>
              <a:ext cx="252244" cy="511528"/>
            </a:xfrm>
            <a:prstGeom prst="rect">
              <a:avLst/>
            </a:prstGeom>
          </p:spPr>
        </p:pic>
        <p:sp>
          <p:nvSpPr>
            <p:cNvPr id="57" name="Tekstboks 126">
              <a:extLst>
                <a:ext uri="{FF2B5EF4-FFF2-40B4-BE49-F238E27FC236}">
                  <a16:creationId xmlns:a16="http://schemas.microsoft.com/office/drawing/2014/main" id="{E1D4232A-826F-4316-9D7C-78DF90D8413D}"/>
                </a:ext>
              </a:extLst>
            </p:cNvPr>
            <p:cNvSpPr txBox="1"/>
            <p:nvPr/>
          </p:nvSpPr>
          <p:spPr>
            <a:xfrm>
              <a:off x="4496253" y="1583203"/>
              <a:ext cx="399804" cy="138499"/>
            </a:xfrm>
            <a:prstGeom prst="rect">
              <a:avLst/>
            </a:prstGeom>
            <a:noFill/>
          </p:spPr>
          <p:txBody>
            <a:bodyPr wrap="square" lIns="0" tIns="0" rIns="0" bIns="0" rtlCol="0">
              <a:spAutoFit/>
            </a:bodyPr>
            <a:lstStyle/>
            <a:p>
              <a:r>
                <a:rPr lang="en-US" sz="900" b="1" dirty="0">
                  <a:solidFill>
                    <a:schemeClr val="bg1">
                      <a:lumMod val="50000"/>
                    </a:schemeClr>
                  </a:solidFill>
                  <a:latin typeface="Bradley Hand ITC" pitchFamily="66" charset="0"/>
                  <a:ea typeface="Adobe Kaiti Std R" pitchFamily="18" charset="-128"/>
                  <a:cs typeface="Andalus" pitchFamily="2" charset="-78"/>
                </a:rPr>
                <a:t>Aspects</a:t>
              </a:r>
            </a:p>
          </p:txBody>
        </p:sp>
        <p:pic>
          <p:nvPicPr>
            <p:cNvPr id="58" name="Billede 125">
              <a:extLst>
                <a:ext uri="{FF2B5EF4-FFF2-40B4-BE49-F238E27FC236}">
                  <a16:creationId xmlns:a16="http://schemas.microsoft.com/office/drawing/2014/main" id="{F5268FF2-88C3-4D6E-9FF9-58E125ADEFF4}"/>
                </a:ext>
              </a:extLst>
            </p:cNvPr>
            <p:cNvPicPr>
              <a:picLocks noChangeAspect="1"/>
            </p:cNvPicPr>
            <p:nvPr/>
          </p:nvPicPr>
          <p:blipFill>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5209976" y="1418360"/>
              <a:ext cx="252244" cy="503342"/>
            </a:xfrm>
            <a:prstGeom prst="rect">
              <a:avLst/>
            </a:prstGeom>
          </p:spPr>
        </p:pic>
        <p:sp>
          <p:nvSpPr>
            <p:cNvPr id="59" name="Tekstboks 126">
              <a:extLst>
                <a:ext uri="{FF2B5EF4-FFF2-40B4-BE49-F238E27FC236}">
                  <a16:creationId xmlns:a16="http://schemas.microsoft.com/office/drawing/2014/main" id="{9703A56C-A658-4CC4-BE69-27BB33944EDB}"/>
                </a:ext>
              </a:extLst>
            </p:cNvPr>
            <p:cNvSpPr txBox="1"/>
            <p:nvPr/>
          </p:nvSpPr>
          <p:spPr>
            <a:xfrm>
              <a:off x="5101304" y="1585793"/>
              <a:ext cx="456980" cy="138499"/>
            </a:xfrm>
            <a:prstGeom prst="rect">
              <a:avLst/>
            </a:prstGeom>
            <a:noFill/>
          </p:spPr>
          <p:txBody>
            <a:bodyPr wrap="square" lIns="0" tIns="0" rIns="0" bIns="0" rtlCol="0">
              <a:spAutoFit/>
            </a:bodyPr>
            <a:lstStyle/>
            <a:p>
              <a:r>
                <a:rPr lang="en-US" sz="900" b="1" dirty="0">
                  <a:solidFill>
                    <a:schemeClr val="bg1">
                      <a:lumMod val="50000"/>
                    </a:schemeClr>
                  </a:solidFill>
                  <a:latin typeface="Bradley Hand ITC" pitchFamily="66" charset="0"/>
                  <a:ea typeface="Adobe Kaiti Std R" pitchFamily="18" charset="-128"/>
                  <a:cs typeface="Andalus" pitchFamily="2" charset="-78"/>
                </a:rPr>
                <a:t>Sections</a:t>
              </a:r>
            </a:p>
          </p:txBody>
        </p:sp>
        <p:pic>
          <p:nvPicPr>
            <p:cNvPr id="60" name="Billede 125">
              <a:extLst>
                <a:ext uri="{FF2B5EF4-FFF2-40B4-BE49-F238E27FC236}">
                  <a16:creationId xmlns:a16="http://schemas.microsoft.com/office/drawing/2014/main" id="{88E07A2D-7B77-455E-8C5F-3AF3C1EF559F}"/>
                </a:ext>
              </a:extLst>
            </p:cNvPr>
            <p:cNvPicPr>
              <a:picLocks noChangeAspect="1"/>
            </p:cNvPicPr>
            <p:nvPr/>
          </p:nvPicPr>
          <p:blipFill>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5795483" y="1415461"/>
              <a:ext cx="252244" cy="511530"/>
            </a:xfrm>
            <a:prstGeom prst="rect">
              <a:avLst/>
            </a:prstGeom>
          </p:spPr>
        </p:pic>
        <p:sp>
          <p:nvSpPr>
            <p:cNvPr id="61" name="Tekstboks 126">
              <a:extLst>
                <a:ext uri="{FF2B5EF4-FFF2-40B4-BE49-F238E27FC236}">
                  <a16:creationId xmlns:a16="http://schemas.microsoft.com/office/drawing/2014/main" id="{3BAB45BE-C78C-416E-96B7-5AC78CE00960}"/>
                </a:ext>
              </a:extLst>
            </p:cNvPr>
            <p:cNvSpPr txBox="1"/>
            <p:nvPr/>
          </p:nvSpPr>
          <p:spPr>
            <a:xfrm>
              <a:off x="5756535" y="1586989"/>
              <a:ext cx="373170" cy="138499"/>
            </a:xfrm>
            <a:prstGeom prst="rect">
              <a:avLst/>
            </a:prstGeom>
            <a:noFill/>
          </p:spPr>
          <p:txBody>
            <a:bodyPr wrap="square" lIns="0" tIns="0" rIns="0" bIns="0" rtlCol="0">
              <a:spAutoFit/>
            </a:bodyPr>
            <a:lstStyle/>
            <a:p>
              <a:r>
                <a:rPr lang="en-US" sz="900" b="1" dirty="0">
                  <a:solidFill>
                    <a:schemeClr val="bg1">
                      <a:lumMod val="50000"/>
                    </a:schemeClr>
                  </a:solidFill>
                  <a:latin typeface="Bradley Hand ITC" pitchFamily="66" charset="0"/>
                  <a:ea typeface="Adobe Kaiti Std R" pitchFamily="18" charset="-128"/>
                  <a:cs typeface="Andalus" pitchFamily="2" charset="-78"/>
                </a:rPr>
                <a:t>Work</a:t>
              </a:r>
            </a:p>
          </p:txBody>
        </p:sp>
        <p:pic>
          <p:nvPicPr>
            <p:cNvPr id="65" name="Billede 125">
              <a:extLst>
                <a:ext uri="{FF2B5EF4-FFF2-40B4-BE49-F238E27FC236}">
                  <a16:creationId xmlns:a16="http://schemas.microsoft.com/office/drawing/2014/main" id="{AA4ABB0F-83D1-4EEE-A739-030E9C3C335E}"/>
                </a:ext>
              </a:extLst>
            </p:cNvPr>
            <p:cNvPicPr>
              <a:picLocks noChangeAspect="1"/>
            </p:cNvPicPr>
            <p:nvPr/>
          </p:nvPicPr>
          <p:blipFill>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6631336" y="1181132"/>
              <a:ext cx="252244" cy="972616"/>
            </a:xfrm>
            <a:prstGeom prst="rect">
              <a:avLst/>
            </a:prstGeom>
          </p:spPr>
        </p:pic>
        <p:sp>
          <p:nvSpPr>
            <p:cNvPr id="66" name="Tekstboks 126">
              <a:extLst>
                <a:ext uri="{FF2B5EF4-FFF2-40B4-BE49-F238E27FC236}">
                  <a16:creationId xmlns:a16="http://schemas.microsoft.com/office/drawing/2014/main" id="{F8DE92D9-AE56-4C6B-BFF3-B11B3ADB9A37}"/>
                </a:ext>
              </a:extLst>
            </p:cNvPr>
            <p:cNvSpPr txBox="1"/>
            <p:nvPr/>
          </p:nvSpPr>
          <p:spPr>
            <a:xfrm>
              <a:off x="6361844" y="1583203"/>
              <a:ext cx="739044" cy="138499"/>
            </a:xfrm>
            <a:prstGeom prst="rect">
              <a:avLst/>
            </a:prstGeom>
            <a:noFill/>
          </p:spPr>
          <p:txBody>
            <a:bodyPr wrap="square" lIns="0" tIns="0" rIns="0" bIns="0" rtlCol="0">
              <a:spAutoFit/>
            </a:bodyPr>
            <a:lstStyle/>
            <a:p>
              <a:r>
                <a:rPr lang="en-US" sz="900" b="1" dirty="0">
                  <a:solidFill>
                    <a:schemeClr val="bg1">
                      <a:lumMod val="50000"/>
                    </a:schemeClr>
                  </a:solidFill>
                  <a:latin typeface="Bradley Hand ITC" pitchFamily="66" charset="0"/>
                  <a:ea typeface="Adobe Kaiti Std R" pitchFamily="18" charset="-128"/>
                  <a:cs typeface="Andalus" pitchFamily="2" charset="-78"/>
                </a:rPr>
                <a:t>Collaboration</a:t>
              </a:r>
            </a:p>
          </p:txBody>
        </p:sp>
        <p:sp>
          <p:nvSpPr>
            <p:cNvPr id="70" name="Right Arrow 210">
              <a:extLst>
                <a:ext uri="{FF2B5EF4-FFF2-40B4-BE49-F238E27FC236}">
                  <a16:creationId xmlns:a16="http://schemas.microsoft.com/office/drawing/2014/main" id="{1CD76751-875A-4FED-9202-6A349803CC01}"/>
                </a:ext>
              </a:extLst>
            </p:cNvPr>
            <p:cNvSpPr/>
            <p:nvPr/>
          </p:nvSpPr>
          <p:spPr>
            <a:xfrm rot="16200000">
              <a:off x="2971879" y="265172"/>
              <a:ext cx="144318" cy="16536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grpSp>
    </p:spTree>
    <p:extLst>
      <p:ext uri="{BB962C8B-B14F-4D97-AF65-F5344CB8AC3E}">
        <p14:creationId xmlns:p14="http://schemas.microsoft.com/office/powerpoint/2010/main" val="275841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kstboks 1">
            <a:extLst>
              <a:ext uri="{FF2B5EF4-FFF2-40B4-BE49-F238E27FC236}">
                <a16:creationId xmlns:a16="http://schemas.microsoft.com/office/drawing/2014/main" id="{944A5320-84E1-4543-B5E5-237236E836BA}"/>
              </a:ext>
            </a:extLst>
          </p:cNvPr>
          <p:cNvSpPr txBox="1"/>
          <p:nvPr/>
        </p:nvSpPr>
        <p:spPr>
          <a:xfrm>
            <a:off x="-49673" y="29216"/>
            <a:ext cx="3284220" cy="338554"/>
          </a:xfrm>
          <a:prstGeom prst="rect">
            <a:avLst/>
          </a:prstGeom>
          <a:noFill/>
        </p:spPr>
        <p:txBody>
          <a:bodyPr wrap="square" rtlCol="0">
            <a:spAutoFit/>
          </a:bodyPr>
          <a:lstStyle/>
          <a:p>
            <a:r>
              <a:rPr lang="en-US" sz="1600" b="1" i="1" dirty="0">
                <a:solidFill>
                  <a:schemeClr val="bg1">
                    <a:lumMod val="50000"/>
                  </a:schemeClr>
                </a:solidFill>
                <a:latin typeface="Bradley Hand ITC" pitchFamily="66" charset="0"/>
              </a:rPr>
              <a:t>Mind my Pen:   Aspects</a:t>
            </a:r>
          </a:p>
        </p:txBody>
      </p:sp>
      <p:grpSp>
        <p:nvGrpSpPr>
          <p:cNvPr id="10" name="Gruppe 9">
            <a:extLst>
              <a:ext uri="{FF2B5EF4-FFF2-40B4-BE49-F238E27FC236}">
                <a16:creationId xmlns:a16="http://schemas.microsoft.com/office/drawing/2014/main" id="{BC1A6CD7-0535-450C-B62F-842333460665}"/>
              </a:ext>
            </a:extLst>
          </p:cNvPr>
          <p:cNvGrpSpPr/>
          <p:nvPr/>
        </p:nvGrpSpPr>
        <p:grpSpPr>
          <a:xfrm>
            <a:off x="1800000" y="720000"/>
            <a:ext cx="6992003" cy="5185953"/>
            <a:chOff x="2695874" y="367770"/>
            <a:chExt cx="6992003" cy="5185953"/>
          </a:xfrm>
        </p:grpSpPr>
        <p:pic>
          <p:nvPicPr>
            <p:cNvPr id="24" name="Billede 29">
              <a:extLst>
                <a:ext uri="{FF2B5EF4-FFF2-40B4-BE49-F238E27FC236}">
                  <a16:creationId xmlns:a16="http://schemas.microsoft.com/office/drawing/2014/main" id="{FACEC92E-5B8F-4128-9A01-615D14830E74}"/>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705678" y="823807"/>
              <a:ext cx="6939071" cy="4729916"/>
            </a:xfrm>
            <a:prstGeom prst="rect">
              <a:avLst/>
            </a:prstGeom>
          </p:spPr>
        </p:pic>
        <p:pic>
          <p:nvPicPr>
            <p:cNvPr id="215" name="Billede 29">
              <a:extLst>
                <a:ext uri="{FF2B5EF4-FFF2-40B4-BE49-F238E27FC236}">
                  <a16:creationId xmlns:a16="http://schemas.microsoft.com/office/drawing/2014/main" id="{95BDD332-899A-4399-B514-601496D9AC7D}"/>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695874" y="367770"/>
              <a:ext cx="6939071" cy="501918"/>
            </a:xfrm>
            <a:prstGeom prst="rect">
              <a:avLst/>
            </a:prstGeom>
          </p:spPr>
        </p:pic>
        <p:grpSp>
          <p:nvGrpSpPr>
            <p:cNvPr id="1033" name="Gruppe 1032">
              <a:extLst>
                <a:ext uri="{FF2B5EF4-FFF2-40B4-BE49-F238E27FC236}">
                  <a16:creationId xmlns:a16="http://schemas.microsoft.com/office/drawing/2014/main" id="{220A8433-19D5-41AA-A7ED-BE2B95CDDB13}"/>
                </a:ext>
              </a:extLst>
            </p:cNvPr>
            <p:cNvGrpSpPr/>
            <p:nvPr/>
          </p:nvGrpSpPr>
          <p:grpSpPr>
            <a:xfrm>
              <a:off x="8997944" y="453471"/>
              <a:ext cx="446446" cy="252244"/>
              <a:chOff x="10390971" y="5632584"/>
              <a:chExt cx="446446" cy="252244"/>
            </a:xfrm>
          </p:grpSpPr>
          <p:pic>
            <p:nvPicPr>
              <p:cNvPr id="27" name="Billede 125">
                <a:extLst>
                  <a:ext uri="{FF2B5EF4-FFF2-40B4-BE49-F238E27FC236}">
                    <a16:creationId xmlns:a16="http://schemas.microsoft.com/office/drawing/2014/main" id="{43ABE845-3D0D-45E4-9BB3-6C00CE1CAC1E}"/>
                  </a:ext>
                </a:extLst>
              </p:cNvPr>
              <p:cNvPicPr>
                <a:picLocks noChangeAspect="1"/>
              </p:cNvPicPr>
              <p:nvPr/>
            </p:nvPicPr>
            <p:blipFill>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10406582" y="5616973"/>
                <a:ext cx="252244" cy="283465"/>
              </a:xfrm>
              <a:prstGeom prst="rect">
                <a:avLst/>
              </a:prstGeom>
            </p:spPr>
          </p:pic>
          <p:sp>
            <p:nvSpPr>
              <p:cNvPr id="28" name="Tekstboks 126">
                <a:extLst>
                  <a:ext uri="{FF2B5EF4-FFF2-40B4-BE49-F238E27FC236}">
                    <a16:creationId xmlns:a16="http://schemas.microsoft.com/office/drawing/2014/main" id="{825D9FC8-3460-4E51-B39D-0A3F63D0D3AD}"/>
                  </a:ext>
                </a:extLst>
              </p:cNvPr>
              <p:cNvSpPr txBox="1"/>
              <p:nvPr/>
            </p:nvSpPr>
            <p:spPr>
              <a:xfrm>
                <a:off x="10407848" y="5674468"/>
                <a:ext cx="429569" cy="138499"/>
              </a:xfrm>
              <a:prstGeom prst="rect">
                <a:avLst/>
              </a:prstGeom>
              <a:noFill/>
            </p:spPr>
            <p:txBody>
              <a:bodyPr wrap="square" lIns="0" tIns="0" rIns="0" bIns="0" rtlCol="0">
                <a:spAutoFit/>
              </a:bodyPr>
              <a:lstStyle/>
              <a:p>
                <a:r>
                  <a:rPr lang="en-US" sz="900" b="1" dirty="0" err="1">
                    <a:solidFill>
                      <a:schemeClr val="bg1">
                        <a:lumMod val="50000"/>
                      </a:schemeClr>
                    </a:solidFill>
                    <a:latin typeface="Bradley Hand ITC" pitchFamily="66" charset="0"/>
                    <a:ea typeface="Adobe Kaiti Std R" pitchFamily="18" charset="-128"/>
                    <a:cs typeface="Andalus" pitchFamily="2" charset="-78"/>
                  </a:rPr>
                  <a:t>Profil</a:t>
                </a:r>
                <a:endParaRPr lang="en-US" sz="900" b="1" dirty="0">
                  <a:solidFill>
                    <a:schemeClr val="bg1">
                      <a:lumMod val="50000"/>
                    </a:schemeClr>
                  </a:solidFill>
                  <a:latin typeface="Bradley Hand ITC" pitchFamily="66" charset="0"/>
                  <a:ea typeface="Adobe Kaiti Std R" pitchFamily="18" charset="-128"/>
                  <a:cs typeface="Andalus" pitchFamily="2" charset="-78"/>
                </a:endParaRPr>
              </a:p>
            </p:txBody>
          </p:sp>
        </p:grpSp>
        <p:grpSp>
          <p:nvGrpSpPr>
            <p:cNvPr id="1034" name="Gruppe 1033">
              <a:extLst>
                <a:ext uri="{FF2B5EF4-FFF2-40B4-BE49-F238E27FC236}">
                  <a16:creationId xmlns:a16="http://schemas.microsoft.com/office/drawing/2014/main" id="{DB836D74-31D6-468B-8E5B-7E5B2ED8C699}"/>
                </a:ext>
              </a:extLst>
            </p:cNvPr>
            <p:cNvGrpSpPr/>
            <p:nvPr/>
          </p:nvGrpSpPr>
          <p:grpSpPr>
            <a:xfrm>
              <a:off x="8524191" y="453470"/>
              <a:ext cx="415675" cy="252244"/>
              <a:chOff x="10381998" y="5981511"/>
              <a:chExt cx="415675" cy="252244"/>
            </a:xfrm>
          </p:grpSpPr>
          <p:pic>
            <p:nvPicPr>
              <p:cNvPr id="30" name="Billede 125">
                <a:extLst>
                  <a:ext uri="{FF2B5EF4-FFF2-40B4-BE49-F238E27FC236}">
                    <a16:creationId xmlns:a16="http://schemas.microsoft.com/office/drawing/2014/main" id="{C6A52DB3-3429-4112-808B-4AB56E62056B}"/>
                  </a:ext>
                </a:extLst>
              </p:cNvPr>
              <p:cNvPicPr>
                <a:picLocks noChangeAspect="1"/>
              </p:cNvPicPr>
              <p:nvPr/>
            </p:nvPicPr>
            <p:blipFill>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10397609" y="5965900"/>
                <a:ext cx="252244" cy="283465"/>
              </a:xfrm>
              <a:prstGeom prst="rect">
                <a:avLst/>
              </a:prstGeom>
            </p:spPr>
          </p:pic>
          <p:sp>
            <p:nvSpPr>
              <p:cNvPr id="31" name="Tekstboks 126">
                <a:extLst>
                  <a:ext uri="{FF2B5EF4-FFF2-40B4-BE49-F238E27FC236}">
                    <a16:creationId xmlns:a16="http://schemas.microsoft.com/office/drawing/2014/main" id="{964AB4E0-383B-4116-8E0D-856D4A4AECF0}"/>
                  </a:ext>
                </a:extLst>
              </p:cNvPr>
              <p:cNvSpPr txBox="1"/>
              <p:nvPr/>
            </p:nvSpPr>
            <p:spPr>
              <a:xfrm>
                <a:off x="10398875" y="6023395"/>
                <a:ext cx="398798" cy="138499"/>
              </a:xfrm>
              <a:prstGeom prst="rect">
                <a:avLst/>
              </a:prstGeom>
              <a:noFill/>
            </p:spPr>
            <p:txBody>
              <a:bodyPr wrap="square" lIns="0" tIns="0" rIns="0" bIns="0" rtlCol="0">
                <a:spAutoFit/>
              </a:bodyPr>
              <a:lstStyle/>
              <a:p>
                <a:r>
                  <a:rPr lang="en-US" sz="900" b="1" dirty="0">
                    <a:solidFill>
                      <a:schemeClr val="bg1">
                        <a:lumMod val="50000"/>
                      </a:schemeClr>
                    </a:solidFill>
                    <a:latin typeface="Bradley Hand ITC" pitchFamily="66" charset="0"/>
                    <a:ea typeface="Adobe Kaiti Std R" pitchFamily="18" charset="-128"/>
                    <a:cs typeface="Andalus" pitchFamily="2" charset="-78"/>
                  </a:rPr>
                  <a:t>Config</a:t>
                </a:r>
              </a:p>
            </p:txBody>
          </p:sp>
        </p:grpSp>
        <p:pic>
          <p:nvPicPr>
            <p:cNvPr id="438" name="Billede 437">
              <a:extLst>
                <a:ext uri="{FF2B5EF4-FFF2-40B4-BE49-F238E27FC236}">
                  <a16:creationId xmlns:a16="http://schemas.microsoft.com/office/drawing/2014/main" id="{45599560-F46C-4B92-83EB-6493A2364C18}"/>
                </a:ext>
              </a:extLst>
            </p:cNvPr>
            <p:cNvPicPr>
              <a:picLocks noChangeAspect="1"/>
            </p:cNvPicPr>
            <p:nvPr/>
          </p:nvPicPr>
          <p:blipFill>
            <a:blip r:embed="rId6">
              <a:clrChange>
                <a:clrFrom>
                  <a:srgbClr val="323130"/>
                </a:clrFrom>
                <a:clrTo>
                  <a:srgbClr val="323130">
                    <a:alpha val="0"/>
                  </a:srgbClr>
                </a:clrTo>
              </a:clrChange>
            </a:blip>
            <a:stretch>
              <a:fillRect/>
            </a:stretch>
          </p:blipFill>
          <p:spPr>
            <a:xfrm>
              <a:off x="2851484" y="436565"/>
              <a:ext cx="383063" cy="387243"/>
            </a:xfrm>
            <a:prstGeom prst="rect">
              <a:avLst/>
            </a:prstGeom>
          </p:spPr>
        </p:pic>
        <p:pic>
          <p:nvPicPr>
            <p:cNvPr id="53" name="Billede 29">
              <a:extLst>
                <a:ext uri="{FF2B5EF4-FFF2-40B4-BE49-F238E27FC236}">
                  <a16:creationId xmlns:a16="http://schemas.microsoft.com/office/drawing/2014/main" id="{821249DC-910D-46A4-B7D7-97D4D6A09057}"/>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885158" y="909522"/>
              <a:ext cx="1625345" cy="4526872"/>
            </a:xfrm>
            <a:prstGeom prst="rect">
              <a:avLst/>
            </a:prstGeom>
          </p:spPr>
        </p:pic>
        <p:sp>
          <p:nvSpPr>
            <p:cNvPr id="25" name="Tekstboks 108">
              <a:extLst>
                <a:ext uri="{FF2B5EF4-FFF2-40B4-BE49-F238E27FC236}">
                  <a16:creationId xmlns:a16="http://schemas.microsoft.com/office/drawing/2014/main" id="{28166319-6ACE-4483-98A1-BBEC7EA9F3F6}"/>
                </a:ext>
              </a:extLst>
            </p:cNvPr>
            <p:cNvSpPr txBox="1"/>
            <p:nvPr/>
          </p:nvSpPr>
          <p:spPr>
            <a:xfrm>
              <a:off x="2920505" y="889017"/>
              <a:ext cx="1730685" cy="4515833"/>
            </a:xfrm>
            <a:prstGeom prst="rect">
              <a:avLst/>
            </a:prstGeom>
            <a:noFill/>
            <a:ln>
              <a:noFill/>
            </a:ln>
            <a:effectLst/>
          </p:spPr>
          <p:txBody>
            <a:bodyPr wrap="square" lIns="72000" tIns="72000" rIns="72000" bIns="72000" rtlCol="0">
              <a:spAutoFit/>
            </a:bodyPr>
            <a:lstStyle/>
            <a:p>
              <a:r>
                <a:rPr lang="en-US" sz="700" b="1" dirty="0">
                  <a:solidFill>
                    <a:schemeClr val="tx1">
                      <a:lumMod val="65000"/>
                      <a:lumOff val="35000"/>
                    </a:schemeClr>
                  </a:solidFill>
                  <a:latin typeface="Bradley Hand ITC" pitchFamily="66" charset="0"/>
                  <a:sym typeface="Wingdings 3" panose="05040102010807070707" pitchFamily="18" charset="2"/>
                </a:rPr>
                <a:t></a:t>
              </a:r>
              <a:r>
                <a:rPr lang="en-US" sz="1000" b="1" dirty="0">
                  <a:latin typeface="Bradley Hand ITC" pitchFamily="66" charset="0"/>
                  <a:sym typeface="Wingdings 3" panose="05040102010807070707" pitchFamily="18" charset="2"/>
                </a:rPr>
                <a:t> </a:t>
              </a:r>
              <a:r>
                <a:rPr lang="en-US" sz="1000" b="1" dirty="0">
                  <a:solidFill>
                    <a:schemeClr val="accent2">
                      <a:lumMod val="75000"/>
                    </a:schemeClr>
                  </a:solidFill>
                  <a:latin typeface="Bradley Hand ITC" pitchFamily="66" charset="0"/>
                </a:rPr>
                <a:t>Characters</a:t>
              </a:r>
            </a:p>
            <a:p>
              <a:r>
                <a:rPr lang="en-US" sz="700" dirty="0">
                  <a:solidFill>
                    <a:schemeClr val="accent2">
                      <a:lumMod val="75000"/>
                    </a:schemeClr>
                  </a:solidFill>
                  <a:latin typeface="Bradley Hand ITC" pitchFamily="66" charset="0"/>
                </a:rPr>
                <a:t>     </a:t>
              </a:r>
              <a:r>
                <a:rPr lang="en-US" sz="700" b="1" dirty="0">
                  <a:solidFill>
                    <a:schemeClr val="accent2">
                      <a:lumMod val="75000"/>
                    </a:schemeClr>
                  </a:solidFill>
                  <a:latin typeface="Bradley Hand ITC" pitchFamily="66" charset="0"/>
                  <a:sym typeface="Wingdings 3" panose="05040102010807070707" pitchFamily="18" charset="2"/>
                </a:rPr>
                <a:t></a:t>
              </a:r>
              <a:r>
                <a:rPr lang="en-US" sz="600" b="1" dirty="0">
                  <a:solidFill>
                    <a:schemeClr val="accent2">
                      <a:lumMod val="75000"/>
                    </a:schemeClr>
                  </a:solidFill>
                  <a:latin typeface="Bradley Hand ITC" pitchFamily="66" charset="0"/>
                  <a:sym typeface="Wingdings 3" panose="05040102010807070707" pitchFamily="18" charset="2"/>
                </a:rPr>
                <a:t>              </a:t>
              </a:r>
              <a:r>
                <a:rPr lang="en-US" sz="1000" u="sng" dirty="0">
                  <a:solidFill>
                    <a:schemeClr val="accent2">
                      <a:lumMod val="75000"/>
                    </a:schemeClr>
                  </a:solidFill>
                  <a:latin typeface="Bradley Hand ITC" pitchFamily="66" charset="0"/>
                </a:rPr>
                <a:t>Phillip</a:t>
              </a:r>
            </a:p>
            <a:p>
              <a:r>
                <a:rPr lang="en-US" sz="1000" dirty="0">
                  <a:solidFill>
                    <a:schemeClr val="accent4">
                      <a:lumMod val="75000"/>
                    </a:schemeClr>
                  </a:solidFill>
                  <a:latin typeface="Bradley Hand ITC" pitchFamily="66" charset="0"/>
                </a:rPr>
                <a:t>    </a:t>
              </a:r>
              <a:r>
                <a:rPr lang="en-US" sz="700" b="1" dirty="0">
                  <a:solidFill>
                    <a:schemeClr val="accent4">
                      <a:lumMod val="75000"/>
                    </a:schemeClr>
                  </a:solidFill>
                  <a:latin typeface="Bradley Hand ITC" pitchFamily="66" charset="0"/>
                  <a:sym typeface="Wingdings 3" panose="05040102010807070707" pitchFamily="18" charset="2"/>
                </a:rPr>
                <a:t></a:t>
              </a:r>
              <a:r>
                <a:rPr lang="en-US" sz="1000" b="1" dirty="0">
                  <a:solidFill>
                    <a:schemeClr val="accent4">
                      <a:lumMod val="75000"/>
                    </a:schemeClr>
                  </a:solidFill>
                  <a:latin typeface="Bradley Hand ITC" pitchFamily="66" charset="0"/>
                  <a:sym typeface="Wingdings 3" panose="05040102010807070707" pitchFamily="18" charset="2"/>
                </a:rPr>
                <a:t>        </a:t>
              </a:r>
              <a:r>
                <a:rPr lang="en-US" sz="1000" dirty="0">
                  <a:solidFill>
                    <a:schemeClr val="accent4">
                      <a:lumMod val="75000"/>
                    </a:schemeClr>
                  </a:solidFill>
                  <a:latin typeface="Bradley Hand ITC" pitchFamily="66" charset="0"/>
                </a:rPr>
                <a:t>Jacque</a:t>
              </a:r>
            </a:p>
            <a:p>
              <a:r>
                <a:rPr lang="en-US" sz="1000" dirty="0">
                  <a:solidFill>
                    <a:schemeClr val="accent6">
                      <a:lumMod val="75000"/>
                    </a:schemeClr>
                  </a:solidFill>
                  <a:latin typeface="Bradley Hand ITC" pitchFamily="66" charset="0"/>
                </a:rPr>
                <a:t>    </a:t>
              </a:r>
              <a:r>
                <a:rPr lang="en-US" sz="700" b="1" dirty="0">
                  <a:solidFill>
                    <a:schemeClr val="accent6">
                      <a:lumMod val="75000"/>
                    </a:schemeClr>
                  </a:solidFill>
                  <a:latin typeface="Bradley Hand ITC" pitchFamily="66" charset="0"/>
                  <a:sym typeface="Wingdings 3" panose="05040102010807070707" pitchFamily="18" charset="2"/>
                </a:rPr>
                <a:t></a:t>
              </a:r>
              <a:r>
                <a:rPr lang="en-US" sz="1000" b="1" dirty="0">
                  <a:solidFill>
                    <a:schemeClr val="accent6">
                      <a:lumMod val="75000"/>
                    </a:schemeClr>
                  </a:solidFill>
                  <a:latin typeface="Bradley Hand ITC" pitchFamily="66" charset="0"/>
                  <a:sym typeface="Wingdings 3" panose="05040102010807070707" pitchFamily="18" charset="2"/>
                </a:rPr>
                <a:t>        </a:t>
              </a:r>
              <a:r>
                <a:rPr lang="en-US" sz="1000" u="sng" dirty="0">
                  <a:solidFill>
                    <a:schemeClr val="accent6">
                      <a:lumMod val="75000"/>
                    </a:schemeClr>
                  </a:solidFill>
                  <a:latin typeface="Bradley Hand ITC" pitchFamily="66" charset="0"/>
                </a:rPr>
                <a:t>René</a:t>
              </a:r>
            </a:p>
            <a:p>
              <a:r>
                <a:rPr lang="en-US" sz="1000" dirty="0">
                  <a:solidFill>
                    <a:srgbClr val="7030A0"/>
                  </a:solidFill>
                  <a:latin typeface="Bradley Hand ITC" pitchFamily="66" charset="0"/>
                </a:rPr>
                <a:t>    </a:t>
              </a:r>
              <a:r>
                <a:rPr lang="en-US" sz="700" b="1" dirty="0">
                  <a:solidFill>
                    <a:srgbClr val="7030A0"/>
                  </a:solidFill>
                  <a:latin typeface="Bradley Hand ITC" pitchFamily="66" charset="0"/>
                  <a:sym typeface="Wingdings 3" panose="05040102010807070707" pitchFamily="18" charset="2"/>
                </a:rPr>
                <a:t></a:t>
              </a:r>
              <a:r>
                <a:rPr lang="en-US" sz="1000" b="1" dirty="0">
                  <a:solidFill>
                    <a:srgbClr val="7030A0"/>
                  </a:solidFill>
                  <a:latin typeface="Bradley Hand ITC" pitchFamily="66" charset="0"/>
                  <a:sym typeface="Wingdings 3" panose="05040102010807070707" pitchFamily="18" charset="2"/>
                </a:rPr>
                <a:t>        </a:t>
              </a:r>
              <a:r>
                <a:rPr lang="en-US" sz="1000" dirty="0">
                  <a:solidFill>
                    <a:srgbClr val="7030A0"/>
                  </a:solidFill>
                  <a:latin typeface="Bradley Hand ITC" pitchFamily="66" charset="0"/>
                </a:rPr>
                <a:t>Mina</a:t>
              </a:r>
            </a:p>
            <a:p>
              <a:endParaRPr lang="en-US" sz="700" dirty="0">
                <a:latin typeface="Bradley Hand ITC" pitchFamily="66" charset="0"/>
              </a:endParaRPr>
            </a:p>
            <a:p>
              <a:r>
                <a:rPr lang="en-US" sz="700" b="1" dirty="0">
                  <a:solidFill>
                    <a:schemeClr val="tx1">
                      <a:lumMod val="65000"/>
                      <a:lumOff val="35000"/>
                    </a:schemeClr>
                  </a:solidFill>
                  <a:latin typeface="Bradley Hand ITC" pitchFamily="66" charset="0"/>
                  <a:sym typeface="Wingdings 3" panose="05040102010807070707" pitchFamily="18" charset="2"/>
                </a:rPr>
                <a:t></a:t>
              </a:r>
              <a:r>
                <a:rPr lang="en-US" sz="1000" b="1" dirty="0">
                  <a:solidFill>
                    <a:schemeClr val="tx1">
                      <a:lumMod val="65000"/>
                      <a:lumOff val="35000"/>
                    </a:schemeClr>
                  </a:solidFill>
                  <a:latin typeface="Bradley Hand ITC" pitchFamily="66" charset="0"/>
                  <a:sym typeface="Wingdings 3" panose="05040102010807070707" pitchFamily="18" charset="2"/>
                </a:rPr>
                <a:t>       </a:t>
              </a:r>
              <a:r>
                <a:rPr lang="en-US" sz="1000" b="1" dirty="0">
                  <a:solidFill>
                    <a:schemeClr val="tx1">
                      <a:lumMod val="65000"/>
                      <a:lumOff val="35000"/>
                    </a:schemeClr>
                  </a:solidFill>
                  <a:latin typeface="Bradley Hand ITC" pitchFamily="66" charset="0"/>
                </a:rPr>
                <a:t>Locations</a:t>
              </a:r>
            </a:p>
            <a:p>
              <a:r>
                <a:rPr lang="en-US" sz="1000" dirty="0">
                  <a:solidFill>
                    <a:schemeClr val="tx1">
                      <a:lumMod val="65000"/>
                      <a:lumOff val="35000"/>
                    </a:schemeClr>
                  </a:solidFill>
                  <a:latin typeface="Bradley Hand ITC" pitchFamily="66" charset="0"/>
                </a:rPr>
                <a:t>    </a:t>
              </a:r>
              <a:r>
                <a:rPr lang="en-US" sz="700" b="1" dirty="0">
                  <a:solidFill>
                    <a:schemeClr val="tx1">
                      <a:lumMod val="65000"/>
                      <a:lumOff val="35000"/>
                    </a:schemeClr>
                  </a:solidFill>
                  <a:latin typeface="Bradley Hand ITC" pitchFamily="66" charset="0"/>
                  <a:sym typeface="Wingdings 3" panose="05040102010807070707" pitchFamily="18" charset="2"/>
                </a:rPr>
                <a:t></a:t>
              </a:r>
              <a:r>
                <a:rPr lang="en-US" sz="1000" b="1" dirty="0">
                  <a:solidFill>
                    <a:schemeClr val="tx1">
                      <a:lumMod val="65000"/>
                      <a:lumOff val="35000"/>
                    </a:schemeClr>
                  </a:solidFill>
                  <a:latin typeface="Bradley Hand ITC" pitchFamily="66" charset="0"/>
                  <a:sym typeface="Wingdings 3" panose="05040102010807070707" pitchFamily="18" charset="2"/>
                </a:rPr>
                <a:t> </a:t>
              </a:r>
              <a:r>
                <a:rPr lang="en-US" sz="1000" b="1" dirty="0">
                  <a:solidFill>
                    <a:schemeClr val="tx1">
                      <a:lumMod val="65000"/>
                      <a:lumOff val="35000"/>
                    </a:schemeClr>
                  </a:solidFill>
                  <a:latin typeface="Bradley Hand ITC" pitchFamily="66" charset="0"/>
                </a:rPr>
                <a:t>Guangzhou</a:t>
              </a:r>
            </a:p>
            <a:p>
              <a:r>
                <a:rPr lang="en-US" sz="1000" dirty="0">
                  <a:solidFill>
                    <a:schemeClr val="tx1">
                      <a:lumMod val="65000"/>
                      <a:lumOff val="35000"/>
                    </a:schemeClr>
                  </a:solidFill>
                  <a:latin typeface="Bradley Hand ITC" pitchFamily="66" charset="0"/>
                </a:rPr>
                <a:t>          Office</a:t>
              </a:r>
            </a:p>
            <a:p>
              <a:r>
                <a:rPr lang="en-US" sz="1000" dirty="0">
                  <a:solidFill>
                    <a:schemeClr val="tx1">
                      <a:lumMod val="65000"/>
                      <a:lumOff val="35000"/>
                    </a:schemeClr>
                  </a:solidFill>
                  <a:latin typeface="Bradley Hand ITC" pitchFamily="66" charset="0"/>
                </a:rPr>
                <a:t>          Pear</a:t>
              </a:r>
            </a:p>
            <a:p>
              <a:r>
                <a:rPr lang="en-US" sz="1000" dirty="0">
                  <a:solidFill>
                    <a:schemeClr val="tx1">
                      <a:lumMod val="65000"/>
                      <a:lumOff val="35000"/>
                    </a:schemeClr>
                  </a:solidFill>
                  <a:latin typeface="Bradley Hand ITC" pitchFamily="66" charset="0"/>
                </a:rPr>
                <a:t>          Boathouse</a:t>
              </a:r>
            </a:p>
            <a:p>
              <a:r>
                <a:rPr lang="en-US" sz="1000" dirty="0">
                  <a:solidFill>
                    <a:schemeClr val="tx1">
                      <a:lumMod val="65000"/>
                      <a:lumOff val="35000"/>
                    </a:schemeClr>
                  </a:solidFill>
                  <a:latin typeface="Bradley Hand ITC" pitchFamily="66" charset="0"/>
                </a:rPr>
                <a:t>          Small village</a:t>
              </a:r>
            </a:p>
            <a:p>
              <a:r>
                <a:rPr lang="en-US" sz="1000" b="1" dirty="0">
                  <a:solidFill>
                    <a:schemeClr val="tx1">
                      <a:lumMod val="65000"/>
                      <a:lumOff val="35000"/>
                    </a:schemeClr>
                  </a:solidFill>
                  <a:latin typeface="Bradley Hand ITC" pitchFamily="66" charset="0"/>
                </a:rPr>
                <a:t>     </a:t>
              </a:r>
              <a:r>
                <a:rPr lang="en-US" sz="700" b="1" dirty="0">
                  <a:solidFill>
                    <a:schemeClr val="tx1">
                      <a:lumMod val="65000"/>
                      <a:lumOff val="35000"/>
                    </a:schemeClr>
                  </a:solidFill>
                  <a:latin typeface="Bradley Hand ITC" pitchFamily="66" charset="0"/>
                  <a:sym typeface="Wingdings 3" panose="05040102010807070707" pitchFamily="18" charset="2"/>
                </a:rPr>
                <a:t></a:t>
              </a:r>
              <a:r>
                <a:rPr lang="en-US" sz="1000" b="1" dirty="0">
                  <a:solidFill>
                    <a:schemeClr val="tx1">
                      <a:lumMod val="65000"/>
                      <a:lumOff val="35000"/>
                    </a:schemeClr>
                  </a:solidFill>
                  <a:latin typeface="Bradley Hand ITC" pitchFamily="66" charset="0"/>
                  <a:sym typeface="Wingdings 3" panose="05040102010807070707" pitchFamily="18" charset="2"/>
                </a:rPr>
                <a:t> </a:t>
              </a:r>
              <a:r>
                <a:rPr lang="en-US" sz="1000" b="1" dirty="0" err="1">
                  <a:solidFill>
                    <a:schemeClr val="tx1">
                      <a:lumMod val="65000"/>
                      <a:lumOff val="35000"/>
                    </a:schemeClr>
                  </a:solidFill>
                  <a:latin typeface="Bradley Hand ITC" pitchFamily="66" charset="0"/>
                </a:rPr>
                <a:t>Cph</a:t>
              </a:r>
              <a:r>
                <a:rPr lang="en-US" sz="1000" b="1" dirty="0">
                  <a:solidFill>
                    <a:schemeClr val="tx1">
                      <a:lumMod val="65000"/>
                      <a:lumOff val="35000"/>
                    </a:schemeClr>
                  </a:solidFill>
                  <a:latin typeface="Bradley Hand ITC" pitchFamily="66" charset="0"/>
                </a:rPr>
                <a:t>/</a:t>
              </a:r>
              <a:r>
                <a:rPr lang="en-US" sz="1000" b="1" dirty="0" err="1">
                  <a:solidFill>
                    <a:schemeClr val="tx1">
                      <a:lumMod val="65000"/>
                      <a:lumOff val="35000"/>
                    </a:schemeClr>
                  </a:solidFill>
                  <a:latin typeface="Bradley Hand ITC" pitchFamily="66" charset="0"/>
                </a:rPr>
                <a:t>Holte</a:t>
              </a:r>
              <a:endParaRPr lang="en-US" sz="1000" b="1" dirty="0">
                <a:solidFill>
                  <a:schemeClr val="tx1">
                    <a:lumMod val="65000"/>
                    <a:lumOff val="35000"/>
                  </a:schemeClr>
                </a:solidFill>
                <a:latin typeface="Bradley Hand ITC" pitchFamily="66" charset="0"/>
              </a:endParaRPr>
            </a:p>
            <a:p>
              <a:r>
                <a:rPr lang="en-US" sz="1000" dirty="0">
                  <a:solidFill>
                    <a:schemeClr val="tx1">
                      <a:lumMod val="65000"/>
                      <a:lumOff val="35000"/>
                    </a:schemeClr>
                  </a:solidFill>
                  <a:latin typeface="Bradley Hand ITC" pitchFamily="66" charset="0"/>
                </a:rPr>
                <a:t>          At Allan’s</a:t>
              </a:r>
            </a:p>
            <a:p>
              <a:r>
                <a:rPr lang="en-US" sz="1000" dirty="0">
                  <a:solidFill>
                    <a:schemeClr val="tx1">
                      <a:lumMod val="65000"/>
                      <a:lumOff val="35000"/>
                    </a:schemeClr>
                  </a:solidFill>
                  <a:latin typeface="Bradley Hand ITC" pitchFamily="66" charset="0"/>
                </a:rPr>
                <a:t>          Office</a:t>
              </a:r>
            </a:p>
            <a:p>
              <a:r>
                <a:rPr lang="en-US" sz="1000" dirty="0">
                  <a:solidFill>
                    <a:schemeClr val="tx1">
                      <a:lumMod val="65000"/>
                      <a:lumOff val="35000"/>
                    </a:schemeClr>
                  </a:solidFill>
                  <a:latin typeface="Bradley Hand ITC" pitchFamily="66" charset="0"/>
                </a:rPr>
                <a:t>          </a:t>
              </a:r>
              <a:r>
                <a:rPr lang="en-US" sz="1000" dirty="0" err="1">
                  <a:solidFill>
                    <a:schemeClr val="tx1">
                      <a:lumMod val="65000"/>
                      <a:lumOff val="35000"/>
                    </a:schemeClr>
                  </a:solidFill>
                  <a:latin typeface="Bradley Hand ITC" pitchFamily="66" charset="0"/>
                </a:rPr>
                <a:t>Holte</a:t>
              </a:r>
              <a:endParaRPr lang="en-US" sz="1000" dirty="0">
                <a:solidFill>
                  <a:schemeClr val="tx1">
                    <a:lumMod val="65000"/>
                    <a:lumOff val="35000"/>
                  </a:schemeClr>
                </a:solidFill>
                <a:latin typeface="Bradley Hand ITC" pitchFamily="66" charset="0"/>
              </a:endParaRPr>
            </a:p>
            <a:p>
              <a:r>
                <a:rPr lang="en-US" sz="1000" b="1" dirty="0">
                  <a:solidFill>
                    <a:schemeClr val="tx1">
                      <a:lumMod val="65000"/>
                      <a:lumOff val="35000"/>
                    </a:schemeClr>
                  </a:solidFill>
                  <a:latin typeface="Bradley Hand ITC" pitchFamily="66" charset="0"/>
                </a:rPr>
                <a:t>      </a:t>
              </a:r>
              <a:r>
                <a:rPr lang="en-US" sz="700" b="1" dirty="0">
                  <a:solidFill>
                    <a:schemeClr val="tx1">
                      <a:lumMod val="65000"/>
                      <a:lumOff val="35000"/>
                    </a:schemeClr>
                  </a:solidFill>
                  <a:latin typeface="Bradley Hand ITC" pitchFamily="66" charset="0"/>
                  <a:sym typeface="Wingdings 3" panose="05040102010807070707" pitchFamily="18" charset="2"/>
                </a:rPr>
                <a:t></a:t>
              </a:r>
              <a:r>
                <a:rPr lang="en-US" sz="1000" b="1" dirty="0">
                  <a:solidFill>
                    <a:schemeClr val="tx1">
                      <a:lumMod val="65000"/>
                      <a:lumOff val="35000"/>
                    </a:schemeClr>
                  </a:solidFill>
                  <a:latin typeface="Bradley Hand ITC" pitchFamily="66" charset="0"/>
                  <a:sym typeface="Wingdings 3" panose="05040102010807070707" pitchFamily="18" charset="2"/>
                </a:rPr>
                <a:t> </a:t>
              </a:r>
              <a:r>
                <a:rPr lang="en-US" sz="1000" b="1" dirty="0">
                  <a:solidFill>
                    <a:schemeClr val="tx1">
                      <a:lumMod val="65000"/>
                      <a:lumOff val="35000"/>
                    </a:schemeClr>
                  </a:solidFill>
                  <a:latin typeface="Bradley Hand ITC" pitchFamily="66" charset="0"/>
                </a:rPr>
                <a:t>Hamburg</a:t>
              </a:r>
            </a:p>
            <a:p>
              <a:r>
                <a:rPr lang="en-US" sz="1000" dirty="0">
                  <a:solidFill>
                    <a:schemeClr val="tx1">
                      <a:lumMod val="65000"/>
                      <a:lumOff val="35000"/>
                    </a:schemeClr>
                  </a:solidFill>
                  <a:latin typeface="Bradley Hand ITC" pitchFamily="66" charset="0"/>
                </a:rPr>
                <a:t>          At Pear</a:t>
              </a:r>
            </a:p>
            <a:p>
              <a:r>
                <a:rPr lang="en-US" sz="1000" dirty="0">
                  <a:solidFill>
                    <a:schemeClr val="tx1">
                      <a:lumMod val="65000"/>
                      <a:lumOff val="35000"/>
                    </a:schemeClr>
                  </a:solidFill>
                  <a:latin typeface="Bradley Hand ITC" pitchFamily="66" charset="0"/>
                </a:rPr>
                <a:t>          At Club</a:t>
              </a:r>
            </a:p>
            <a:p>
              <a:r>
                <a:rPr lang="en-US" sz="1000" dirty="0">
                  <a:solidFill>
                    <a:schemeClr val="tx1">
                      <a:lumMod val="65000"/>
                      <a:lumOff val="35000"/>
                    </a:schemeClr>
                  </a:solidFill>
                  <a:latin typeface="Bradley Hand ITC" pitchFamily="66" charset="0"/>
                </a:rPr>
                <a:t>          Hotel room</a:t>
              </a:r>
            </a:p>
            <a:p>
              <a:endParaRPr lang="en-US" sz="600" dirty="0">
                <a:solidFill>
                  <a:schemeClr val="tx1">
                    <a:lumMod val="65000"/>
                    <a:lumOff val="35000"/>
                  </a:schemeClr>
                </a:solidFill>
                <a:latin typeface="Bradley Hand ITC" pitchFamily="66" charset="0"/>
              </a:endParaRPr>
            </a:p>
            <a:p>
              <a:r>
                <a:rPr lang="en-US" sz="700" b="1" dirty="0">
                  <a:solidFill>
                    <a:schemeClr val="tx1">
                      <a:lumMod val="65000"/>
                      <a:lumOff val="35000"/>
                    </a:schemeClr>
                  </a:solidFill>
                  <a:latin typeface="Bradley Hand ITC" pitchFamily="66" charset="0"/>
                  <a:sym typeface="Wingdings 3" panose="05040102010807070707" pitchFamily="18" charset="2"/>
                </a:rPr>
                <a:t></a:t>
              </a:r>
              <a:r>
                <a:rPr lang="en-US" sz="1000" b="1" dirty="0">
                  <a:solidFill>
                    <a:schemeClr val="tx1">
                      <a:lumMod val="65000"/>
                      <a:lumOff val="35000"/>
                    </a:schemeClr>
                  </a:solidFill>
                  <a:latin typeface="Bradley Hand ITC" pitchFamily="66" charset="0"/>
                  <a:sym typeface="Wingdings 3" panose="05040102010807070707" pitchFamily="18" charset="2"/>
                </a:rPr>
                <a:t>       </a:t>
              </a:r>
              <a:r>
                <a:rPr lang="en-US" sz="1000" b="1" dirty="0">
                  <a:solidFill>
                    <a:schemeClr val="tx1">
                      <a:lumMod val="65000"/>
                      <a:lumOff val="35000"/>
                    </a:schemeClr>
                  </a:solidFill>
                  <a:latin typeface="Bradley Hand ITC" pitchFamily="66" charset="0"/>
                </a:rPr>
                <a:t>Secrets</a:t>
              </a:r>
            </a:p>
            <a:p>
              <a:r>
                <a:rPr lang="en-US" sz="1000" dirty="0">
                  <a:solidFill>
                    <a:schemeClr val="accent2">
                      <a:lumMod val="75000"/>
                    </a:schemeClr>
                  </a:solidFill>
                  <a:latin typeface="Bradley Hand ITC" pitchFamily="66" charset="0"/>
                  <a:sym typeface="Wingdings 3" panose="05040102010807070707" pitchFamily="18" charset="2"/>
                </a:rPr>
                <a:t>   </a:t>
              </a:r>
              <a:r>
                <a:rPr lang="en-US" sz="700" dirty="0">
                  <a:solidFill>
                    <a:schemeClr val="accent2">
                      <a:lumMod val="75000"/>
                    </a:schemeClr>
                  </a:solidFill>
                  <a:latin typeface="Bradley Hand ITC" pitchFamily="66" charset="0"/>
                  <a:sym typeface="Wingdings 3" panose="05040102010807070707" pitchFamily="18" charset="2"/>
                </a:rPr>
                <a:t>  </a:t>
              </a:r>
              <a:r>
                <a:rPr lang="en-US" sz="700" b="1" dirty="0">
                  <a:solidFill>
                    <a:schemeClr val="accent2">
                      <a:lumMod val="75000"/>
                    </a:schemeClr>
                  </a:solidFill>
                  <a:latin typeface="Bradley Hand ITC" pitchFamily="66" charset="0"/>
                  <a:sym typeface="Wingdings 3" panose="05040102010807070707" pitchFamily="18" charset="2"/>
                </a:rPr>
                <a:t></a:t>
              </a:r>
              <a:r>
                <a:rPr lang="en-US" sz="1000" b="1" dirty="0">
                  <a:solidFill>
                    <a:schemeClr val="accent2">
                      <a:lumMod val="75000"/>
                    </a:schemeClr>
                  </a:solidFill>
                  <a:latin typeface="Bradley Hand ITC" pitchFamily="66" charset="0"/>
                  <a:sym typeface="Wingdings 3" panose="05040102010807070707" pitchFamily="18" charset="2"/>
                </a:rPr>
                <a:t> </a:t>
              </a:r>
              <a:r>
                <a:rPr lang="en-US" sz="1000" u="sng" dirty="0">
                  <a:solidFill>
                    <a:schemeClr val="accent2">
                      <a:lumMod val="75000"/>
                    </a:schemeClr>
                  </a:solidFill>
                  <a:latin typeface="Bradley Hand ITC" pitchFamily="66" charset="0"/>
                </a:rPr>
                <a:t>His mom’s </a:t>
              </a:r>
              <a:r>
                <a:rPr lang="en-US" sz="1000" u="sng" dirty="0" err="1">
                  <a:solidFill>
                    <a:schemeClr val="accent2">
                      <a:lumMod val="75000"/>
                    </a:schemeClr>
                  </a:solidFill>
                  <a:latin typeface="Bradley Hand ITC" pitchFamily="66" charset="0"/>
                </a:rPr>
                <a:t>sicknes</a:t>
              </a:r>
              <a:endParaRPr lang="en-US" sz="1000" u="sng" dirty="0">
                <a:solidFill>
                  <a:schemeClr val="accent2">
                    <a:lumMod val="75000"/>
                  </a:schemeClr>
                </a:solidFill>
                <a:latin typeface="Bradley Hand ITC" pitchFamily="66" charset="0"/>
              </a:endParaRPr>
            </a:p>
            <a:p>
              <a:r>
                <a:rPr lang="en-US" sz="700" b="1" dirty="0">
                  <a:solidFill>
                    <a:srgbClr val="00B0F0"/>
                  </a:solidFill>
                  <a:latin typeface="Bradley Hand ITC" pitchFamily="66" charset="0"/>
                  <a:sym typeface="Wingdings 3" panose="05040102010807070707" pitchFamily="18" charset="2"/>
                </a:rPr>
                <a:t>      </a:t>
              </a:r>
              <a:r>
                <a:rPr lang="en-US" sz="1000" dirty="0">
                  <a:solidFill>
                    <a:srgbClr val="00B0F0"/>
                  </a:solidFill>
                  <a:latin typeface="Bradley Hand ITC" pitchFamily="66" charset="0"/>
                </a:rPr>
                <a:t> </a:t>
              </a:r>
              <a:r>
                <a:rPr lang="en-US" sz="1000" u="sng" dirty="0">
                  <a:solidFill>
                    <a:srgbClr val="00B0F0"/>
                  </a:solidFill>
                  <a:latin typeface="Bradley Hand ITC" pitchFamily="66" charset="0"/>
                </a:rPr>
                <a:t>Fight in Guangzhou</a:t>
              </a:r>
            </a:p>
            <a:p>
              <a:r>
                <a:rPr lang="en-US" sz="800" dirty="0">
                  <a:solidFill>
                    <a:schemeClr val="accent6"/>
                  </a:solidFill>
                  <a:latin typeface="Bradley Hand ITC" pitchFamily="66" charset="0"/>
                  <a:sym typeface="Wingdings 3" panose="05040102010807070707" pitchFamily="18" charset="2"/>
                </a:rPr>
                <a:t>     </a:t>
              </a:r>
              <a:r>
                <a:rPr lang="en-US" sz="700" b="1" dirty="0">
                  <a:solidFill>
                    <a:schemeClr val="accent6"/>
                  </a:solidFill>
                  <a:latin typeface="Bradley Hand ITC" pitchFamily="66" charset="0"/>
                  <a:sym typeface="Wingdings 3" panose="05040102010807070707" pitchFamily="18" charset="2"/>
                </a:rPr>
                <a:t></a:t>
              </a:r>
              <a:r>
                <a:rPr lang="en-US" sz="1100" b="1" dirty="0">
                  <a:solidFill>
                    <a:schemeClr val="accent6"/>
                  </a:solidFill>
                  <a:latin typeface="Bradley Hand ITC" pitchFamily="66" charset="0"/>
                  <a:sym typeface="Wingdings 3" panose="05040102010807070707" pitchFamily="18" charset="2"/>
                </a:rPr>
                <a:t> </a:t>
              </a:r>
              <a:r>
                <a:rPr lang="en-US" sz="1000" dirty="0">
                  <a:solidFill>
                    <a:schemeClr val="accent6"/>
                  </a:solidFill>
                  <a:latin typeface="Bradley Hand ITC" pitchFamily="66" charset="0"/>
                </a:rPr>
                <a:t>Own delusions</a:t>
              </a:r>
              <a:r>
                <a:rPr lang="en-US" sz="1000" b="1" dirty="0">
                  <a:latin typeface="Bradley Hand ITC" pitchFamily="66" charset="0"/>
                  <a:sym typeface="Wingdings 3" panose="05040102010807070707" pitchFamily="18" charset="2"/>
                </a:rPr>
                <a:t>  </a:t>
              </a:r>
            </a:p>
            <a:p>
              <a:endParaRPr lang="en-US" sz="1000" b="1" dirty="0">
                <a:solidFill>
                  <a:schemeClr val="tx1">
                    <a:lumMod val="65000"/>
                    <a:lumOff val="35000"/>
                  </a:schemeClr>
                </a:solidFill>
                <a:latin typeface="Bradley Hand ITC" pitchFamily="66" charset="0"/>
                <a:sym typeface="Wingdings 3" panose="05040102010807070707" pitchFamily="18" charset="2"/>
              </a:endParaRPr>
            </a:p>
            <a:p>
              <a:endParaRPr lang="en-US" sz="1000" b="1" dirty="0">
                <a:solidFill>
                  <a:schemeClr val="tx1">
                    <a:lumMod val="65000"/>
                    <a:lumOff val="35000"/>
                  </a:schemeClr>
                </a:solidFill>
                <a:latin typeface="Bradley Hand ITC" pitchFamily="66" charset="0"/>
                <a:sym typeface="Wingdings 3" panose="05040102010807070707" pitchFamily="18" charset="2"/>
              </a:endParaRPr>
            </a:p>
            <a:p>
              <a:endParaRPr lang="en-US" sz="400" b="1" dirty="0">
                <a:solidFill>
                  <a:schemeClr val="tx1">
                    <a:lumMod val="65000"/>
                    <a:lumOff val="35000"/>
                  </a:schemeClr>
                </a:solidFill>
                <a:latin typeface="Bradley Hand ITC" pitchFamily="66" charset="0"/>
                <a:sym typeface="Wingdings 3" panose="05040102010807070707" pitchFamily="18" charset="2"/>
              </a:endParaRPr>
            </a:p>
            <a:p>
              <a:endParaRPr lang="en-US" sz="1000" b="1" dirty="0">
                <a:solidFill>
                  <a:schemeClr val="tx1">
                    <a:lumMod val="65000"/>
                    <a:lumOff val="35000"/>
                  </a:schemeClr>
                </a:solidFill>
                <a:latin typeface="Bradley Hand ITC" pitchFamily="66" charset="0"/>
              </a:endParaRPr>
            </a:p>
          </p:txBody>
        </p:sp>
        <p:grpSp>
          <p:nvGrpSpPr>
            <p:cNvPr id="26" name="Gruppe 25">
              <a:extLst>
                <a:ext uri="{FF2B5EF4-FFF2-40B4-BE49-F238E27FC236}">
                  <a16:creationId xmlns:a16="http://schemas.microsoft.com/office/drawing/2014/main" id="{BC4D4A06-BC5D-4129-A5CF-BC03D3EB316E}"/>
                </a:ext>
              </a:extLst>
            </p:cNvPr>
            <p:cNvGrpSpPr/>
            <p:nvPr/>
          </p:nvGrpSpPr>
          <p:grpSpPr>
            <a:xfrm>
              <a:off x="3098939" y="4065618"/>
              <a:ext cx="151600" cy="153595"/>
              <a:chOff x="3668057" y="3947343"/>
              <a:chExt cx="151600" cy="153595"/>
            </a:xfrm>
          </p:grpSpPr>
          <p:pic>
            <p:nvPicPr>
              <p:cNvPr id="29" name="Billede 125">
                <a:extLst>
                  <a:ext uri="{FF2B5EF4-FFF2-40B4-BE49-F238E27FC236}">
                    <a16:creationId xmlns:a16="http://schemas.microsoft.com/office/drawing/2014/main" id="{4005DDC0-DDAE-496B-9644-A73E3790AEB9}"/>
                  </a:ext>
                </a:extLst>
              </p:cNvPr>
              <p:cNvPicPr>
                <a:picLocks noChangeAspect="1"/>
              </p:cNvPicPr>
              <p:nvPr/>
            </p:nvPicPr>
            <p:blipFill>
              <a:blip r:embed="rId7" cstate="print">
                <a:duotone>
                  <a:schemeClr val="bg2">
                    <a:shade val="45000"/>
                    <a:satMod val="135000"/>
                  </a:schemeClr>
                  <a:prstClr val="white"/>
                </a:duotone>
                <a:extLst>
                  <a:ext uri="{BEBA8EAE-BF5A-486C-A8C5-ECC9F3942E4B}">
                    <a14:imgProps xmlns:a14="http://schemas.microsoft.com/office/drawing/2010/main">
                      <a14:imgLayer r:embed="rId8">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3670250" y="3945150"/>
                <a:ext cx="147214" cy="151600"/>
              </a:xfrm>
              <a:prstGeom prst="rect">
                <a:avLst/>
              </a:prstGeom>
            </p:spPr>
          </p:pic>
          <p:sp>
            <p:nvSpPr>
              <p:cNvPr id="32" name="Tekstboks 126">
                <a:extLst>
                  <a:ext uri="{FF2B5EF4-FFF2-40B4-BE49-F238E27FC236}">
                    <a16:creationId xmlns:a16="http://schemas.microsoft.com/office/drawing/2014/main" id="{3DC54411-FAEE-4346-A669-0117EEAE4332}"/>
                  </a:ext>
                </a:extLst>
              </p:cNvPr>
              <p:cNvSpPr txBox="1"/>
              <p:nvPr/>
            </p:nvSpPr>
            <p:spPr>
              <a:xfrm>
                <a:off x="3700081" y="3993216"/>
                <a:ext cx="83163" cy="107722"/>
              </a:xfrm>
              <a:prstGeom prst="rect">
                <a:avLst/>
              </a:prstGeom>
              <a:noFill/>
            </p:spPr>
            <p:txBody>
              <a:bodyPr wrap="square" lIns="0" tIns="0" rIns="0" bIns="0" rtlCol="0">
                <a:spAutoFit/>
              </a:bodyPr>
              <a:lstStyle/>
              <a:p>
                <a:r>
                  <a:rPr lang="en-US" sz="700" b="1" dirty="0">
                    <a:solidFill>
                      <a:schemeClr val="bg1">
                        <a:lumMod val="50000"/>
                      </a:schemeClr>
                    </a:solidFill>
                    <a:latin typeface="Bradley Hand ITC" pitchFamily="66" charset="0"/>
                    <a:ea typeface="Adobe Kaiti Std R" pitchFamily="18" charset="-128"/>
                    <a:cs typeface="Andalus" pitchFamily="2" charset="-78"/>
                  </a:rPr>
                  <a:t>S</a:t>
                </a:r>
              </a:p>
            </p:txBody>
          </p:sp>
        </p:grpSp>
        <p:pic>
          <p:nvPicPr>
            <p:cNvPr id="33" name="Billede 125">
              <a:extLst>
                <a:ext uri="{FF2B5EF4-FFF2-40B4-BE49-F238E27FC236}">
                  <a16:creationId xmlns:a16="http://schemas.microsoft.com/office/drawing/2014/main" id="{8E321BD2-3EF0-462D-89E5-5AB5A702CDBA}"/>
                </a:ext>
              </a:extLst>
            </p:cNvPr>
            <p:cNvPicPr>
              <a:picLocks noChangeAspect="1"/>
            </p:cNvPicPr>
            <p:nvPr/>
          </p:nvPicPr>
          <p:blipFill>
            <a:blip r:embed="rId7" cstate="print">
              <a:duotone>
                <a:schemeClr val="bg2">
                  <a:shade val="45000"/>
                  <a:satMod val="135000"/>
                </a:schemeClr>
                <a:prstClr val="white"/>
              </a:duotone>
              <a:extLst>
                <a:ext uri="{BEBA8EAE-BF5A-486C-A8C5-ECC9F3942E4B}">
                  <a14:imgProps xmlns:a14="http://schemas.microsoft.com/office/drawing/2010/main">
                    <a14:imgLayer r:embed="rId8">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3101873" y="1829467"/>
              <a:ext cx="147214" cy="151600"/>
            </a:xfrm>
            <a:prstGeom prst="rect">
              <a:avLst/>
            </a:prstGeom>
          </p:spPr>
        </p:pic>
        <p:sp>
          <p:nvSpPr>
            <p:cNvPr id="34" name="Tekstboks 126">
              <a:extLst>
                <a:ext uri="{FF2B5EF4-FFF2-40B4-BE49-F238E27FC236}">
                  <a16:creationId xmlns:a16="http://schemas.microsoft.com/office/drawing/2014/main" id="{4BDC1A56-EF2D-4CBB-B737-D74F4FDFA48F}"/>
                </a:ext>
              </a:extLst>
            </p:cNvPr>
            <p:cNvSpPr txBox="1"/>
            <p:nvPr/>
          </p:nvSpPr>
          <p:spPr>
            <a:xfrm>
              <a:off x="3131705" y="1874731"/>
              <a:ext cx="83163" cy="107722"/>
            </a:xfrm>
            <a:prstGeom prst="rect">
              <a:avLst/>
            </a:prstGeom>
            <a:noFill/>
          </p:spPr>
          <p:txBody>
            <a:bodyPr wrap="square" lIns="0" tIns="0" rIns="0" bIns="0" rtlCol="0">
              <a:spAutoFit/>
            </a:bodyPr>
            <a:lstStyle/>
            <a:p>
              <a:r>
                <a:rPr lang="en-US" sz="700" b="1" dirty="0">
                  <a:solidFill>
                    <a:schemeClr val="bg1">
                      <a:lumMod val="50000"/>
                    </a:schemeClr>
                  </a:solidFill>
                  <a:latin typeface="Bradley Hand ITC" pitchFamily="66" charset="0"/>
                  <a:ea typeface="Adobe Kaiti Std R" pitchFamily="18" charset="-128"/>
                  <a:cs typeface="Andalus" pitchFamily="2" charset="-78"/>
                </a:rPr>
                <a:t>L</a:t>
              </a:r>
            </a:p>
          </p:txBody>
        </p:sp>
        <p:pic>
          <p:nvPicPr>
            <p:cNvPr id="35" name="Billede 125">
              <a:extLst>
                <a:ext uri="{FF2B5EF4-FFF2-40B4-BE49-F238E27FC236}">
                  <a16:creationId xmlns:a16="http://schemas.microsoft.com/office/drawing/2014/main" id="{35B5BE85-2515-4DAF-B13A-754E3F5B30E1}"/>
                </a:ext>
              </a:extLst>
            </p:cNvPr>
            <p:cNvPicPr>
              <a:picLocks noChangeAspect="1"/>
            </p:cNvPicPr>
            <p:nvPr/>
          </p:nvPicPr>
          <p:blipFill>
            <a:blip r:embed="rId7" cstate="print">
              <a:duotone>
                <a:schemeClr val="bg2">
                  <a:shade val="45000"/>
                  <a:satMod val="135000"/>
                </a:schemeClr>
                <a:prstClr val="white"/>
              </a:duotone>
              <a:extLst>
                <a:ext uri="{BEBA8EAE-BF5A-486C-A8C5-ECC9F3942E4B}">
                  <a14:imgProps xmlns:a14="http://schemas.microsoft.com/office/drawing/2010/main">
                    <a14:imgLayer r:embed="rId8">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3237351" y="1106272"/>
              <a:ext cx="147214" cy="151600"/>
            </a:xfrm>
            <a:prstGeom prst="rect">
              <a:avLst/>
            </a:prstGeom>
          </p:spPr>
        </p:pic>
        <p:sp>
          <p:nvSpPr>
            <p:cNvPr id="36" name="Tekstboks 126">
              <a:extLst>
                <a:ext uri="{FF2B5EF4-FFF2-40B4-BE49-F238E27FC236}">
                  <a16:creationId xmlns:a16="http://schemas.microsoft.com/office/drawing/2014/main" id="{C41DFFA4-60E6-4B78-94D9-97929674B21D}"/>
                </a:ext>
              </a:extLst>
            </p:cNvPr>
            <p:cNvSpPr txBox="1"/>
            <p:nvPr/>
          </p:nvSpPr>
          <p:spPr>
            <a:xfrm>
              <a:off x="3267183" y="1132909"/>
              <a:ext cx="83163" cy="107722"/>
            </a:xfrm>
            <a:prstGeom prst="rect">
              <a:avLst/>
            </a:prstGeom>
            <a:noFill/>
          </p:spPr>
          <p:txBody>
            <a:bodyPr wrap="square" lIns="0" tIns="0" rIns="0" bIns="0" rtlCol="0">
              <a:spAutoFit/>
            </a:bodyPr>
            <a:lstStyle/>
            <a:p>
              <a:r>
                <a:rPr lang="en-US" sz="700" b="1" dirty="0">
                  <a:solidFill>
                    <a:schemeClr val="bg1">
                      <a:lumMod val="50000"/>
                    </a:schemeClr>
                  </a:solidFill>
                  <a:latin typeface="Bradley Hand ITC" pitchFamily="66" charset="0"/>
                  <a:ea typeface="Adobe Kaiti Std R" pitchFamily="18" charset="-128"/>
                  <a:cs typeface="Andalus" pitchFamily="2" charset="-78"/>
                </a:rPr>
                <a:t>1</a:t>
              </a:r>
            </a:p>
          </p:txBody>
        </p:sp>
        <p:pic>
          <p:nvPicPr>
            <p:cNvPr id="37" name="Billede 125">
              <a:extLst>
                <a:ext uri="{FF2B5EF4-FFF2-40B4-BE49-F238E27FC236}">
                  <a16:creationId xmlns:a16="http://schemas.microsoft.com/office/drawing/2014/main" id="{2963AA90-66F5-4DA1-B0A0-DEFBCC6E0596}"/>
                </a:ext>
              </a:extLst>
            </p:cNvPr>
            <p:cNvPicPr>
              <a:picLocks noChangeAspect="1"/>
            </p:cNvPicPr>
            <p:nvPr/>
          </p:nvPicPr>
          <p:blipFill>
            <a:blip r:embed="rId7" cstate="print">
              <a:duotone>
                <a:schemeClr val="bg2">
                  <a:shade val="45000"/>
                  <a:satMod val="135000"/>
                </a:schemeClr>
                <a:prstClr val="white"/>
              </a:duotone>
              <a:extLst>
                <a:ext uri="{BEBA8EAE-BF5A-486C-A8C5-ECC9F3942E4B}">
                  <a14:imgProps xmlns:a14="http://schemas.microsoft.com/office/drawing/2010/main">
                    <a14:imgLayer r:embed="rId8">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3226147" y="1254637"/>
              <a:ext cx="147214" cy="151600"/>
            </a:xfrm>
            <a:prstGeom prst="rect">
              <a:avLst/>
            </a:prstGeom>
          </p:spPr>
        </p:pic>
        <p:sp>
          <p:nvSpPr>
            <p:cNvPr id="38" name="Tekstboks 126">
              <a:extLst>
                <a:ext uri="{FF2B5EF4-FFF2-40B4-BE49-F238E27FC236}">
                  <a16:creationId xmlns:a16="http://schemas.microsoft.com/office/drawing/2014/main" id="{C9C7FB7D-A194-4B3C-B0DD-68B7A68E48B3}"/>
                </a:ext>
              </a:extLst>
            </p:cNvPr>
            <p:cNvSpPr txBox="1"/>
            <p:nvPr/>
          </p:nvSpPr>
          <p:spPr>
            <a:xfrm>
              <a:off x="3255979" y="1281274"/>
              <a:ext cx="83163" cy="107722"/>
            </a:xfrm>
            <a:prstGeom prst="rect">
              <a:avLst/>
            </a:prstGeom>
            <a:noFill/>
          </p:spPr>
          <p:txBody>
            <a:bodyPr wrap="square" lIns="0" tIns="0" rIns="0" bIns="0" rtlCol="0">
              <a:spAutoFit/>
            </a:bodyPr>
            <a:lstStyle/>
            <a:p>
              <a:r>
                <a:rPr lang="en-US" sz="700" b="1" dirty="0">
                  <a:solidFill>
                    <a:schemeClr val="bg1">
                      <a:lumMod val="50000"/>
                    </a:schemeClr>
                  </a:solidFill>
                  <a:latin typeface="Bradley Hand ITC" pitchFamily="66" charset="0"/>
                  <a:ea typeface="Adobe Kaiti Std R" pitchFamily="18" charset="-128"/>
                  <a:cs typeface="Andalus" pitchFamily="2" charset="-78"/>
                </a:rPr>
                <a:t>2</a:t>
              </a:r>
            </a:p>
          </p:txBody>
        </p:sp>
        <p:pic>
          <p:nvPicPr>
            <p:cNvPr id="39" name="Billede 125">
              <a:extLst>
                <a:ext uri="{FF2B5EF4-FFF2-40B4-BE49-F238E27FC236}">
                  <a16:creationId xmlns:a16="http://schemas.microsoft.com/office/drawing/2014/main" id="{48130D79-EB9A-41FC-8B44-F9E1439E4BAC}"/>
                </a:ext>
              </a:extLst>
            </p:cNvPr>
            <p:cNvPicPr>
              <a:picLocks noChangeAspect="1"/>
            </p:cNvPicPr>
            <p:nvPr/>
          </p:nvPicPr>
          <p:blipFill>
            <a:blip r:embed="rId7" cstate="print">
              <a:duotone>
                <a:schemeClr val="bg2">
                  <a:shade val="45000"/>
                  <a:satMod val="135000"/>
                </a:schemeClr>
                <a:prstClr val="white"/>
              </a:duotone>
              <a:extLst>
                <a:ext uri="{BEBA8EAE-BF5A-486C-A8C5-ECC9F3942E4B}">
                  <a14:imgProps xmlns:a14="http://schemas.microsoft.com/office/drawing/2010/main">
                    <a14:imgLayer r:embed="rId8">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3226145" y="1395836"/>
              <a:ext cx="147214" cy="151600"/>
            </a:xfrm>
            <a:prstGeom prst="rect">
              <a:avLst/>
            </a:prstGeom>
          </p:spPr>
        </p:pic>
        <p:sp>
          <p:nvSpPr>
            <p:cNvPr id="40" name="Tekstboks 126">
              <a:extLst>
                <a:ext uri="{FF2B5EF4-FFF2-40B4-BE49-F238E27FC236}">
                  <a16:creationId xmlns:a16="http://schemas.microsoft.com/office/drawing/2014/main" id="{B8BFE812-B8EF-4311-A5C8-ED37857C38C4}"/>
                </a:ext>
              </a:extLst>
            </p:cNvPr>
            <p:cNvSpPr txBox="1"/>
            <p:nvPr/>
          </p:nvSpPr>
          <p:spPr>
            <a:xfrm>
              <a:off x="3255977" y="1422473"/>
              <a:ext cx="83163" cy="107722"/>
            </a:xfrm>
            <a:prstGeom prst="rect">
              <a:avLst/>
            </a:prstGeom>
            <a:noFill/>
          </p:spPr>
          <p:txBody>
            <a:bodyPr wrap="square" lIns="0" tIns="0" rIns="0" bIns="0" rtlCol="0">
              <a:spAutoFit/>
            </a:bodyPr>
            <a:lstStyle/>
            <a:p>
              <a:r>
                <a:rPr lang="en-US" sz="700" b="1" dirty="0">
                  <a:solidFill>
                    <a:schemeClr val="bg1">
                      <a:lumMod val="50000"/>
                    </a:schemeClr>
                  </a:solidFill>
                  <a:latin typeface="Bradley Hand ITC" pitchFamily="66" charset="0"/>
                  <a:ea typeface="Adobe Kaiti Std R" pitchFamily="18" charset="-128"/>
                  <a:cs typeface="Andalus" pitchFamily="2" charset="-78"/>
                </a:rPr>
                <a:t>3</a:t>
              </a:r>
            </a:p>
          </p:txBody>
        </p:sp>
        <p:pic>
          <p:nvPicPr>
            <p:cNvPr id="41" name="Billede 125">
              <a:extLst>
                <a:ext uri="{FF2B5EF4-FFF2-40B4-BE49-F238E27FC236}">
                  <a16:creationId xmlns:a16="http://schemas.microsoft.com/office/drawing/2014/main" id="{C3EE4ABA-8E42-4076-8DBC-768B92CC02BE}"/>
                </a:ext>
              </a:extLst>
            </p:cNvPr>
            <p:cNvPicPr>
              <a:picLocks noChangeAspect="1"/>
            </p:cNvPicPr>
            <p:nvPr/>
          </p:nvPicPr>
          <p:blipFill>
            <a:blip r:embed="rId7" cstate="print">
              <a:duotone>
                <a:schemeClr val="bg2">
                  <a:shade val="45000"/>
                  <a:satMod val="135000"/>
                </a:schemeClr>
                <a:prstClr val="white"/>
              </a:duotone>
              <a:extLst>
                <a:ext uri="{BEBA8EAE-BF5A-486C-A8C5-ECC9F3942E4B}">
                  <a14:imgProps xmlns:a14="http://schemas.microsoft.com/office/drawing/2010/main">
                    <a14:imgLayer r:embed="rId8">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3227165" y="1531923"/>
              <a:ext cx="147214" cy="151600"/>
            </a:xfrm>
            <a:prstGeom prst="rect">
              <a:avLst/>
            </a:prstGeom>
          </p:spPr>
        </p:pic>
        <p:sp>
          <p:nvSpPr>
            <p:cNvPr id="42" name="Tekstboks 126">
              <a:extLst>
                <a:ext uri="{FF2B5EF4-FFF2-40B4-BE49-F238E27FC236}">
                  <a16:creationId xmlns:a16="http://schemas.microsoft.com/office/drawing/2014/main" id="{8B15EF5D-09EE-45B2-9B89-17A80412E8C9}"/>
                </a:ext>
              </a:extLst>
            </p:cNvPr>
            <p:cNvSpPr txBox="1"/>
            <p:nvPr/>
          </p:nvSpPr>
          <p:spPr>
            <a:xfrm>
              <a:off x="3256997" y="1558560"/>
              <a:ext cx="83163" cy="107722"/>
            </a:xfrm>
            <a:prstGeom prst="rect">
              <a:avLst/>
            </a:prstGeom>
            <a:noFill/>
          </p:spPr>
          <p:txBody>
            <a:bodyPr wrap="square" lIns="0" tIns="0" rIns="0" bIns="0" rtlCol="0">
              <a:spAutoFit/>
            </a:bodyPr>
            <a:lstStyle/>
            <a:p>
              <a:r>
                <a:rPr lang="en-US" sz="700" b="1" dirty="0">
                  <a:solidFill>
                    <a:schemeClr val="bg1">
                      <a:lumMod val="50000"/>
                    </a:schemeClr>
                  </a:solidFill>
                  <a:latin typeface="Bradley Hand ITC" pitchFamily="66" charset="0"/>
                  <a:ea typeface="Adobe Kaiti Std R" pitchFamily="18" charset="-128"/>
                  <a:cs typeface="Andalus" pitchFamily="2" charset="-78"/>
                </a:rPr>
                <a:t>4</a:t>
              </a:r>
            </a:p>
          </p:txBody>
        </p:sp>
        <p:pic>
          <p:nvPicPr>
            <p:cNvPr id="43" name="Billede 100">
              <a:extLst>
                <a:ext uri="{FF2B5EF4-FFF2-40B4-BE49-F238E27FC236}">
                  <a16:creationId xmlns:a16="http://schemas.microsoft.com/office/drawing/2014/main" id="{D57EA89C-41E0-4CDE-AF21-AEB7B60C243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466427">
              <a:off x="3324004" y="1005850"/>
              <a:ext cx="196201" cy="245251"/>
            </a:xfrm>
            <a:prstGeom prst="rect">
              <a:avLst/>
            </a:prstGeom>
          </p:spPr>
        </p:pic>
        <p:pic>
          <p:nvPicPr>
            <p:cNvPr id="44" name="Billede 100">
              <a:extLst>
                <a:ext uri="{FF2B5EF4-FFF2-40B4-BE49-F238E27FC236}">
                  <a16:creationId xmlns:a16="http://schemas.microsoft.com/office/drawing/2014/main" id="{835D04FA-4D3D-4889-9AAD-53AEB93ED95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466427">
              <a:off x="4037786" y="4530313"/>
              <a:ext cx="196201" cy="245251"/>
            </a:xfrm>
            <a:prstGeom prst="rect">
              <a:avLst/>
            </a:prstGeom>
          </p:spPr>
        </p:pic>
        <p:grpSp>
          <p:nvGrpSpPr>
            <p:cNvPr id="47" name="Gruppe 46">
              <a:extLst>
                <a:ext uri="{FF2B5EF4-FFF2-40B4-BE49-F238E27FC236}">
                  <a16:creationId xmlns:a16="http://schemas.microsoft.com/office/drawing/2014/main" id="{B89A0DEF-2E44-4144-8896-8C936679C9FF}"/>
                </a:ext>
              </a:extLst>
            </p:cNvPr>
            <p:cNvGrpSpPr/>
            <p:nvPr/>
          </p:nvGrpSpPr>
          <p:grpSpPr>
            <a:xfrm>
              <a:off x="4557763" y="914630"/>
              <a:ext cx="1794980" cy="2329603"/>
              <a:chOff x="815558" y="2161083"/>
              <a:chExt cx="1516051" cy="2329603"/>
            </a:xfrm>
          </p:grpSpPr>
          <p:pic>
            <p:nvPicPr>
              <p:cNvPr id="49" name="Billede 98">
                <a:extLst>
                  <a:ext uri="{FF2B5EF4-FFF2-40B4-BE49-F238E27FC236}">
                    <a16:creationId xmlns:a16="http://schemas.microsoft.com/office/drawing/2014/main" id="{980A8D53-0211-446D-9C94-A3D70A9E7423}"/>
                  </a:ext>
                </a:extLst>
              </p:cNvPr>
              <p:cNvPicPr>
                <a:picLocks noChangeAspect="1"/>
              </p:cNvPicPr>
              <p:nvPr/>
            </p:nvPicPr>
            <p:blipFill>
              <a:blip r:embed="rId10" cstate="print">
                <a:extLst>
                  <a:ext uri="{BEBA8EAE-BF5A-486C-A8C5-ECC9F3942E4B}">
                    <a14:imgProps xmlns:a14="http://schemas.microsoft.com/office/drawing/2010/main">
                      <a14:imgLayer r:embed="rId11">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815558" y="2161083"/>
                <a:ext cx="1461745" cy="2329603"/>
              </a:xfrm>
              <a:prstGeom prst="rect">
                <a:avLst/>
              </a:prstGeom>
              <a:effectLst>
                <a:outerShdw blurRad="139700" dist="88900" dir="2700000" algn="tl" rotWithShape="0">
                  <a:prstClr val="black">
                    <a:alpha val="29000"/>
                  </a:prstClr>
                </a:outerShdw>
              </a:effectLst>
            </p:spPr>
          </p:pic>
          <p:sp>
            <p:nvSpPr>
              <p:cNvPr id="50" name="Rektangel 49">
                <a:extLst>
                  <a:ext uri="{FF2B5EF4-FFF2-40B4-BE49-F238E27FC236}">
                    <a16:creationId xmlns:a16="http://schemas.microsoft.com/office/drawing/2014/main" id="{7A62E019-931B-4AEA-9DDC-D429FC7665B3}"/>
                  </a:ext>
                </a:extLst>
              </p:cNvPr>
              <p:cNvSpPr/>
              <p:nvPr/>
            </p:nvSpPr>
            <p:spPr>
              <a:xfrm>
                <a:off x="869864" y="2183776"/>
                <a:ext cx="1461745" cy="2185214"/>
              </a:xfrm>
              <a:prstGeom prst="rect">
                <a:avLst/>
              </a:prstGeom>
            </p:spPr>
            <p:txBody>
              <a:bodyPr wrap="square" lIns="0" tIns="0" rIns="0" bIns="0">
                <a:spAutoFit/>
              </a:bodyPr>
              <a:lstStyle/>
              <a:p>
                <a:endParaRPr lang="en-US" sz="600" b="1" dirty="0">
                  <a:solidFill>
                    <a:schemeClr val="tx1">
                      <a:lumMod val="75000"/>
                      <a:lumOff val="25000"/>
                    </a:schemeClr>
                  </a:solidFill>
                  <a:latin typeface="Bradley Hand ITC" pitchFamily="66" charset="0"/>
                </a:endParaRPr>
              </a:p>
              <a:p>
                <a:r>
                  <a:rPr lang="en-US" sz="600" b="1" dirty="0">
                    <a:solidFill>
                      <a:schemeClr val="tx1">
                        <a:lumMod val="75000"/>
                        <a:lumOff val="25000"/>
                      </a:schemeClr>
                    </a:solidFill>
                    <a:latin typeface="Bradley Hand ITC" pitchFamily="66" charset="0"/>
                  </a:rPr>
                  <a:t>__________________________________________________-</a:t>
                </a:r>
              </a:p>
              <a:p>
                <a:endParaRPr lang="en-US" sz="600" b="1" dirty="0">
                  <a:solidFill>
                    <a:schemeClr val="tx1">
                      <a:lumMod val="65000"/>
                      <a:lumOff val="35000"/>
                    </a:schemeClr>
                  </a:solidFill>
                  <a:latin typeface="Bradley Hand ITC" pitchFamily="66" charset="0"/>
                </a:endParaRPr>
              </a:p>
              <a:p>
                <a:r>
                  <a:rPr lang="en-US" sz="800" b="1" dirty="0">
                    <a:solidFill>
                      <a:schemeClr val="tx1">
                        <a:lumMod val="75000"/>
                        <a:lumOff val="25000"/>
                      </a:schemeClr>
                    </a:solidFill>
                    <a:latin typeface="Bradley Hand ITC" pitchFamily="66" charset="0"/>
                  </a:rPr>
                  <a:t>  Name</a:t>
                </a:r>
              </a:p>
              <a:p>
                <a:r>
                  <a:rPr lang="en-US" sz="1400" dirty="0">
                    <a:solidFill>
                      <a:schemeClr val="tx1">
                        <a:lumMod val="75000"/>
                        <a:lumOff val="25000"/>
                      </a:schemeClr>
                    </a:solidFill>
                    <a:latin typeface="Bradley Hand ITC" pitchFamily="66" charset="0"/>
                  </a:rPr>
                  <a:t> ___________________</a:t>
                </a:r>
              </a:p>
              <a:p>
                <a:endParaRPr lang="en-US" sz="800" dirty="0">
                  <a:solidFill>
                    <a:schemeClr val="tx1">
                      <a:lumMod val="75000"/>
                      <a:lumOff val="25000"/>
                    </a:schemeClr>
                  </a:solidFill>
                  <a:latin typeface="Bradley Hand ITC" pitchFamily="66" charset="0"/>
                </a:endParaRPr>
              </a:p>
              <a:p>
                <a:r>
                  <a:rPr lang="en-US" sz="800" b="1" dirty="0">
                    <a:solidFill>
                      <a:schemeClr val="tx1">
                        <a:lumMod val="75000"/>
                        <a:lumOff val="25000"/>
                      </a:schemeClr>
                    </a:solidFill>
                    <a:latin typeface="Bradley Hand ITC" pitchFamily="66" charset="0"/>
                  </a:rPr>
                  <a:t>  Description</a:t>
                </a:r>
              </a:p>
              <a:p>
                <a:r>
                  <a:rPr lang="en-US" sz="1400" dirty="0">
                    <a:solidFill>
                      <a:schemeClr val="tx1">
                        <a:lumMod val="75000"/>
                        <a:lumOff val="25000"/>
                      </a:schemeClr>
                    </a:solidFill>
                    <a:latin typeface="Bradley Hand ITC" pitchFamily="66" charset="0"/>
                  </a:rPr>
                  <a:t> ___________________</a:t>
                </a:r>
              </a:p>
              <a:p>
                <a:endParaRPr lang="en-US" sz="800" dirty="0">
                  <a:solidFill>
                    <a:schemeClr val="tx1">
                      <a:lumMod val="75000"/>
                      <a:lumOff val="25000"/>
                    </a:schemeClr>
                  </a:solidFill>
                  <a:latin typeface="Bradley Hand ITC" pitchFamily="66" charset="0"/>
                  <a:sym typeface="Wingdings 2" panose="05020102010507070707" pitchFamily="18" charset="2"/>
                </a:endParaRPr>
              </a:p>
              <a:p>
                <a:endParaRPr lang="en-US" sz="800" dirty="0">
                  <a:solidFill>
                    <a:schemeClr val="tx1">
                      <a:lumMod val="75000"/>
                      <a:lumOff val="25000"/>
                    </a:schemeClr>
                  </a:solidFill>
                  <a:latin typeface="Bradley Hand ITC" pitchFamily="66" charset="0"/>
                  <a:sym typeface="Wingdings 2" panose="05020102010507070707" pitchFamily="18" charset="2"/>
                </a:endParaRPr>
              </a:p>
              <a:p>
                <a:endParaRPr lang="en-US" sz="800" dirty="0">
                  <a:solidFill>
                    <a:schemeClr val="tx1">
                      <a:lumMod val="75000"/>
                      <a:lumOff val="25000"/>
                    </a:schemeClr>
                  </a:solidFill>
                  <a:latin typeface="Bradley Hand ITC" pitchFamily="66" charset="0"/>
                  <a:sym typeface="Wingdings 2" panose="05020102010507070707" pitchFamily="18" charset="2"/>
                </a:endParaRPr>
              </a:p>
              <a:p>
                <a:endParaRPr lang="en-US" sz="800" dirty="0">
                  <a:solidFill>
                    <a:schemeClr val="tx1">
                      <a:lumMod val="75000"/>
                      <a:lumOff val="25000"/>
                    </a:schemeClr>
                  </a:solidFill>
                  <a:latin typeface="Bradley Hand ITC" pitchFamily="66" charset="0"/>
                  <a:sym typeface="Wingdings 2" panose="05020102010507070707" pitchFamily="18" charset="2"/>
                </a:endParaRPr>
              </a:p>
              <a:p>
                <a:r>
                  <a:rPr lang="en-US" sz="800" dirty="0">
                    <a:solidFill>
                      <a:schemeClr val="tx1">
                        <a:lumMod val="75000"/>
                        <a:lumOff val="25000"/>
                      </a:schemeClr>
                    </a:solidFill>
                    <a:latin typeface="Bradley Hand ITC" pitchFamily="66" charset="0"/>
                    <a:sym typeface="Wingdings 2" panose="05020102010507070707" pitchFamily="18" charset="2"/>
                  </a:rPr>
                  <a:t>   </a:t>
                </a:r>
                <a:r>
                  <a:rPr lang="en-US" sz="800" b="1" dirty="0">
                    <a:solidFill>
                      <a:schemeClr val="tx1">
                        <a:lumMod val="75000"/>
                        <a:lumOff val="25000"/>
                      </a:schemeClr>
                    </a:solidFill>
                    <a:latin typeface="Bradley Hand ITC" pitchFamily="66" charset="0"/>
                    <a:sym typeface="Wingdings 2" panose="05020102010507070707" pitchFamily="18" charset="2"/>
                  </a:rPr>
                  <a:t>Is group</a:t>
                </a:r>
              </a:p>
              <a:p>
                <a:r>
                  <a:rPr lang="en-US" sz="800" dirty="0">
                    <a:solidFill>
                      <a:schemeClr val="tx1">
                        <a:lumMod val="75000"/>
                        <a:lumOff val="25000"/>
                      </a:schemeClr>
                    </a:solidFill>
                    <a:latin typeface="Bradley Hand ITC" pitchFamily="66" charset="0"/>
                    <a:sym typeface="Wingdings 2" panose="05020102010507070707" pitchFamily="18" charset="2"/>
                  </a:rPr>
                  <a:t>   </a:t>
                </a:r>
                <a:r>
                  <a:rPr lang="en-US" sz="800" b="1" dirty="0">
                    <a:solidFill>
                      <a:schemeClr val="tx1">
                        <a:lumMod val="75000"/>
                        <a:lumOff val="25000"/>
                      </a:schemeClr>
                    </a:solidFill>
                    <a:latin typeface="Bradley Hand ITC" pitchFamily="66" charset="0"/>
                    <a:sym typeface="Wingdings 2" panose="05020102010507070707" pitchFamily="18" charset="2"/>
                  </a:rPr>
                  <a:t>Order child aspect manually</a:t>
                </a:r>
              </a:p>
              <a:p>
                <a:r>
                  <a:rPr lang="en-US" sz="800" dirty="0">
                    <a:solidFill>
                      <a:schemeClr val="tx1">
                        <a:lumMod val="75000"/>
                        <a:lumOff val="25000"/>
                      </a:schemeClr>
                    </a:solidFill>
                    <a:latin typeface="Bradley Hand ITC" pitchFamily="66" charset="0"/>
                    <a:sym typeface="Wingdings 2" panose="05020102010507070707" pitchFamily="18" charset="2"/>
                  </a:rPr>
                  <a:t>   </a:t>
                </a:r>
                <a:r>
                  <a:rPr lang="en-US" sz="800" b="1" dirty="0">
                    <a:solidFill>
                      <a:schemeClr val="tx1">
                        <a:lumMod val="75000"/>
                        <a:lumOff val="25000"/>
                      </a:schemeClr>
                    </a:solidFill>
                    <a:latin typeface="Bradley Hand ITC" pitchFamily="66" charset="0"/>
                    <a:sym typeface="Wingdings 2" panose="05020102010507070707" pitchFamily="18" charset="2"/>
                  </a:rPr>
                  <a:t>Search automatically</a:t>
                </a:r>
                <a:endParaRPr lang="en-US" sz="1400" b="1" dirty="0">
                  <a:solidFill>
                    <a:schemeClr val="tx1">
                      <a:lumMod val="75000"/>
                      <a:lumOff val="25000"/>
                    </a:schemeClr>
                  </a:solidFill>
                  <a:latin typeface="Bradley Hand ITC" pitchFamily="66" charset="0"/>
                </a:endParaRPr>
              </a:p>
              <a:p>
                <a:endParaRPr lang="en-US" sz="800" b="1" u="sng" dirty="0">
                  <a:solidFill>
                    <a:schemeClr val="tx1">
                      <a:lumMod val="75000"/>
                      <a:lumOff val="25000"/>
                    </a:schemeClr>
                  </a:solidFill>
                  <a:latin typeface="Bradley Hand ITC" pitchFamily="66" charset="0"/>
                  <a:sym typeface="Wingdings 2" panose="05020102010507070707" pitchFamily="18" charset="2"/>
                </a:endParaRPr>
              </a:p>
              <a:p>
                <a:r>
                  <a:rPr lang="en-US" sz="700" b="1" u="sng" dirty="0">
                    <a:solidFill>
                      <a:schemeClr val="accent5"/>
                    </a:solidFill>
                    <a:latin typeface="Comic Sans MS" panose="030F0702030302020204" pitchFamily="66" charset="0"/>
                    <a:ea typeface="BatangChe" panose="02030609000101010101" pitchFamily="49" charset="-127"/>
                    <a:sym typeface="Wingdings 2" panose="05020102010507070707" pitchFamily="18" charset="2"/>
                  </a:rPr>
                  <a:t> Add child</a:t>
                </a:r>
                <a:r>
                  <a:rPr lang="en-US" sz="700" b="1" dirty="0">
                    <a:solidFill>
                      <a:schemeClr val="accent5"/>
                    </a:solidFill>
                    <a:latin typeface="Comic Sans MS" panose="030F0702030302020204" pitchFamily="66" charset="0"/>
                    <a:ea typeface="BatangChe" panose="02030609000101010101" pitchFamily="49" charset="-127"/>
                    <a:sym typeface="Wingdings 2" panose="05020102010507070707" pitchFamily="18" charset="2"/>
                  </a:rPr>
                  <a:t>   </a:t>
                </a:r>
                <a:r>
                  <a:rPr lang="en-US" sz="700" b="1" u="sng" dirty="0">
                    <a:solidFill>
                      <a:schemeClr val="accent5"/>
                    </a:solidFill>
                    <a:latin typeface="Comic Sans MS" panose="030F0702030302020204" pitchFamily="66" charset="0"/>
                    <a:ea typeface="BatangChe" panose="02030609000101010101" pitchFamily="49" charset="-127"/>
                    <a:sym typeface="Wingdings 2" panose="05020102010507070707" pitchFamily="18" charset="2"/>
                  </a:rPr>
                  <a:t>Group</a:t>
                </a:r>
                <a:r>
                  <a:rPr lang="en-US" sz="700" b="1" dirty="0">
                    <a:solidFill>
                      <a:schemeClr val="accent5"/>
                    </a:solidFill>
                    <a:latin typeface="Comic Sans MS" panose="030F0702030302020204" pitchFamily="66" charset="0"/>
                    <a:ea typeface="BatangChe" panose="02030609000101010101" pitchFamily="49" charset="-127"/>
                    <a:sym typeface="Wingdings 2" panose="05020102010507070707" pitchFamily="18" charset="2"/>
                  </a:rPr>
                  <a:t>  </a:t>
                </a:r>
                <a:r>
                  <a:rPr lang="en-US" sz="700" b="1" u="sng" dirty="0">
                    <a:solidFill>
                      <a:schemeClr val="accent5"/>
                    </a:solidFill>
                    <a:latin typeface="Comic Sans MS" panose="030F0702030302020204" pitchFamily="66" charset="0"/>
                    <a:ea typeface="BatangChe" panose="02030609000101010101" pitchFamily="49" charset="-127"/>
                    <a:sym typeface="Wingdings 2" panose="05020102010507070707" pitchFamily="18" charset="2"/>
                  </a:rPr>
                  <a:t>Property</a:t>
                </a:r>
                <a:r>
                  <a:rPr lang="en-US" sz="700" b="1" dirty="0">
                    <a:solidFill>
                      <a:schemeClr val="accent5"/>
                    </a:solidFill>
                    <a:latin typeface="Comic Sans MS" panose="030F0702030302020204" pitchFamily="66" charset="0"/>
                    <a:ea typeface="BatangChe" panose="02030609000101010101" pitchFamily="49" charset="-127"/>
                    <a:sym typeface="Wingdings 2" panose="05020102010507070707" pitchFamily="18" charset="2"/>
                  </a:rPr>
                  <a:t>  </a:t>
                </a:r>
                <a:r>
                  <a:rPr lang="en-US" sz="700" b="1" u="sng" dirty="0">
                    <a:solidFill>
                      <a:schemeClr val="accent5"/>
                    </a:solidFill>
                    <a:latin typeface="Comic Sans MS" panose="030F0702030302020204" pitchFamily="66" charset="0"/>
                    <a:ea typeface="BatangChe" panose="02030609000101010101" pitchFamily="49" charset="-127"/>
                    <a:sym typeface="Wingdings 2" panose="05020102010507070707" pitchFamily="18" charset="2"/>
                  </a:rPr>
                  <a:t>Phase</a:t>
                </a:r>
                <a:endParaRPr lang="en-US" sz="700" dirty="0">
                  <a:solidFill>
                    <a:schemeClr val="tx1">
                      <a:lumMod val="75000"/>
                      <a:lumOff val="25000"/>
                    </a:schemeClr>
                  </a:solidFill>
                  <a:latin typeface="Comic Sans MS" panose="030F0702030302020204" pitchFamily="66" charset="0"/>
                  <a:ea typeface="BatangChe" panose="02030609000101010101" pitchFamily="49" charset="-127"/>
                </a:endParaRPr>
              </a:p>
            </p:txBody>
          </p:sp>
          <p:sp>
            <p:nvSpPr>
              <p:cNvPr id="51" name="Rektangel 50">
                <a:extLst>
                  <a:ext uri="{FF2B5EF4-FFF2-40B4-BE49-F238E27FC236}">
                    <a16:creationId xmlns:a16="http://schemas.microsoft.com/office/drawing/2014/main" id="{473F0268-211F-40AC-B088-FF3D14F10955}"/>
                  </a:ext>
                </a:extLst>
              </p:cNvPr>
              <p:cNvSpPr/>
              <p:nvPr/>
            </p:nvSpPr>
            <p:spPr>
              <a:xfrm>
                <a:off x="839964" y="2555510"/>
                <a:ext cx="1371778" cy="677108"/>
              </a:xfrm>
              <a:prstGeom prst="rect">
                <a:avLst/>
              </a:prstGeom>
            </p:spPr>
            <p:txBody>
              <a:bodyPr wrap="none">
                <a:spAutoFit/>
              </a:bodyPr>
              <a:lstStyle/>
              <a:p>
                <a:r>
                  <a:rPr lang="en-US" sz="800" dirty="0">
                    <a:solidFill>
                      <a:schemeClr val="accent1">
                        <a:lumMod val="75000"/>
                      </a:schemeClr>
                    </a:solidFill>
                    <a:latin typeface="Bradley Hand ITC" pitchFamily="66" charset="0"/>
                  </a:rPr>
                  <a:t>Characters</a:t>
                </a:r>
              </a:p>
              <a:p>
                <a:endParaRPr lang="en-US" sz="500" dirty="0">
                  <a:solidFill>
                    <a:schemeClr val="accent1">
                      <a:lumMod val="75000"/>
                    </a:schemeClr>
                  </a:solidFill>
                  <a:latin typeface="Bradley Hand ITC" pitchFamily="66" charset="0"/>
                </a:endParaRPr>
              </a:p>
              <a:p>
                <a:endParaRPr lang="en-US" sz="800" dirty="0">
                  <a:solidFill>
                    <a:schemeClr val="accent1">
                      <a:lumMod val="75000"/>
                    </a:schemeClr>
                  </a:solidFill>
                  <a:latin typeface="Bradley Hand ITC" pitchFamily="66" charset="0"/>
                </a:endParaRPr>
              </a:p>
              <a:p>
                <a:endParaRPr lang="en-US" sz="800" dirty="0">
                  <a:solidFill>
                    <a:schemeClr val="accent1">
                      <a:lumMod val="75000"/>
                    </a:schemeClr>
                  </a:solidFill>
                  <a:latin typeface="Bradley Hand ITC" pitchFamily="66" charset="0"/>
                </a:endParaRPr>
              </a:p>
              <a:p>
                <a:r>
                  <a:rPr lang="en-US" sz="800" dirty="0">
                    <a:solidFill>
                      <a:schemeClr val="accent1">
                        <a:lumMod val="75000"/>
                      </a:schemeClr>
                    </a:solidFill>
                    <a:latin typeface="Bradley Hand ITC" pitchFamily="66" charset="0"/>
                  </a:rPr>
                  <a:t>People participating in the story…</a:t>
                </a:r>
                <a:endParaRPr lang="da-DK" sz="800" dirty="0">
                  <a:solidFill>
                    <a:schemeClr val="accent1">
                      <a:lumMod val="75000"/>
                    </a:schemeClr>
                  </a:solidFill>
                </a:endParaRPr>
              </a:p>
            </p:txBody>
          </p:sp>
        </p:grpSp>
        <p:grpSp>
          <p:nvGrpSpPr>
            <p:cNvPr id="3" name="Gruppe 2">
              <a:extLst>
                <a:ext uri="{FF2B5EF4-FFF2-40B4-BE49-F238E27FC236}">
                  <a16:creationId xmlns:a16="http://schemas.microsoft.com/office/drawing/2014/main" id="{B86AA6C2-B546-417A-B6EA-525EDE109BE8}"/>
                </a:ext>
              </a:extLst>
            </p:cNvPr>
            <p:cNvGrpSpPr/>
            <p:nvPr/>
          </p:nvGrpSpPr>
          <p:grpSpPr>
            <a:xfrm>
              <a:off x="5842163" y="906530"/>
              <a:ext cx="419049" cy="215662"/>
              <a:chOff x="2183633" y="2520394"/>
              <a:chExt cx="419049" cy="215662"/>
            </a:xfrm>
          </p:grpSpPr>
          <p:grpSp>
            <p:nvGrpSpPr>
              <p:cNvPr id="52" name="Gruppe 51">
                <a:extLst>
                  <a:ext uri="{FF2B5EF4-FFF2-40B4-BE49-F238E27FC236}">
                    <a16:creationId xmlns:a16="http://schemas.microsoft.com/office/drawing/2014/main" id="{E94CE8FF-E706-4AAA-9575-C28EBB04E2B6}"/>
                  </a:ext>
                </a:extLst>
              </p:cNvPr>
              <p:cNvGrpSpPr/>
              <p:nvPr/>
            </p:nvGrpSpPr>
            <p:grpSpPr>
              <a:xfrm>
                <a:off x="2183633" y="2520395"/>
                <a:ext cx="209524" cy="215661"/>
                <a:chOff x="2746040" y="7896036"/>
                <a:chExt cx="283465" cy="252244"/>
              </a:xfrm>
            </p:grpSpPr>
            <p:pic>
              <p:nvPicPr>
                <p:cNvPr id="62" name="Billede 125">
                  <a:extLst>
                    <a:ext uri="{FF2B5EF4-FFF2-40B4-BE49-F238E27FC236}">
                      <a16:creationId xmlns:a16="http://schemas.microsoft.com/office/drawing/2014/main" id="{99B31214-A332-4586-B94B-6B1158BE2972}"/>
                    </a:ext>
                  </a:extLst>
                </p:cNvPr>
                <p:cNvPicPr>
                  <a:picLocks noChangeAspect="1"/>
                </p:cNvPicPr>
                <p:nvPr/>
              </p:nvPicPr>
              <p:blipFill>
                <a:blip r:embed="rId12" cstate="print">
                  <a:duotone>
                    <a:schemeClr val="bg2">
                      <a:shade val="45000"/>
                      <a:satMod val="135000"/>
                    </a:schemeClr>
                    <a:prstClr val="white"/>
                  </a:duotone>
                  <a:extLst>
                    <a:ext uri="{BEBA8EAE-BF5A-486C-A8C5-ECC9F3942E4B}">
                      <a14:imgProps xmlns:a14="http://schemas.microsoft.com/office/drawing/2010/main">
                        <a14:imgLayer r:embed="rId13">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2761651" y="7880425"/>
                  <a:ext cx="252244" cy="283465"/>
                </a:xfrm>
                <a:prstGeom prst="rect">
                  <a:avLst/>
                </a:prstGeom>
              </p:spPr>
            </p:pic>
            <p:sp>
              <p:nvSpPr>
                <p:cNvPr id="63" name="Tekstboks 126">
                  <a:extLst>
                    <a:ext uri="{FF2B5EF4-FFF2-40B4-BE49-F238E27FC236}">
                      <a16:creationId xmlns:a16="http://schemas.microsoft.com/office/drawing/2014/main" id="{652FFB9F-2FF9-4431-A4C2-9F6C0538C890}"/>
                    </a:ext>
                  </a:extLst>
                </p:cNvPr>
                <p:cNvSpPr txBox="1"/>
                <p:nvPr/>
              </p:nvSpPr>
              <p:spPr>
                <a:xfrm>
                  <a:off x="2837033" y="7937246"/>
                  <a:ext cx="114750" cy="161993"/>
                </a:xfrm>
                <a:prstGeom prst="rect">
                  <a:avLst/>
                </a:prstGeom>
                <a:noFill/>
              </p:spPr>
              <p:txBody>
                <a:bodyPr wrap="square" lIns="0" tIns="0" rIns="0" bIns="0" rtlCol="0">
                  <a:spAutoFit/>
                </a:bodyPr>
                <a:lstStyle/>
                <a:p>
                  <a:r>
                    <a:rPr lang="en-US" sz="900" b="1" dirty="0">
                      <a:solidFill>
                        <a:schemeClr val="bg1">
                          <a:lumMod val="50000"/>
                        </a:schemeClr>
                      </a:solidFill>
                      <a:latin typeface="Bradley Hand ITC" pitchFamily="66" charset="0"/>
                      <a:ea typeface="Adobe Kaiti Std R" pitchFamily="18" charset="-128"/>
                      <a:cs typeface="Andalus" pitchFamily="2" charset="-78"/>
                    </a:rPr>
                    <a:t>E</a:t>
                  </a:r>
                </a:p>
              </p:txBody>
            </p:sp>
          </p:grpSp>
          <p:grpSp>
            <p:nvGrpSpPr>
              <p:cNvPr id="64" name="Gruppe 63">
                <a:extLst>
                  <a:ext uri="{FF2B5EF4-FFF2-40B4-BE49-F238E27FC236}">
                    <a16:creationId xmlns:a16="http://schemas.microsoft.com/office/drawing/2014/main" id="{2FED5A7E-B598-48AE-A090-0A23D582C38F}"/>
                  </a:ext>
                </a:extLst>
              </p:cNvPr>
              <p:cNvGrpSpPr/>
              <p:nvPr/>
            </p:nvGrpSpPr>
            <p:grpSpPr>
              <a:xfrm>
                <a:off x="2393158" y="2520394"/>
                <a:ext cx="209524" cy="215661"/>
                <a:chOff x="2746040" y="7896036"/>
                <a:chExt cx="283465" cy="252244"/>
              </a:xfrm>
            </p:grpSpPr>
            <p:pic>
              <p:nvPicPr>
                <p:cNvPr id="67" name="Billede 125">
                  <a:extLst>
                    <a:ext uri="{FF2B5EF4-FFF2-40B4-BE49-F238E27FC236}">
                      <a16:creationId xmlns:a16="http://schemas.microsoft.com/office/drawing/2014/main" id="{15108AB6-7E12-4F04-82D4-84F393F60DF1}"/>
                    </a:ext>
                  </a:extLst>
                </p:cNvPr>
                <p:cNvPicPr>
                  <a:picLocks noChangeAspect="1"/>
                </p:cNvPicPr>
                <p:nvPr/>
              </p:nvPicPr>
              <p:blipFill>
                <a:blip r:embed="rId12" cstate="print">
                  <a:duotone>
                    <a:schemeClr val="bg2">
                      <a:shade val="45000"/>
                      <a:satMod val="135000"/>
                    </a:schemeClr>
                    <a:prstClr val="white"/>
                  </a:duotone>
                  <a:extLst>
                    <a:ext uri="{BEBA8EAE-BF5A-486C-A8C5-ECC9F3942E4B}">
                      <a14:imgProps xmlns:a14="http://schemas.microsoft.com/office/drawing/2010/main">
                        <a14:imgLayer r:embed="rId13">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2761651" y="7880425"/>
                  <a:ext cx="252244" cy="283465"/>
                </a:xfrm>
                <a:prstGeom prst="rect">
                  <a:avLst/>
                </a:prstGeom>
              </p:spPr>
            </p:pic>
            <p:sp>
              <p:nvSpPr>
                <p:cNvPr id="68" name="Tekstboks 126">
                  <a:extLst>
                    <a:ext uri="{FF2B5EF4-FFF2-40B4-BE49-F238E27FC236}">
                      <a16:creationId xmlns:a16="http://schemas.microsoft.com/office/drawing/2014/main" id="{4057EBF2-4F1B-48D2-9B3A-F5719F006577}"/>
                    </a:ext>
                  </a:extLst>
                </p:cNvPr>
                <p:cNvSpPr txBox="1"/>
                <p:nvPr/>
              </p:nvSpPr>
              <p:spPr>
                <a:xfrm>
                  <a:off x="2837033" y="7937246"/>
                  <a:ext cx="114750" cy="161993"/>
                </a:xfrm>
                <a:prstGeom prst="rect">
                  <a:avLst/>
                </a:prstGeom>
                <a:noFill/>
              </p:spPr>
              <p:txBody>
                <a:bodyPr wrap="square" lIns="0" tIns="0" rIns="0" bIns="0" rtlCol="0">
                  <a:spAutoFit/>
                </a:bodyPr>
                <a:lstStyle/>
                <a:p>
                  <a:r>
                    <a:rPr lang="en-US" sz="900" b="1" dirty="0">
                      <a:solidFill>
                        <a:schemeClr val="bg1">
                          <a:lumMod val="50000"/>
                        </a:schemeClr>
                      </a:solidFill>
                      <a:latin typeface="Bradley Hand ITC" pitchFamily="66" charset="0"/>
                      <a:ea typeface="Adobe Kaiti Std R" pitchFamily="18" charset="-128"/>
                      <a:cs typeface="Andalus" pitchFamily="2" charset="-78"/>
                    </a:rPr>
                    <a:t>D</a:t>
                  </a:r>
                </a:p>
              </p:txBody>
            </p:sp>
          </p:grpSp>
        </p:grpSp>
        <p:sp>
          <p:nvSpPr>
            <p:cNvPr id="4" name="Rektangel 3">
              <a:extLst>
                <a:ext uri="{FF2B5EF4-FFF2-40B4-BE49-F238E27FC236}">
                  <a16:creationId xmlns:a16="http://schemas.microsoft.com/office/drawing/2014/main" id="{68A6DFDE-DE8D-4A7F-B81F-FCEC743D6BB2}"/>
                </a:ext>
              </a:extLst>
            </p:cNvPr>
            <p:cNvSpPr/>
            <p:nvPr/>
          </p:nvSpPr>
          <p:spPr>
            <a:xfrm>
              <a:off x="4541556" y="918314"/>
              <a:ext cx="638316" cy="215444"/>
            </a:xfrm>
            <a:prstGeom prst="rect">
              <a:avLst/>
            </a:prstGeom>
          </p:spPr>
          <p:txBody>
            <a:bodyPr wrap="none">
              <a:spAutoFit/>
            </a:bodyPr>
            <a:lstStyle/>
            <a:p>
              <a:r>
                <a:rPr lang="en-US" sz="800" dirty="0">
                  <a:latin typeface="Bradley Hand ITC" pitchFamily="66" charset="0"/>
                </a:rPr>
                <a:t>Characters</a:t>
              </a:r>
            </a:p>
          </p:txBody>
        </p:sp>
        <p:grpSp>
          <p:nvGrpSpPr>
            <p:cNvPr id="5" name="Gruppe 4">
              <a:extLst>
                <a:ext uri="{FF2B5EF4-FFF2-40B4-BE49-F238E27FC236}">
                  <a16:creationId xmlns:a16="http://schemas.microsoft.com/office/drawing/2014/main" id="{9902C5A0-528D-4B6A-8564-B803CD4630D6}"/>
                </a:ext>
              </a:extLst>
            </p:cNvPr>
            <p:cNvGrpSpPr/>
            <p:nvPr/>
          </p:nvGrpSpPr>
          <p:grpSpPr>
            <a:xfrm>
              <a:off x="4561127" y="3362254"/>
              <a:ext cx="1730683" cy="257991"/>
              <a:chOff x="5870389" y="2767348"/>
              <a:chExt cx="1730683" cy="257991"/>
            </a:xfrm>
          </p:grpSpPr>
          <p:pic>
            <p:nvPicPr>
              <p:cNvPr id="70" name="Billede 98">
                <a:extLst>
                  <a:ext uri="{FF2B5EF4-FFF2-40B4-BE49-F238E27FC236}">
                    <a16:creationId xmlns:a16="http://schemas.microsoft.com/office/drawing/2014/main" id="{DE58543C-C41E-4F24-BE85-EF5F53E97DC9}"/>
                  </a:ext>
                </a:extLst>
              </p:cNvPr>
              <p:cNvPicPr>
                <a:picLocks noChangeAspect="1"/>
              </p:cNvPicPr>
              <p:nvPr/>
            </p:nvPicPr>
            <p:blipFill>
              <a:blip r:embed="rId10" cstate="print">
                <a:extLst>
                  <a:ext uri="{BEBA8EAE-BF5A-486C-A8C5-ECC9F3942E4B}">
                    <a14:imgProps xmlns:a14="http://schemas.microsoft.com/office/drawing/2010/main">
                      <a14:imgLayer r:embed="rId11">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5870389" y="2767348"/>
                <a:ext cx="1730683" cy="257991"/>
              </a:xfrm>
              <a:prstGeom prst="rect">
                <a:avLst/>
              </a:prstGeom>
              <a:effectLst>
                <a:outerShdw blurRad="139700" dist="88900" dir="2700000" algn="tl" rotWithShape="0">
                  <a:prstClr val="black">
                    <a:alpha val="29000"/>
                  </a:prstClr>
                </a:outerShdw>
              </a:effectLst>
            </p:spPr>
          </p:pic>
          <p:sp>
            <p:nvSpPr>
              <p:cNvPr id="73" name="Rektangel 72">
                <a:extLst>
                  <a:ext uri="{FF2B5EF4-FFF2-40B4-BE49-F238E27FC236}">
                    <a16:creationId xmlns:a16="http://schemas.microsoft.com/office/drawing/2014/main" id="{9B9B676F-98D8-4E5F-8D60-D46F4B64A3E3}"/>
                  </a:ext>
                </a:extLst>
              </p:cNvPr>
              <p:cNvSpPr/>
              <p:nvPr/>
            </p:nvSpPr>
            <p:spPr>
              <a:xfrm>
                <a:off x="5919317" y="2846840"/>
                <a:ext cx="1593385" cy="123111"/>
              </a:xfrm>
              <a:prstGeom prst="rect">
                <a:avLst/>
              </a:prstGeom>
            </p:spPr>
            <p:txBody>
              <a:bodyPr wrap="none" lIns="0" tIns="0" rIns="0" bIns="0">
                <a:spAutoFit/>
              </a:bodyPr>
              <a:lstStyle/>
              <a:p>
                <a:r>
                  <a:rPr lang="en-US" sz="800" dirty="0">
                    <a:latin typeface="Bradley Hand ITC" pitchFamily="66" charset="0"/>
                  </a:rPr>
                  <a:t>=  Phillip                                            :</a:t>
                </a:r>
              </a:p>
            </p:txBody>
          </p:sp>
        </p:grpSp>
        <p:grpSp>
          <p:nvGrpSpPr>
            <p:cNvPr id="74" name="Gruppe 73">
              <a:extLst>
                <a:ext uri="{FF2B5EF4-FFF2-40B4-BE49-F238E27FC236}">
                  <a16:creationId xmlns:a16="http://schemas.microsoft.com/office/drawing/2014/main" id="{16AD34A6-0D45-42D4-99D3-561659FDB60D}"/>
                </a:ext>
              </a:extLst>
            </p:cNvPr>
            <p:cNvGrpSpPr/>
            <p:nvPr/>
          </p:nvGrpSpPr>
          <p:grpSpPr>
            <a:xfrm>
              <a:off x="4565454" y="3620275"/>
              <a:ext cx="1730683" cy="257991"/>
              <a:chOff x="5870389" y="2767348"/>
              <a:chExt cx="1730683" cy="257991"/>
            </a:xfrm>
          </p:grpSpPr>
          <p:pic>
            <p:nvPicPr>
              <p:cNvPr id="75" name="Billede 98">
                <a:extLst>
                  <a:ext uri="{FF2B5EF4-FFF2-40B4-BE49-F238E27FC236}">
                    <a16:creationId xmlns:a16="http://schemas.microsoft.com/office/drawing/2014/main" id="{FC28A2B9-F313-49DB-AFE2-C6BFE1FEF241}"/>
                  </a:ext>
                </a:extLst>
              </p:cNvPr>
              <p:cNvPicPr>
                <a:picLocks noChangeAspect="1"/>
              </p:cNvPicPr>
              <p:nvPr/>
            </p:nvPicPr>
            <p:blipFill>
              <a:blip r:embed="rId10" cstate="print">
                <a:extLst>
                  <a:ext uri="{BEBA8EAE-BF5A-486C-A8C5-ECC9F3942E4B}">
                    <a14:imgProps xmlns:a14="http://schemas.microsoft.com/office/drawing/2010/main">
                      <a14:imgLayer r:embed="rId11">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5870389" y="2767348"/>
                <a:ext cx="1730683" cy="257991"/>
              </a:xfrm>
              <a:prstGeom prst="rect">
                <a:avLst/>
              </a:prstGeom>
              <a:effectLst>
                <a:outerShdw blurRad="139700" dist="88900" dir="2700000" algn="tl" rotWithShape="0">
                  <a:prstClr val="black">
                    <a:alpha val="29000"/>
                  </a:prstClr>
                </a:outerShdw>
              </a:effectLst>
            </p:spPr>
          </p:pic>
          <p:sp>
            <p:nvSpPr>
              <p:cNvPr id="76" name="Rektangel 75">
                <a:extLst>
                  <a:ext uri="{FF2B5EF4-FFF2-40B4-BE49-F238E27FC236}">
                    <a16:creationId xmlns:a16="http://schemas.microsoft.com/office/drawing/2014/main" id="{9C6E3A9E-66CF-4786-A3E0-BE1F4301D254}"/>
                  </a:ext>
                </a:extLst>
              </p:cNvPr>
              <p:cNvSpPr/>
              <p:nvPr/>
            </p:nvSpPr>
            <p:spPr>
              <a:xfrm>
                <a:off x="5919317" y="2846840"/>
                <a:ext cx="1564531" cy="123111"/>
              </a:xfrm>
              <a:prstGeom prst="rect">
                <a:avLst/>
              </a:prstGeom>
            </p:spPr>
            <p:txBody>
              <a:bodyPr wrap="none" lIns="0" tIns="0" rIns="0" bIns="0">
                <a:spAutoFit/>
              </a:bodyPr>
              <a:lstStyle/>
              <a:p>
                <a:r>
                  <a:rPr lang="en-US" sz="800" dirty="0">
                    <a:latin typeface="Bradley Hand ITC" pitchFamily="66" charset="0"/>
                  </a:rPr>
                  <a:t>=  Jacque                                            :</a:t>
                </a:r>
              </a:p>
            </p:txBody>
          </p:sp>
        </p:grpSp>
        <p:grpSp>
          <p:nvGrpSpPr>
            <p:cNvPr id="77" name="Gruppe 76">
              <a:extLst>
                <a:ext uri="{FF2B5EF4-FFF2-40B4-BE49-F238E27FC236}">
                  <a16:creationId xmlns:a16="http://schemas.microsoft.com/office/drawing/2014/main" id="{DBD90ADA-0DB4-421D-A9D6-B7531F0A8F22}"/>
                </a:ext>
              </a:extLst>
            </p:cNvPr>
            <p:cNvGrpSpPr/>
            <p:nvPr/>
          </p:nvGrpSpPr>
          <p:grpSpPr>
            <a:xfrm>
              <a:off x="4564137" y="3877187"/>
              <a:ext cx="1730683" cy="257991"/>
              <a:chOff x="5870389" y="2767348"/>
              <a:chExt cx="1730683" cy="257991"/>
            </a:xfrm>
          </p:grpSpPr>
          <p:pic>
            <p:nvPicPr>
              <p:cNvPr id="78" name="Billede 98">
                <a:extLst>
                  <a:ext uri="{FF2B5EF4-FFF2-40B4-BE49-F238E27FC236}">
                    <a16:creationId xmlns:a16="http://schemas.microsoft.com/office/drawing/2014/main" id="{B9A9E342-60B5-4169-ADCA-D3845B5A3402}"/>
                  </a:ext>
                </a:extLst>
              </p:cNvPr>
              <p:cNvPicPr>
                <a:picLocks noChangeAspect="1"/>
              </p:cNvPicPr>
              <p:nvPr/>
            </p:nvPicPr>
            <p:blipFill>
              <a:blip r:embed="rId10" cstate="print">
                <a:extLst>
                  <a:ext uri="{BEBA8EAE-BF5A-486C-A8C5-ECC9F3942E4B}">
                    <a14:imgProps xmlns:a14="http://schemas.microsoft.com/office/drawing/2010/main">
                      <a14:imgLayer r:embed="rId11">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5870389" y="2767348"/>
                <a:ext cx="1730683" cy="257991"/>
              </a:xfrm>
              <a:prstGeom prst="rect">
                <a:avLst/>
              </a:prstGeom>
              <a:effectLst>
                <a:outerShdw blurRad="139700" dist="88900" dir="2700000" algn="tl" rotWithShape="0">
                  <a:prstClr val="black">
                    <a:alpha val="29000"/>
                  </a:prstClr>
                </a:outerShdw>
              </a:effectLst>
            </p:spPr>
          </p:pic>
          <p:sp>
            <p:nvSpPr>
              <p:cNvPr id="79" name="Rektangel 78">
                <a:extLst>
                  <a:ext uri="{FF2B5EF4-FFF2-40B4-BE49-F238E27FC236}">
                    <a16:creationId xmlns:a16="http://schemas.microsoft.com/office/drawing/2014/main" id="{1A21C19C-5148-4154-9820-045674EF6CDA}"/>
                  </a:ext>
                </a:extLst>
              </p:cNvPr>
              <p:cNvSpPr/>
              <p:nvPr/>
            </p:nvSpPr>
            <p:spPr>
              <a:xfrm>
                <a:off x="5919317" y="2846840"/>
                <a:ext cx="1554913" cy="123111"/>
              </a:xfrm>
              <a:prstGeom prst="rect">
                <a:avLst/>
              </a:prstGeom>
            </p:spPr>
            <p:txBody>
              <a:bodyPr wrap="none" lIns="0" tIns="0" rIns="0" bIns="0">
                <a:spAutoFit/>
              </a:bodyPr>
              <a:lstStyle/>
              <a:p>
                <a:r>
                  <a:rPr lang="en-US" sz="800" dirty="0">
                    <a:latin typeface="Bradley Hand ITC" pitchFamily="66" charset="0"/>
                  </a:rPr>
                  <a:t>=  René                                              :</a:t>
                </a:r>
              </a:p>
            </p:txBody>
          </p:sp>
        </p:grpSp>
        <p:grpSp>
          <p:nvGrpSpPr>
            <p:cNvPr id="80" name="Gruppe 79">
              <a:extLst>
                <a:ext uri="{FF2B5EF4-FFF2-40B4-BE49-F238E27FC236}">
                  <a16:creationId xmlns:a16="http://schemas.microsoft.com/office/drawing/2014/main" id="{FCB9C0F4-94AF-4B76-8870-A114858CE389}"/>
                </a:ext>
              </a:extLst>
            </p:cNvPr>
            <p:cNvGrpSpPr/>
            <p:nvPr/>
          </p:nvGrpSpPr>
          <p:grpSpPr>
            <a:xfrm>
              <a:off x="4564137" y="4130255"/>
              <a:ext cx="1730683" cy="257991"/>
              <a:chOff x="5870389" y="2767348"/>
              <a:chExt cx="1730683" cy="257991"/>
            </a:xfrm>
          </p:grpSpPr>
          <p:pic>
            <p:nvPicPr>
              <p:cNvPr id="81" name="Billede 98">
                <a:extLst>
                  <a:ext uri="{FF2B5EF4-FFF2-40B4-BE49-F238E27FC236}">
                    <a16:creationId xmlns:a16="http://schemas.microsoft.com/office/drawing/2014/main" id="{0CFFC110-BE63-4E1E-82E1-8E336A8DA0F0}"/>
                  </a:ext>
                </a:extLst>
              </p:cNvPr>
              <p:cNvPicPr>
                <a:picLocks noChangeAspect="1"/>
              </p:cNvPicPr>
              <p:nvPr/>
            </p:nvPicPr>
            <p:blipFill>
              <a:blip r:embed="rId10" cstate="print">
                <a:extLst>
                  <a:ext uri="{BEBA8EAE-BF5A-486C-A8C5-ECC9F3942E4B}">
                    <a14:imgProps xmlns:a14="http://schemas.microsoft.com/office/drawing/2010/main">
                      <a14:imgLayer r:embed="rId11">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5870389" y="2767348"/>
                <a:ext cx="1730683" cy="257991"/>
              </a:xfrm>
              <a:prstGeom prst="rect">
                <a:avLst/>
              </a:prstGeom>
              <a:effectLst>
                <a:outerShdw blurRad="139700" dist="88900" dir="2700000" algn="tl" rotWithShape="0">
                  <a:prstClr val="black">
                    <a:alpha val="29000"/>
                  </a:prstClr>
                </a:outerShdw>
              </a:effectLst>
            </p:spPr>
          </p:pic>
          <p:sp>
            <p:nvSpPr>
              <p:cNvPr id="82" name="Rektangel 81">
                <a:extLst>
                  <a:ext uri="{FF2B5EF4-FFF2-40B4-BE49-F238E27FC236}">
                    <a16:creationId xmlns:a16="http://schemas.microsoft.com/office/drawing/2014/main" id="{351B7864-E106-493D-ACCE-73B6BDF63A9C}"/>
                  </a:ext>
                </a:extLst>
              </p:cNvPr>
              <p:cNvSpPr/>
              <p:nvPr/>
            </p:nvSpPr>
            <p:spPr>
              <a:xfrm>
                <a:off x="5919317" y="2846840"/>
                <a:ext cx="1575752" cy="123111"/>
              </a:xfrm>
              <a:prstGeom prst="rect">
                <a:avLst/>
              </a:prstGeom>
            </p:spPr>
            <p:txBody>
              <a:bodyPr wrap="none" lIns="0" tIns="0" rIns="0" bIns="0">
                <a:spAutoFit/>
              </a:bodyPr>
              <a:lstStyle/>
              <a:p>
                <a:r>
                  <a:rPr lang="en-US" sz="800" dirty="0">
                    <a:latin typeface="Bradley Hand ITC" pitchFamily="66" charset="0"/>
                  </a:rPr>
                  <a:t>=  Mina                                              :</a:t>
                </a:r>
              </a:p>
            </p:txBody>
          </p:sp>
        </p:grpSp>
        <p:pic>
          <p:nvPicPr>
            <p:cNvPr id="83" name="Billede 85">
              <a:extLst>
                <a:ext uri="{FF2B5EF4-FFF2-40B4-BE49-F238E27FC236}">
                  <a16:creationId xmlns:a16="http://schemas.microsoft.com/office/drawing/2014/main" id="{51203630-EFC0-463F-9BB9-83103F3DFA62}"/>
                </a:ext>
              </a:extLst>
            </p:cNvPr>
            <p:cNvPicPr>
              <a:picLocks noChangeAspect="1"/>
            </p:cNvPicPr>
            <p:nvPr/>
          </p:nvPicPr>
          <p:blipFill>
            <a:blip r:embed="rId14" cstate="print">
              <a:extLst>
                <a:ext uri="{BEBA8EAE-BF5A-486C-A8C5-ECC9F3942E4B}">
                  <a14:imgProps xmlns:a14="http://schemas.microsoft.com/office/drawing/2010/main">
                    <a14:imgLayer r:embed="rId15">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rot="10800000">
              <a:off x="5564575" y="2073488"/>
              <a:ext cx="319785" cy="316160"/>
            </a:xfrm>
            <a:prstGeom prst="rect">
              <a:avLst/>
            </a:prstGeom>
          </p:spPr>
        </p:pic>
        <p:pic>
          <p:nvPicPr>
            <p:cNvPr id="85" name="Billede 125">
              <a:extLst>
                <a:ext uri="{FF2B5EF4-FFF2-40B4-BE49-F238E27FC236}">
                  <a16:creationId xmlns:a16="http://schemas.microsoft.com/office/drawing/2014/main" id="{0323B01F-3A1B-47DF-BD2D-819486E473CC}"/>
                </a:ext>
              </a:extLst>
            </p:cNvPr>
            <p:cNvPicPr>
              <a:picLocks noChangeAspect="1"/>
            </p:cNvPicPr>
            <p:nvPr/>
          </p:nvPicPr>
          <p:blipFill>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4796059" y="2076928"/>
              <a:ext cx="252244" cy="283465"/>
            </a:xfrm>
            <a:prstGeom prst="rect">
              <a:avLst/>
            </a:prstGeom>
          </p:spPr>
        </p:pic>
        <p:grpSp>
          <p:nvGrpSpPr>
            <p:cNvPr id="87" name="Gruppe 86">
              <a:extLst>
                <a:ext uri="{FF2B5EF4-FFF2-40B4-BE49-F238E27FC236}">
                  <a16:creationId xmlns:a16="http://schemas.microsoft.com/office/drawing/2014/main" id="{631D647B-F4AB-488B-AC37-85F360E23D75}"/>
                </a:ext>
              </a:extLst>
            </p:cNvPr>
            <p:cNvGrpSpPr/>
            <p:nvPr/>
          </p:nvGrpSpPr>
          <p:grpSpPr>
            <a:xfrm>
              <a:off x="6304341" y="890996"/>
              <a:ext cx="1794980" cy="2773132"/>
              <a:chOff x="815558" y="2161084"/>
              <a:chExt cx="1516051" cy="2773132"/>
            </a:xfrm>
          </p:grpSpPr>
          <p:pic>
            <p:nvPicPr>
              <p:cNvPr id="88" name="Billede 98">
                <a:extLst>
                  <a:ext uri="{FF2B5EF4-FFF2-40B4-BE49-F238E27FC236}">
                    <a16:creationId xmlns:a16="http://schemas.microsoft.com/office/drawing/2014/main" id="{27CBF5E5-728F-4AF9-9724-EEB63ECF674A}"/>
                  </a:ext>
                </a:extLst>
              </p:cNvPr>
              <p:cNvPicPr>
                <a:picLocks noChangeAspect="1"/>
              </p:cNvPicPr>
              <p:nvPr/>
            </p:nvPicPr>
            <p:blipFill>
              <a:blip r:embed="rId10" cstate="print">
                <a:extLst>
                  <a:ext uri="{BEBA8EAE-BF5A-486C-A8C5-ECC9F3942E4B}">
                    <a14:imgProps xmlns:a14="http://schemas.microsoft.com/office/drawing/2010/main">
                      <a14:imgLayer r:embed="rId11">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815558" y="2161084"/>
                <a:ext cx="1461745" cy="2773132"/>
              </a:xfrm>
              <a:prstGeom prst="rect">
                <a:avLst/>
              </a:prstGeom>
              <a:effectLst>
                <a:outerShdw blurRad="139700" dist="88900" dir="2700000" algn="tl" rotWithShape="0">
                  <a:prstClr val="black">
                    <a:alpha val="29000"/>
                  </a:prstClr>
                </a:outerShdw>
              </a:effectLst>
            </p:spPr>
          </p:pic>
          <p:sp>
            <p:nvSpPr>
              <p:cNvPr id="89" name="Rektangel 88">
                <a:extLst>
                  <a:ext uri="{FF2B5EF4-FFF2-40B4-BE49-F238E27FC236}">
                    <a16:creationId xmlns:a16="http://schemas.microsoft.com/office/drawing/2014/main" id="{DD60617D-C4CE-4629-8B5C-6C899EF25857}"/>
                  </a:ext>
                </a:extLst>
              </p:cNvPr>
              <p:cNvSpPr/>
              <p:nvPr/>
            </p:nvSpPr>
            <p:spPr>
              <a:xfrm>
                <a:off x="869864" y="2183776"/>
                <a:ext cx="1461745" cy="2631490"/>
              </a:xfrm>
              <a:prstGeom prst="rect">
                <a:avLst/>
              </a:prstGeom>
            </p:spPr>
            <p:txBody>
              <a:bodyPr wrap="square" lIns="0" tIns="0" rIns="0" bIns="0">
                <a:spAutoFit/>
              </a:bodyPr>
              <a:lstStyle/>
              <a:p>
                <a:endParaRPr lang="en-US" sz="600" b="1" dirty="0">
                  <a:solidFill>
                    <a:schemeClr val="tx1">
                      <a:lumMod val="75000"/>
                      <a:lumOff val="25000"/>
                    </a:schemeClr>
                  </a:solidFill>
                  <a:latin typeface="Bradley Hand ITC" pitchFamily="66" charset="0"/>
                </a:endParaRPr>
              </a:p>
              <a:p>
                <a:r>
                  <a:rPr lang="en-US" sz="600" b="1" dirty="0">
                    <a:solidFill>
                      <a:schemeClr val="tx1">
                        <a:lumMod val="75000"/>
                        <a:lumOff val="25000"/>
                      </a:schemeClr>
                    </a:solidFill>
                    <a:latin typeface="Bradley Hand ITC" pitchFamily="66" charset="0"/>
                  </a:rPr>
                  <a:t>__________________________________________________-</a:t>
                </a:r>
              </a:p>
              <a:p>
                <a:endParaRPr lang="en-US" sz="600" b="1" dirty="0">
                  <a:solidFill>
                    <a:schemeClr val="tx1">
                      <a:lumMod val="65000"/>
                      <a:lumOff val="35000"/>
                    </a:schemeClr>
                  </a:solidFill>
                  <a:latin typeface="Bradley Hand ITC" pitchFamily="66" charset="0"/>
                </a:endParaRPr>
              </a:p>
              <a:p>
                <a:r>
                  <a:rPr lang="en-US" sz="800" b="1" dirty="0">
                    <a:solidFill>
                      <a:schemeClr val="tx1">
                        <a:lumMod val="75000"/>
                        <a:lumOff val="25000"/>
                      </a:schemeClr>
                    </a:solidFill>
                    <a:latin typeface="Bradley Hand ITC" pitchFamily="66" charset="0"/>
                  </a:rPr>
                  <a:t>  Name</a:t>
                </a:r>
              </a:p>
              <a:p>
                <a:r>
                  <a:rPr lang="en-US" sz="1400" dirty="0">
                    <a:solidFill>
                      <a:schemeClr val="tx1">
                        <a:lumMod val="75000"/>
                        <a:lumOff val="25000"/>
                      </a:schemeClr>
                    </a:solidFill>
                    <a:latin typeface="Bradley Hand ITC" pitchFamily="66" charset="0"/>
                  </a:rPr>
                  <a:t> ___________________</a:t>
                </a:r>
              </a:p>
              <a:p>
                <a:endParaRPr lang="en-US" sz="800" dirty="0">
                  <a:solidFill>
                    <a:schemeClr val="tx1">
                      <a:lumMod val="75000"/>
                      <a:lumOff val="25000"/>
                    </a:schemeClr>
                  </a:solidFill>
                  <a:latin typeface="Bradley Hand ITC" pitchFamily="66" charset="0"/>
                </a:endParaRPr>
              </a:p>
              <a:p>
                <a:r>
                  <a:rPr lang="en-US" sz="800" b="1" dirty="0">
                    <a:solidFill>
                      <a:schemeClr val="tx1">
                        <a:lumMod val="75000"/>
                        <a:lumOff val="25000"/>
                      </a:schemeClr>
                    </a:solidFill>
                    <a:latin typeface="Bradley Hand ITC" pitchFamily="66" charset="0"/>
                  </a:rPr>
                  <a:t>  Description</a:t>
                </a:r>
              </a:p>
              <a:p>
                <a:r>
                  <a:rPr lang="en-US" sz="1400" dirty="0">
                    <a:solidFill>
                      <a:schemeClr val="tx1">
                        <a:lumMod val="75000"/>
                        <a:lumOff val="25000"/>
                      </a:schemeClr>
                    </a:solidFill>
                    <a:latin typeface="Bradley Hand ITC" pitchFamily="66" charset="0"/>
                  </a:rPr>
                  <a:t> ___________________</a:t>
                </a:r>
              </a:p>
              <a:p>
                <a:endParaRPr lang="en-US" sz="800" dirty="0">
                  <a:solidFill>
                    <a:schemeClr val="tx1">
                      <a:lumMod val="75000"/>
                      <a:lumOff val="25000"/>
                    </a:schemeClr>
                  </a:solidFill>
                  <a:latin typeface="Bradley Hand ITC" pitchFamily="66" charset="0"/>
                  <a:sym typeface="Wingdings 2" panose="05020102010507070707" pitchFamily="18" charset="2"/>
                </a:endParaRPr>
              </a:p>
              <a:p>
                <a:endParaRPr lang="en-US" sz="800" dirty="0">
                  <a:solidFill>
                    <a:schemeClr val="tx1">
                      <a:lumMod val="75000"/>
                      <a:lumOff val="25000"/>
                    </a:schemeClr>
                  </a:solidFill>
                  <a:latin typeface="Bradley Hand ITC" pitchFamily="66" charset="0"/>
                  <a:sym typeface="Wingdings 2" panose="05020102010507070707" pitchFamily="18" charset="2"/>
                </a:endParaRPr>
              </a:p>
              <a:p>
                <a:endParaRPr lang="en-US" sz="800" dirty="0">
                  <a:solidFill>
                    <a:schemeClr val="tx1">
                      <a:lumMod val="75000"/>
                      <a:lumOff val="25000"/>
                    </a:schemeClr>
                  </a:solidFill>
                  <a:latin typeface="Bradley Hand ITC" pitchFamily="66" charset="0"/>
                  <a:sym typeface="Wingdings 2" panose="05020102010507070707" pitchFamily="18" charset="2"/>
                </a:endParaRPr>
              </a:p>
              <a:p>
                <a:endParaRPr lang="en-US" sz="800" dirty="0">
                  <a:solidFill>
                    <a:schemeClr val="tx1">
                      <a:lumMod val="75000"/>
                      <a:lumOff val="25000"/>
                    </a:schemeClr>
                  </a:solidFill>
                  <a:latin typeface="Bradley Hand ITC" pitchFamily="66" charset="0"/>
                  <a:sym typeface="Wingdings 2" panose="05020102010507070707" pitchFamily="18" charset="2"/>
                </a:endParaRPr>
              </a:p>
              <a:p>
                <a:r>
                  <a:rPr lang="en-US" sz="800" dirty="0">
                    <a:solidFill>
                      <a:schemeClr val="tx1">
                        <a:lumMod val="75000"/>
                        <a:lumOff val="25000"/>
                      </a:schemeClr>
                    </a:solidFill>
                    <a:latin typeface="Bradley Hand ITC" pitchFamily="66" charset="0"/>
                    <a:sym typeface="Wingdings 2" panose="05020102010507070707" pitchFamily="18" charset="2"/>
                  </a:rPr>
                  <a:t>  </a:t>
                </a:r>
                <a:r>
                  <a:rPr lang="en-US" sz="800" dirty="0">
                    <a:solidFill>
                      <a:schemeClr val="tx1">
                        <a:lumMod val="75000"/>
                        <a:lumOff val="25000"/>
                      </a:schemeClr>
                    </a:solidFill>
                    <a:latin typeface="Bradley Hand ITC" pitchFamily="66" charset="0"/>
                    <a:sym typeface="Wingdings" panose="05000000000000000000" pitchFamily="2" charset="2"/>
                  </a:rPr>
                  <a:t></a:t>
                </a:r>
                <a:r>
                  <a:rPr lang="en-US" sz="800" dirty="0">
                    <a:solidFill>
                      <a:schemeClr val="tx1">
                        <a:lumMod val="75000"/>
                        <a:lumOff val="25000"/>
                      </a:schemeClr>
                    </a:solidFill>
                    <a:latin typeface="Bradley Hand ITC" pitchFamily="66" charset="0"/>
                    <a:sym typeface="Wingdings 2" panose="05020102010507070707" pitchFamily="18" charset="2"/>
                  </a:rPr>
                  <a:t> </a:t>
                </a:r>
                <a:r>
                  <a:rPr lang="en-US" sz="800" b="1" dirty="0">
                    <a:solidFill>
                      <a:schemeClr val="tx1">
                        <a:lumMod val="75000"/>
                        <a:lumOff val="25000"/>
                      </a:schemeClr>
                    </a:solidFill>
                    <a:latin typeface="Bradley Hand ITC" pitchFamily="66" charset="0"/>
                    <a:sym typeface="Wingdings 2" panose="05020102010507070707" pitchFamily="18" charset="2"/>
                  </a:rPr>
                  <a:t>Is group</a:t>
                </a:r>
              </a:p>
              <a:p>
                <a:r>
                  <a:rPr lang="en-US" sz="800" dirty="0">
                    <a:solidFill>
                      <a:schemeClr val="bg1">
                        <a:lumMod val="75000"/>
                      </a:schemeClr>
                    </a:solidFill>
                    <a:latin typeface="Bradley Hand ITC" pitchFamily="66" charset="0"/>
                    <a:sym typeface="Wingdings 2" panose="05020102010507070707" pitchFamily="18" charset="2"/>
                  </a:rPr>
                  <a:t>  </a:t>
                </a:r>
                <a:r>
                  <a:rPr lang="en-US" sz="800" dirty="0">
                    <a:solidFill>
                      <a:schemeClr val="bg1">
                        <a:lumMod val="75000"/>
                      </a:schemeClr>
                    </a:solidFill>
                    <a:latin typeface="Bradley Hand ITC" pitchFamily="66" charset="0"/>
                    <a:sym typeface="Wingdings" panose="05000000000000000000" pitchFamily="2" charset="2"/>
                  </a:rPr>
                  <a:t></a:t>
                </a:r>
                <a:r>
                  <a:rPr lang="en-US" sz="800" dirty="0">
                    <a:solidFill>
                      <a:schemeClr val="bg1">
                        <a:lumMod val="75000"/>
                      </a:schemeClr>
                    </a:solidFill>
                    <a:latin typeface="Bradley Hand ITC" pitchFamily="66" charset="0"/>
                    <a:sym typeface="Wingdings 2" panose="05020102010507070707" pitchFamily="18" charset="2"/>
                  </a:rPr>
                  <a:t> Order child aspect manually</a:t>
                </a:r>
              </a:p>
              <a:p>
                <a:r>
                  <a:rPr lang="en-US" sz="800" dirty="0">
                    <a:solidFill>
                      <a:schemeClr val="bg1">
                        <a:lumMod val="75000"/>
                      </a:schemeClr>
                    </a:solidFill>
                    <a:latin typeface="Bradley Hand ITC" pitchFamily="66" charset="0"/>
                    <a:sym typeface="Wingdings 2" panose="05020102010507070707" pitchFamily="18" charset="2"/>
                  </a:rPr>
                  <a:t>   Search automatically</a:t>
                </a:r>
                <a:endParaRPr lang="en-US" sz="1400" dirty="0">
                  <a:solidFill>
                    <a:schemeClr val="bg1">
                      <a:lumMod val="75000"/>
                    </a:schemeClr>
                  </a:solidFill>
                  <a:latin typeface="Bradley Hand ITC" pitchFamily="66" charset="0"/>
                </a:endParaRPr>
              </a:p>
              <a:p>
                <a:endParaRPr lang="en-US" sz="800" b="1" u="sng" dirty="0">
                  <a:solidFill>
                    <a:schemeClr val="tx1">
                      <a:lumMod val="75000"/>
                      <a:lumOff val="25000"/>
                    </a:schemeClr>
                  </a:solidFill>
                  <a:latin typeface="Bradley Hand ITC" pitchFamily="66" charset="0"/>
                  <a:sym typeface="Wingdings 2" panose="05020102010507070707" pitchFamily="18" charset="2"/>
                </a:endParaRPr>
              </a:p>
              <a:p>
                <a:r>
                  <a:rPr lang="en-US" sz="800" b="1" dirty="0">
                    <a:solidFill>
                      <a:schemeClr val="tx1">
                        <a:lumMod val="75000"/>
                        <a:lumOff val="25000"/>
                      </a:schemeClr>
                    </a:solidFill>
                    <a:latin typeface="Bradley Hand ITC" pitchFamily="66" charset="0"/>
                  </a:rPr>
                  <a:t> </a:t>
                </a:r>
                <a:r>
                  <a:rPr lang="en-US" sz="800" b="1" dirty="0" err="1">
                    <a:solidFill>
                      <a:schemeClr val="tx1">
                        <a:lumMod val="75000"/>
                        <a:lumOff val="25000"/>
                      </a:schemeClr>
                    </a:solidFill>
                    <a:latin typeface="Bradley Hand ITC" pitchFamily="66" charset="0"/>
                  </a:rPr>
                  <a:t>Searchstring</a:t>
                </a:r>
                <a:endParaRPr lang="en-US" sz="800" b="1" dirty="0">
                  <a:solidFill>
                    <a:schemeClr val="tx1">
                      <a:lumMod val="75000"/>
                      <a:lumOff val="25000"/>
                    </a:schemeClr>
                  </a:solidFill>
                  <a:latin typeface="Bradley Hand ITC" pitchFamily="66" charset="0"/>
                </a:endParaRPr>
              </a:p>
              <a:p>
                <a:r>
                  <a:rPr lang="en-US" sz="1400" dirty="0">
                    <a:solidFill>
                      <a:schemeClr val="tx1">
                        <a:lumMod val="75000"/>
                        <a:lumOff val="25000"/>
                      </a:schemeClr>
                    </a:solidFill>
                    <a:latin typeface="Bradley Hand ITC" pitchFamily="66" charset="0"/>
                  </a:rPr>
                  <a:t> ___________________</a:t>
                </a:r>
              </a:p>
              <a:p>
                <a:endParaRPr lang="en-US" sz="800" b="1" u="sng" dirty="0">
                  <a:solidFill>
                    <a:schemeClr val="tx1">
                      <a:lumMod val="75000"/>
                      <a:lumOff val="25000"/>
                    </a:schemeClr>
                  </a:solidFill>
                  <a:latin typeface="Bradley Hand ITC" pitchFamily="66" charset="0"/>
                  <a:sym typeface="Wingdings 2" panose="05020102010507070707" pitchFamily="18" charset="2"/>
                </a:endParaRPr>
              </a:p>
              <a:p>
                <a:r>
                  <a:rPr lang="en-US" sz="700" b="1" u="sng" dirty="0">
                    <a:solidFill>
                      <a:schemeClr val="bg1">
                        <a:lumMod val="75000"/>
                      </a:schemeClr>
                    </a:solidFill>
                    <a:latin typeface="Comic Sans MS" panose="030F0702030302020204" pitchFamily="66" charset="0"/>
                    <a:ea typeface="BatangChe" panose="02030609000101010101" pitchFamily="49" charset="-127"/>
                    <a:sym typeface="Wingdings 2" panose="05020102010507070707" pitchFamily="18" charset="2"/>
                  </a:rPr>
                  <a:t> Add child</a:t>
                </a:r>
                <a:r>
                  <a:rPr lang="en-US" sz="700" b="1" dirty="0">
                    <a:solidFill>
                      <a:schemeClr val="bg1">
                        <a:lumMod val="75000"/>
                      </a:schemeClr>
                    </a:solidFill>
                    <a:latin typeface="Comic Sans MS" panose="030F0702030302020204" pitchFamily="66" charset="0"/>
                    <a:ea typeface="BatangChe" panose="02030609000101010101" pitchFamily="49" charset="-127"/>
                    <a:sym typeface="Wingdings 2" panose="05020102010507070707" pitchFamily="18" charset="2"/>
                  </a:rPr>
                  <a:t> </a:t>
                </a:r>
                <a:r>
                  <a:rPr lang="en-US" sz="700" b="1" dirty="0">
                    <a:solidFill>
                      <a:schemeClr val="accent5"/>
                    </a:solidFill>
                    <a:latin typeface="Comic Sans MS" panose="030F0702030302020204" pitchFamily="66" charset="0"/>
                    <a:ea typeface="BatangChe" panose="02030609000101010101" pitchFamily="49" charset="-127"/>
                    <a:sym typeface="Wingdings 2" panose="05020102010507070707" pitchFamily="18" charset="2"/>
                  </a:rPr>
                  <a:t>  </a:t>
                </a:r>
                <a:r>
                  <a:rPr lang="en-US" sz="700" b="1" u="sng" dirty="0">
                    <a:solidFill>
                      <a:schemeClr val="accent5"/>
                    </a:solidFill>
                    <a:latin typeface="Comic Sans MS" panose="030F0702030302020204" pitchFamily="66" charset="0"/>
                    <a:ea typeface="BatangChe" panose="02030609000101010101" pitchFamily="49" charset="-127"/>
                    <a:sym typeface="Wingdings 2" panose="05020102010507070707" pitchFamily="18" charset="2"/>
                  </a:rPr>
                  <a:t>Group</a:t>
                </a:r>
                <a:r>
                  <a:rPr lang="en-US" sz="700" b="1" dirty="0">
                    <a:solidFill>
                      <a:schemeClr val="accent5"/>
                    </a:solidFill>
                    <a:latin typeface="Comic Sans MS" panose="030F0702030302020204" pitchFamily="66" charset="0"/>
                    <a:ea typeface="BatangChe" panose="02030609000101010101" pitchFamily="49" charset="-127"/>
                    <a:sym typeface="Wingdings 2" panose="05020102010507070707" pitchFamily="18" charset="2"/>
                  </a:rPr>
                  <a:t>  </a:t>
                </a:r>
                <a:r>
                  <a:rPr lang="en-US" sz="700" b="1" u="sng" dirty="0">
                    <a:solidFill>
                      <a:schemeClr val="accent5"/>
                    </a:solidFill>
                    <a:latin typeface="Comic Sans MS" panose="030F0702030302020204" pitchFamily="66" charset="0"/>
                    <a:ea typeface="BatangChe" panose="02030609000101010101" pitchFamily="49" charset="-127"/>
                    <a:sym typeface="Wingdings 2" panose="05020102010507070707" pitchFamily="18" charset="2"/>
                  </a:rPr>
                  <a:t>Property</a:t>
                </a:r>
                <a:r>
                  <a:rPr lang="en-US" sz="700" b="1" dirty="0">
                    <a:solidFill>
                      <a:schemeClr val="accent5"/>
                    </a:solidFill>
                    <a:latin typeface="Comic Sans MS" panose="030F0702030302020204" pitchFamily="66" charset="0"/>
                    <a:ea typeface="BatangChe" panose="02030609000101010101" pitchFamily="49" charset="-127"/>
                    <a:sym typeface="Wingdings 2" panose="05020102010507070707" pitchFamily="18" charset="2"/>
                  </a:rPr>
                  <a:t>  </a:t>
                </a:r>
                <a:r>
                  <a:rPr lang="en-US" sz="700" b="1" u="sng" dirty="0">
                    <a:solidFill>
                      <a:schemeClr val="accent5"/>
                    </a:solidFill>
                    <a:latin typeface="Comic Sans MS" panose="030F0702030302020204" pitchFamily="66" charset="0"/>
                    <a:ea typeface="BatangChe" panose="02030609000101010101" pitchFamily="49" charset="-127"/>
                    <a:sym typeface="Wingdings 2" panose="05020102010507070707" pitchFamily="18" charset="2"/>
                  </a:rPr>
                  <a:t>Phase</a:t>
                </a:r>
                <a:endParaRPr lang="en-US" sz="700" dirty="0">
                  <a:solidFill>
                    <a:schemeClr val="tx1">
                      <a:lumMod val="75000"/>
                      <a:lumOff val="25000"/>
                    </a:schemeClr>
                  </a:solidFill>
                  <a:latin typeface="Comic Sans MS" panose="030F0702030302020204" pitchFamily="66" charset="0"/>
                  <a:ea typeface="BatangChe" panose="02030609000101010101" pitchFamily="49" charset="-127"/>
                </a:endParaRPr>
              </a:p>
            </p:txBody>
          </p:sp>
          <p:sp>
            <p:nvSpPr>
              <p:cNvPr id="90" name="Rektangel 89">
                <a:extLst>
                  <a:ext uri="{FF2B5EF4-FFF2-40B4-BE49-F238E27FC236}">
                    <a16:creationId xmlns:a16="http://schemas.microsoft.com/office/drawing/2014/main" id="{38D5C4F4-A2D2-411E-83E7-F08C97DDAF8E}"/>
                  </a:ext>
                </a:extLst>
              </p:cNvPr>
              <p:cNvSpPr/>
              <p:nvPr/>
            </p:nvSpPr>
            <p:spPr>
              <a:xfrm>
                <a:off x="839964" y="2555510"/>
                <a:ext cx="1371778" cy="2015936"/>
              </a:xfrm>
              <a:prstGeom prst="rect">
                <a:avLst/>
              </a:prstGeom>
            </p:spPr>
            <p:txBody>
              <a:bodyPr wrap="none">
                <a:spAutoFit/>
              </a:bodyPr>
              <a:lstStyle/>
              <a:p>
                <a:r>
                  <a:rPr lang="en-US" sz="800" dirty="0">
                    <a:solidFill>
                      <a:schemeClr val="accent1">
                        <a:lumMod val="75000"/>
                      </a:schemeClr>
                    </a:solidFill>
                    <a:latin typeface="Bradley Hand ITC" pitchFamily="66" charset="0"/>
                  </a:rPr>
                  <a:t>Characters</a:t>
                </a:r>
              </a:p>
              <a:p>
                <a:endParaRPr lang="en-US" sz="500" dirty="0">
                  <a:solidFill>
                    <a:schemeClr val="accent1">
                      <a:lumMod val="75000"/>
                    </a:schemeClr>
                  </a:solidFill>
                  <a:latin typeface="Bradley Hand ITC" pitchFamily="66" charset="0"/>
                </a:endParaRPr>
              </a:p>
              <a:p>
                <a:endParaRPr lang="en-US" sz="800" dirty="0">
                  <a:solidFill>
                    <a:schemeClr val="accent1">
                      <a:lumMod val="75000"/>
                    </a:schemeClr>
                  </a:solidFill>
                  <a:latin typeface="Bradley Hand ITC" pitchFamily="66" charset="0"/>
                </a:endParaRPr>
              </a:p>
              <a:p>
                <a:endParaRPr lang="en-US" sz="800" dirty="0">
                  <a:solidFill>
                    <a:schemeClr val="accent1">
                      <a:lumMod val="75000"/>
                    </a:schemeClr>
                  </a:solidFill>
                  <a:latin typeface="Bradley Hand ITC" pitchFamily="66" charset="0"/>
                </a:endParaRPr>
              </a:p>
              <a:p>
                <a:r>
                  <a:rPr lang="en-US" sz="800" dirty="0">
                    <a:solidFill>
                      <a:schemeClr val="accent1">
                        <a:lumMod val="75000"/>
                      </a:schemeClr>
                    </a:solidFill>
                    <a:latin typeface="Bradley Hand ITC" pitchFamily="66" charset="0"/>
                  </a:rPr>
                  <a:t>People participating in the story…</a:t>
                </a:r>
              </a:p>
              <a:p>
                <a:endParaRPr lang="en-US" sz="800" dirty="0">
                  <a:solidFill>
                    <a:schemeClr val="accent1">
                      <a:lumMod val="75000"/>
                    </a:schemeClr>
                  </a:solidFill>
                  <a:latin typeface="Bradley Hand ITC" pitchFamily="66" charset="0"/>
                </a:endParaRPr>
              </a:p>
              <a:p>
                <a:endParaRPr lang="en-US" sz="800" dirty="0">
                  <a:solidFill>
                    <a:schemeClr val="accent1">
                      <a:lumMod val="75000"/>
                    </a:schemeClr>
                  </a:solidFill>
                  <a:latin typeface="Bradley Hand ITC" pitchFamily="66" charset="0"/>
                </a:endParaRPr>
              </a:p>
              <a:p>
                <a:endParaRPr lang="en-US" sz="800" dirty="0">
                  <a:solidFill>
                    <a:schemeClr val="accent1">
                      <a:lumMod val="75000"/>
                    </a:schemeClr>
                  </a:solidFill>
                  <a:latin typeface="Bradley Hand ITC" pitchFamily="66" charset="0"/>
                </a:endParaRPr>
              </a:p>
              <a:p>
                <a:endParaRPr lang="en-US" sz="800" dirty="0">
                  <a:solidFill>
                    <a:schemeClr val="accent1">
                      <a:lumMod val="75000"/>
                    </a:schemeClr>
                  </a:solidFill>
                  <a:latin typeface="Bradley Hand ITC" pitchFamily="66" charset="0"/>
                </a:endParaRPr>
              </a:p>
              <a:p>
                <a:endParaRPr lang="en-US" sz="800" dirty="0">
                  <a:solidFill>
                    <a:schemeClr val="accent1">
                      <a:lumMod val="75000"/>
                    </a:schemeClr>
                  </a:solidFill>
                  <a:latin typeface="Bradley Hand ITC" pitchFamily="66" charset="0"/>
                </a:endParaRPr>
              </a:p>
              <a:p>
                <a:endParaRPr lang="en-US" sz="800" dirty="0">
                  <a:solidFill>
                    <a:schemeClr val="accent1">
                      <a:lumMod val="75000"/>
                    </a:schemeClr>
                  </a:solidFill>
                  <a:latin typeface="Bradley Hand ITC" pitchFamily="66" charset="0"/>
                </a:endParaRPr>
              </a:p>
              <a:p>
                <a:endParaRPr lang="en-US" sz="800" dirty="0">
                  <a:solidFill>
                    <a:schemeClr val="accent1">
                      <a:lumMod val="75000"/>
                    </a:schemeClr>
                  </a:solidFill>
                  <a:latin typeface="Bradley Hand ITC" pitchFamily="66" charset="0"/>
                </a:endParaRPr>
              </a:p>
              <a:p>
                <a:endParaRPr lang="en-US" sz="800" dirty="0">
                  <a:solidFill>
                    <a:schemeClr val="accent1">
                      <a:lumMod val="75000"/>
                    </a:schemeClr>
                  </a:solidFill>
                  <a:latin typeface="Bradley Hand ITC" pitchFamily="66" charset="0"/>
                </a:endParaRPr>
              </a:p>
              <a:p>
                <a:endParaRPr lang="en-US" sz="800" dirty="0">
                  <a:solidFill>
                    <a:schemeClr val="accent1">
                      <a:lumMod val="75000"/>
                    </a:schemeClr>
                  </a:solidFill>
                  <a:latin typeface="Bradley Hand ITC" pitchFamily="66" charset="0"/>
                </a:endParaRPr>
              </a:p>
              <a:p>
                <a:endParaRPr lang="en-US" sz="800" dirty="0">
                  <a:solidFill>
                    <a:schemeClr val="accent1">
                      <a:lumMod val="75000"/>
                    </a:schemeClr>
                  </a:solidFill>
                  <a:latin typeface="Bradley Hand ITC" pitchFamily="66" charset="0"/>
                </a:endParaRPr>
              </a:p>
              <a:p>
                <a:r>
                  <a:rPr lang="en-US" sz="800" dirty="0">
                    <a:solidFill>
                      <a:schemeClr val="accent1">
                        <a:lumMod val="75000"/>
                      </a:schemeClr>
                    </a:solidFill>
                    <a:latin typeface="Bradley Hand ITC" pitchFamily="66" charset="0"/>
                  </a:rPr>
                  <a:t>(Phillip| </a:t>
                </a:r>
                <a:r>
                  <a:rPr lang="en-US" sz="800" dirty="0" err="1">
                    <a:solidFill>
                      <a:schemeClr val="accent1">
                        <a:lumMod val="75000"/>
                      </a:schemeClr>
                    </a:solidFill>
                    <a:latin typeface="Bradley Hand ITC" pitchFamily="66" charset="0"/>
                  </a:rPr>
                  <a:t>Phillip’s|Phillie</a:t>
                </a:r>
                <a:r>
                  <a:rPr lang="en-US" sz="800" dirty="0">
                    <a:solidFill>
                      <a:schemeClr val="accent1">
                        <a:lumMod val="75000"/>
                      </a:schemeClr>
                    </a:solidFill>
                    <a:latin typeface="Bradley Hand ITC" pitchFamily="66" charset="0"/>
                  </a:rPr>
                  <a:t>)</a:t>
                </a:r>
                <a:endParaRPr lang="da-DK" sz="800" dirty="0">
                  <a:solidFill>
                    <a:schemeClr val="accent1">
                      <a:lumMod val="75000"/>
                    </a:schemeClr>
                  </a:solidFill>
                </a:endParaRPr>
              </a:p>
            </p:txBody>
          </p:sp>
        </p:grpSp>
        <p:pic>
          <p:nvPicPr>
            <p:cNvPr id="91" name="Billede 85">
              <a:extLst>
                <a:ext uri="{FF2B5EF4-FFF2-40B4-BE49-F238E27FC236}">
                  <a16:creationId xmlns:a16="http://schemas.microsoft.com/office/drawing/2014/main" id="{E36B6004-2E29-4040-A395-F61480163267}"/>
                </a:ext>
              </a:extLst>
            </p:cNvPr>
            <p:cNvPicPr>
              <a:picLocks noChangeAspect="1"/>
            </p:cNvPicPr>
            <p:nvPr/>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5">
                      <a14:imgEffect>
                        <a14:brightnessContrast contrast="20000"/>
                      </a14:imgEffect>
                    </a14:imgLayer>
                  </a14:imgProps>
                </a:ext>
                <a:ext uri="{28A0092B-C50C-407E-A947-70E740481C1C}">
                  <a14:useLocalDpi xmlns:a14="http://schemas.microsoft.com/office/drawing/2010/main" val="0"/>
                </a:ext>
              </a:extLst>
            </a:blip>
            <a:stretch>
              <a:fillRect/>
            </a:stretch>
          </p:blipFill>
          <p:spPr>
            <a:xfrm rot="10800000">
              <a:off x="7317018" y="2039303"/>
              <a:ext cx="319785" cy="316160"/>
            </a:xfrm>
            <a:prstGeom prst="rect">
              <a:avLst/>
            </a:prstGeom>
          </p:spPr>
        </p:pic>
        <p:pic>
          <p:nvPicPr>
            <p:cNvPr id="92" name="Billede 125">
              <a:extLst>
                <a:ext uri="{FF2B5EF4-FFF2-40B4-BE49-F238E27FC236}">
                  <a16:creationId xmlns:a16="http://schemas.microsoft.com/office/drawing/2014/main" id="{A2280C13-73D8-4BC7-910E-1DEB6FE029F1}"/>
                </a:ext>
              </a:extLst>
            </p:cNvPr>
            <p:cNvPicPr>
              <a:picLocks noChangeAspect="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6548502" y="2042743"/>
              <a:ext cx="252244" cy="283465"/>
            </a:xfrm>
            <a:prstGeom prst="rect">
              <a:avLst/>
            </a:prstGeom>
          </p:spPr>
        </p:pic>
        <p:grpSp>
          <p:nvGrpSpPr>
            <p:cNvPr id="94" name="Gruppe 93">
              <a:extLst>
                <a:ext uri="{FF2B5EF4-FFF2-40B4-BE49-F238E27FC236}">
                  <a16:creationId xmlns:a16="http://schemas.microsoft.com/office/drawing/2014/main" id="{F91B7811-B565-43BF-8E9C-545757C680BF}"/>
                </a:ext>
              </a:extLst>
            </p:cNvPr>
            <p:cNvGrpSpPr/>
            <p:nvPr/>
          </p:nvGrpSpPr>
          <p:grpSpPr>
            <a:xfrm>
              <a:off x="7589053" y="894571"/>
              <a:ext cx="419049" cy="215662"/>
              <a:chOff x="2183633" y="2520394"/>
              <a:chExt cx="419049" cy="215662"/>
            </a:xfrm>
          </p:grpSpPr>
          <p:grpSp>
            <p:nvGrpSpPr>
              <p:cNvPr id="95" name="Gruppe 94">
                <a:extLst>
                  <a:ext uri="{FF2B5EF4-FFF2-40B4-BE49-F238E27FC236}">
                    <a16:creationId xmlns:a16="http://schemas.microsoft.com/office/drawing/2014/main" id="{832C0ED8-7143-4278-8DBF-7FA16C91B786}"/>
                  </a:ext>
                </a:extLst>
              </p:cNvPr>
              <p:cNvGrpSpPr/>
              <p:nvPr/>
            </p:nvGrpSpPr>
            <p:grpSpPr>
              <a:xfrm>
                <a:off x="2183633" y="2520395"/>
                <a:ext cx="209524" cy="215661"/>
                <a:chOff x="2746040" y="7896036"/>
                <a:chExt cx="283465" cy="252244"/>
              </a:xfrm>
            </p:grpSpPr>
            <p:pic>
              <p:nvPicPr>
                <p:cNvPr id="99" name="Billede 125">
                  <a:extLst>
                    <a:ext uri="{FF2B5EF4-FFF2-40B4-BE49-F238E27FC236}">
                      <a16:creationId xmlns:a16="http://schemas.microsoft.com/office/drawing/2014/main" id="{7B199C01-3059-4066-935F-1DE91600789A}"/>
                    </a:ext>
                  </a:extLst>
                </p:cNvPr>
                <p:cNvPicPr>
                  <a:picLocks noChangeAspect="1"/>
                </p:cNvPicPr>
                <p:nvPr/>
              </p:nvPicPr>
              <p:blipFill>
                <a:blip r:embed="rId12" cstate="print">
                  <a:duotone>
                    <a:schemeClr val="bg2">
                      <a:shade val="45000"/>
                      <a:satMod val="135000"/>
                    </a:schemeClr>
                    <a:prstClr val="white"/>
                  </a:duotone>
                  <a:extLst>
                    <a:ext uri="{BEBA8EAE-BF5A-486C-A8C5-ECC9F3942E4B}">
                      <a14:imgProps xmlns:a14="http://schemas.microsoft.com/office/drawing/2010/main">
                        <a14:imgLayer r:embed="rId13">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2761651" y="7880425"/>
                  <a:ext cx="252244" cy="283465"/>
                </a:xfrm>
                <a:prstGeom prst="rect">
                  <a:avLst/>
                </a:prstGeom>
              </p:spPr>
            </p:pic>
            <p:sp>
              <p:nvSpPr>
                <p:cNvPr id="100" name="Tekstboks 126">
                  <a:extLst>
                    <a:ext uri="{FF2B5EF4-FFF2-40B4-BE49-F238E27FC236}">
                      <a16:creationId xmlns:a16="http://schemas.microsoft.com/office/drawing/2014/main" id="{0A16A088-03CC-4B11-9305-2B4A3D4ADA5B}"/>
                    </a:ext>
                  </a:extLst>
                </p:cNvPr>
                <p:cNvSpPr txBox="1"/>
                <p:nvPr/>
              </p:nvSpPr>
              <p:spPr>
                <a:xfrm>
                  <a:off x="2837033" y="7937246"/>
                  <a:ext cx="114750" cy="161993"/>
                </a:xfrm>
                <a:prstGeom prst="rect">
                  <a:avLst/>
                </a:prstGeom>
                <a:noFill/>
              </p:spPr>
              <p:txBody>
                <a:bodyPr wrap="square" lIns="0" tIns="0" rIns="0" bIns="0" rtlCol="0">
                  <a:spAutoFit/>
                </a:bodyPr>
                <a:lstStyle/>
                <a:p>
                  <a:r>
                    <a:rPr lang="en-US" sz="900" b="1" dirty="0">
                      <a:solidFill>
                        <a:schemeClr val="bg1">
                          <a:lumMod val="50000"/>
                        </a:schemeClr>
                      </a:solidFill>
                      <a:latin typeface="Bradley Hand ITC" pitchFamily="66" charset="0"/>
                      <a:ea typeface="Adobe Kaiti Std R" pitchFamily="18" charset="-128"/>
                      <a:cs typeface="Andalus" pitchFamily="2" charset="-78"/>
                    </a:rPr>
                    <a:t>E</a:t>
                  </a:r>
                </a:p>
              </p:txBody>
            </p:sp>
          </p:grpSp>
          <p:grpSp>
            <p:nvGrpSpPr>
              <p:cNvPr id="96" name="Gruppe 95">
                <a:extLst>
                  <a:ext uri="{FF2B5EF4-FFF2-40B4-BE49-F238E27FC236}">
                    <a16:creationId xmlns:a16="http://schemas.microsoft.com/office/drawing/2014/main" id="{9B02BF0E-A710-449B-97B2-B372073E07CD}"/>
                  </a:ext>
                </a:extLst>
              </p:cNvPr>
              <p:cNvGrpSpPr/>
              <p:nvPr/>
            </p:nvGrpSpPr>
            <p:grpSpPr>
              <a:xfrm>
                <a:off x="2393158" y="2520394"/>
                <a:ext cx="209524" cy="215661"/>
                <a:chOff x="2746040" y="7896036"/>
                <a:chExt cx="283465" cy="252244"/>
              </a:xfrm>
            </p:grpSpPr>
            <p:pic>
              <p:nvPicPr>
                <p:cNvPr id="97" name="Billede 125">
                  <a:extLst>
                    <a:ext uri="{FF2B5EF4-FFF2-40B4-BE49-F238E27FC236}">
                      <a16:creationId xmlns:a16="http://schemas.microsoft.com/office/drawing/2014/main" id="{899519F2-AB6A-49BA-BB9D-89217CB9515D}"/>
                    </a:ext>
                  </a:extLst>
                </p:cNvPr>
                <p:cNvPicPr>
                  <a:picLocks noChangeAspect="1"/>
                </p:cNvPicPr>
                <p:nvPr/>
              </p:nvPicPr>
              <p:blipFill>
                <a:blip r:embed="rId12" cstate="print">
                  <a:duotone>
                    <a:schemeClr val="bg2">
                      <a:shade val="45000"/>
                      <a:satMod val="135000"/>
                    </a:schemeClr>
                    <a:prstClr val="white"/>
                  </a:duotone>
                  <a:extLst>
                    <a:ext uri="{BEBA8EAE-BF5A-486C-A8C5-ECC9F3942E4B}">
                      <a14:imgProps xmlns:a14="http://schemas.microsoft.com/office/drawing/2010/main">
                        <a14:imgLayer r:embed="rId13">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2761651" y="7880425"/>
                  <a:ext cx="252244" cy="283465"/>
                </a:xfrm>
                <a:prstGeom prst="rect">
                  <a:avLst/>
                </a:prstGeom>
              </p:spPr>
            </p:pic>
            <p:sp>
              <p:nvSpPr>
                <p:cNvPr id="98" name="Tekstboks 126">
                  <a:extLst>
                    <a:ext uri="{FF2B5EF4-FFF2-40B4-BE49-F238E27FC236}">
                      <a16:creationId xmlns:a16="http://schemas.microsoft.com/office/drawing/2014/main" id="{082C5AF9-90D4-41D1-BC9B-B2FF894C736C}"/>
                    </a:ext>
                  </a:extLst>
                </p:cNvPr>
                <p:cNvSpPr txBox="1"/>
                <p:nvPr/>
              </p:nvSpPr>
              <p:spPr>
                <a:xfrm>
                  <a:off x="2837033" y="7937246"/>
                  <a:ext cx="114750" cy="161993"/>
                </a:xfrm>
                <a:prstGeom prst="rect">
                  <a:avLst/>
                </a:prstGeom>
                <a:noFill/>
              </p:spPr>
              <p:txBody>
                <a:bodyPr wrap="square" lIns="0" tIns="0" rIns="0" bIns="0" rtlCol="0">
                  <a:spAutoFit/>
                </a:bodyPr>
                <a:lstStyle/>
                <a:p>
                  <a:r>
                    <a:rPr lang="en-US" sz="900" b="1" dirty="0">
                      <a:solidFill>
                        <a:schemeClr val="bg1">
                          <a:lumMod val="50000"/>
                        </a:schemeClr>
                      </a:solidFill>
                      <a:latin typeface="Bradley Hand ITC" pitchFamily="66" charset="0"/>
                      <a:ea typeface="Adobe Kaiti Std R" pitchFamily="18" charset="-128"/>
                      <a:cs typeface="Andalus" pitchFamily="2" charset="-78"/>
                    </a:rPr>
                    <a:t>D</a:t>
                  </a:r>
                </a:p>
              </p:txBody>
            </p:sp>
          </p:grpSp>
        </p:grpSp>
        <p:sp>
          <p:nvSpPr>
            <p:cNvPr id="101" name="Rektangel 100">
              <a:extLst>
                <a:ext uri="{FF2B5EF4-FFF2-40B4-BE49-F238E27FC236}">
                  <a16:creationId xmlns:a16="http://schemas.microsoft.com/office/drawing/2014/main" id="{8CAC23B2-7FCE-4FA4-8A7C-8AC936C1289B}"/>
                </a:ext>
              </a:extLst>
            </p:cNvPr>
            <p:cNvSpPr/>
            <p:nvPr/>
          </p:nvSpPr>
          <p:spPr>
            <a:xfrm>
              <a:off x="6288446" y="906355"/>
              <a:ext cx="461986" cy="215444"/>
            </a:xfrm>
            <a:prstGeom prst="rect">
              <a:avLst/>
            </a:prstGeom>
          </p:spPr>
          <p:txBody>
            <a:bodyPr wrap="none">
              <a:spAutoFit/>
            </a:bodyPr>
            <a:lstStyle/>
            <a:p>
              <a:r>
                <a:rPr lang="en-US" sz="800" dirty="0">
                  <a:latin typeface="Bradley Hand ITC" pitchFamily="66" charset="0"/>
                </a:rPr>
                <a:t>Phillip</a:t>
              </a:r>
            </a:p>
          </p:txBody>
        </p:sp>
        <p:grpSp>
          <p:nvGrpSpPr>
            <p:cNvPr id="6" name="Gruppe 5">
              <a:extLst>
                <a:ext uri="{FF2B5EF4-FFF2-40B4-BE49-F238E27FC236}">
                  <a16:creationId xmlns:a16="http://schemas.microsoft.com/office/drawing/2014/main" id="{06DFE875-CD73-4FAB-886F-BD9EA98473C9}"/>
                </a:ext>
              </a:extLst>
            </p:cNvPr>
            <p:cNvGrpSpPr/>
            <p:nvPr/>
          </p:nvGrpSpPr>
          <p:grpSpPr>
            <a:xfrm>
              <a:off x="4570952" y="3108724"/>
              <a:ext cx="1717495" cy="268817"/>
              <a:chOff x="3520611" y="5318475"/>
              <a:chExt cx="1501659" cy="268817"/>
            </a:xfrm>
          </p:grpSpPr>
          <p:pic>
            <p:nvPicPr>
              <p:cNvPr id="102" name="Billede 125">
                <a:extLst>
                  <a:ext uri="{FF2B5EF4-FFF2-40B4-BE49-F238E27FC236}">
                    <a16:creationId xmlns:a16="http://schemas.microsoft.com/office/drawing/2014/main" id="{A1935976-6CCD-407B-BCA5-07C9F63530E5}"/>
                  </a:ext>
                </a:extLst>
              </p:cNvPr>
              <p:cNvPicPr>
                <a:picLocks noChangeAspect="1"/>
              </p:cNvPicPr>
              <p:nvPr/>
            </p:nvPicPr>
            <p:blipFill>
              <a:blip r:embed="rId17" cstate="print">
                <a:lum bright="70000" contrast="-70000"/>
                <a:extLst>
                  <a:ext uri="{BEBA8EAE-BF5A-486C-A8C5-ECC9F3942E4B}">
                    <a14:imgProps xmlns:a14="http://schemas.microsoft.com/office/drawing/2010/main">
                      <a14:imgLayer r:embed="rId5">
                        <a14:imgEffect>
                          <a14:artisticPaintStrokes/>
                        </a14:imgEffect>
                        <a14:imgEffect>
                          <a14:sharpenSoften amount="-50000"/>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3631703" y="5223956"/>
                <a:ext cx="252244" cy="474428"/>
              </a:xfrm>
              <a:prstGeom prst="rect">
                <a:avLst/>
              </a:prstGeom>
            </p:spPr>
          </p:pic>
          <p:sp>
            <p:nvSpPr>
              <p:cNvPr id="103" name="Tekstboks 126">
                <a:extLst>
                  <a:ext uri="{FF2B5EF4-FFF2-40B4-BE49-F238E27FC236}">
                    <a16:creationId xmlns:a16="http://schemas.microsoft.com/office/drawing/2014/main" id="{EF6A3058-4C6A-4290-B8F1-6D4F9BB82D17}"/>
                  </a:ext>
                </a:extLst>
              </p:cNvPr>
              <p:cNvSpPr txBox="1"/>
              <p:nvPr/>
            </p:nvSpPr>
            <p:spPr>
              <a:xfrm>
                <a:off x="3548592" y="5389633"/>
                <a:ext cx="398797" cy="123111"/>
              </a:xfrm>
              <a:prstGeom prst="rect">
                <a:avLst/>
              </a:prstGeom>
              <a:noFill/>
            </p:spPr>
            <p:txBody>
              <a:bodyPr wrap="square" lIns="0" tIns="0" rIns="0" bIns="0" rtlCol="0">
                <a:spAutoFit/>
              </a:bodyPr>
              <a:lstStyle/>
              <a:p>
                <a:r>
                  <a:rPr lang="en-US" sz="800" b="1" dirty="0">
                    <a:solidFill>
                      <a:schemeClr val="tx1">
                        <a:lumMod val="65000"/>
                        <a:lumOff val="35000"/>
                      </a:schemeClr>
                    </a:solidFill>
                    <a:latin typeface="Bradley Hand ITC" pitchFamily="66" charset="0"/>
                    <a:ea typeface="Adobe Kaiti Std R" pitchFamily="18" charset="-128"/>
                    <a:cs typeface="Andalus" pitchFamily="2" charset="-78"/>
                  </a:rPr>
                  <a:t>Children</a:t>
                </a:r>
              </a:p>
            </p:txBody>
          </p:sp>
          <p:pic>
            <p:nvPicPr>
              <p:cNvPr id="104" name="Billede 125">
                <a:extLst>
                  <a:ext uri="{FF2B5EF4-FFF2-40B4-BE49-F238E27FC236}">
                    <a16:creationId xmlns:a16="http://schemas.microsoft.com/office/drawing/2014/main" id="{3E804847-0191-43F8-909A-F20B48336AF7}"/>
                  </a:ext>
                </a:extLst>
              </p:cNvPr>
              <p:cNvPicPr>
                <a:picLocks noChangeAspect="1"/>
              </p:cNvPicPr>
              <p:nvPr/>
            </p:nvPicPr>
            <p:blipFill>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4139375" y="5163421"/>
                <a:ext cx="252244" cy="576833"/>
              </a:xfrm>
              <a:prstGeom prst="rect">
                <a:avLst/>
              </a:prstGeom>
            </p:spPr>
          </p:pic>
          <p:sp>
            <p:nvSpPr>
              <p:cNvPr id="105" name="Tekstboks 126">
                <a:extLst>
                  <a:ext uri="{FF2B5EF4-FFF2-40B4-BE49-F238E27FC236}">
                    <a16:creationId xmlns:a16="http://schemas.microsoft.com/office/drawing/2014/main" id="{71C2FB63-D064-4E30-BC61-B2883438E651}"/>
                  </a:ext>
                </a:extLst>
              </p:cNvPr>
              <p:cNvSpPr txBox="1"/>
              <p:nvPr/>
            </p:nvSpPr>
            <p:spPr>
              <a:xfrm>
                <a:off x="4019808" y="5386651"/>
                <a:ext cx="484877" cy="123111"/>
              </a:xfrm>
              <a:prstGeom prst="rect">
                <a:avLst/>
              </a:prstGeom>
              <a:noFill/>
            </p:spPr>
            <p:txBody>
              <a:bodyPr wrap="square" lIns="0" tIns="0" rIns="0" bIns="0" rtlCol="0">
                <a:spAutoFit/>
              </a:bodyPr>
              <a:lstStyle/>
              <a:p>
                <a:r>
                  <a:rPr lang="en-US" sz="800" b="1" dirty="0">
                    <a:solidFill>
                      <a:schemeClr val="bg1">
                        <a:lumMod val="50000"/>
                      </a:schemeClr>
                    </a:solidFill>
                    <a:latin typeface="Bradley Hand ITC" pitchFamily="66" charset="0"/>
                    <a:ea typeface="Adobe Kaiti Std R" pitchFamily="18" charset="-128"/>
                    <a:cs typeface="Andalus" pitchFamily="2" charset="-78"/>
                  </a:rPr>
                  <a:t>Props.</a:t>
                </a:r>
              </a:p>
            </p:txBody>
          </p:sp>
          <p:pic>
            <p:nvPicPr>
              <p:cNvPr id="106" name="Billede 125">
                <a:extLst>
                  <a:ext uri="{FF2B5EF4-FFF2-40B4-BE49-F238E27FC236}">
                    <a16:creationId xmlns:a16="http://schemas.microsoft.com/office/drawing/2014/main" id="{D535B388-277E-4EFF-8D45-EFD943E459DB}"/>
                  </a:ext>
                </a:extLst>
              </p:cNvPr>
              <p:cNvPicPr>
                <a:picLocks noChangeAspect="1"/>
              </p:cNvPicPr>
              <p:nvPr/>
            </p:nvPicPr>
            <p:blipFill>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4658934" y="5207383"/>
                <a:ext cx="252244" cy="474428"/>
              </a:xfrm>
              <a:prstGeom prst="rect">
                <a:avLst/>
              </a:prstGeom>
            </p:spPr>
          </p:pic>
          <p:sp>
            <p:nvSpPr>
              <p:cNvPr id="107" name="Tekstboks 126">
                <a:extLst>
                  <a:ext uri="{FF2B5EF4-FFF2-40B4-BE49-F238E27FC236}">
                    <a16:creationId xmlns:a16="http://schemas.microsoft.com/office/drawing/2014/main" id="{9F15CDFA-3675-48FB-83F3-1755E2F6D2E6}"/>
                  </a:ext>
                </a:extLst>
              </p:cNvPr>
              <p:cNvSpPr txBox="1"/>
              <p:nvPr/>
            </p:nvSpPr>
            <p:spPr>
              <a:xfrm>
                <a:off x="4575823" y="5385760"/>
                <a:ext cx="398797" cy="123111"/>
              </a:xfrm>
              <a:prstGeom prst="rect">
                <a:avLst/>
              </a:prstGeom>
              <a:noFill/>
            </p:spPr>
            <p:txBody>
              <a:bodyPr wrap="square" lIns="0" tIns="0" rIns="0" bIns="0" rtlCol="0">
                <a:spAutoFit/>
              </a:bodyPr>
              <a:lstStyle/>
              <a:p>
                <a:r>
                  <a:rPr lang="en-US" sz="800" b="1" dirty="0">
                    <a:solidFill>
                      <a:schemeClr val="bg1">
                        <a:lumMod val="50000"/>
                      </a:schemeClr>
                    </a:solidFill>
                    <a:latin typeface="Bradley Hand ITC" pitchFamily="66" charset="0"/>
                    <a:ea typeface="Adobe Kaiti Std R" pitchFamily="18" charset="-128"/>
                    <a:cs typeface="Andalus" pitchFamily="2" charset="-78"/>
                  </a:rPr>
                  <a:t>Phases</a:t>
                </a:r>
              </a:p>
            </p:txBody>
          </p:sp>
        </p:grpSp>
        <p:grpSp>
          <p:nvGrpSpPr>
            <p:cNvPr id="108" name="Gruppe 107">
              <a:extLst>
                <a:ext uri="{FF2B5EF4-FFF2-40B4-BE49-F238E27FC236}">
                  <a16:creationId xmlns:a16="http://schemas.microsoft.com/office/drawing/2014/main" id="{956A3E75-D720-402A-ADB8-A00981BE2D3E}"/>
                </a:ext>
              </a:extLst>
            </p:cNvPr>
            <p:cNvGrpSpPr/>
            <p:nvPr/>
          </p:nvGrpSpPr>
          <p:grpSpPr>
            <a:xfrm>
              <a:off x="6301614" y="3813108"/>
              <a:ext cx="1730683" cy="257991"/>
              <a:chOff x="5870389" y="2767348"/>
              <a:chExt cx="1730683" cy="257991"/>
            </a:xfrm>
          </p:grpSpPr>
          <p:pic>
            <p:nvPicPr>
              <p:cNvPr id="109" name="Billede 98">
                <a:extLst>
                  <a:ext uri="{FF2B5EF4-FFF2-40B4-BE49-F238E27FC236}">
                    <a16:creationId xmlns:a16="http://schemas.microsoft.com/office/drawing/2014/main" id="{32EBF314-0C74-40A6-A0DF-F93B4C1AFF7B}"/>
                  </a:ext>
                </a:extLst>
              </p:cNvPr>
              <p:cNvPicPr>
                <a:picLocks noChangeAspect="1"/>
              </p:cNvPicPr>
              <p:nvPr/>
            </p:nvPicPr>
            <p:blipFill>
              <a:blip r:embed="rId10" cstate="print">
                <a:extLst>
                  <a:ext uri="{BEBA8EAE-BF5A-486C-A8C5-ECC9F3942E4B}">
                    <a14:imgProps xmlns:a14="http://schemas.microsoft.com/office/drawing/2010/main">
                      <a14:imgLayer r:embed="rId11">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5870389" y="2767348"/>
                <a:ext cx="1730683" cy="257991"/>
              </a:xfrm>
              <a:prstGeom prst="rect">
                <a:avLst/>
              </a:prstGeom>
              <a:effectLst>
                <a:outerShdw blurRad="139700" dist="88900" dir="2700000" algn="tl" rotWithShape="0">
                  <a:prstClr val="black">
                    <a:alpha val="29000"/>
                  </a:prstClr>
                </a:outerShdw>
              </a:effectLst>
            </p:spPr>
          </p:pic>
          <p:sp>
            <p:nvSpPr>
              <p:cNvPr id="110" name="Rektangel 109">
                <a:extLst>
                  <a:ext uri="{FF2B5EF4-FFF2-40B4-BE49-F238E27FC236}">
                    <a16:creationId xmlns:a16="http://schemas.microsoft.com/office/drawing/2014/main" id="{C407BCC9-9C4E-4CCE-9122-741C72FF701A}"/>
                  </a:ext>
                </a:extLst>
              </p:cNvPr>
              <p:cNvSpPr/>
              <p:nvPr/>
            </p:nvSpPr>
            <p:spPr>
              <a:xfrm>
                <a:off x="5919317" y="2846840"/>
                <a:ext cx="1607812" cy="123111"/>
              </a:xfrm>
              <a:prstGeom prst="rect">
                <a:avLst/>
              </a:prstGeom>
            </p:spPr>
            <p:txBody>
              <a:bodyPr wrap="none" lIns="0" tIns="0" rIns="0" bIns="0">
                <a:spAutoFit/>
              </a:bodyPr>
              <a:lstStyle/>
              <a:p>
                <a:r>
                  <a:rPr lang="en-US" sz="800" dirty="0">
                    <a:latin typeface="Bradley Hand ITC" pitchFamily="66" charset="0"/>
                  </a:rPr>
                  <a:t>=  Phase 1                                            :</a:t>
                </a:r>
              </a:p>
            </p:txBody>
          </p:sp>
        </p:grpSp>
        <p:grpSp>
          <p:nvGrpSpPr>
            <p:cNvPr id="111" name="Gruppe 110">
              <a:extLst>
                <a:ext uri="{FF2B5EF4-FFF2-40B4-BE49-F238E27FC236}">
                  <a16:creationId xmlns:a16="http://schemas.microsoft.com/office/drawing/2014/main" id="{3DCBAF35-0010-44BB-AFE1-0746E4DCBAAA}"/>
                </a:ext>
              </a:extLst>
            </p:cNvPr>
            <p:cNvGrpSpPr/>
            <p:nvPr/>
          </p:nvGrpSpPr>
          <p:grpSpPr>
            <a:xfrm>
              <a:off x="6305941" y="4071129"/>
              <a:ext cx="1730683" cy="257991"/>
              <a:chOff x="5870389" y="2767348"/>
              <a:chExt cx="1730683" cy="257991"/>
            </a:xfrm>
          </p:grpSpPr>
          <p:pic>
            <p:nvPicPr>
              <p:cNvPr id="112" name="Billede 98">
                <a:extLst>
                  <a:ext uri="{FF2B5EF4-FFF2-40B4-BE49-F238E27FC236}">
                    <a16:creationId xmlns:a16="http://schemas.microsoft.com/office/drawing/2014/main" id="{27C87692-CC33-4C32-8FEE-5116EAD51048}"/>
                  </a:ext>
                </a:extLst>
              </p:cNvPr>
              <p:cNvPicPr>
                <a:picLocks noChangeAspect="1"/>
              </p:cNvPicPr>
              <p:nvPr/>
            </p:nvPicPr>
            <p:blipFill>
              <a:blip r:embed="rId10" cstate="print">
                <a:extLst>
                  <a:ext uri="{BEBA8EAE-BF5A-486C-A8C5-ECC9F3942E4B}">
                    <a14:imgProps xmlns:a14="http://schemas.microsoft.com/office/drawing/2010/main">
                      <a14:imgLayer r:embed="rId11">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5870389" y="2767348"/>
                <a:ext cx="1730683" cy="257991"/>
              </a:xfrm>
              <a:prstGeom prst="rect">
                <a:avLst/>
              </a:prstGeom>
              <a:effectLst>
                <a:outerShdw blurRad="139700" dist="88900" dir="2700000" algn="tl" rotWithShape="0">
                  <a:prstClr val="black">
                    <a:alpha val="29000"/>
                  </a:prstClr>
                </a:outerShdw>
              </a:effectLst>
            </p:spPr>
          </p:pic>
          <p:sp>
            <p:nvSpPr>
              <p:cNvPr id="113" name="Rektangel 112">
                <a:extLst>
                  <a:ext uri="{FF2B5EF4-FFF2-40B4-BE49-F238E27FC236}">
                    <a16:creationId xmlns:a16="http://schemas.microsoft.com/office/drawing/2014/main" id="{957D3A58-E365-454A-AF71-AA62D29CF390}"/>
                  </a:ext>
                </a:extLst>
              </p:cNvPr>
              <p:cNvSpPr/>
              <p:nvPr/>
            </p:nvSpPr>
            <p:spPr>
              <a:xfrm>
                <a:off x="5919317" y="2846840"/>
                <a:ext cx="1615827" cy="123111"/>
              </a:xfrm>
              <a:prstGeom prst="rect">
                <a:avLst/>
              </a:prstGeom>
            </p:spPr>
            <p:txBody>
              <a:bodyPr wrap="none" lIns="0" tIns="0" rIns="0" bIns="0">
                <a:spAutoFit/>
              </a:bodyPr>
              <a:lstStyle/>
              <a:p>
                <a:r>
                  <a:rPr lang="en-US" sz="800" dirty="0">
                    <a:latin typeface="Bradley Hand ITC" pitchFamily="66" charset="0"/>
                  </a:rPr>
                  <a:t>=  Phase 2                                            :</a:t>
                </a:r>
              </a:p>
            </p:txBody>
          </p:sp>
        </p:grpSp>
        <p:grpSp>
          <p:nvGrpSpPr>
            <p:cNvPr id="114" name="Gruppe 113">
              <a:extLst>
                <a:ext uri="{FF2B5EF4-FFF2-40B4-BE49-F238E27FC236}">
                  <a16:creationId xmlns:a16="http://schemas.microsoft.com/office/drawing/2014/main" id="{72B31A13-89C5-475E-87C8-B52826EA47C1}"/>
                </a:ext>
              </a:extLst>
            </p:cNvPr>
            <p:cNvGrpSpPr/>
            <p:nvPr/>
          </p:nvGrpSpPr>
          <p:grpSpPr>
            <a:xfrm>
              <a:off x="6304624" y="4328041"/>
              <a:ext cx="1730683" cy="257991"/>
              <a:chOff x="5870389" y="2767348"/>
              <a:chExt cx="1730683" cy="257991"/>
            </a:xfrm>
          </p:grpSpPr>
          <p:pic>
            <p:nvPicPr>
              <p:cNvPr id="115" name="Billede 98">
                <a:extLst>
                  <a:ext uri="{FF2B5EF4-FFF2-40B4-BE49-F238E27FC236}">
                    <a16:creationId xmlns:a16="http://schemas.microsoft.com/office/drawing/2014/main" id="{CBB422A9-14FD-42DD-AF12-E59279A998C5}"/>
                  </a:ext>
                </a:extLst>
              </p:cNvPr>
              <p:cNvPicPr>
                <a:picLocks noChangeAspect="1"/>
              </p:cNvPicPr>
              <p:nvPr/>
            </p:nvPicPr>
            <p:blipFill>
              <a:blip r:embed="rId10" cstate="print">
                <a:extLst>
                  <a:ext uri="{BEBA8EAE-BF5A-486C-A8C5-ECC9F3942E4B}">
                    <a14:imgProps xmlns:a14="http://schemas.microsoft.com/office/drawing/2010/main">
                      <a14:imgLayer r:embed="rId11">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5870389" y="2767348"/>
                <a:ext cx="1730683" cy="257991"/>
              </a:xfrm>
              <a:prstGeom prst="rect">
                <a:avLst/>
              </a:prstGeom>
              <a:effectLst>
                <a:outerShdw blurRad="139700" dist="88900" dir="2700000" algn="tl" rotWithShape="0">
                  <a:prstClr val="black">
                    <a:alpha val="29000"/>
                  </a:prstClr>
                </a:outerShdw>
              </a:effectLst>
            </p:spPr>
          </p:pic>
          <p:sp>
            <p:nvSpPr>
              <p:cNvPr id="116" name="Rektangel 115">
                <a:extLst>
                  <a:ext uri="{FF2B5EF4-FFF2-40B4-BE49-F238E27FC236}">
                    <a16:creationId xmlns:a16="http://schemas.microsoft.com/office/drawing/2014/main" id="{23E2A8CE-9459-4516-A1BF-CC9BB603B97C}"/>
                  </a:ext>
                </a:extLst>
              </p:cNvPr>
              <p:cNvSpPr/>
              <p:nvPr/>
            </p:nvSpPr>
            <p:spPr>
              <a:xfrm>
                <a:off x="5919317" y="2846840"/>
                <a:ext cx="1667123" cy="123111"/>
              </a:xfrm>
              <a:prstGeom prst="rect">
                <a:avLst/>
              </a:prstGeom>
            </p:spPr>
            <p:txBody>
              <a:bodyPr wrap="none" lIns="0" tIns="0" rIns="0" bIns="0">
                <a:spAutoFit/>
              </a:bodyPr>
              <a:lstStyle/>
              <a:p>
                <a:r>
                  <a:rPr lang="en-US" sz="800" dirty="0">
                    <a:latin typeface="Bradley Hand ITC" pitchFamily="66" charset="0"/>
                  </a:rPr>
                  <a:t>=  Phase 3                                            :</a:t>
                </a:r>
              </a:p>
            </p:txBody>
          </p:sp>
        </p:grpSp>
        <p:grpSp>
          <p:nvGrpSpPr>
            <p:cNvPr id="120" name="Gruppe 119">
              <a:extLst>
                <a:ext uri="{FF2B5EF4-FFF2-40B4-BE49-F238E27FC236}">
                  <a16:creationId xmlns:a16="http://schemas.microsoft.com/office/drawing/2014/main" id="{63EEB52E-2362-4374-8330-2F9B932055CE}"/>
                </a:ext>
              </a:extLst>
            </p:cNvPr>
            <p:cNvGrpSpPr/>
            <p:nvPr/>
          </p:nvGrpSpPr>
          <p:grpSpPr>
            <a:xfrm>
              <a:off x="6343441" y="3559578"/>
              <a:ext cx="1679015" cy="268817"/>
              <a:chOff x="3548592" y="5318475"/>
              <a:chExt cx="1468015" cy="268817"/>
            </a:xfrm>
          </p:grpSpPr>
          <p:pic>
            <p:nvPicPr>
              <p:cNvPr id="125" name="Billede 125">
                <a:extLst>
                  <a:ext uri="{FF2B5EF4-FFF2-40B4-BE49-F238E27FC236}">
                    <a16:creationId xmlns:a16="http://schemas.microsoft.com/office/drawing/2014/main" id="{062126D8-439B-4C06-80E4-177D8156CCFF}"/>
                  </a:ext>
                </a:extLst>
              </p:cNvPr>
              <p:cNvPicPr>
                <a:picLocks noChangeAspect="1"/>
              </p:cNvPicPr>
              <p:nvPr/>
            </p:nvPicPr>
            <p:blipFill>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3681782" y="5207383"/>
                <a:ext cx="252244" cy="474428"/>
              </a:xfrm>
              <a:prstGeom prst="rect">
                <a:avLst/>
              </a:prstGeom>
            </p:spPr>
          </p:pic>
          <p:pic>
            <p:nvPicPr>
              <p:cNvPr id="121" name="Billede 125">
                <a:extLst>
                  <a:ext uri="{FF2B5EF4-FFF2-40B4-BE49-F238E27FC236}">
                    <a16:creationId xmlns:a16="http://schemas.microsoft.com/office/drawing/2014/main" id="{EA972336-4E1D-41A9-9617-14832A4F0092}"/>
                  </a:ext>
                </a:extLst>
              </p:cNvPr>
              <p:cNvPicPr>
                <a:picLocks noChangeAspect="1"/>
              </p:cNvPicPr>
              <p:nvPr/>
            </p:nvPicPr>
            <p:blipFill>
              <a:blip r:embed="rId17" cstate="print">
                <a:lum bright="70000" contrast="-70000"/>
                <a:extLst>
                  <a:ext uri="{BEBA8EAE-BF5A-486C-A8C5-ECC9F3942E4B}">
                    <a14:imgProps xmlns:a14="http://schemas.microsoft.com/office/drawing/2010/main">
                      <a14:imgLayer r:embed="rId5">
                        <a14:imgEffect>
                          <a14:artisticPaintStrokes/>
                        </a14:imgEffect>
                        <a14:imgEffect>
                          <a14:sharpenSoften amount="-50000"/>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4653271" y="5223956"/>
                <a:ext cx="252244" cy="474428"/>
              </a:xfrm>
              <a:prstGeom prst="rect">
                <a:avLst/>
              </a:prstGeom>
            </p:spPr>
          </p:pic>
          <p:sp>
            <p:nvSpPr>
              <p:cNvPr id="122" name="Tekstboks 126">
                <a:extLst>
                  <a:ext uri="{FF2B5EF4-FFF2-40B4-BE49-F238E27FC236}">
                    <a16:creationId xmlns:a16="http://schemas.microsoft.com/office/drawing/2014/main" id="{B9E67675-AC82-4339-8481-75DD20F8C837}"/>
                  </a:ext>
                </a:extLst>
              </p:cNvPr>
              <p:cNvSpPr txBox="1"/>
              <p:nvPr/>
            </p:nvSpPr>
            <p:spPr>
              <a:xfrm>
                <a:off x="3548592" y="5389633"/>
                <a:ext cx="398797" cy="123111"/>
              </a:xfrm>
              <a:prstGeom prst="rect">
                <a:avLst/>
              </a:prstGeom>
              <a:noFill/>
            </p:spPr>
            <p:txBody>
              <a:bodyPr wrap="square" lIns="0" tIns="0" rIns="0" bIns="0" rtlCol="0">
                <a:spAutoFit/>
              </a:bodyPr>
              <a:lstStyle/>
              <a:p>
                <a:r>
                  <a:rPr lang="en-US" sz="800" b="1" dirty="0">
                    <a:solidFill>
                      <a:schemeClr val="tx1">
                        <a:lumMod val="65000"/>
                        <a:lumOff val="35000"/>
                      </a:schemeClr>
                    </a:solidFill>
                    <a:latin typeface="Bradley Hand ITC" pitchFamily="66" charset="0"/>
                    <a:ea typeface="Adobe Kaiti Std R" pitchFamily="18" charset="-128"/>
                    <a:cs typeface="Andalus" pitchFamily="2" charset="-78"/>
                  </a:rPr>
                  <a:t>Children</a:t>
                </a:r>
              </a:p>
            </p:txBody>
          </p:sp>
          <p:pic>
            <p:nvPicPr>
              <p:cNvPr id="123" name="Billede 125">
                <a:extLst>
                  <a:ext uri="{FF2B5EF4-FFF2-40B4-BE49-F238E27FC236}">
                    <a16:creationId xmlns:a16="http://schemas.microsoft.com/office/drawing/2014/main" id="{28C4238B-ACFE-4600-A3D4-27495AA3336B}"/>
                  </a:ext>
                </a:extLst>
              </p:cNvPr>
              <p:cNvPicPr>
                <a:picLocks noChangeAspect="1"/>
              </p:cNvPicPr>
              <p:nvPr/>
            </p:nvPicPr>
            <p:blipFill>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4122719" y="5163421"/>
                <a:ext cx="252244" cy="576833"/>
              </a:xfrm>
              <a:prstGeom prst="rect">
                <a:avLst/>
              </a:prstGeom>
            </p:spPr>
          </p:pic>
          <p:sp>
            <p:nvSpPr>
              <p:cNvPr id="124" name="Tekstboks 126">
                <a:extLst>
                  <a:ext uri="{FF2B5EF4-FFF2-40B4-BE49-F238E27FC236}">
                    <a16:creationId xmlns:a16="http://schemas.microsoft.com/office/drawing/2014/main" id="{CE701367-2CD3-4357-B0E0-E28F16EEDB0C}"/>
                  </a:ext>
                </a:extLst>
              </p:cNvPr>
              <p:cNvSpPr txBox="1"/>
              <p:nvPr/>
            </p:nvSpPr>
            <p:spPr>
              <a:xfrm>
                <a:off x="4019808" y="5386651"/>
                <a:ext cx="484877" cy="123111"/>
              </a:xfrm>
              <a:prstGeom prst="rect">
                <a:avLst/>
              </a:prstGeom>
              <a:noFill/>
            </p:spPr>
            <p:txBody>
              <a:bodyPr wrap="square" lIns="0" tIns="0" rIns="0" bIns="0" rtlCol="0">
                <a:spAutoFit/>
              </a:bodyPr>
              <a:lstStyle/>
              <a:p>
                <a:r>
                  <a:rPr lang="en-US" sz="800" b="1" dirty="0">
                    <a:solidFill>
                      <a:schemeClr val="bg1">
                        <a:lumMod val="50000"/>
                      </a:schemeClr>
                    </a:solidFill>
                    <a:latin typeface="Bradley Hand ITC" pitchFamily="66" charset="0"/>
                    <a:ea typeface="Adobe Kaiti Std R" pitchFamily="18" charset="-128"/>
                    <a:cs typeface="Andalus" pitchFamily="2" charset="-78"/>
                  </a:rPr>
                  <a:t>Props.</a:t>
                </a:r>
              </a:p>
            </p:txBody>
          </p:sp>
          <p:sp>
            <p:nvSpPr>
              <p:cNvPr id="126" name="Tekstboks 126">
                <a:extLst>
                  <a:ext uri="{FF2B5EF4-FFF2-40B4-BE49-F238E27FC236}">
                    <a16:creationId xmlns:a16="http://schemas.microsoft.com/office/drawing/2014/main" id="{ED146D29-BA9D-46D9-94DF-67A907813ECF}"/>
                  </a:ext>
                </a:extLst>
              </p:cNvPr>
              <p:cNvSpPr txBox="1"/>
              <p:nvPr/>
            </p:nvSpPr>
            <p:spPr>
              <a:xfrm>
                <a:off x="4575823" y="5385760"/>
                <a:ext cx="398797" cy="123111"/>
              </a:xfrm>
              <a:prstGeom prst="rect">
                <a:avLst/>
              </a:prstGeom>
              <a:noFill/>
            </p:spPr>
            <p:txBody>
              <a:bodyPr wrap="square" lIns="0" tIns="0" rIns="0" bIns="0" rtlCol="0">
                <a:spAutoFit/>
              </a:bodyPr>
              <a:lstStyle/>
              <a:p>
                <a:r>
                  <a:rPr lang="en-US" sz="800" b="1" dirty="0">
                    <a:solidFill>
                      <a:schemeClr val="bg1">
                        <a:lumMod val="50000"/>
                      </a:schemeClr>
                    </a:solidFill>
                    <a:latin typeface="Bradley Hand ITC" pitchFamily="66" charset="0"/>
                    <a:ea typeface="Adobe Kaiti Std R" pitchFamily="18" charset="-128"/>
                    <a:cs typeface="Andalus" pitchFamily="2" charset="-78"/>
                  </a:rPr>
                  <a:t>Phases</a:t>
                </a:r>
              </a:p>
            </p:txBody>
          </p:sp>
        </p:grpSp>
        <p:grpSp>
          <p:nvGrpSpPr>
            <p:cNvPr id="127" name="Gruppe 126">
              <a:extLst>
                <a:ext uri="{FF2B5EF4-FFF2-40B4-BE49-F238E27FC236}">
                  <a16:creationId xmlns:a16="http://schemas.microsoft.com/office/drawing/2014/main" id="{8B2F57A9-228F-4F1C-A03E-5868B62BA714}"/>
                </a:ext>
              </a:extLst>
            </p:cNvPr>
            <p:cNvGrpSpPr/>
            <p:nvPr/>
          </p:nvGrpSpPr>
          <p:grpSpPr>
            <a:xfrm>
              <a:off x="8018063" y="896201"/>
              <a:ext cx="1669814" cy="1548588"/>
              <a:chOff x="815558" y="2161084"/>
              <a:chExt cx="1461745" cy="1548588"/>
            </a:xfrm>
          </p:grpSpPr>
          <p:pic>
            <p:nvPicPr>
              <p:cNvPr id="128" name="Billede 98">
                <a:extLst>
                  <a:ext uri="{FF2B5EF4-FFF2-40B4-BE49-F238E27FC236}">
                    <a16:creationId xmlns:a16="http://schemas.microsoft.com/office/drawing/2014/main" id="{86B51D59-A6AC-4787-9F97-2B17AABD68DC}"/>
                  </a:ext>
                </a:extLst>
              </p:cNvPr>
              <p:cNvPicPr>
                <a:picLocks noChangeAspect="1"/>
              </p:cNvPicPr>
              <p:nvPr/>
            </p:nvPicPr>
            <p:blipFill>
              <a:blip r:embed="rId10" cstate="print">
                <a:extLst>
                  <a:ext uri="{BEBA8EAE-BF5A-486C-A8C5-ECC9F3942E4B}">
                    <a14:imgProps xmlns:a14="http://schemas.microsoft.com/office/drawing/2010/main">
                      <a14:imgLayer r:embed="rId11">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815558" y="2161084"/>
                <a:ext cx="1461745" cy="1193196"/>
              </a:xfrm>
              <a:prstGeom prst="rect">
                <a:avLst/>
              </a:prstGeom>
              <a:effectLst>
                <a:outerShdw blurRad="139700" dist="88900" dir="2700000" algn="tl" rotWithShape="0">
                  <a:prstClr val="black">
                    <a:alpha val="29000"/>
                  </a:prstClr>
                </a:outerShdw>
              </a:effectLst>
            </p:spPr>
          </p:pic>
          <p:sp>
            <p:nvSpPr>
              <p:cNvPr id="129" name="Rektangel 128">
                <a:extLst>
                  <a:ext uri="{FF2B5EF4-FFF2-40B4-BE49-F238E27FC236}">
                    <a16:creationId xmlns:a16="http://schemas.microsoft.com/office/drawing/2014/main" id="{17E100C7-1DB4-4518-A4CB-4C38A5EF593D}"/>
                  </a:ext>
                </a:extLst>
              </p:cNvPr>
              <p:cNvSpPr/>
              <p:nvPr/>
            </p:nvSpPr>
            <p:spPr>
              <a:xfrm>
                <a:off x="869864" y="2183776"/>
                <a:ext cx="1379689" cy="1200329"/>
              </a:xfrm>
              <a:prstGeom prst="rect">
                <a:avLst/>
              </a:prstGeom>
            </p:spPr>
            <p:txBody>
              <a:bodyPr wrap="square" lIns="0" tIns="0" rIns="0" bIns="0">
                <a:spAutoFit/>
              </a:bodyPr>
              <a:lstStyle/>
              <a:p>
                <a:endParaRPr lang="en-US" sz="600" b="1" dirty="0">
                  <a:solidFill>
                    <a:schemeClr val="tx1">
                      <a:lumMod val="75000"/>
                      <a:lumOff val="25000"/>
                    </a:schemeClr>
                  </a:solidFill>
                  <a:latin typeface="Bradley Hand ITC" pitchFamily="66" charset="0"/>
                </a:endParaRPr>
              </a:p>
              <a:p>
                <a:r>
                  <a:rPr lang="en-US" sz="600" b="1" dirty="0">
                    <a:solidFill>
                      <a:schemeClr val="tx1">
                        <a:lumMod val="75000"/>
                        <a:lumOff val="25000"/>
                      </a:schemeClr>
                    </a:solidFill>
                    <a:latin typeface="Bradley Hand ITC" pitchFamily="66" charset="0"/>
                  </a:rPr>
                  <a:t>__________________________________________________-</a:t>
                </a:r>
              </a:p>
              <a:p>
                <a:endParaRPr lang="en-US" sz="600" b="1" dirty="0">
                  <a:solidFill>
                    <a:schemeClr val="tx1">
                      <a:lumMod val="65000"/>
                      <a:lumOff val="35000"/>
                    </a:schemeClr>
                  </a:solidFill>
                  <a:latin typeface="Bradley Hand ITC" pitchFamily="66" charset="0"/>
                </a:endParaRPr>
              </a:p>
              <a:p>
                <a:r>
                  <a:rPr lang="en-US" sz="800" b="1" dirty="0">
                    <a:solidFill>
                      <a:schemeClr val="tx1">
                        <a:lumMod val="75000"/>
                        <a:lumOff val="25000"/>
                      </a:schemeClr>
                    </a:solidFill>
                    <a:latin typeface="Bradley Hand ITC" pitchFamily="66" charset="0"/>
                  </a:rPr>
                  <a:t>  Name</a:t>
                </a:r>
              </a:p>
              <a:p>
                <a:r>
                  <a:rPr lang="en-US" sz="1400" dirty="0">
                    <a:solidFill>
                      <a:schemeClr val="tx1">
                        <a:lumMod val="75000"/>
                        <a:lumOff val="25000"/>
                      </a:schemeClr>
                    </a:solidFill>
                    <a:latin typeface="Bradley Hand ITC" pitchFamily="66" charset="0"/>
                  </a:rPr>
                  <a:t> ___________________</a:t>
                </a:r>
              </a:p>
              <a:p>
                <a:endParaRPr lang="en-US" sz="800" dirty="0">
                  <a:solidFill>
                    <a:schemeClr val="tx1">
                      <a:lumMod val="75000"/>
                      <a:lumOff val="25000"/>
                    </a:schemeClr>
                  </a:solidFill>
                  <a:latin typeface="Bradley Hand ITC" pitchFamily="66" charset="0"/>
                </a:endParaRPr>
              </a:p>
              <a:p>
                <a:r>
                  <a:rPr lang="en-US" sz="800" b="1" dirty="0">
                    <a:solidFill>
                      <a:schemeClr val="tx1">
                        <a:lumMod val="75000"/>
                        <a:lumOff val="25000"/>
                      </a:schemeClr>
                    </a:solidFill>
                    <a:latin typeface="Bradley Hand ITC" pitchFamily="66" charset="0"/>
                  </a:rPr>
                  <a:t>  Description</a:t>
                </a:r>
              </a:p>
              <a:p>
                <a:r>
                  <a:rPr lang="en-US" sz="1400" dirty="0">
                    <a:solidFill>
                      <a:schemeClr val="tx1">
                        <a:lumMod val="75000"/>
                        <a:lumOff val="25000"/>
                      </a:schemeClr>
                    </a:solidFill>
                    <a:latin typeface="Bradley Hand ITC" pitchFamily="66" charset="0"/>
                  </a:rPr>
                  <a:t> ___________________</a:t>
                </a:r>
              </a:p>
              <a:p>
                <a:endParaRPr lang="en-US" sz="800" dirty="0">
                  <a:solidFill>
                    <a:schemeClr val="tx1">
                      <a:lumMod val="75000"/>
                      <a:lumOff val="25000"/>
                    </a:schemeClr>
                  </a:solidFill>
                  <a:latin typeface="Bradley Hand ITC" pitchFamily="66" charset="0"/>
                  <a:sym typeface="Wingdings 2" panose="05020102010507070707" pitchFamily="18" charset="2"/>
                </a:endParaRPr>
              </a:p>
            </p:txBody>
          </p:sp>
          <p:sp>
            <p:nvSpPr>
              <p:cNvPr id="130" name="Rektangel 129">
                <a:extLst>
                  <a:ext uri="{FF2B5EF4-FFF2-40B4-BE49-F238E27FC236}">
                    <a16:creationId xmlns:a16="http://schemas.microsoft.com/office/drawing/2014/main" id="{11684C64-781C-4E15-B59B-2CFB4445F8C3}"/>
                  </a:ext>
                </a:extLst>
              </p:cNvPr>
              <p:cNvSpPr/>
              <p:nvPr/>
            </p:nvSpPr>
            <p:spPr>
              <a:xfrm>
                <a:off x="839964" y="2555510"/>
                <a:ext cx="439501" cy="1154162"/>
              </a:xfrm>
              <a:prstGeom prst="rect">
                <a:avLst/>
              </a:prstGeom>
            </p:spPr>
            <p:txBody>
              <a:bodyPr wrap="none">
                <a:spAutoFit/>
              </a:bodyPr>
              <a:lstStyle/>
              <a:p>
                <a:r>
                  <a:rPr lang="en-US" sz="800" dirty="0">
                    <a:solidFill>
                      <a:schemeClr val="accent1">
                        <a:lumMod val="75000"/>
                      </a:schemeClr>
                    </a:solidFill>
                    <a:latin typeface="Bradley Hand ITC" pitchFamily="66" charset="0"/>
                  </a:rPr>
                  <a:t>Phase 1</a:t>
                </a:r>
              </a:p>
              <a:p>
                <a:endParaRPr lang="en-US" sz="500" dirty="0">
                  <a:solidFill>
                    <a:schemeClr val="accent1">
                      <a:lumMod val="75000"/>
                    </a:schemeClr>
                  </a:solidFill>
                  <a:latin typeface="Bradley Hand ITC" pitchFamily="66" charset="0"/>
                </a:endParaRPr>
              </a:p>
              <a:p>
                <a:endParaRPr lang="en-US" sz="800" dirty="0">
                  <a:solidFill>
                    <a:schemeClr val="accent1">
                      <a:lumMod val="75000"/>
                    </a:schemeClr>
                  </a:solidFill>
                  <a:latin typeface="Bradley Hand ITC" pitchFamily="66" charset="0"/>
                </a:endParaRPr>
              </a:p>
              <a:p>
                <a:endParaRPr lang="en-US" sz="800" dirty="0">
                  <a:solidFill>
                    <a:schemeClr val="accent1">
                      <a:lumMod val="75000"/>
                    </a:schemeClr>
                  </a:solidFill>
                  <a:latin typeface="Bradley Hand ITC" pitchFamily="66" charset="0"/>
                </a:endParaRPr>
              </a:p>
              <a:p>
                <a:r>
                  <a:rPr lang="en-US" sz="800" dirty="0">
                    <a:solidFill>
                      <a:schemeClr val="accent1">
                        <a:lumMod val="75000"/>
                      </a:schemeClr>
                    </a:solidFill>
                    <a:latin typeface="Bradley Hand ITC" pitchFamily="66" charset="0"/>
                  </a:rPr>
                  <a:t>N/A</a:t>
                </a:r>
              </a:p>
              <a:p>
                <a:endParaRPr lang="en-US" sz="800" dirty="0">
                  <a:solidFill>
                    <a:schemeClr val="accent1">
                      <a:lumMod val="75000"/>
                    </a:schemeClr>
                  </a:solidFill>
                  <a:latin typeface="Bradley Hand ITC" pitchFamily="66" charset="0"/>
                </a:endParaRPr>
              </a:p>
              <a:p>
                <a:endParaRPr lang="en-US" sz="800" dirty="0">
                  <a:solidFill>
                    <a:schemeClr val="accent1">
                      <a:lumMod val="75000"/>
                    </a:schemeClr>
                  </a:solidFill>
                  <a:latin typeface="Bradley Hand ITC" pitchFamily="66" charset="0"/>
                </a:endParaRPr>
              </a:p>
              <a:p>
                <a:endParaRPr lang="en-US" sz="800" dirty="0">
                  <a:solidFill>
                    <a:schemeClr val="accent1">
                      <a:lumMod val="75000"/>
                    </a:schemeClr>
                  </a:solidFill>
                  <a:latin typeface="Bradley Hand ITC" pitchFamily="66" charset="0"/>
                </a:endParaRPr>
              </a:p>
              <a:p>
                <a:endParaRPr lang="en-US" sz="800" dirty="0">
                  <a:solidFill>
                    <a:schemeClr val="accent1">
                      <a:lumMod val="75000"/>
                    </a:schemeClr>
                  </a:solidFill>
                  <a:latin typeface="Bradley Hand ITC" pitchFamily="66" charset="0"/>
                </a:endParaRPr>
              </a:p>
            </p:txBody>
          </p:sp>
        </p:grpSp>
        <p:grpSp>
          <p:nvGrpSpPr>
            <p:cNvPr id="133" name="Gruppe 132">
              <a:extLst>
                <a:ext uri="{FF2B5EF4-FFF2-40B4-BE49-F238E27FC236}">
                  <a16:creationId xmlns:a16="http://schemas.microsoft.com/office/drawing/2014/main" id="{48DA2C29-AA6C-4699-9643-A038DDADD581}"/>
                </a:ext>
              </a:extLst>
            </p:cNvPr>
            <p:cNvGrpSpPr/>
            <p:nvPr/>
          </p:nvGrpSpPr>
          <p:grpSpPr>
            <a:xfrm>
              <a:off x="9194824" y="899776"/>
              <a:ext cx="419049" cy="215662"/>
              <a:chOff x="2183633" y="2520394"/>
              <a:chExt cx="419049" cy="215662"/>
            </a:xfrm>
          </p:grpSpPr>
          <p:grpSp>
            <p:nvGrpSpPr>
              <p:cNvPr id="134" name="Gruppe 133">
                <a:extLst>
                  <a:ext uri="{FF2B5EF4-FFF2-40B4-BE49-F238E27FC236}">
                    <a16:creationId xmlns:a16="http://schemas.microsoft.com/office/drawing/2014/main" id="{3B743E90-86B1-4F77-8BDD-73135552B592}"/>
                  </a:ext>
                </a:extLst>
              </p:cNvPr>
              <p:cNvGrpSpPr/>
              <p:nvPr/>
            </p:nvGrpSpPr>
            <p:grpSpPr>
              <a:xfrm>
                <a:off x="2183633" y="2520395"/>
                <a:ext cx="209524" cy="215661"/>
                <a:chOff x="2746040" y="7896036"/>
                <a:chExt cx="283465" cy="252244"/>
              </a:xfrm>
            </p:grpSpPr>
            <p:pic>
              <p:nvPicPr>
                <p:cNvPr id="138" name="Billede 125">
                  <a:extLst>
                    <a:ext uri="{FF2B5EF4-FFF2-40B4-BE49-F238E27FC236}">
                      <a16:creationId xmlns:a16="http://schemas.microsoft.com/office/drawing/2014/main" id="{A46277B3-A3E8-40E2-9911-9635B97F14EB}"/>
                    </a:ext>
                  </a:extLst>
                </p:cNvPr>
                <p:cNvPicPr>
                  <a:picLocks noChangeAspect="1"/>
                </p:cNvPicPr>
                <p:nvPr/>
              </p:nvPicPr>
              <p:blipFill>
                <a:blip r:embed="rId12" cstate="print">
                  <a:duotone>
                    <a:schemeClr val="bg2">
                      <a:shade val="45000"/>
                      <a:satMod val="135000"/>
                    </a:schemeClr>
                    <a:prstClr val="white"/>
                  </a:duotone>
                  <a:extLst>
                    <a:ext uri="{BEBA8EAE-BF5A-486C-A8C5-ECC9F3942E4B}">
                      <a14:imgProps xmlns:a14="http://schemas.microsoft.com/office/drawing/2010/main">
                        <a14:imgLayer r:embed="rId13">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2761651" y="7880425"/>
                  <a:ext cx="252244" cy="283465"/>
                </a:xfrm>
                <a:prstGeom prst="rect">
                  <a:avLst/>
                </a:prstGeom>
              </p:spPr>
            </p:pic>
            <p:sp>
              <p:nvSpPr>
                <p:cNvPr id="139" name="Tekstboks 126">
                  <a:extLst>
                    <a:ext uri="{FF2B5EF4-FFF2-40B4-BE49-F238E27FC236}">
                      <a16:creationId xmlns:a16="http://schemas.microsoft.com/office/drawing/2014/main" id="{557840D5-5D48-49F0-8D33-9DAE20E10408}"/>
                    </a:ext>
                  </a:extLst>
                </p:cNvPr>
                <p:cNvSpPr txBox="1"/>
                <p:nvPr/>
              </p:nvSpPr>
              <p:spPr>
                <a:xfrm>
                  <a:off x="2837033" y="7937246"/>
                  <a:ext cx="114750" cy="161993"/>
                </a:xfrm>
                <a:prstGeom prst="rect">
                  <a:avLst/>
                </a:prstGeom>
                <a:noFill/>
              </p:spPr>
              <p:txBody>
                <a:bodyPr wrap="square" lIns="0" tIns="0" rIns="0" bIns="0" rtlCol="0">
                  <a:spAutoFit/>
                </a:bodyPr>
                <a:lstStyle/>
                <a:p>
                  <a:r>
                    <a:rPr lang="en-US" sz="900" b="1" dirty="0">
                      <a:solidFill>
                        <a:schemeClr val="bg1">
                          <a:lumMod val="50000"/>
                        </a:schemeClr>
                      </a:solidFill>
                      <a:latin typeface="Bradley Hand ITC" pitchFamily="66" charset="0"/>
                      <a:ea typeface="Adobe Kaiti Std R" pitchFamily="18" charset="-128"/>
                      <a:cs typeface="Andalus" pitchFamily="2" charset="-78"/>
                    </a:rPr>
                    <a:t>E</a:t>
                  </a:r>
                </a:p>
              </p:txBody>
            </p:sp>
          </p:grpSp>
          <p:grpSp>
            <p:nvGrpSpPr>
              <p:cNvPr id="135" name="Gruppe 134">
                <a:extLst>
                  <a:ext uri="{FF2B5EF4-FFF2-40B4-BE49-F238E27FC236}">
                    <a16:creationId xmlns:a16="http://schemas.microsoft.com/office/drawing/2014/main" id="{4717B25E-C125-433D-A98C-505276AEF350}"/>
                  </a:ext>
                </a:extLst>
              </p:cNvPr>
              <p:cNvGrpSpPr/>
              <p:nvPr/>
            </p:nvGrpSpPr>
            <p:grpSpPr>
              <a:xfrm>
                <a:off x="2393158" y="2520394"/>
                <a:ext cx="209524" cy="215661"/>
                <a:chOff x="2746040" y="7896036"/>
                <a:chExt cx="283465" cy="252244"/>
              </a:xfrm>
            </p:grpSpPr>
            <p:pic>
              <p:nvPicPr>
                <p:cNvPr id="136" name="Billede 125">
                  <a:extLst>
                    <a:ext uri="{FF2B5EF4-FFF2-40B4-BE49-F238E27FC236}">
                      <a16:creationId xmlns:a16="http://schemas.microsoft.com/office/drawing/2014/main" id="{CB2C4F25-F290-4EFC-A683-3818F5E84637}"/>
                    </a:ext>
                  </a:extLst>
                </p:cNvPr>
                <p:cNvPicPr>
                  <a:picLocks noChangeAspect="1"/>
                </p:cNvPicPr>
                <p:nvPr/>
              </p:nvPicPr>
              <p:blipFill>
                <a:blip r:embed="rId12" cstate="print">
                  <a:duotone>
                    <a:schemeClr val="bg2">
                      <a:shade val="45000"/>
                      <a:satMod val="135000"/>
                    </a:schemeClr>
                    <a:prstClr val="white"/>
                  </a:duotone>
                  <a:extLst>
                    <a:ext uri="{BEBA8EAE-BF5A-486C-A8C5-ECC9F3942E4B}">
                      <a14:imgProps xmlns:a14="http://schemas.microsoft.com/office/drawing/2010/main">
                        <a14:imgLayer r:embed="rId13">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2761651" y="7880425"/>
                  <a:ext cx="252244" cy="283465"/>
                </a:xfrm>
                <a:prstGeom prst="rect">
                  <a:avLst/>
                </a:prstGeom>
              </p:spPr>
            </p:pic>
            <p:sp>
              <p:nvSpPr>
                <p:cNvPr id="137" name="Tekstboks 126">
                  <a:extLst>
                    <a:ext uri="{FF2B5EF4-FFF2-40B4-BE49-F238E27FC236}">
                      <a16:creationId xmlns:a16="http://schemas.microsoft.com/office/drawing/2014/main" id="{B254F0C4-A515-4560-834D-DBABAEA5D072}"/>
                    </a:ext>
                  </a:extLst>
                </p:cNvPr>
                <p:cNvSpPr txBox="1"/>
                <p:nvPr/>
              </p:nvSpPr>
              <p:spPr>
                <a:xfrm>
                  <a:off x="2837033" y="7937246"/>
                  <a:ext cx="114750" cy="161993"/>
                </a:xfrm>
                <a:prstGeom prst="rect">
                  <a:avLst/>
                </a:prstGeom>
                <a:noFill/>
              </p:spPr>
              <p:txBody>
                <a:bodyPr wrap="square" lIns="0" tIns="0" rIns="0" bIns="0" rtlCol="0">
                  <a:spAutoFit/>
                </a:bodyPr>
                <a:lstStyle/>
                <a:p>
                  <a:r>
                    <a:rPr lang="en-US" sz="900" b="1" dirty="0">
                      <a:solidFill>
                        <a:schemeClr val="bg1">
                          <a:lumMod val="50000"/>
                        </a:schemeClr>
                      </a:solidFill>
                      <a:latin typeface="Bradley Hand ITC" pitchFamily="66" charset="0"/>
                      <a:ea typeface="Adobe Kaiti Std R" pitchFamily="18" charset="-128"/>
                      <a:cs typeface="Andalus" pitchFamily="2" charset="-78"/>
                    </a:rPr>
                    <a:t>D</a:t>
                  </a:r>
                </a:p>
              </p:txBody>
            </p:sp>
          </p:grpSp>
        </p:grpSp>
        <p:sp>
          <p:nvSpPr>
            <p:cNvPr id="140" name="Rektangel 139">
              <a:extLst>
                <a:ext uri="{FF2B5EF4-FFF2-40B4-BE49-F238E27FC236}">
                  <a16:creationId xmlns:a16="http://schemas.microsoft.com/office/drawing/2014/main" id="{6237918A-27BD-4D79-BAA3-BC303AFBD7F4}"/>
                </a:ext>
              </a:extLst>
            </p:cNvPr>
            <p:cNvSpPr/>
            <p:nvPr/>
          </p:nvSpPr>
          <p:spPr>
            <a:xfrm>
              <a:off x="8002168" y="911560"/>
              <a:ext cx="502061" cy="215444"/>
            </a:xfrm>
            <a:prstGeom prst="rect">
              <a:avLst/>
            </a:prstGeom>
          </p:spPr>
          <p:txBody>
            <a:bodyPr wrap="none">
              <a:spAutoFit/>
            </a:bodyPr>
            <a:lstStyle/>
            <a:p>
              <a:r>
                <a:rPr lang="en-US" sz="800" dirty="0">
                  <a:latin typeface="Bradley Hand ITC" pitchFamily="66" charset="0"/>
                </a:rPr>
                <a:t>Phase 1</a:t>
              </a:r>
            </a:p>
          </p:txBody>
        </p:sp>
        <p:cxnSp>
          <p:nvCxnSpPr>
            <p:cNvPr id="8" name="Lige forbindelse 7">
              <a:extLst>
                <a:ext uri="{FF2B5EF4-FFF2-40B4-BE49-F238E27FC236}">
                  <a16:creationId xmlns:a16="http://schemas.microsoft.com/office/drawing/2014/main" id="{946816EB-11C8-4767-BFE4-08F2B777FC76}"/>
                </a:ext>
              </a:extLst>
            </p:cNvPr>
            <p:cNvCxnSpPr>
              <a:cxnSpLocks/>
            </p:cNvCxnSpPr>
            <p:nvPr/>
          </p:nvCxnSpPr>
          <p:spPr>
            <a:xfrm>
              <a:off x="6301614" y="950805"/>
              <a:ext cx="35761" cy="4406928"/>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1" name="Lige forbindelse 150">
              <a:extLst>
                <a:ext uri="{FF2B5EF4-FFF2-40B4-BE49-F238E27FC236}">
                  <a16:creationId xmlns:a16="http://schemas.microsoft.com/office/drawing/2014/main" id="{FA3DB145-4D54-4363-8AF8-99D07D07E71F}"/>
                </a:ext>
              </a:extLst>
            </p:cNvPr>
            <p:cNvCxnSpPr>
              <a:cxnSpLocks/>
            </p:cNvCxnSpPr>
            <p:nvPr/>
          </p:nvCxnSpPr>
          <p:spPr>
            <a:xfrm>
              <a:off x="8034577" y="969494"/>
              <a:ext cx="35761" cy="4406928"/>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2" name="Lige forbindelse 151">
              <a:extLst>
                <a:ext uri="{FF2B5EF4-FFF2-40B4-BE49-F238E27FC236}">
                  <a16:creationId xmlns:a16="http://schemas.microsoft.com/office/drawing/2014/main" id="{89AD426F-0FE6-4533-954D-E526A2D9AD57}"/>
                </a:ext>
              </a:extLst>
            </p:cNvPr>
            <p:cNvCxnSpPr>
              <a:cxnSpLocks/>
            </p:cNvCxnSpPr>
            <p:nvPr/>
          </p:nvCxnSpPr>
          <p:spPr>
            <a:xfrm>
              <a:off x="4560277" y="931772"/>
              <a:ext cx="35761" cy="4406928"/>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53" name="Billede 100">
              <a:extLst>
                <a:ext uri="{FF2B5EF4-FFF2-40B4-BE49-F238E27FC236}">
                  <a16:creationId xmlns:a16="http://schemas.microsoft.com/office/drawing/2014/main" id="{533F977B-C811-4AED-8C9D-1DC052D603C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466427">
              <a:off x="4490219" y="3254805"/>
              <a:ext cx="196201" cy="245251"/>
            </a:xfrm>
            <a:prstGeom prst="rect">
              <a:avLst/>
            </a:prstGeom>
          </p:spPr>
        </p:pic>
        <p:grpSp>
          <p:nvGrpSpPr>
            <p:cNvPr id="155" name="Gruppe 154">
              <a:extLst>
                <a:ext uri="{FF2B5EF4-FFF2-40B4-BE49-F238E27FC236}">
                  <a16:creationId xmlns:a16="http://schemas.microsoft.com/office/drawing/2014/main" id="{92FE6D26-0E44-40DA-91FA-7BD9BD97A898}"/>
                </a:ext>
              </a:extLst>
            </p:cNvPr>
            <p:cNvGrpSpPr/>
            <p:nvPr/>
          </p:nvGrpSpPr>
          <p:grpSpPr>
            <a:xfrm>
              <a:off x="5699630" y="3527703"/>
              <a:ext cx="874841" cy="338554"/>
              <a:chOff x="1174234" y="1181178"/>
              <a:chExt cx="1205275" cy="355204"/>
            </a:xfrm>
          </p:grpSpPr>
          <p:pic>
            <p:nvPicPr>
              <p:cNvPr id="156" name="Billede 98">
                <a:extLst>
                  <a:ext uri="{FF2B5EF4-FFF2-40B4-BE49-F238E27FC236}">
                    <a16:creationId xmlns:a16="http://schemas.microsoft.com/office/drawing/2014/main" id="{1E5D3CCC-29D8-4153-981E-F2E280B6D741}"/>
                  </a:ext>
                </a:extLst>
              </p:cNvPr>
              <p:cNvPicPr>
                <a:picLocks noChangeAspect="1"/>
              </p:cNvPicPr>
              <p:nvPr/>
            </p:nvPicPr>
            <p:blipFill>
              <a:blip r:embed="rId18" cstate="print">
                <a:extLst>
                  <a:ext uri="{BEBA8EAE-BF5A-486C-A8C5-ECC9F3942E4B}">
                    <a14:imgProps xmlns:a14="http://schemas.microsoft.com/office/drawing/2010/main">
                      <a14:imgLayer r:embed="rId19">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239847" y="1187351"/>
                <a:ext cx="515805" cy="302615"/>
              </a:xfrm>
              <a:prstGeom prst="rect">
                <a:avLst/>
              </a:prstGeom>
              <a:effectLst>
                <a:outerShdw blurRad="139700" dist="88900" dir="2700000" algn="tl" rotWithShape="0">
                  <a:prstClr val="black">
                    <a:alpha val="29000"/>
                  </a:prstClr>
                </a:outerShdw>
              </a:effectLst>
            </p:spPr>
          </p:pic>
          <p:sp>
            <p:nvSpPr>
              <p:cNvPr id="157" name="Rektangel 156">
                <a:extLst>
                  <a:ext uri="{FF2B5EF4-FFF2-40B4-BE49-F238E27FC236}">
                    <a16:creationId xmlns:a16="http://schemas.microsoft.com/office/drawing/2014/main" id="{46C7A665-5BF6-46D8-88FB-9E6F71D965ED}"/>
                  </a:ext>
                </a:extLst>
              </p:cNvPr>
              <p:cNvSpPr/>
              <p:nvPr/>
            </p:nvSpPr>
            <p:spPr>
              <a:xfrm>
                <a:off x="1174234" y="1181178"/>
                <a:ext cx="1205275" cy="355204"/>
              </a:xfrm>
              <a:prstGeom prst="rect">
                <a:avLst/>
              </a:prstGeom>
            </p:spPr>
            <p:txBody>
              <a:bodyPr wrap="square">
                <a:spAutoFit/>
              </a:bodyPr>
              <a:lstStyle/>
              <a:p>
                <a:r>
                  <a:rPr lang="en-US" sz="800" dirty="0">
                    <a:latin typeface="Bradley Hand ITC" pitchFamily="66" charset="0"/>
                  </a:rPr>
                  <a:t>Edit</a:t>
                </a:r>
              </a:p>
              <a:p>
                <a:r>
                  <a:rPr lang="en-US" sz="800" dirty="0">
                    <a:latin typeface="Bradley Hand ITC" pitchFamily="66" charset="0"/>
                  </a:rPr>
                  <a:t>Delete</a:t>
                </a:r>
                <a:endParaRPr lang="da-DK" sz="800" dirty="0"/>
              </a:p>
            </p:txBody>
          </p:sp>
        </p:grpSp>
        <p:pic>
          <p:nvPicPr>
            <p:cNvPr id="154" name="Billede 100">
              <a:extLst>
                <a:ext uri="{FF2B5EF4-FFF2-40B4-BE49-F238E27FC236}">
                  <a16:creationId xmlns:a16="http://schemas.microsoft.com/office/drawing/2014/main" id="{6D5228F3-A6B3-4AB2-9E5D-161AF824E8B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466427">
              <a:off x="7016214" y="3962022"/>
              <a:ext cx="196201" cy="245251"/>
            </a:xfrm>
            <a:prstGeom prst="rect">
              <a:avLst/>
            </a:prstGeom>
          </p:spPr>
        </p:pic>
        <p:pic>
          <p:nvPicPr>
            <p:cNvPr id="158" name="Billede 100">
              <a:extLst>
                <a:ext uri="{FF2B5EF4-FFF2-40B4-BE49-F238E27FC236}">
                  <a16:creationId xmlns:a16="http://schemas.microsoft.com/office/drawing/2014/main" id="{4DDF6F51-09AA-4F99-9F8D-5C05D6ADE9F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466427">
              <a:off x="6007307" y="3499550"/>
              <a:ext cx="196201" cy="245251"/>
            </a:xfrm>
            <a:prstGeom prst="rect">
              <a:avLst/>
            </a:prstGeom>
          </p:spPr>
        </p:pic>
        <p:pic>
          <p:nvPicPr>
            <p:cNvPr id="159" name="Billede 100">
              <a:extLst>
                <a:ext uri="{FF2B5EF4-FFF2-40B4-BE49-F238E27FC236}">
                  <a16:creationId xmlns:a16="http://schemas.microsoft.com/office/drawing/2014/main" id="{9FCBC2FE-4DBD-441D-B0E9-A1E4B237CA8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466427">
              <a:off x="5791979" y="1070884"/>
              <a:ext cx="196201" cy="245251"/>
            </a:xfrm>
            <a:prstGeom prst="rect">
              <a:avLst/>
            </a:prstGeom>
          </p:spPr>
        </p:pic>
        <p:pic>
          <p:nvPicPr>
            <p:cNvPr id="161" name="Billede 100">
              <a:extLst>
                <a:ext uri="{FF2B5EF4-FFF2-40B4-BE49-F238E27FC236}">
                  <a16:creationId xmlns:a16="http://schemas.microsoft.com/office/drawing/2014/main" id="{7C020806-D67A-4544-93A6-33D4AF48CA4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466427">
              <a:off x="5546301" y="2232721"/>
              <a:ext cx="196201" cy="245251"/>
            </a:xfrm>
            <a:prstGeom prst="rect">
              <a:avLst/>
            </a:prstGeom>
          </p:spPr>
        </p:pic>
        <p:pic>
          <p:nvPicPr>
            <p:cNvPr id="162" name="Billede 100">
              <a:extLst>
                <a:ext uri="{FF2B5EF4-FFF2-40B4-BE49-F238E27FC236}">
                  <a16:creationId xmlns:a16="http://schemas.microsoft.com/office/drawing/2014/main" id="{F1474467-F2C0-4E52-8823-0F7473B2786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466427">
              <a:off x="6528992" y="2157656"/>
              <a:ext cx="196201" cy="245251"/>
            </a:xfrm>
            <a:prstGeom prst="rect">
              <a:avLst/>
            </a:prstGeom>
          </p:spPr>
        </p:pic>
      </p:grpSp>
    </p:spTree>
    <p:extLst>
      <p:ext uri="{BB962C8B-B14F-4D97-AF65-F5344CB8AC3E}">
        <p14:creationId xmlns:p14="http://schemas.microsoft.com/office/powerpoint/2010/main" val="440852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Billede 29">
            <a:extLst>
              <a:ext uri="{FF2B5EF4-FFF2-40B4-BE49-F238E27FC236}">
                <a16:creationId xmlns:a16="http://schemas.microsoft.com/office/drawing/2014/main" id="{FACEC92E-5B8F-4128-9A01-615D14830E74}"/>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657168" y="886304"/>
            <a:ext cx="3268667" cy="5884649"/>
          </a:xfrm>
          <a:prstGeom prst="rect">
            <a:avLst/>
          </a:prstGeom>
        </p:spPr>
      </p:pic>
      <p:sp>
        <p:nvSpPr>
          <p:cNvPr id="22" name="Tekstboks 1">
            <a:extLst>
              <a:ext uri="{FF2B5EF4-FFF2-40B4-BE49-F238E27FC236}">
                <a16:creationId xmlns:a16="http://schemas.microsoft.com/office/drawing/2014/main" id="{944A5320-84E1-4543-B5E5-237236E836BA}"/>
              </a:ext>
            </a:extLst>
          </p:cNvPr>
          <p:cNvSpPr txBox="1"/>
          <p:nvPr/>
        </p:nvSpPr>
        <p:spPr>
          <a:xfrm>
            <a:off x="-29928" y="26864"/>
            <a:ext cx="3284220" cy="338554"/>
          </a:xfrm>
          <a:prstGeom prst="rect">
            <a:avLst/>
          </a:prstGeom>
          <a:noFill/>
        </p:spPr>
        <p:txBody>
          <a:bodyPr wrap="square" rtlCol="0">
            <a:spAutoFit/>
          </a:bodyPr>
          <a:lstStyle/>
          <a:p>
            <a:r>
              <a:rPr lang="en-US" sz="1600" b="1" i="1" dirty="0">
                <a:solidFill>
                  <a:schemeClr val="bg1">
                    <a:lumMod val="50000"/>
                  </a:schemeClr>
                </a:solidFill>
                <a:latin typeface="Bradley Hand ITC" pitchFamily="66" charset="0"/>
              </a:rPr>
              <a:t>Mind my Pen:   Working area</a:t>
            </a:r>
          </a:p>
        </p:txBody>
      </p:sp>
      <p:pic>
        <p:nvPicPr>
          <p:cNvPr id="2" name="Billede 29">
            <a:extLst>
              <a:ext uri="{FF2B5EF4-FFF2-40B4-BE49-F238E27FC236}">
                <a16:creationId xmlns:a16="http://schemas.microsoft.com/office/drawing/2014/main" id="{0BF858C8-8C97-4467-9999-786B8EC7E79F}"/>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444716" y="500488"/>
            <a:ext cx="1552024" cy="6270465"/>
          </a:xfrm>
          <a:prstGeom prst="rect">
            <a:avLst/>
          </a:prstGeom>
        </p:spPr>
      </p:pic>
      <p:pic>
        <p:nvPicPr>
          <p:cNvPr id="104" name="Billede 29">
            <a:extLst>
              <a:ext uri="{FF2B5EF4-FFF2-40B4-BE49-F238E27FC236}">
                <a16:creationId xmlns:a16="http://schemas.microsoft.com/office/drawing/2014/main" id="{897B3FA1-89B0-4C4B-80E6-9C32994F5F8C}"/>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972863" y="823812"/>
            <a:ext cx="395323" cy="5969389"/>
          </a:xfrm>
          <a:prstGeom prst="rect">
            <a:avLst/>
          </a:prstGeom>
        </p:spPr>
      </p:pic>
      <p:pic>
        <p:nvPicPr>
          <p:cNvPr id="107" name="Billede 125">
            <a:extLst>
              <a:ext uri="{FF2B5EF4-FFF2-40B4-BE49-F238E27FC236}">
                <a16:creationId xmlns:a16="http://schemas.microsoft.com/office/drawing/2014/main" id="{9B09A9C4-427E-4170-981D-78DA85FA2DE4}"/>
              </a:ext>
            </a:extLst>
          </p:cNvPr>
          <p:cNvPicPr>
            <a:picLocks noChangeAspect="1"/>
          </p:cNvPicPr>
          <p:nvPr/>
        </p:nvPicPr>
        <p:blipFill>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2995962" y="491978"/>
            <a:ext cx="349246" cy="390448"/>
          </a:xfrm>
          <a:prstGeom prst="rect">
            <a:avLst/>
          </a:prstGeom>
        </p:spPr>
      </p:pic>
      <p:pic>
        <p:nvPicPr>
          <p:cNvPr id="11" name="Billede 29">
            <a:extLst>
              <a:ext uri="{FF2B5EF4-FFF2-40B4-BE49-F238E27FC236}">
                <a16:creationId xmlns:a16="http://schemas.microsoft.com/office/drawing/2014/main" id="{7E11A67E-F13B-4585-A0C0-46368F740AF5}"/>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flipH="1">
            <a:off x="7880500" y="916444"/>
            <a:ext cx="1554655" cy="5872394"/>
          </a:xfrm>
          <a:prstGeom prst="rect">
            <a:avLst/>
          </a:prstGeom>
        </p:spPr>
      </p:pic>
      <p:pic>
        <p:nvPicPr>
          <p:cNvPr id="215" name="Billede 29">
            <a:extLst>
              <a:ext uri="{FF2B5EF4-FFF2-40B4-BE49-F238E27FC236}">
                <a16:creationId xmlns:a16="http://schemas.microsoft.com/office/drawing/2014/main" id="{95BDD332-899A-4399-B514-601496D9AC7D}"/>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566099" y="504550"/>
            <a:ext cx="3359736" cy="403731"/>
          </a:xfrm>
          <a:prstGeom prst="rect">
            <a:avLst/>
          </a:prstGeom>
        </p:spPr>
      </p:pic>
      <p:pic>
        <p:nvPicPr>
          <p:cNvPr id="193" name="Billede 29">
            <a:extLst>
              <a:ext uri="{FF2B5EF4-FFF2-40B4-BE49-F238E27FC236}">
                <a16:creationId xmlns:a16="http://schemas.microsoft.com/office/drawing/2014/main" id="{87BD72AC-5BA0-44A0-AF6D-581CC9F17ED0}"/>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571063" y="900141"/>
            <a:ext cx="120293" cy="5893575"/>
          </a:xfrm>
          <a:prstGeom prst="rect">
            <a:avLst/>
          </a:prstGeom>
        </p:spPr>
      </p:pic>
      <p:pic>
        <p:nvPicPr>
          <p:cNvPr id="222" name="Billede 125">
            <a:extLst>
              <a:ext uri="{FF2B5EF4-FFF2-40B4-BE49-F238E27FC236}">
                <a16:creationId xmlns:a16="http://schemas.microsoft.com/office/drawing/2014/main" id="{09F5C691-BEC6-4C7D-8D32-F5444E2BD0A3}"/>
              </a:ext>
            </a:extLst>
          </p:cNvPr>
          <p:cNvPicPr>
            <a:picLocks noChangeAspect="1"/>
          </p:cNvPicPr>
          <p:nvPr/>
        </p:nvPicPr>
        <p:blipFill>
          <a:blip r:embed="rId6" cstate="print">
            <a:duotone>
              <a:schemeClr val="bg2">
                <a:shade val="45000"/>
                <a:satMod val="135000"/>
              </a:schemeClr>
              <a:prstClr val="white"/>
            </a:duotone>
            <a:extLst>
              <a:ext uri="{BEBA8EAE-BF5A-486C-A8C5-ECC9F3942E4B}">
                <a14:imgProps xmlns:a14="http://schemas.microsoft.com/office/drawing/2010/main">
                  <a14:imgLayer r:embed="rId7">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7457092" y="561196"/>
            <a:ext cx="293109" cy="265574"/>
          </a:xfrm>
          <a:prstGeom prst="rect">
            <a:avLst/>
          </a:prstGeom>
        </p:spPr>
      </p:pic>
      <p:sp>
        <p:nvSpPr>
          <p:cNvPr id="285" name="Tekstboks 108">
            <a:extLst>
              <a:ext uri="{FF2B5EF4-FFF2-40B4-BE49-F238E27FC236}">
                <a16:creationId xmlns:a16="http://schemas.microsoft.com/office/drawing/2014/main" id="{E2BC7523-B34B-45DB-BEB5-91D83FBC2F31}"/>
              </a:ext>
            </a:extLst>
          </p:cNvPr>
          <p:cNvSpPr txBox="1"/>
          <p:nvPr/>
        </p:nvSpPr>
        <p:spPr>
          <a:xfrm>
            <a:off x="570021" y="2857818"/>
            <a:ext cx="1261006" cy="1130291"/>
          </a:xfrm>
          <a:prstGeom prst="rect">
            <a:avLst/>
          </a:prstGeom>
          <a:solidFill>
            <a:schemeClr val="bg1">
              <a:alpha val="70000"/>
            </a:schemeClr>
          </a:solidFill>
          <a:ln>
            <a:gradFill>
              <a:gsLst>
                <a:gs pos="40000">
                  <a:schemeClr val="accent1">
                    <a:lumMod val="5000"/>
                    <a:lumOff val="95000"/>
                  </a:schemeClr>
                </a:gs>
                <a:gs pos="86000">
                  <a:schemeClr val="accent1">
                    <a:lumMod val="45000"/>
                    <a:lumOff val="55000"/>
                  </a:schemeClr>
                </a:gs>
                <a:gs pos="73000">
                  <a:schemeClr val="accent1">
                    <a:lumMod val="45000"/>
                    <a:lumOff val="55000"/>
                  </a:schemeClr>
                </a:gs>
                <a:gs pos="100000">
                  <a:schemeClr val="accent1">
                    <a:lumMod val="30000"/>
                    <a:lumOff val="70000"/>
                  </a:schemeClr>
                </a:gs>
              </a:gsLst>
              <a:lin ang="0" scaled="0"/>
            </a:gradFill>
          </a:ln>
          <a:effectLst/>
        </p:spPr>
        <p:txBody>
          <a:bodyPr wrap="square" lIns="72000" tIns="72000" rIns="72000" bIns="72000" rtlCol="0">
            <a:spAutoFit/>
          </a:bodyPr>
          <a:lstStyle/>
          <a:p>
            <a:r>
              <a:rPr lang="en-US" sz="800" dirty="0">
                <a:solidFill>
                  <a:schemeClr val="accent1">
                    <a:lumMod val="75000"/>
                  </a:schemeClr>
                </a:solidFill>
                <a:latin typeface="Bradley Hand ITC" pitchFamily="66" charset="0"/>
              </a:rPr>
              <a:t>Displays the current work being performed on the entries (Might be nothing):</a:t>
            </a:r>
          </a:p>
          <a:p>
            <a:r>
              <a:rPr lang="en-US" sz="800" dirty="0">
                <a:solidFill>
                  <a:schemeClr val="accent1">
                    <a:lumMod val="75000"/>
                  </a:schemeClr>
                </a:solidFill>
                <a:latin typeface="Bradley Hand ITC" pitchFamily="66" charset="0"/>
              </a:rPr>
              <a:t>* Aspect overview</a:t>
            </a:r>
          </a:p>
          <a:p>
            <a:r>
              <a:rPr lang="en-US" sz="800" dirty="0">
                <a:solidFill>
                  <a:schemeClr val="accent1">
                    <a:lumMod val="75000"/>
                  </a:schemeClr>
                </a:solidFill>
                <a:latin typeface="Bradley Hand ITC" pitchFamily="66" charset="0"/>
              </a:rPr>
              <a:t>* Analysis results</a:t>
            </a:r>
          </a:p>
          <a:p>
            <a:r>
              <a:rPr lang="en-US" sz="800" dirty="0">
                <a:solidFill>
                  <a:schemeClr val="accent1">
                    <a:lumMod val="75000"/>
                  </a:schemeClr>
                </a:solidFill>
                <a:latin typeface="Bradley Hand ITC" pitchFamily="66" charset="0"/>
              </a:rPr>
              <a:t>* Search results</a:t>
            </a:r>
          </a:p>
          <a:p>
            <a:r>
              <a:rPr lang="en-US" sz="800" dirty="0">
                <a:solidFill>
                  <a:schemeClr val="accent1">
                    <a:lumMod val="75000"/>
                  </a:schemeClr>
                </a:solidFill>
                <a:latin typeface="Bradley Hand ITC" pitchFamily="66" charset="0"/>
              </a:rPr>
              <a:t>* Misspellings</a:t>
            </a:r>
          </a:p>
        </p:txBody>
      </p:sp>
      <p:cxnSp>
        <p:nvCxnSpPr>
          <p:cNvPr id="286" name="Vinklet forbindelse 41">
            <a:extLst>
              <a:ext uri="{FF2B5EF4-FFF2-40B4-BE49-F238E27FC236}">
                <a16:creationId xmlns:a16="http://schemas.microsoft.com/office/drawing/2014/main" id="{E3CA4C2E-3509-40C3-95F8-B25529A0DD69}"/>
              </a:ext>
            </a:extLst>
          </p:cNvPr>
          <p:cNvCxnSpPr>
            <a:cxnSpLocks/>
            <a:stCxn id="285" idx="3"/>
          </p:cNvCxnSpPr>
          <p:nvPr/>
        </p:nvCxnSpPr>
        <p:spPr>
          <a:xfrm>
            <a:off x="1831027" y="3422963"/>
            <a:ext cx="683974" cy="198806"/>
          </a:xfrm>
          <a:prstGeom prst="straightConnector1">
            <a:avLst/>
          </a:prstGeom>
          <a:ln w="3175">
            <a:solidFill>
              <a:schemeClr val="accent1">
                <a:alpha val="52000"/>
              </a:schemeClr>
            </a:solidFill>
          </a:ln>
        </p:spPr>
        <p:style>
          <a:lnRef idx="1">
            <a:schemeClr val="accent1"/>
          </a:lnRef>
          <a:fillRef idx="0">
            <a:schemeClr val="accent1"/>
          </a:fillRef>
          <a:effectRef idx="0">
            <a:schemeClr val="accent1"/>
          </a:effectRef>
          <a:fontRef idx="minor">
            <a:schemeClr val="tx1"/>
          </a:fontRef>
        </p:style>
      </p:cxnSp>
      <p:sp>
        <p:nvSpPr>
          <p:cNvPr id="349" name="Tekstboks 108">
            <a:extLst>
              <a:ext uri="{FF2B5EF4-FFF2-40B4-BE49-F238E27FC236}">
                <a16:creationId xmlns:a16="http://schemas.microsoft.com/office/drawing/2014/main" id="{C933FBAB-E1F2-4627-AA12-D31424421CBA}"/>
              </a:ext>
            </a:extLst>
          </p:cNvPr>
          <p:cNvSpPr txBox="1"/>
          <p:nvPr/>
        </p:nvSpPr>
        <p:spPr>
          <a:xfrm>
            <a:off x="23922" y="396433"/>
            <a:ext cx="1351179" cy="637849"/>
          </a:xfrm>
          <a:prstGeom prst="rect">
            <a:avLst/>
          </a:prstGeom>
          <a:solidFill>
            <a:schemeClr val="bg1">
              <a:alpha val="70000"/>
            </a:schemeClr>
          </a:solidFill>
          <a:ln>
            <a:gradFill>
              <a:gsLst>
                <a:gs pos="40000">
                  <a:schemeClr val="accent1">
                    <a:lumMod val="5000"/>
                    <a:lumOff val="95000"/>
                  </a:schemeClr>
                </a:gs>
                <a:gs pos="86000">
                  <a:schemeClr val="accent1">
                    <a:lumMod val="45000"/>
                    <a:lumOff val="55000"/>
                  </a:schemeClr>
                </a:gs>
                <a:gs pos="73000">
                  <a:schemeClr val="accent1">
                    <a:lumMod val="45000"/>
                    <a:lumOff val="55000"/>
                  </a:schemeClr>
                </a:gs>
                <a:gs pos="100000">
                  <a:schemeClr val="accent1">
                    <a:lumMod val="30000"/>
                    <a:lumOff val="70000"/>
                  </a:schemeClr>
                </a:gs>
              </a:gsLst>
              <a:lin ang="0" scaled="0"/>
            </a:gradFill>
          </a:ln>
          <a:effectLst/>
        </p:spPr>
        <p:txBody>
          <a:bodyPr wrap="square" lIns="72000" tIns="72000" rIns="72000" bIns="72000" rtlCol="0">
            <a:spAutoFit/>
          </a:bodyPr>
          <a:lstStyle/>
          <a:p>
            <a:pPr algn="r"/>
            <a:r>
              <a:rPr lang="en-US" sz="800" dirty="0">
                <a:solidFill>
                  <a:schemeClr val="accent1">
                    <a:lumMod val="75000"/>
                  </a:schemeClr>
                </a:solidFill>
                <a:latin typeface="Bradley Hand ITC" pitchFamily="66" charset="0"/>
              </a:rPr>
              <a:t>Top section can be collapsed to a minimum. Expands when moving mouse to top or clicking =</a:t>
            </a:r>
          </a:p>
        </p:txBody>
      </p:sp>
      <p:pic>
        <p:nvPicPr>
          <p:cNvPr id="364" name="Billede 29">
            <a:extLst>
              <a:ext uri="{FF2B5EF4-FFF2-40B4-BE49-F238E27FC236}">
                <a16:creationId xmlns:a16="http://schemas.microsoft.com/office/drawing/2014/main" id="{2673BAE8-0A36-4916-8941-BD8ADB261C22}"/>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3757817" y="511359"/>
            <a:ext cx="825725" cy="6291495"/>
          </a:xfrm>
          <a:prstGeom prst="rect">
            <a:avLst/>
          </a:prstGeom>
        </p:spPr>
      </p:pic>
      <p:pic>
        <p:nvPicPr>
          <p:cNvPr id="219" name="Billede 29">
            <a:extLst>
              <a:ext uri="{FF2B5EF4-FFF2-40B4-BE49-F238E27FC236}">
                <a16:creationId xmlns:a16="http://schemas.microsoft.com/office/drawing/2014/main" id="{4E4A74FC-5B2B-43A6-865A-162AE6AD0371}"/>
              </a:ext>
            </a:extLst>
          </p:cNvPr>
          <p:cNvPicPr>
            <a:picLocks noChangeAspect="1"/>
          </p:cNvPicPr>
          <p:nvPr/>
        </p:nvPicPr>
        <p:blipFill>
          <a:blip r:embed="rId8" cstate="print">
            <a:extLst>
              <a:ext uri="{BEBA8EAE-BF5A-486C-A8C5-ECC9F3942E4B}">
                <a14:imgProps xmlns:a14="http://schemas.microsoft.com/office/drawing/2010/main">
                  <a14:imgLayer r:embed="rId9">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3757570" y="496386"/>
            <a:ext cx="832930" cy="394617"/>
          </a:xfrm>
          <a:prstGeom prst="rect">
            <a:avLst/>
          </a:prstGeom>
        </p:spPr>
      </p:pic>
      <p:sp>
        <p:nvSpPr>
          <p:cNvPr id="379" name="Tekstboks 108">
            <a:extLst>
              <a:ext uri="{FF2B5EF4-FFF2-40B4-BE49-F238E27FC236}">
                <a16:creationId xmlns:a16="http://schemas.microsoft.com/office/drawing/2014/main" id="{7EF61C07-986C-4E66-828F-AA0275A1DBBF}"/>
              </a:ext>
            </a:extLst>
          </p:cNvPr>
          <p:cNvSpPr txBox="1"/>
          <p:nvPr/>
        </p:nvSpPr>
        <p:spPr>
          <a:xfrm>
            <a:off x="1151286" y="4104952"/>
            <a:ext cx="1353163" cy="1130291"/>
          </a:xfrm>
          <a:prstGeom prst="rect">
            <a:avLst/>
          </a:prstGeom>
          <a:solidFill>
            <a:schemeClr val="bg1">
              <a:alpha val="70000"/>
            </a:schemeClr>
          </a:solidFill>
          <a:ln>
            <a:gradFill>
              <a:gsLst>
                <a:gs pos="40000">
                  <a:schemeClr val="accent1">
                    <a:lumMod val="5000"/>
                    <a:lumOff val="95000"/>
                  </a:schemeClr>
                </a:gs>
                <a:gs pos="86000">
                  <a:schemeClr val="accent1">
                    <a:lumMod val="45000"/>
                    <a:lumOff val="55000"/>
                  </a:schemeClr>
                </a:gs>
                <a:gs pos="73000">
                  <a:schemeClr val="accent1">
                    <a:lumMod val="45000"/>
                    <a:lumOff val="55000"/>
                  </a:schemeClr>
                </a:gs>
                <a:gs pos="100000">
                  <a:schemeClr val="accent1">
                    <a:lumMod val="30000"/>
                    <a:lumOff val="70000"/>
                  </a:schemeClr>
                </a:gs>
              </a:gsLst>
              <a:lin ang="0" scaled="0"/>
            </a:gradFill>
          </a:ln>
          <a:effectLst/>
        </p:spPr>
        <p:txBody>
          <a:bodyPr wrap="square" lIns="72000" tIns="72000" rIns="72000" bIns="72000" rtlCol="0">
            <a:spAutoFit/>
          </a:bodyPr>
          <a:lstStyle/>
          <a:p>
            <a:r>
              <a:rPr lang="en-US" sz="800" dirty="0">
                <a:solidFill>
                  <a:schemeClr val="accent1">
                    <a:lumMod val="75000"/>
                  </a:schemeClr>
                </a:solidFill>
                <a:latin typeface="Bradley Hand ITC" pitchFamily="66" charset="0"/>
              </a:rPr>
              <a:t>Displays results relating to the entries</a:t>
            </a:r>
          </a:p>
          <a:p>
            <a:r>
              <a:rPr lang="en-US" sz="800" dirty="0">
                <a:solidFill>
                  <a:schemeClr val="accent1">
                    <a:lumMod val="75000"/>
                  </a:schemeClr>
                </a:solidFill>
                <a:latin typeface="Bradley Hand ITC" pitchFamily="66" charset="0"/>
              </a:rPr>
              <a:t>* Aspects</a:t>
            </a:r>
          </a:p>
          <a:p>
            <a:r>
              <a:rPr lang="en-US" sz="800" dirty="0">
                <a:solidFill>
                  <a:schemeClr val="accent1">
                    <a:lumMod val="75000"/>
                  </a:schemeClr>
                </a:solidFill>
                <a:latin typeface="Bradley Hand ITC" pitchFamily="66" charset="0"/>
              </a:rPr>
              <a:t>* Search result</a:t>
            </a:r>
          </a:p>
          <a:p>
            <a:r>
              <a:rPr lang="en-US" sz="800" dirty="0">
                <a:solidFill>
                  <a:schemeClr val="accent1">
                    <a:lumMod val="75000"/>
                  </a:schemeClr>
                </a:solidFill>
                <a:latin typeface="Bradley Hand ITC" pitchFamily="66" charset="0"/>
              </a:rPr>
              <a:t>* Misspelling</a:t>
            </a:r>
          </a:p>
          <a:p>
            <a:r>
              <a:rPr lang="en-US" sz="800" dirty="0">
                <a:solidFill>
                  <a:schemeClr val="accent1">
                    <a:lumMod val="75000"/>
                  </a:schemeClr>
                </a:solidFill>
                <a:latin typeface="Bradley Hand ITC" pitchFamily="66" charset="0"/>
              </a:rPr>
              <a:t>* Analysis details</a:t>
            </a:r>
          </a:p>
          <a:p>
            <a:r>
              <a:rPr lang="en-US" sz="800" dirty="0">
                <a:solidFill>
                  <a:schemeClr val="accent1">
                    <a:lumMod val="75000"/>
                  </a:schemeClr>
                </a:solidFill>
                <a:latin typeface="Bradley Hand ITC" pitchFamily="66" charset="0"/>
              </a:rPr>
              <a:t>You can have any number of these displayed</a:t>
            </a:r>
          </a:p>
        </p:txBody>
      </p:sp>
      <p:pic>
        <p:nvPicPr>
          <p:cNvPr id="400" name="Billede 29">
            <a:extLst>
              <a:ext uri="{FF2B5EF4-FFF2-40B4-BE49-F238E27FC236}">
                <a16:creationId xmlns:a16="http://schemas.microsoft.com/office/drawing/2014/main" id="{84CB9E6D-F151-4464-8836-3D90A60FD97B}"/>
              </a:ext>
            </a:extLst>
          </p:cNvPr>
          <p:cNvPicPr>
            <a:picLocks noChangeAspect="1"/>
          </p:cNvPicPr>
          <p:nvPr/>
        </p:nvPicPr>
        <p:blipFill>
          <a:blip r:embed="rId10" cstate="print">
            <a:extLst>
              <a:ext uri="{BEBA8EAE-BF5A-486C-A8C5-ECC9F3942E4B}">
                <a14:imgProps xmlns:a14="http://schemas.microsoft.com/office/drawing/2010/main">
                  <a14:imgLayer r:embed="rId11">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887462" y="611260"/>
            <a:ext cx="917444" cy="172936"/>
          </a:xfrm>
          <a:prstGeom prst="rect">
            <a:avLst/>
          </a:prstGeom>
          <a:effectLst>
            <a:outerShdw blurRad="63500" sx="74000" sy="74000" algn="ctr" rotWithShape="0">
              <a:prstClr val="black">
                <a:alpha val="40000"/>
              </a:prstClr>
            </a:outerShdw>
          </a:effectLst>
        </p:spPr>
      </p:pic>
      <p:pic>
        <p:nvPicPr>
          <p:cNvPr id="401" name="Billede 85">
            <a:extLst>
              <a:ext uri="{FF2B5EF4-FFF2-40B4-BE49-F238E27FC236}">
                <a16:creationId xmlns:a16="http://schemas.microsoft.com/office/drawing/2014/main" id="{EA6F40E6-5C79-4950-840D-BC2869DAE565}"/>
              </a:ext>
            </a:extLst>
          </p:cNvPr>
          <p:cNvPicPr>
            <a:picLocks noChangeAspect="1"/>
          </p:cNvPicPr>
          <p:nvPr/>
        </p:nvPicPr>
        <p:blipFill>
          <a:blip r:embed="rId12" cstate="print">
            <a:duotone>
              <a:schemeClr val="bg2">
                <a:shade val="45000"/>
                <a:satMod val="135000"/>
              </a:schemeClr>
              <a:prstClr val="white"/>
            </a:duotone>
            <a:extLst>
              <a:ext uri="{BEBA8EAE-BF5A-486C-A8C5-ECC9F3942E4B}">
                <a14:imgProps xmlns:a14="http://schemas.microsoft.com/office/drawing/2010/main">
                  <a14:imgLayer r:embed="rId1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648292" y="617478"/>
            <a:ext cx="174209" cy="182295"/>
          </a:xfrm>
          <a:prstGeom prst="rect">
            <a:avLst/>
          </a:prstGeom>
        </p:spPr>
      </p:pic>
      <p:grpSp>
        <p:nvGrpSpPr>
          <p:cNvPr id="1024" name="Gruppe 1023">
            <a:extLst>
              <a:ext uri="{FF2B5EF4-FFF2-40B4-BE49-F238E27FC236}">
                <a16:creationId xmlns:a16="http://schemas.microsoft.com/office/drawing/2014/main" id="{C89C0472-D7A8-4AAB-A59F-FFCA5601F52C}"/>
              </a:ext>
            </a:extLst>
          </p:cNvPr>
          <p:cNvGrpSpPr/>
          <p:nvPr/>
        </p:nvGrpSpPr>
        <p:grpSpPr>
          <a:xfrm>
            <a:off x="4274839" y="526530"/>
            <a:ext cx="282002" cy="252244"/>
            <a:chOff x="6183218" y="382607"/>
            <a:chExt cx="282002" cy="252244"/>
          </a:xfrm>
        </p:grpSpPr>
        <p:pic>
          <p:nvPicPr>
            <p:cNvPr id="403" name="Billede 125">
              <a:extLst>
                <a:ext uri="{FF2B5EF4-FFF2-40B4-BE49-F238E27FC236}">
                  <a16:creationId xmlns:a16="http://schemas.microsoft.com/office/drawing/2014/main" id="{75036E09-55E5-4880-A55E-9901E2CAC4CC}"/>
                </a:ext>
              </a:extLst>
            </p:cNvPr>
            <p:cNvPicPr>
              <a:picLocks noChangeAspect="1"/>
            </p:cNvPicPr>
            <p:nvPr/>
          </p:nvPicPr>
          <p:blipFill>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6198097" y="367728"/>
              <a:ext cx="252244" cy="282002"/>
            </a:xfrm>
            <a:prstGeom prst="rect">
              <a:avLst/>
            </a:prstGeom>
          </p:spPr>
        </p:pic>
        <p:pic>
          <p:nvPicPr>
            <p:cNvPr id="1030" name="Picture 6" descr="Event Technical">
              <a:extLst>
                <a:ext uri="{FF2B5EF4-FFF2-40B4-BE49-F238E27FC236}">
                  <a16:creationId xmlns:a16="http://schemas.microsoft.com/office/drawing/2014/main" id="{1F32035B-82C6-4D2A-8401-B7EC72D0D6B7}"/>
                </a:ext>
              </a:extLst>
            </p:cNvPr>
            <p:cNvPicPr>
              <a:picLocks noChangeAspect="1" noChangeArrowheads="1"/>
            </p:cNvPicPr>
            <p:nvPr/>
          </p:nvPicPr>
          <p:blipFill>
            <a:blip r:embed="rId14" cstate="print">
              <a:duotone>
                <a:schemeClr val="accent3">
                  <a:shade val="45000"/>
                  <a:satMod val="135000"/>
                </a:schemeClr>
                <a:prstClr val="white"/>
              </a:duotone>
              <a:extLst>
                <a:ext uri="{BEBA8EAE-BF5A-486C-A8C5-ECC9F3942E4B}">
                  <a14:imgProps xmlns:a14="http://schemas.microsoft.com/office/drawing/2010/main">
                    <a14:imgLayer r:embed="rId15">
                      <a14:imgEffect>
                        <a14:artisticPencilSketch/>
                      </a14:imgEffect>
                    </a14:imgLayer>
                  </a14:imgProps>
                </a:ext>
                <a:ext uri="{28A0092B-C50C-407E-A947-70E740481C1C}">
                  <a14:useLocalDpi xmlns:a14="http://schemas.microsoft.com/office/drawing/2010/main" val="0"/>
                </a:ext>
              </a:extLst>
            </a:blip>
            <a:srcRect/>
            <a:stretch>
              <a:fillRect/>
            </a:stretch>
          </p:blipFill>
          <p:spPr bwMode="auto">
            <a:xfrm flipH="1">
              <a:off x="6217493" y="419561"/>
              <a:ext cx="195743" cy="196152"/>
            </a:xfrm>
            <a:prstGeom prst="rect">
              <a:avLst/>
            </a:prstGeom>
            <a:noFill/>
            <a:extLst>
              <a:ext uri="{909E8E84-426E-40DD-AFC4-6F175D3DCCD1}">
                <a14:hiddenFill xmlns:a14="http://schemas.microsoft.com/office/drawing/2010/main">
                  <a:solidFill>
                    <a:srgbClr val="FFFFFF"/>
                  </a:solidFill>
                </a14:hiddenFill>
              </a:ext>
            </a:extLst>
          </p:spPr>
        </p:pic>
      </p:grpSp>
      <p:pic>
        <p:nvPicPr>
          <p:cNvPr id="425" name="Picture 6" descr="Event Technical">
            <a:extLst>
              <a:ext uri="{FF2B5EF4-FFF2-40B4-BE49-F238E27FC236}">
                <a16:creationId xmlns:a16="http://schemas.microsoft.com/office/drawing/2014/main" id="{20C6AE4C-8988-4D3C-A102-4B44B3FCA2B8}"/>
              </a:ext>
            </a:extLst>
          </p:cNvPr>
          <p:cNvPicPr>
            <a:picLocks noChangeAspect="1" noChangeArrowheads="1"/>
          </p:cNvPicPr>
          <p:nvPr/>
        </p:nvPicPr>
        <p:blipFill>
          <a:blip r:embed="rId16" cstate="print">
            <a:duotone>
              <a:schemeClr val="accent3">
                <a:shade val="45000"/>
                <a:satMod val="135000"/>
              </a:schemeClr>
              <a:prstClr val="white"/>
            </a:duotone>
            <a:extLst>
              <a:ext uri="{BEBA8EAE-BF5A-486C-A8C5-ECC9F3942E4B}">
                <a14:imgProps xmlns:a14="http://schemas.microsoft.com/office/drawing/2010/main">
                  <a14:imgLayer r:embed="rId17">
                    <a14:imgEffect>
                      <a14:artisticPencilSketch/>
                    </a14:imgEffect>
                  </a14:imgLayer>
                </a14:imgProps>
              </a:ext>
              <a:ext uri="{28A0092B-C50C-407E-A947-70E740481C1C}">
                <a14:useLocalDpi xmlns:a14="http://schemas.microsoft.com/office/drawing/2010/main" val="0"/>
              </a:ext>
            </a:extLst>
          </a:blip>
          <a:srcRect/>
          <a:stretch>
            <a:fillRect/>
          </a:stretch>
        </p:blipFill>
        <p:spPr bwMode="auto">
          <a:xfrm flipH="1">
            <a:off x="7489853" y="567735"/>
            <a:ext cx="243265" cy="232038"/>
          </a:xfrm>
          <a:prstGeom prst="rect">
            <a:avLst/>
          </a:prstGeom>
          <a:noFill/>
          <a:extLst>
            <a:ext uri="{909E8E84-426E-40DD-AFC4-6F175D3DCCD1}">
              <a14:hiddenFill xmlns:a14="http://schemas.microsoft.com/office/drawing/2010/main">
                <a:solidFill>
                  <a:srgbClr val="FFFFFF"/>
                </a:solidFill>
              </a14:hiddenFill>
            </a:ext>
          </a:extLst>
        </p:spPr>
      </p:pic>
      <p:pic>
        <p:nvPicPr>
          <p:cNvPr id="108" name="Billede 29">
            <a:extLst>
              <a:ext uri="{FF2B5EF4-FFF2-40B4-BE49-F238E27FC236}">
                <a16:creationId xmlns:a16="http://schemas.microsoft.com/office/drawing/2014/main" id="{66F7E02F-D82B-47A5-9134-9D5150C56657}"/>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7894086" y="513493"/>
            <a:ext cx="1554655" cy="403731"/>
          </a:xfrm>
          <a:prstGeom prst="rect">
            <a:avLst/>
          </a:prstGeom>
        </p:spPr>
      </p:pic>
      <p:pic>
        <p:nvPicPr>
          <p:cNvPr id="109" name="Picture 6" descr="Event Technical">
            <a:extLst>
              <a:ext uri="{FF2B5EF4-FFF2-40B4-BE49-F238E27FC236}">
                <a16:creationId xmlns:a16="http://schemas.microsoft.com/office/drawing/2014/main" id="{2E3396D1-F750-4AFD-8E43-0985513D2C38}"/>
              </a:ext>
            </a:extLst>
          </p:cNvPr>
          <p:cNvPicPr>
            <a:picLocks noChangeAspect="1" noChangeArrowheads="1"/>
          </p:cNvPicPr>
          <p:nvPr/>
        </p:nvPicPr>
        <p:blipFill>
          <a:blip r:embed="rId16" cstate="print">
            <a:duotone>
              <a:schemeClr val="accent3">
                <a:shade val="45000"/>
                <a:satMod val="135000"/>
              </a:schemeClr>
              <a:prstClr val="white"/>
            </a:duotone>
            <a:extLst>
              <a:ext uri="{BEBA8EAE-BF5A-486C-A8C5-ECC9F3942E4B}">
                <a14:imgProps xmlns:a14="http://schemas.microsoft.com/office/drawing/2010/main">
                  <a14:imgLayer r:embed="rId17">
                    <a14:imgEffect>
                      <a14:artisticPencilSketch/>
                    </a14:imgEffect>
                  </a14:imgLayer>
                </a14:imgProps>
              </a:ext>
              <a:ext uri="{28A0092B-C50C-407E-A947-70E740481C1C}">
                <a14:useLocalDpi xmlns:a14="http://schemas.microsoft.com/office/drawing/2010/main" val="0"/>
              </a:ext>
            </a:extLst>
          </a:blip>
          <a:srcRect/>
          <a:stretch>
            <a:fillRect/>
          </a:stretch>
        </p:blipFill>
        <p:spPr bwMode="auto">
          <a:xfrm flipH="1">
            <a:off x="9135305" y="555826"/>
            <a:ext cx="243265" cy="232038"/>
          </a:xfrm>
          <a:prstGeom prst="rect">
            <a:avLst/>
          </a:prstGeom>
          <a:noFill/>
          <a:extLst>
            <a:ext uri="{909E8E84-426E-40DD-AFC4-6F175D3DCCD1}">
              <a14:hiddenFill xmlns:a14="http://schemas.microsoft.com/office/drawing/2010/main">
                <a:solidFill>
                  <a:srgbClr val="FFFFFF"/>
                </a:solidFill>
              </a14:hiddenFill>
            </a:ext>
          </a:extLst>
        </p:spPr>
      </p:pic>
      <p:pic>
        <p:nvPicPr>
          <p:cNvPr id="361" name="Billede 29">
            <a:extLst>
              <a:ext uri="{FF2B5EF4-FFF2-40B4-BE49-F238E27FC236}">
                <a16:creationId xmlns:a16="http://schemas.microsoft.com/office/drawing/2014/main" id="{1F3421FC-048B-4A64-AF27-5A6FF1C2C8CF}"/>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3351137" y="798101"/>
            <a:ext cx="395323" cy="5990739"/>
          </a:xfrm>
          <a:prstGeom prst="rect">
            <a:avLst/>
          </a:prstGeom>
        </p:spPr>
      </p:pic>
      <p:pic>
        <p:nvPicPr>
          <p:cNvPr id="363" name="Billede 125">
            <a:extLst>
              <a:ext uri="{FF2B5EF4-FFF2-40B4-BE49-F238E27FC236}">
                <a16:creationId xmlns:a16="http://schemas.microsoft.com/office/drawing/2014/main" id="{0F5E93A7-1141-40F9-AA09-2046745BA84E}"/>
              </a:ext>
            </a:extLst>
          </p:cNvPr>
          <p:cNvPicPr>
            <a:picLocks noChangeAspect="1"/>
          </p:cNvPicPr>
          <p:nvPr/>
        </p:nvPicPr>
        <p:blipFill>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3374236" y="480469"/>
            <a:ext cx="349246" cy="390448"/>
          </a:xfrm>
          <a:prstGeom prst="rect">
            <a:avLst/>
          </a:prstGeom>
        </p:spPr>
      </p:pic>
      <p:sp>
        <p:nvSpPr>
          <p:cNvPr id="374" name="Tekstboks 108">
            <a:extLst>
              <a:ext uri="{FF2B5EF4-FFF2-40B4-BE49-F238E27FC236}">
                <a16:creationId xmlns:a16="http://schemas.microsoft.com/office/drawing/2014/main" id="{88DA97C4-B63E-4FC5-9252-5E8D45F1B486}"/>
              </a:ext>
            </a:extLst>
          </p:cNvPr>
          <p:cNvSpPr txBox="1"/>
          <p:nvPr/>
        </p:nvSpPr>
        <p:spPr>
          <a:xfrm>
            <a:off x="1468544" y="511363"/>
            <a:ext cx="7957949" cy="391628"/>
          </a:xfrm>
          <a:prstGeom prst="rect">
            <a:avLst/>
          </a:prstGeom>
          <a:noFill/>
          <a:ln w="0">
            <a:solidFill>
              <a:schemeClr val="accent1"/>
            </a:solidFill>
            <a:prstDash val="dash"/>
          </a:ln>
          <a:effectLst/>
        </p:spPr>
        <p:txBody>
          <a:bodyPr wrap="square" lIns="72000" tIns="72000" rIns="72000" bIns="72000" rtlCol="0">
            <a:spAutoFit/>
          </a:bodyPr>
          <a:lstStyle/>
          <a:p>
            <a:pPr algn="r"/>
            <a:endParaRPr lang="en-US" sz="800" dirty="0">
              <a:solidFill>
                <a:schemeClr val="accent1">
                  <a:lumMod val="75000"/>
                </a:schemeClr>
              </a:solidFill>
              <a:latin typeface="Bradley Hand ITC" pitchFamily="66" charset="0"/>
            </a:endParaRPr>
          </a:p>
          <a:p>
            <a:pPr algn="r"/>
            <a:endParaRPr lang="en-US" sz="800" dirty="0">
              <a:solidFill>
                <a:schemeClr val="accent1">
                  <a:lumMod val="75000"/>
                </a:schemeClr>
              </a:solidFill>
              <a:latin typeface="Bradley Hand ITC" pitchFamily="66" charset="0"/>
            </a:endParaRPr>
          </a:p>
        </p:txBody>
      </p:sp>
      <p:sp>
        <p:nvSpPr>
          <p:cNvPr id="272" name="Tekstboks 108">
            <a:extLst>
              <a:ext uri="{FF2B5EF4-FFF2-40B4-BE49-F238E27FC236}">
                <a16:creationId xmlns:a16="http://schemas.microsoft.com/office/drawing/2014/main" id="{72FB4D86-B5F3-4459-BCBE-3E03A8340009}"/>
              </a:ext>
            </a:extLst>
          </p:cNvPr>
          <p:cNvSpPr txBox="1"/>
          <p:nvPr/>
        </p:nvSpPr>
        <p:spPr>
          <a:xfrm>
            <a:off x="5504601" y="2541900"/>
            <a:ext cx="1203982" cy="268517"/>
          </a:xfrm>
          <a:prstGeom prst="rect">
            <a:avLst/>
          </a:prstGeom>
          <a:solidFill>
            <a:schemeClr val="bg1">
              <a:alpha val="60000"/>
            </a:schemeClr>
          </a:solidFill>
          <a:ln>
            <a:gradFill>
              <a:gsLst>
                <a:gs pos="40000">
                  <a:schemeClr val="accent1">
                    <a:lumMod val="5000"/>
                    <a:lumOff val="95000"/>
                  </a:schemeClr>
                </a:gs>
                <a:gs pos="86000">
                  <a:schemeClr val="accent1">
                    <a:lumMod val="45000"/>
                    <a:lumOff val="55000"/>
                  </a:schemeClr>
                </a:gs>
                <a:gs pos="73000">
                  <a:schemeClr val="accent1">
                    <a:lumMod val="45000"/>
                    <a:lumOff val="55000"/>
                  </a:schemeClr>
                </a:gs>
                <a:gs pos="100000">
                  <a:schemeClr val="accent1">
                    <a:lumMod val="30000"/>
                    <a:lumOff val="70000"/>
                  </a:schemeClr>
                </a:gs>
              </a:gsLst>
              <a:lin ang="10800000" scaled="0"/>
            </a:gradFill>
          </a:ln>
          <a:effectLst/>
        </p:spPr>
        <p:txBody>
          <a:bodyPr wrap="square" lIns="72000" tIns="72000" rIns="72000" bIns="72000" rtlCol="0">
            <a:spAutoFit/>
          </a:bodyPr>
          <a:lstStyle/>
          <a:p>
            <a:r>
              <a:rPr lang="en-US" sz="800" dirty="0">
                <a:solidFill>
                  <a:schemeClr val="accent1">
                    <a:lumMod val="75000"/>
                  </a:schemeClr>
                </a:solidFill>
                <a:latin typeface="Bradley Hand ITC" pitchFamily="66" charset="0"/>
              </a:rPr>
              <a:t>Entries</a:t>
            </a:r>
          </a:p>
        </p:txBody>
      </p:sp>
      <p:cxnSp>
        <p:nvCxnSpPr>
          <p:cNvPr id="273" name="Vinklet forbindelse 41">
            <a:extLst>
              <a:ext uri="{FF2B5EF4-FFF2-40B4-BE49-F238E27FC236}">
                <a16:creationId xmlns:a16="http://schemas.microsoft.com/office/drawing/2014/main" id="{873971DB-E2F9-47F8-9C4D-CDE8F1C3CE2C}"/>
              </a:ext>
            </a:extLst>
          </p:cNvPr>
          <p:cNvCxnSpPr>
            <a:cxnSpLocks/>
            <a:stCxn id="272" idx="1"/>
          </p:cNvCxnSpPr>
          <p:nvPr/>
        </p:nvCxnSpPr>
        <p:spPr>
          <a:xfrm flipH="1">
            <a:off x="5367359" y="2676158"/>
            <a:ext cx="137242" cy="164590"/>
          </a:xfrm>
          <a:prstGeom prst="straightConnector1">
            <a:avLst/>
          </a:prstGeom>
          <a:ln w="3175">
            <a:solidFill>
              <a:schemeClr val="accent1">
                <a:alpha val="52000"/>
              </a:schemeClr>
            </a:solidFill>
          </a:ln>
        </p:spPr>
        <p:style>
          <a:lnRef idx="1">
            <a:schemeClr val="accent1"/>
          </a:lnRef>
          <a:fillRef idx="0">
            <a:schemeClr val="accent1"/>
          </a:fillRef>
          <a:effectRef idx="0">
            <a:schemeClr val="accent1"/>
          </a:effectRef>
          <a:fontRef idx="minor">
            <a:schemeClr val="tx1"/>
          </a:fontRef>
        </p:style>
      </p:cxnSp>
      <p:cxnSp>
        <p:nvCxnSpPr>
          <p:cNvPr id="350" name="Vinklet forbindelse 41">
            <a:extLst>
              <a:ext uri="{FF2B5EF4-FFF2-40B4-BE49-F238E27FC236}">
                <a16:creationId xmlns:a16="http://schemas.microsoft.com/office/drawing/2014/main" id="{12A77001-2338-468F-8050-8D9A6A213A1F}"/>
              </a:ext>
            </a:extLst>
          </p:cNvPr>
          <p:cNvCxnSpPr>
            <a:cxnSpLocks/>
            <a:stCxn id="349" idx="3"/>
            <a:endCxn id="374" idx="1"/>
          </p:cNvCxnSpPr>
          <p:nvPr/>
        </p:nvCxnSpPr>
        <p:spPr>
          <a:xfrm flipV="1">
            <a:off x="1375101" y="707177"/>
            <a:ext cx="93443" cy="8181"/>
          </a:xfrm>
          <a:prstGeom prst="straightConnector1">
            <a:avLst/>
          </a:prstGeom>
          <a:ln w="3175">
            <a:solidFill>
              <a:schemeClr val="accent1">
                <a:alpha val="52000"/>
              </a:schemeClr>
            </a:solidFill>
          </a:ln>
        </p:spPr>
        <p:style>
          <a:lnRef idx="1">
            <a:schemeClr val="accent1"/>
          </a:lnRef>
          <a:fillRef idx="0">
            <a:schemeClr val="accent1"/>
          </a:fillRef>
          <a:effectRef idx="0">
            <a:schemeClr val="accent1"/>
          </a:effectRef>
          <a:fontRef idx="minor">
            <a:schemeClr val="tx1"/>
          </a:fontRef>
        </p:style>
      </p:cxnSp>
      <p:sp>
        <p:nvSpPr>
          <p:cNvPr id="281" name="Tekstboks 108">
            <a:extLst>
              <a:ext uri="{FF2B5EF4-FFF2-40B4-BE49-F238E27FC236}">
                <a16:creationId xmlns:a16="http://schemas.microsoft.com/office/drawing/2014/main" id="{A56E4F6E-B87F-45E2-98B3-4C5391375B02}"/>
              </a:ext>
            </a:extLst>
          </p:cNvPr>
          <p:cNvSpPr txBox="1"/>
          <p:nvPr/>
        </p:nvSpPr>
        <p:spPr>
          <a:xfrm>
            <a:off x="4381167" y="1955901"/>
            <a:ext cx="1203982" cy="268517"/>
          </a:xfrm>
          <a:prstGeom prst="rect">
            <a:avLst/>
          </a:prstGeom>
          <a:solidFill>
            <a:schemeClr val="bg1">
              <a:alpha val="60000"/>
            </a:schemeClr>
          </a:solidFill>
          <a:ln>
            <a:gradFill>
              <a:gsLst>
                <a:gs pos="40000">
                  <a:schemeClr val="accent1">
                    <a:lumMod val="5000"/>
                    <a:lumOff val="95000"/>
                  </a:schemeClr>
                </a:gs>
                <a:gs pos="86000">
                  <a:schemeClr val="accent1">
                    <a:lumMod val="45000"/>
                    <a:lumOff val="55000"/>
                  </a:schemeClr>
                </a:gs>
                <a:gs pos="73000">
                  <a:schemeClr val="accent1">
                    <a:lumMod val="45000"/>
                    <a:lumOff val="55000"/>
                  </a:schemeClr>
                </a:gs>
                <a:gs pos="100000">
                  <a:schemeClr val="accent1">
                    <a:lumMod val="30000"/>
                    <a:lumOff val="70000"/>
                  </a:schemeClr>
                </a:gs>
              </a:gsLst>
              <a:lin ang="10800000" scaled="0"/>
            </a:gradFill>
          </a:ln>
          <a:effectLst/>
        </p:spPr>
        <p:txBody>
          <a:bodyPr wrap="square" lIns="72000" tIns="72000" rIns="72000" bIns="72000" rtlCol="0">
            <a:spAutoFit/>
          </a:bodyPr>
          <a:lstStyle/>
          <a:p>
            <a:r>
              <a:rPr lang="en-US" sz="800" dirty="0">
                <a:solidFill>
                  <a:schemeClr val="accent1">
                    <a:lumMod val="75000"/>
                  </a:schemeClr>
                </a:solidFill>
                <a:latin typeface="Bradley Hand ITC" pitchFamily="66" charset="0"/>
              </a:rPr>
              <a:t>Sections</a:t>
            </a:r>
          </a:p>
        </p:txBody>
      </p:sp>
      <p:cxnSp>
        <p:nvCxnSpPr>
          <p:cNvPr id="282" name="Vinklet forbindelse 41">
            <a:extLst>
              <a:ext uri="{FF2B5EF4-FFF2-40B4-BE49-F238E27FC236}">
                <a16:creationId xmlns:a16="http://schemas.microsoft.com/office/drawing/2014/main" id="{67609B3A-8DA2-4F26-929B-8109DDE125DB}"/>
              </a:ext>
            </a:extLst>
          </p:cNvPr>
          <p:cNvCxnSpPr>
            <a:cxnSpLocks/>
            <a:stCxn id="281" idx="1"/>
          </p:cNvCxnSpPr>
          <p:nvPr/>
        </p:nvCxnSpPr>
        <p:spPr>
          <a:xfrm flipH="1">
            <a:off x="4144941" y="2090159"/>
            <a:ext cx="236226" cy="184300"/>
          </a:xfrm>
          <a:prstGeom prst="straightConnector1">
            <a:avLst/>
          </a:prstGeom>
          <a:ln w="3175">
            <a:solidFill>
              <a:schemeClr val="accent1">
                <a:alpha val="52000"/>
              </a:schemeClr>
            </a:solidFill>
          </a:ln>
        </p:spPr>
        <p:style>
          <a:lnRef idx="1">
            <a:schemeClr val="accent1"/>
          </a:lnRef>
          <a:fillRef idx="0">
            <a:schemeClr val="accent1"/>
          </a:fillRef>
          <a:effectRef idx="0">
            <a:schemeClr val="accent1"/>
          </a:effectRef>
          <a:fontRef idx="minor">
            <a:schemeClr val="tx1"/>
          </a:fontRef>
        </p:style>
      </p:cxnSp>
      <p:grpSp>
        <p:nvGrpSpPr>
          <p:cNvPr id="397" name="Gruppe 396">
            <a:extLst>
              <a:ext uri="{FF2B5EF4-FFF2-40B4-BE49-F238E27FC236}">
                <a16:creationId xmlns:a16="http://schemas.microsoft.com/office/drawing/2014/main" id="{1592B3BA-F269-427C-9909-590C7CF07B9C}"/>
              </a:ext>
            </a:extLst>
          </p:cNvPr>
          <p:cNvGrpSpPr/>
          <p:nvPr/>
        </p:nvGrpSpPr>
        <p:grpSpPr>
          <a:xfrm>
            <a:off x="1887461" y="770452"/>
            <a:ext cx="933461" cy="1938992"/>
            <a:chOff x="959161" y="3941240"/>
            <a:chExt cx="1036634" cy="1997067"/>
          </a:xfrm>
        </p:grpSpPr>
        <p:pic>
          <p:nvPicPr>
            <p:cNvPr id="398" name="Billede 98">
              <a:extLst>
                <a:ext uri="{FF2B5EF4-FFF2-40B4-BE49-F238E27FC236}">
                  <a16:creationId xmlns:a16="http://schemas.microsoft.com/office/drawing/2014/main" id="{C8C77D91-281C-4CB0-911C-C2EEBB108299}"/>
                </a:ext>
              </a:extLst>
            </p:cNvPr>
            <p:cNvPicPr>
              <a:picLocks noChangeAspect="1"/>
            </p:cNvPicPr>
            <p:nvPr/>
          </p:nvPicPr>
          <p:blipFill>
            <a:blip r:embed="rId18" cstate="print">
              <a:extLst>
                <a:ext uri="{BEBA8EAE-BF5A-486C-A8C5-ECC9F3942E4B}">
                  <a14:imgProps xmlns:a14="http://schemas.microsoft.com/office/drawing/2010/main">
                    <a14:imgLayer r:embed="rId19">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959161" y="3943197"/>
              <a:ext cx="1036634" cy="1888985"/>
            </a:xfrm>
            <a:prstGeom prst="rect">
              <a:avLst/>
            </a:prstGeom>
            <a:effectLst>
              <a:outerShdw blurRad="139700" dist="88900" dir="2700000" algn="tl" rotWithShape="0">
                <a:prstClr val="black">
                  <a:alpha val="29000"/>
                </a:prstClr>
              </a:outerShdw>
            </a:effectLst>
          </p:spPr>
        </p:pic>
        <p:sp>
          <p:nvSpPr>
            <p:cNvPr id="399" name="Rektangel 398">
              <a:extLst>
                <a:ext uri="{FF2B5EF4-FFF2-40B4-BE49-F238E27FC236}">
                  <a16:creationId xmlns:a16="http://schemas.microsoft.com/office/drawing/2014/main" id="{07C6BA41-CE16-4E57-81A3-93976F67AC35}"/>
                </a:ext>
              </a:extLst>
            </p:cNvPr>
            <p:cNvSpPr/>
            <p:nvPr/>
          </p:nvSpPr>
          <p:spPr>
            <a:xfrm>
              <a:off x="964989" y="3941240"/>
              <a:ext cx="1018846" cy="1997067"/>
            </a:xfrm>
            <a:prstGeom prst="rect">
              <a:avLst/>
            </a:prstGeom>
          </p:spPr>
          <p:txBody>
            <a:bodyPr wrap="square">
              <a:spAutoFit/>
            </a:bodyPr>
            <a:lstStyle/>
            <a:p>
              <a:r>
                <a:rPr lang="en-US" sz="800" dirty="0">
                  <a:solidFill>
                    <a:schemeClr val="tx1">
                      <a:lumMod val="65000"/>
                      <a:lumOff val="35000"/>
                    </a:schemeClr>
                  </a:solidFill>
                  <a:latin typeface="Bradley Hand ITC" pitchFamily="66" charset="0"/>
                  <a:sym typeface="Wingdings 2" panose="05020102010507070707" pitchFamily="18" charset="2"/>
                </a:rPr>
                <a:t> </a:t>
              </a:r>
              <a:r>
                <a:rPr lang="en-US" sz="800" b="1" dirty="0">
                  <a:solidFill>
                    <a:schemeClr val="tx1">
                      <a:lumMod val="65000"/>
                      <a:lumOff val="35000"/>
                    </a:schemeClr>
                  </a:solidFill>
                  <a:latin typeface="Bradley Hand ITC" pitchFamily="66" charset="0"/>
                </a:rPr>
                <a:t>Aspects</a:t>
              </a:r>
            </a:p>
            <a:p>
              <a:r>
                <a:rPr lang="en-US" sz="800" dirty="0">
                  <a:solidFill>
                    <a:schemeClr val="tx1">
                      <a:lumMod val="65000"/>
                      <a:lumOff val="35000"/>
                    </a:schemeClr>
                  </a:solidFill>
                  <a:latin typeface="Bradley Hand ITC" pitchFamily="66" charset="0"/>
                  <a:sym typeface="Wingdings" panose="05000000000000000000" pitchFamily="2" charset="2"/>
                </a:rPr>
                <a:t> </a:t>
              </a:r>
              <a:r>
                <a:rPr lang="en-US" sz="800" dirty="0">
                  <a:solidFill>
                    <a:schemeClr val="tx1">
                      <a:lumMod val="65000"/>
                      <a:lumOff val="35000"/>
                    </a:schemeClr>
                  </a:solidFill>
                  <a:latin typeface="Bradley Hand ITC" pitchFamily="66" charset="0"/>
                </a:rPr>
                <a:t>Recordings</a:t>
              </a:r>
            </a:p>
            <a:p>
              <a:r>
                <a:rPr lang="en-US" sz="800" dirty="0">
                  <a:solidFill>
                    <a:schemeClr val="tx1">
                      <a:lumMod val="65000"/>
                      <a:lumOff val="35000"/>
                    </a:schemeClr>
                  </a:solidFill>
                  <a:latin typeface="Bradley Hand ITC" pitchFamily="66" charset="0"/>
                  <a:sym typeface="Wingdings" panose="05000000000000000000" pitchFamily="2" charset="2"/>
                </a:rPr>
                <a:t> </a:t>
              </a:r>
              <a:r>
                <a:rPr lang="en-US" sz="800" dirty="0">
                  <a:solidFill>
                    <a:schemeClr val="tx1">
                      <a:lumMod val="65000"/>
                      <a:lumOff val="35000"/>
                    </a:schemeClr>
                  </a:solidFill>
                  <a:latin typeface="Bradley Hand ITC" pitchFamily="66" charset="0"/>
                </a:rPr>
                <a:t>Search</a:t>
              </a:r>
            </a:p>
            <a:p>
              <a:r>
                <a:rPr lang="en-US" sz="800" dirty="0">
                  <a:solidFill>
                    <a:schemeClr val="tx1">
                      <a:lumMod val="65000"/>
                      <a:lumOff val="35000"/>
                    </a:schemeClr>
                  </a:solidFill>
                  <a:latin typeface="Bradley Hand ITC" pitchFamily="66" charset="0"/>
                  <a:sym typeface="Wingdings" panose="05000000000000000000" pitchFamily="2" charset="2"/>
                </a:rPr>
                <a:t> Versions</a:t>
              </a:r>
            </a:p>
            <a:p>
              <a:r>
                <a:rPr lang="en-US" sz="800" dirty="0">
                  <a:solidFill>
                    <a:schemeClr val="tx1">
                      <a:lumMod val="65000"/>
                      <a:lumOff val="35000"/>
                    </a:schemeClr>
                  </a:solidFill>
                  <a:latin typeface="Bradley Hand ITC" pitchFamily="66" charset="0"/>
                  <a:sym typeface="Wingdings" panose="05000000000000000000" pitchFamily="2" charset="2"/>
                </a:rPr>
                <a:t> </a:t>
              </a:r>
              <a:r>
                <a:rPr lang="en-US" sz="800" dirty="0">
                  <a:solidFill>
                    <a:schemeClr val="tx1">
                      <a:lumMod val="65000"/>
                      <a:lumOff val="35000"/>
                    </a:schemeClr>
                  </a:solidFill>
                  <a:latin typeface="Bradley Hand ITC" pitchFamily="66" charset="0"/>
                </a:rPr>
                <a:t>Spelling</a:t>
              </a:r>
            </a:p>
            <a:p>
              <a:r>
                <a:rPr lang="en-US" sz="800" dirty="0">
                  <a:solidFill>
                    <a:schemeClr val="tx1">
                      <a:lumMod val="65000"/>
                      <a:lumOff val="35000"/>
                    </a:schemeClr>
                  </a:solidFill>
                  <a:latin typeface="Bradley Hand ITC" pitchFamily="66" charset="0"/>
                </a:rPr>
                <a:t>---------------</a:t>
              </a:r>
            </a:p>
            <a:p>
              <a:r>
                <a:rPr lang="en-US" sz="800" dirty="0">
                  <a:solidFill>
                    <a:schemeClr val="tx1">
                      <a:lumMod val="65000"/>
                      <a:lumOff val="35000"/>
                    </a:schemeClr>
                  </a:solidFill>
                  <a:latin typeface="Bradley Hand ITC" pitchFamily="66" charset="0"/>
                  <a:sym typeface="Wingdings" panose="05000000000000000000" pitchFamily="2" charset="2"/>
                </a:rPr>
                <a:t> Wordc</a:t>
              </a:r>
              <a:r>
                <a:rPr lang="en-US" sz="800" dirty="0">
                  <a:solidFill>
                    <a:schemeClr val="tx1">
                      <a:lumMod val="65000"/>
                      <a:lumOff val="35000"/>
                    </a:schemeClr>
                  </a:solidFill>
                  <a:latin typeface="Bradley Hand ITC" pitchFamily="66" charset="0"/>
                </a:rPr>
                <a:t>ount etc.</a:t>
              </a:r>
            </a:p>
            <a:p>
              <a:r>
                <a:rPr lang="en-US" sz="800" dirty="0">
                  <a:solidFill>
                    <a:schemeClr val="tx1">
                      <a:lumMod val="65000"/>
                      <a:lumOff val="35000"/>
                    </a:schemeClr>
                  </a:solidFill>
                  <a:latin typeface="Bradley Hand ITC" pitchFamily="66" charset="0"/>
                  <a:sym typeface="Wingdings" panose="05000000000000000000" pitchFamily="2" charset="2"/>
                </a:rPr>
                <a:t> </a:t>
              </a:r>
              <a:r>
                <a:rPr lang="en-US" sz="800" dirty="0">
                  <a:solidFill>
                    <a:schemeClr val="tx1">
                      <a:lumMod val="65000"/>
                      <a:lumOff val="35000"/>
                    </a:schemeClr>
                  </a:solidFill>
                  <a:latin typeface="Bradley Hand ITC" pitchFamily="66" charset="0"/>
                </a:rPr>
                <a:t>Spelling</a:t>
              </a:r>
            </a:p>
            <a:p>
              <a:r>
                <a:rPr lang="en-US" sz="800" dirty="0">
                  <a:solidFill>
                    <a:schemeClr val="tx1">
                      <a:lumMod val="65000"/>
                      <a:lumOff val="35000"/>
                    </a:schemeClr>
                  </a:solidFill>
                  <a:latin typeface="Bradley Hand ITC" pitchFamily="66" charset="0"/>
                  <a:sym typeface="Wingdings" panose="05000000000000000000" pitchFamily="2" charset="2"/>
                </a:rPr>
                <a:t> </a:t>
              </a:r>
              <a:r>
                <a:rPr lang="en-US" sz="800" dirty="0">
                  <a:solidFill>
                    <a:schemeClr val="tx1">
                      <a:lumMod val="65000"/>
                      <a:lumOff val="35000"/>
                    </a:schemeClr>
                  </a:solidFill>
                  <a:latin typeface="Bradley Hand ITC" pitchFamily="66" charset="0"/>
                </a:rPr>
                <a:t>Aspect finder</a:t>
              </a:r>
            </a:p>
            <a:p>
              <a:r>
                <a:rPr lang="en-US" sz="800" dirty="0">
                  <a:solidFill>
                    <a:schemeClr val="tx1">
                      <a:lumMod val="65000"/>
                      <a:lumOff val="35000"/>
                    </a:schemeClr>
                  </a:solidFill>
                  <a:latin typeface="Bradley Hand ITC" pitchFamily="66" charset="0"/>
                  <a:sym typeface="Wingdings" panose="05000000000000000000" pitchFamily="2" charset="2"/>
                </a:rPr>
                <a:t> </a:t>
              </a:r>
              <a:r>
                <a:rPr lang="en-US" sz="800" dirty="0" err="1">
                  <a:solidFill>
                    <a:schemeClr val="tx1">
                      <a:lumMod val="65000"/>
                      <a:lumOff val="35000"/>
                    </a:schemeClr>
                  </a:solidFill>
                  <a:latin typeface="Bradley Hand ITC" pitchFamily="66" charset="0"/>
                </a:rPr>
                <a:t>Lix</a:t>
              </a:r>
              <a:endParaRPr lang="en-US" sz="800" dirty="0">
                <a:solidFill>
                  <a:schemeClr val="tx1">
                    <a:lumMod val="65000"/>
                    <a:lumOff val="35000"/>
                  </a:schemeClr>
                </a:solidFill>
                <a:latin typeface="Bradley Hand ITC" pitchFamily="66" charset="0"/>
              </a:endParaRPr>
            </a:p>
            <a:p>
              <a:r>
                <a:rPr lang="en-US" sz="800" dirty="0">
                  <a:solidFill>
                    <a:schemeClr val="tx1">
                      <a:lumMod val="65000"/>
                      <a:lumOff val="35000"/>
                    </a:schemeClr>
                  </a:solidFill>
                  <a:latin typeface="Bradley Hand ITC" pitchFamily="66" charset="0"/>
                  <a:sym typeface="Wingdings" panose="05000000000000000000" pitchFamily="2" charset="2"/>
                </a:rPr>
                <a:t> </a:t>
              </a:r>
              <a:r>
                <a:rPr lang="en-US" sz="800" dirty="0">
                  <a:solidFill>
                    <a:schemeClr val="tx1">
                      <a:lumMod val="65000"/>
                      <a:lumOff val="35000"/>
                    </a:schemeClr>
                  </a:solidFill>
                  <a:latin typeface="Bradley Hand ITC" pitchFamily="66" charset="0"/>
                </a:rPr>
                <a:t>Translate</a:t>
              </a:r>
            </a:p>
            <a:p>
              <a:r>
                <a:rPr lang="en-US" sz="800" dirty="0">
                  <a:solidFill>
                    <a:schemeClr val="tx1">
                      <a:lumMod val="65000"/>
                      <a:lumOff val="35000"/>
                    </a:schemeClr>
                  </a:solidFill>
                  <a:latin typeface="Bradley Hand ITC" pitchFamily="66" charset="0"/>
                  <a:sym typeface="Wingdings" panose="05000000000000000000" pitchFamily="2" charset="2"/>
                </a:rPr>
                <a:t> </a:t>
              </a:r>
              <a:r>
                <a:rPr lang="en-US" sz="800" dirty="0">
                  <a:solidFill>
                    <a:schemeClr val="tx1">
                      <a:lumMod val="65000"/>
                      <a:lumOff val="35000"/>
                    </a:schemeClr>
                  </a:solidFill>
                  <a:latin typeface="Bradley Hand ITC" pitchFamily="66" charset="0"/>
                </a:rPr>
                <a:t>Analysis 1</a:t>
              </a:r>
            </a:p>
            <a:p>
              <a:r>
                <a:rPr lang="en-US" sz="800" dirty="0">
                  <a:solidFill>
                    <a:schemeClr val="tx1">
                      <a:lumMod val="65000"/>
                      <a:lumOff val="35000"/>
                    </a:schemeClr>
                  </a:solidFill>
                  <a:latin typeface="Bradley Hand ITC" pitchFamily="66" charset="0"/>
                  <a:sym typeface="Wingdings" panose="05000000000000000000" pitchFamily="2" charset="2"/>
                </a:rPr>
                <a:t> </a:t>
              </a:r>
              <a:r>
                <a:rPr lang="en-US" sz="800" dirty="0">
                  <a:solidFill>
                    <a:schemeClr val="tx1">
                      <a:lumMod val="65000"/>
                      <a:lumOff val="35000"/>
                    </a:schemeClr>
                  </a:solidFill>
                  <a:latin typeface="Bradley Hand ITC" pitchFamily="66" charset="0"/>
                </a:rPr>
                <a:t>Analysis 2</a:t>
              </a:r>
            </a:p>
            <a:p>
              <a:r>
                <a:rPr lang="en-US" sz="800" dirty="0">
                  <a:solidFill>
                    <a:schemeClr val="tx1">
                      <a:lumMod val="65000"/>
                      <a:lumOff val="35000"/>
                    </a:schemeClr>
                  </a:solidFill>
                  <a:latin typeface="Bradley Hand ITC" pitchFamily="66" charset="0"/>
                  <a:sym typeface="Wingdings" panose="05000000000000000000" pitchFamily="2" charset="2"/>
                </a:rPr>
                <a:t> </a:t>
              </a:r>
              <a:r>
                <a:rPr lang="en-US" sz="800" dirty="0">
                  <a:solidFill>
                    <a:schemeClr val="tx1">
                      <a:lumMod val="65000"/>
                      <a:lumOff val="35000"/>
                    </a:schemeClr>
                  </a:solidFill>
                  <a:latin typeface="Bradley Hand ITC" pitchFamily="66" charset="0"/>
                </a:rPr>
                <a:t>Analysis …</a:t>
              </a:r>
            </a:p>
          </p:txBody>
        </p:sp>
      </p:grpSp>
      <p:pic>
        <p:nvPicPr>
          <p:cNvPr id="408" name="Billede 100">
            <a:extLst>
              <a:ext uri="{FF2B5EF4-FFF2-40B4-BE49-F238E27FC236}">
                <a16:creationId xmlns:a16="http://schemas.microsoft.com/office/drawing/2014/main" id="{B62112CC-EFEB-40EE-B32C-828B6A8761FB}"/>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rot="1466427">
            <a:off x="2559964" y="742807"/>
            <a:ext cx="196201" cy="245251"/>
          </a:xfrm>
          <a:prstGeom prst="rect">
            <a:avLst/>
          </a:prstGeom>
        </p:spPr>
      </p:pic>
      <p:sp>
        <p:nvSpPr>
          <p:cNvPr id="411" name="Tekstboks 108">
            <a:extLst>
              <a:ext uri="{FF2B5EF4-FFF2-40B4-BE49-F238E27FC236}">
                <a16:creationId xmlns:a16="http://schemas.microsoft.com/office/drawing/2014/main" id="{597363C1-C89A-49CD-A59C-B7308067CB01}"/>
              </a:ext>
            </a:extLst>
          </p:cNvPr>
          <p:cNvSpPr txBox="1"/>
          <p:nvPr/>
        </p:nvSpPr>
        <p:spPr>
          <a:xfrm>
            <a:off x="4805435" y="1086502"/>
            <a:ext cx="628995" cy="268517"/>
          </a:xfrm>
          <a:prstGeom prst="rect">
            <a:avLst/>
          </a:prstGeom>
          <a:solidFill>
            <a:schemeClr val="bg1">
              <a:alpha val="60000"/>
            </a:schemeClr>
          </a:solidFill>
          <a:ln>
            <a:gradFill>
              <a:gsLst>
                <a:gs pos="40000">
                  <a:schemeClr val="accent1">
                    <a:lumMod val="5000"/>
                    <a:lumOff val="95000"/>
                  </a:schemeClr>
                </a:gs>
                <a:gs pos="86000">
                  <a:schemeClr val="accent1">
                    <a:lumMod val="45000"/>
                    <a:lumOff val="55000"/>
                  </a:schemeClr>
                </a:gs>
                <a:gs pos="73000">
                  <a:schemeClr val="accent1">
                    <a:lumMod val="45000"/>
                    <a:lumOff val="55000"/>
                  </a:schemeClr>
                </a:gs>
                <a:gs pos="100000">
                  <a:schemeClr val="accent1">
                    <a:lumMod val="30000"/>
                    <a:lumOff val="70000"/>
                  </a:schemeClr>
                </a:gs>
              </a:gsLst>
              <a:lin ang="10800000" scaled="0"/>
            </a:gradFill>
          </a:ln>
          <a:effectLst/>
        </p:spPr>
        <p:txBody>
          <a:bodyPr wrap="square" lIns="72000" tIns="72000" rIns="72000" bIns="72000" rtlCol="0">
            <a:spAutoFit/>
          </a:bodyPr>
          <a:lstStyle/>
          <a:p>
            <a:r>
              <a:rPr lang="en-US" sz="800" dirty="0">
                <a:solidFill>
                  <a:schemeClr val="accent1">
                    <a:lumMod val="75000"/>
                  </a:schemeClr>
                </a:solidFill>
                <a:latin typeface="Bradley Hand ITC" pitchFamily="66" charset="0"/>
              </a:rPr>
              <a:t>Disabled</a:t>
            </a:r>
          </a:p>
        </p:txBody>
      </p:sp>
      <p:cxnSp>
        <p:nvCxnSpPr>
          <p:cNvPr id="412" name="Vinklet forbindelse 41">
            <a:extLst>
              <a:ext uri="{FF2B5EF4-FFF2-40B4-BE49-F238E27FC236}">
                <a16:creationId xmlns:a16="http://schemas.microsoft.com/office/drawing/2014/main" id="{F5D6E6CE-B566-45E2-AF5B-827CCDBEB173}"/>
              </a:ext>
            </a:extLst>
          </p:cNvPr>
          <p:cNvCxnSpPr>
            <a:cxnSpLocks/>
            <a:stCxn id="411" idx="1"/>
          </p:cNvCxnSpPr>
          <p:nvPr/>
        </p:nvCxnSpPr>
        <p:spPr>
          <a:xfrm flipH="1">
            <a:off x="4389978" y="1220761"/>
            <a:ext cx="415457" cy="19341"/>
          </a:xfrm>
          <a:prstGeom prst="straightConnector1">
            <a:avLst/>
          </a:prstGeom>
          <a:ln w="3175">
            <a:solidFill>
              <a:schemeClr val="accent1">
                <a:alpha val="52000"/>
              </a:schemeClr>
            </a:solidFill>
          </a:ln>
        </p:spPr>
        <p:style>
          <a:lnRef idx="1">
            <a:schemeClr val="accent1"/>
          </a:lnRef>
          <a:fillRef idx="0">
            <a:schemeClr val="accent1"/>
          </a:fillRef>
          <a:effectRef idx="0">
            <a:schemeClr val="accent1"/>
          </a:effectRef>
          <a:fontRef idx="minor">
            <a:schemeClr val="tx1"/>
          </a:fontRef>
        </p:style>
      </p:cxnSp>
      <p:grpSp>
        <p:nvGrpSpPr>
          <p:cNvPr id="405" name="Gruppe 404">
            <a:extLst>
              <a:ext uri="{FF2B5EF4-FFF2-40B4-BE49-F238E27FC236}">
                <a16:creationId xmlns:a16="http://schemas.microsoft.com/office/drawing/2014/main" id="{063C3943-34BD-4E05-98BB-64C3BE5227F4}"/>
              </a:ext>
            </a:extLst>
          </p:cNvPr>
          <p:cNvGrpSpPr/>
          <p:nvPr/>
        </p:nvGrpSpPr>
        <p:grpSpPr>
          <a:xfrm>
            <a:off x="3881134" y="659607"/>
            <a:ext cx="874841" cy="707886"/>
            <a:chOff x="1174234" y="1181178"/>
            <a:chExt cx="1205275" cy="742698"/>
          </a:xfrm>
        </p:grpSpPr>
        <p:pic>
          <p:nvPicPr>
            <p:cNvPr id="406" name="Billede 98">
              <a:extLst>
                <a:ext uri="{FF2B5EF4-FFF2-40B4-BE49-F238E27FC236}">
                  <a16:creationId xmlns:a16="http://schemas.microsoft.com/office/drawing/2014/main" id="{9F031C4D-B054-4EE2-AB40-C8891AA7D8DC}"/>
                </a:ext>
              </a:extLst>
            </p:cNvPr>
            <p:cNvPicPr>
              <a:picLocks noChangeAspect="1"/>
            </p:cNvPicPr>
            <p:nvPr/>
          </p:nvPicPr>
          <p:blipFill>
            <a:blip r:embed="rId21" cstate="print">
              <a:extLst>
                <a:ext uri="{BEBA8EAE-BF5A-486C-A8C5-ECC9F3942E4B}">
                  <a14:imgProps xmlns:a14="http://schemas.microsoft.com/office/drawing/2010/main">
                    <a14:imgLayer r:embed="rId22">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257344" y="1187351"/>
              <a:ext cx="813910" cy="703673"/>
            </a:xfrm>
            <a:prstGeom prst="rect">
              <a:avLst/>
            </a:prstGeom>
            <a:ln>
              <a:noFill/>
            </a:ln>
            <a:effectLst>
              <a:outerShdw blurRad="139700" dist="88900" dir="2700000" algn="tl" rotWithShape="0">
                <a:prstClr val="black">
                  <a:alpha val="29000"/>
                </a:prstClr>
              </a:outerShdw>
            </a:effectLst>
          </p:spPr>
        </p:pic>
        <p:sp>
          <p:nvSpPr>
            <p:cNvPr id="407" name="Rektangel 406">
              <a:extLst>
                <a:ext uri="{FF2B5EF4-FFF2-40B4-BE49-F238E27FC236}">
                  <a16:creationId xmlns:a16="http://schemas.microsoft.com/office/drawing/2014/main" id="{DD1F7EC9-F0CA-4E94-BE2E-0F4EACC971EC}"/>
                </a:ext>
              </a:extLst>
            </p:cNvPr>
            <p:cNvSpPr/>
            <p:nvPr/>
          </p:nvSpPr>
          <p:spPr>
            <a:xfrm>
              <a:off x="1174234" y="1181178"/>
              <a:ext cx="1205275" cy="742698"/>
            </a:xfrm>
            <a:prstGeom prst="rect">
              <a:avLst/>
            </a:prstGeom>
            <a:ln>
              <a:noFill/>
            </a:ln>
          </p:spPr>
          <p:txBody>
            <a:bodyPr wrap="square">
              <a:spAutoFit/>
            </a:bodyPr>
            <a:lstStyle/>
            <a:p>
              <a:r>
                <a:rPr lang="en-US" sz="800" dirty="0">
                  <a:solidFill>
                    <a:schemeClr val="tx1">
                      <a:lumMod val="75000"/>
                      <a:lumOff val="25000"/>
                    </a:schemeClr>
                  </a:solidFill>
                  <a:latin typeface="Bradley Hand ITC" pitchFamily="66" charset="0"/>
                  <a:sym typeface="Wingdings 2" panose="05020102010507070707" pitchFamily="18" charset="2"/>
                </a:rPr>
                <a:t> </a:t>
              </a:r>
              <a:r>
                <a:rPr lang="en-US" sz="800" dirty="0">
                  <a:solidFill>
                    <a:schemeClr val="tx1">
                      <a:lumMod val="75000"/>
                      <a:lumOff val="25000"/>
                    </a:schemeClr>
                  </a:solidFill>
                  <a:highlight>
                    <a:srgbClr val="F7E247"/>
                  </a:highlight>
                  <a:latin typeface="Bradley Hand ITC" pitchFamily="66" charset="0"/>
                </a:rPr>
                <a:t>Acts</a:t>
              </a:r>
            </a:p>
            <a:p>
              <a:r>
                <a:rPr lang="en-US" sz="800" dirty="0">
                  <a:solidFill>
                    <a:schemeClr val="tx1">
                      <a:lumMod val="75000"/>
                      <a:lumOff val="25000"/>
                    </a:schemeClr>
                  </a:solidFill>
                  <a:latin typeface="Bradley Hand ITC" pitchFamily="66" charset="0"/>
                  <a:sym typeface="Wingdings 2" panose="05020102010507070707" pitchFamily="18" charset="2"/>
                </a:rPr>
                <a:t> </a:t>
              </a:r>
              <a:r>
                <a:rPr lang="en-US" sz="800" dirty="0">
                  <a:solidFill>
                    <a:schemeClr val="tx1">
                      <a:lumMod val="75000"/>
                      <a:lumOff val="25000"/>
                    </a:schemeClr>
                  </a:solidFill>
                  <a:highlight>
                    <a:srgbClr val="3399FF"/>
                  </a:highlight>
                  <a:latin typeface="Bradley Hand ITC" pitchFamily="66" charset="0"/>
                </a:rPr>
                <a:t>Phases</a:t>
              </a:r>
            </a:p>
            <a:p>
              <a:r>
                <a:rPr lang="en-US" sz="800" dirty="0">
                  <a:solidFill>
                    <a:schemeClr val="tx1">
                      <a:lumMod val="75000"/>
                      <a:lumOff val="25000"/>
                    </a:schemeClr>
                  </a:solidFill>
                  <a:latin typeface="Bradley Hand ITC" pitchFamily="66" charset="0"/>
                  <a:sym typeface="Wingdings 2" panose="05020102010507070707" pitchFamily="18" charset="2"/>
                </a:rPr>
                <a:t> </a:t>
              </a:r>
              <a:r>
                <a:rPr lang="en-US" sz="800" dirty="0">
                  <a:solidFill>
                    <a:schemeClr val="tx1">
                      <a:lumMod val="75000"/>
                      <a:lumOff val="25000"/>
                    </a:schemeClr>
                  </a:solidFill>
                  <a:highlight>
                    <a:srgbClr val="8EDD3F"/>
                  </a:highlight>
                  <a:latin typeface="Bradley Hand ITC" pitchFamily="66" charset="0"/>
                </a:rPr>
                <a:t>Chapters</a:t>
              </a:r>
            </a:p>
            <a:p>
              <a:r>
                <a:rPr lang="en-US" sz="800" dirty="0">
                  <a:solidFill>
                    <a:schemeClr val="tx1">
                      <a:lumMod val="75000"/>
                      <a:lumOff val="25000"/>
                    </a:schemeClr>
                  </a:solidFill>
                  <a:latin typeface="Bradley Hand ITC" pitchFamily="66" charset="0"/>
                  <a:sym typeface="Wingdings" panose="05000000000000000000" pitchFamily="2" charset="2"/>
                </a:rPr>
                <a:t> </a:t>
              </a:r>
              <a:r>
                <a:rPr lang="en-US" sz="800" dirty="0">
                  <a:solidFill>
                    <a:schemeClr val="tx1">
                      <a:lumMod val="75000"/>
                      <a:lumOff val="25000"/>
                    </a:schemeClr>
                  </a:solidFill>
                  <a:highlight>
                    <a:srgbClr val="FFFF66"/>
                  </a:highlight>
                  <a:latin typeface="Bradley Hand ITC" pitchFamily="66" charset="0"/>
                  <a:sym typeface="Wingdings" panose="05000000000000000000" pitchFamily="2" charset="2"/>
                </a:rPr>
                <a:t>Sc</a:t>
              </a:r>
              <a:r>
                <a:rPr lang="en-US" sz="800" dirty="0">
                  <a:solidFill>
                    <a:schemeClr val="tx1">
                      <a:lumMod val="75000"/>
                      <a:lumOff val="25000"/>
                    </a:schemeClr>
                  </a:solidFill>
                  <a:highlight>
                    <a:srgbClr val="FFFF66"/>
                  </a:highlight>
                  <a:latin typeface="Bradley Hand ITC" pitchFamily="66" charset="0"/>
                </a:rPr>
                <a:t>ene</a:t>
              </a:r>
            </a:p>
            <a:p>
              <a:r>
                <a:rPr lang="en-US" sz="800" dirty="0">
                  <a:solidFill>
                    <a:schemeClr val="bg1">
                      <a:lumMod val="65000"/>
                    </a:schemeClr>
                  </a:solidFill>
                  <a:latin typeface="Bradley Hand ITC" pitchFamily="66" charset="0"/>
                  <a:sym typeface="Wingdings" panose="05000000000000000000" pitchFamily="2" charset="2"/>
                </a:rPr>
                <a:t> </a:t>
              </a:r>
              <a:r>
                <a:rPr lang="en-US" sz="800" dirty="0">
                  <a:solidFill>
                    <a:schemeClr val="bg1">
                      <a:lumMod val="65000"/>
                    </a:schemeClr>
                  </a:solidFill>
                  <a:latin typeface="Bradley Hand ITC" pitchFamily="66" charset="0"/>
                </a:rPr>
                <a:t>Beats</a:t>
              </a:r>
              <a:endParaRPr lang="da-DK" sz="800" dirty="0">
                <a:solidFill>
                  <a:schemeClr val="bg1">
                    <a:lumMod val="65000"/>
                  </a:schemeClr>
                </a:solidFill>
              </a:endParaRPr>
            </a:p>
          </p:txBody>
        </p:sp>
      </p:grpSp>
      <p:pic>
        <p:nvPicPr>
          <p:cNvPr id="409" name="Billede 100">
            <a:extLst>
              <a:ext uri="{FF2B5EF4-FFF2-40B4-BE49-F238E27FC236}">
                <a16:creationId xmlns:a16="http://schemas.microsoft.com/office/drawing/2014/main" id="{4193972A-6890-45B9-981B-688C0621C9AF}"/>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rot="1466427">
            <a:off x="4317164" y="692408"/>
            <a:ext cx="196201" cy="245251"/>
          </a:xfrm>
          <a:prstGeom prst="rect">
            <a:avLst/>
          </a:prstGeom>
        </p:spPr>
      </p:pic>
      <p:grpSp>
        <p:nvGrpSpPr>
          <p:cNvPr id="4" name="Gruppe 3">
            <a:extLst>
              <a:ext uri="{FF2B5EF4-FFF2-40B4-BE49-F238E27FC236}">
                <a16:creationId xmlns:a16="http://schemas.microsoft.com/office/drawing/2014/main" id="{DD77CC7E-09D3-4E9A-80B1-3F01DCD2A81E}"/>
              </a:ext>
            </a:extLst>
          </p:cNvPr>
          <p:cNvGrpSpPr/>
          <p:nvPr/>
        </p:nvGrpSpPr>
        <p:grpSpPr>
          <a:xfrm>
            <a:off x="6762687" y="713409"/>
            <a:ext cx="839447" cy="1858824"/>
            <a:chOff x="9156843" y="1512468"/>
            <a:chExt cx="839447" cy="1858824"/>
          </a:xfrm>
        </p:grpSpPr>
        <p:grpSp>
          <p:nvGrpSpPr>
            <p:cNvPr id="99" name="Gruppe 98">
              <a:extLst>
                <a:ext uri="{FF2B5EF4-FFF2-40B4-BE49-F238E27FC236}">
                  <a16:creationId xmlns:a16="http://schemas.microsoft.com/office/drawing/2014/main" id="{F4690883-57E3-4F69-A271-C252B89116FF}"/>
                </a:ext>
              </a:extLst>
            </p:cNvPr>
            <p:cNvGrpSpPr/>
            <p:nvPr/>
          </p:nvGrpSpPr>
          <p:grpSpPr>
            <a:xfrm>
              <a:off x="9156843" y="1512468"/>
              <a:ext cx="839447" cy="1858824"/>
              <a:chOff x="1174234" y="1195592"/>
              <a:chExt cx="1667932" cy="2144570"/>
            </a:xfrm>
          </p:grpSpPr>
          <p:pic>
            <p:nvPicPr>
              <p:cNvPr id="100" name="Billede 98">
                <a:extLst>
                  <a:ext uri="{FF2B5EF4-FFF2-40B4-BE49-F238E27FC236}">
                    <a16:creationId xmlns:a16="http://schemas.microsoft.com/office/drawing/2014/main" id="{3C0C57C4-903D-464A-9CAB-9315B17CABF4}"/>
                  </a:ext>
                </a:extLst>
              </p:cNvPr>
              <p:cNvPicPr>
                <a:picLocks noChangeAspect="1"/>
              </p:cNvPicPr>
              <p:nvPr/>
            </p:nvPicPr>
            <p:blipFill>
              <a:blip r:embed="rId18" cstate="print">
                <a:extLst>
                  <a:ext uri="{BEBA8EAE-BF5A-486C-A8C5-ECC9F3942E4B}">
                    <a14:imgProps xmlns:a14="http://schemas.microsoft.com/office/drawing/2010/main">
                      <a14:imgLayer r:embed="rId19">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241729" y="1195592"/>
                <a:ext cx="1456064" cy="1891969"/>
              </a:xfrm>
              <a:prstGeom prst="rect">
                <a:avLst/>
              </a:prstGeom>
              <a:effectLst>
                <a:outerShdw blurRad="139700" dist="88900" dir="2700000" algn="tl" rotWithShape="0">
                  <a:prstClr val="black">
                    <a:alpha val="29000"/>
                  </a:prstClr>
                </a:outerShdw>
              </a:effectLst>
            </p:spPr>
          </p:pic>
          <p:sp>
            <p:nvSpPr>
              <p:cNvPr id="101" name="Rektangel 100">
                <a:extLst>
                  <a:ext uri="{FF2B5EF4-FFF2-40B4-BE49-F238E27FC236}">
                    <a16:creationId xmlns:a16="http://schemas.microsoft.com/office/drawing/2014/main" id="{26E1EFCE-1F4A-4806-90F8-72F129A2BBE7}"/>
                  </a:ext>
                </a:extLst>
              </p:cNvPr>
              <p:cNvSpPr/>
              <p:nvPr/>
            </p:nvSpPr>
            <p:spPr>
              <a:xfrm>
                <a:off x="1174234" y="1245135"/>
                <a:ext cx="1667932" cy="2095027"/>
              </a:xfrm>
              <a:prstGeom prst="rect">
                <a:avLst/>
              </a:prstGeom>
            </p:spPr>
            <p:txBody>
              <a:bodyPr wrap="square">
                <a:spAutoFit/>
              </a:bodyPr>
              <a:lstStyle/>
              <a:p>
                <a:r>
                  <a:rPr lang="en-US" sz="800" dirty="0">
                    <a:latin typeface="Bradley Hand ITC" pitchFamily="66" charset="0"/>
                  </a:rPr>
                  <a:t>Save</a:t>
                </a:r>
              </a:p>
              <a:p>
                <a:r>
                  <a:rPr lang="en-US" sz="800" dirty="0">
                    <a:latin typeface="Bradley Hand ITC" pitchFamily="66" charset="0"/>
                  </a:rPr>
                  <a:t>Cancel</a:t>
                </a:r>
              </a:p>
              <a:p>
                <a:r>
                  <a:rPr lang="en-US" sz="800" dirty="0">
                    <a:latin typeface="Bradley Hand ITC" pitchFamily="66" charset="0"/>
                  </a:rPr>
                  <a:t>Undo</a:t>
                </a:r>
              </a:p>
              <a:p>
                <a:r>
                  <a:rPr lang="en-US" sz="800" dirty="0">
                    <a:latin typeface="Bradley Hand ITC" pitchFamily="66" charset="0"/>
                  </a:rPr>
                  <a:t>Refresh all</a:t>
                </a:r>
              </a:p>
              <a:p>
                <a:r>
                  <a:rPr lang="en-US" sz="800" dirty="0">
                    <a:latin typeface="Bradley Hand ITC" pitchFamily="66" charset="0"/>
                  </a:rPr>
                  <a:t>-----</a:t>
                </a:r>
              </a:p>
              <a:p>
                <a:r>
                  <a:rPr lang="en-US" sz="800" dirty="0">
                    <a:latin typeface="Bradley Hand ITC" pitchFamily="66" charset="0"/>
                  </a:rPr>
                  <a:t>New…</a:t>
                </a:r>
              </a:p>
              <a:p>
                <a:r>
                  <a:rPr lang="en-US" sz="800" dirty="0">
                    <a:latin typeface="Bradley Hand ITC" pitchFamily="66" charset="0"/>
                  </a:rPr>
                  <a:t>-----</a:t>
                </a:r>
              </a:p>
              <a:p>
                <a:r>
                  <a:rPr lang="en-US" sz="800" dirty="0">
                    <a:latin typeface="Bradley Hand ITC" pitchFamily="66" charset="0"/>
                  </a:rPr>
                  <a:t>Edit aspects…</a:t>
                </a:r>
              </a:p>
              <a:p>
                <a:r>
                  <a:rPr lang="en-US" sz="800" dirty="0">
                    <a:latin typeface="Bradley Hand ITC" pitchFamily="66" charset="0"/>
                  </a:rPr>
                  <a:t>Edit sections…</a:t>
                </a:r>
              </a:p>
              <a:p>
                <a:r>
                  <a:rPr lang="en-US" sz="800" dirty="0">
                    <a:latin typeface="Bradley Hand ITC" pitchFamily="66" charset="0"/>
                  </a:rPr>
                  <a:t>-----</a:t>
                </a:r>
              </a:p>
              <a:p>
                <a:r>
                  <a:rPr lang="en-US" sz="800" dirty="0" err="1">
                    <a:latin typeface="Bradley Hand ITC" pitchFamily="66" charset="0"/>
                  </a:rPr>
                  <a:t>Callapse</a:t>
                </a:r>
                <a:r>
                  <a:rPr lang="en-US" sz="800" dirty="0">
                    <a:latin typeface="Bradley Hand ITC" pitchFamily="66" charset="0"/>
                  </a:rPr>
                  <a:t> all</a:t>
                </a:r>
              </a:p>
              <a:p>
                <a:r>
                  <a:rPr lang="en-US" sz="800" dirty="0">
                    <a:latin typeface="Bradley Hand ITC" pitchFamily="66" charset="0"/>
                  </a:rPr>
                  <a:t>Expand all</a:t>
                </a:r>
              </a:p>
              <a:p>
                <a:r>
                  <a:rPr lang="en-US" sz="800" dirty="0">
                    <a:latin typeface="Bradley Hand ITC" pitchFamily="66" charset="0"/>
                  </a:rPr>
                  <a:t>Zoom out</a:t>
                </a:r>
              </a:p>
              <a:p>
                <a:endParaRPr lang="en-US" sz="800" dirty="0">
                  <a:latin typeface="Bradley Hand ITC" pitchFamily="66" charset="0"/>
                </a:endParaRPr>
              </a:p>
            </p:txBody>
          </p:sp>
        </p:grpSp>
        <p:sp>
          <p:nvSpPr>
            <p:cNvPr id="102" name="Right Arrow 210">
              <a:extLst>
                <a:ext uri="{FF2B5EF4-FFF2-40B4-BE49-F238E27FC236}">
                  <a16:creationId xmlns:a16="http://schemas.microsoft.com/office/drawing/2014/main" id="{DCE24DD9-5B67-4765-B51E-9D51E5CE43C3}"/>
                </a:ext>
              </a:extLst>
            </p:cNvPr>
            <p:cNvSpPr/>
            <p:nvPr/>
          </p:nvSpPr>
          <p:spPr>
            <a:xfrm>
              <a:off x="9889318" y="2093666"/>
              <a:ext cx="88542" cy="10516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sp>
          <p:nvSpPr>
            <p:cNvPr id="103" name="Right Arrow 210">
              <a:extLst>
                <a:ext uri="{FF2B5EF4-FFF2-40B4-BE49-F238E27FC236}">
                  <a16:creationId xmlns:a16="http://schemas.microsoft.com/office/drawing/2014/main" id="{91E1AF42-A11A-4874-A331-8F7410FD0803}"/>
                </a:ext>
              </a:extLst>
            </p:cNvPr>
            <p:cNvSpPr/>
            <p:nvPr/>
          </p:nvSpPr>
          <p:spPr>
            <a:xfrm>
              <a:off x="9898307" y="2348860"/>
              <a:ext cx="88542" cy="10516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sp>
          <p:nvSpPr>
            <p:cNvPr id="106" name="Right Arrow 210">
              <a:extLst>
                <a:ext uri="{FF2B5EF4-FFF2-40B4-BE49-F238E27FC236}">
                  <a16:creationId xmlns:a16="http://schemas.microsoft.com/office/drawing/2014/main" id="{CBD2CBD0-D4A1-4187-98D6-74066D831770}"/>
                </a:ext>
              </a:extLst>
            </p:cNvPr>
            <p:cNvSpPr/>
            <p:nvPr/>
          </p:nvSpPr>
          <p:spPr>
            <a:xfrm>
              <a:off x="9897814" y="2480181"/>
              <a:ext cx="88542" cy="10516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grpSp>
      <p:pic>
        <p:nvPicPr>
          <p:cNvPr id="432" name="Billede 100">
            <a:extLst>
              <a:ext uri="{FF2B5EF4-FFF2-40B4-BE49-F238E27FC236}">
                <a16:creationId xmlns:a16="http://schemas.microsoft.com/office/drawing/2014/main" id="{9E5E26CA-A32C-4C75-91B3-B7C988D3D2D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rot="1466427">
            <a:off x="7387347" y="712763"/>
            <a:ext cx="213116" cy="266395"/>
          </a:xfrm>
          <a:prstGeom prst="rect">
            <a:avLst/>
          </a:prstGeom>
        </p:spPr>
      </p:pic>
      <p:grpSp>
        <p:nvGrpSpPr>
          <p:cNvPr id="111" name="Gruppe 110">
            <a:extLst>
              <a:ext uri="{FF2B5EF4-FFF2-40B4-BE49-F238E27FC236}">
                <a16:creationId xmlns:a16="http://schemas.microsoft.com/office/drawing/2014/main" id="{31C06087-BED1-4EAA-AD8B-394F54090828}"/>
              </a:ext>
            </a:extLst>
          </p:cNvPr>
          <p:cNvGrpSpPr/>
          <p:nvPr/>
        </p:nvGrpSpPr>
        <p:grpSpPr>
          <a:xfrm>
            <a:off x="8408139" y="701501"/>
            <a:ext cx="839447" cy="848301"/>
            <a:chOff x="1174234" y="1195592"/>
            <a:chExt cx="1667932" cy="978705"/>
          </a:xfrm>
        </p:grpSpPr>
        <p:pic>
          <p:nvPicPr>
            <p:cNvPr id="115" name="Billede 98">
              <a:extLst>
                <a:ext uri="{FF2B5EF4-FFF2-40B4-BE49-F238E27FC236}">
                  <a16:creationId xmlns:a16="http://schemas.microsoft.com/office/drawing/2014/main" id="{EBB18610-DB53-45D6-BEFA-E4188C4469D0}"/>
                </a:ext>
              </a:extLst>
            </p:cNvPr>
            <p:cNvPicPr>
              <a:picLocks noChangeAspect="1"/>
            </p:cNvPicPr>
            <p:nvPr/>
          </p:nvPicPr>
          <p:blipFill>
            <a:blip r:embed="rId18" cstate="print">
              <a:extLst>
                <a:ext uri="{BEBA8EAE-BF5A-486C-A8C5-ECC9F3942E4B}">
                  <a14:imgProps xmlns:a14="http://schemas.microsoft.com/office/drawing/2010/main">
                    <a14:imgLayer r:embed="rId19">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241728" y="1195592"/>
              <a:ext cx="1456064" cy="978705"/>
            </a:xfrm>
            <a:prstGeom prst="rect">
              <a:avLst/>
            </a:prstGeom>
            <a:effectLst>
              <a:outerShdw blurRad="139700" dist="88900" dir="2700000" algn="tl" rotWithShape="0">
                <a:prstClr val="black">
                  <a:alpha val="29000"/>
                </a:prstClr>
              </a:outerShdw>
            </a:effectLst>
          </p:spPr>
        </p:pic>
        <p:sp>
          <p:nvSpPr>
            <p:cNvPr id="116" name="Rektangel 115">
              <a:extLst>
                <a:ext uri="{FF2B5EF4-FFF2-40B4-BE49-F238E27FC236}">
                  <a16:creationId xmlns:a16="http://schemas.microsoft.com/office/drawing/2014/main" id="{DD1566E9-EFDB-4298-87C3-1ADFBCA5A16A}"/>
                </a:ext>
              </a:extLst>
            </p:cNvPr>
            <p:cNvSpPr/>
            <p:nvPr/>
          </p:nvSpPr>
          <p:spPr>
            <a:xfrm>
              <a:off x="1174234" y="1245135"/>
              <a:ext cx="1667932" cy="390598"/>
            </a:xfrm>
            <a:prstGeom prst="rect">
              <a:avLst/>
            </a:prstGeom>
          </p:spPr>
          <p:txBody>
            <a:bodyPr wrap="square">
              <a:spAutoFit/>
            </a:bodyPr>
            <a:lstStyle/>
            <a:p>
              <a:r>
                <a:rPr lang="en-US" sz="800" dirty="0">
                  <a:latin typeface="Bradley Hand ITC" pitchFamily="66" charset="0"/>
                </a:rPr>
                <a:t>…</a:t>
              </a:r>
            </a:p>
            <a:p>
              <a:endParaRPr lang="en-US" sz="800" dirty="0">
                <a:latin typeface="Bradley Hand ITC" pitchFamily="66" charset="0"/>
              </a:endParaRPr>
            </a:p>
          </p:txBody>
        </p:sp>
      </p:grpSp>
      <p:pic>
        <p:nvPicPr>
          <p:cNvPr id="117" name="Billede 100">
            <a:extLst>
              <a:ext uri="{FF2B5EF4-FFF2-40B4-BE49-F238E27FC236}">
                <a16:creationId xmlns:a16="http://schemas.microsoft.com/office/drawing/2014/main" id="{077116EF-73F7-41AC-BA59-6EEE4F113027}"/>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rot="1466427">
            <a:off x="9032799" y="700854"/>
            <a:ext cx="213116" cy="266395"/>
          </a:xfrm>
          <a:prstGeom prst="rect">
            <a:avLst/>
          </a:prstGeom>
        </p:spPr>
      </p:pic>
      <p:sp>
        <p:nvSpPr>
          <p:cNvPr id="358" name="Tekstboks 126">
            <a:extLst>
              <a:ext uri="{FF2B5EF4-FFF2-40B4-BE49-F238E27FC236}">
                <a16:creationId xmlns:a16="http://schemas.microsoft.com/office/drawing/2014/main" id="{C0D4AAF7-3217-4475-87A4-507110641502}"/>
              </a:ext>
            </a:extLst>
          </p:cNvPr>
          <p:cNvSpPr txBox="1"/>
          <p:nvPr/>
        </p:nvSpPr>
        <p:spPr>
          <a:xfrm>
            <a:off x="3433687" y="1038096"/>
            <a:ext cx="154697" cy="153888"/>
          </a:xfrm>
          <a:prstGeom prst="rect">
            <a:avLst/>
          </a:prstGeom>
          <a:noFill/>
        </p:spPr>
        <p:txBody>
          <a:bodyPr wrap="square" lIns="0" tIns="0" rIns="0" bIns="0" rtlCol="0">
            <a:spAutoFit/>
          </a:bodyPr>
          <a:lstStyle/>
          <a:p>
            <a:r>
              <a:rPr lang="en-US" sz="1000" b="1" dirty="0">
                <a:solidFill>
                  <a:schemeClr val="bg1">
                    <a:lumMod val="50000"/>
                  </a:schemeClr>
                </a:solidFill>
                <a:latin typeface="Bradley Hand ITC" pitchFamily="66" charset="0"/>
                <a:ea typeface="Adobe Kaiti Std R" pitchFamily="18" charset="-128"/>
                <a:cs typeface="Andalus" pitchFamily="2" charset="-78"/>
              </a:rPr>
              <a:t>S</a:t>
            </a:r>
          </a:p>
        </p:txBody>
      </p:sp>
      <p:pic>
        <p:nvPicPr>
          <p:cNvPr id="359" name="Billede 125">
            <a:extLst>
              <a:ext uri="{FF2B5EF4-FFF2-40B4-BE49-F238E27FC236}">
                <a16:creationId xmlns:a16="http://schemas.microsoft.com/office/drawing/2014/main" id="{663B1AEC-399E-4FFC-8D65-BC1640754D27}"/>
              </a:ext>
            </a:extLst>
          </p:cNvPr>
          <p:cNvPicPr>
            <a:picLocks noChangeAspect="1"/>
          </p:cNvPicPr>
          <p:nvPr/>
        </p:nvPicPr>
        <p:blipFill>
          <a:blip r:embed="rId24" cstate="print">
            <a:duotone>
              <a:schemeClr val="accent2">
                <a:shade val="45000"/>
                <a:satMod val="135000"/>
              </a:schemeClr>
              <a:prstClr val="white"/>
            </a:duotone>
            <a:extLst>
              <a:ext uri="{BEBA8EAE-BF5A-486C-A8C5-ECC9F3942E4B}">
                <a14:imgProps xmlns:a14="http://schemas.microsoft.com/office/drawing/2010/main">
                  <a14:imgLayer r:embed="rId25">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3479715" y="1289467"/>
            <a:ext cx="105829" cy="282002"/>
          </a:xfrm>
          <a:prstGeom prst="rect">
            <a:avLst/>
          </a:prstGeom>
        </p:spPr>
      </p:pic>
      <p:pic>
        <p:nvPicPr>
          <p:cNvPr id="360" name="Billede 125">
            <a:extLst>
              <a:ext uri="{FF2B5EF4-FFF2-40B4-BE49-F238E27FC236}">
                <a16:creationId xmlns:a16="http://schemas.microsoft.com/office/drawing/2014/main" id="{560C71BF-DF3F-4007-B660-61672DCFF0F3}"/>
              </a:ext>
            </a:extLst>
          </p:cNvPr>
          <p:cNvPicPr>
            <a:picLocks noChangeAspect="1"/>
          </p:cNvPicPr>
          <p:nvPr/>
        </p:nvPicPr>
        <p:blipFill>
          <a:blip r:embed="rId24" cstate="print">
            <a:duotone>
              <a:schemeClr val="accent1">
                <a:shade val="45000"/>
                <a:satMod val="135000"/>
              </a:schemeClr>
              <a:prstClr val="white"/>
            </a:duotone>
            <a:extLst>
              <a:ext uri="{BEBA8EAE-BF5A-486C-A8C5-ECC9F3942E4B}">
                <a14:imgProps xmlns:a14="http://schemas.microsoft.com/office/drawing/2010/main">
                  <a14:imgLayer r:embed="rId25">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3466566" y="1005343"/>
            <a:ext cx="105827" cy="282002"/>
          </a:xfrm>
          <a:prstGeom prst="rect">
            <a:avLst/>
          </a:prstGeom>
        </p:spPr>
      </p:pic>
      <p:sp>
        <p:nvSpPr>
          <p:cNvPr id="58" name="Tekstboks 126">
            <a:extLst>
              <a:ext uri="{FF2B5EF4-FFF2-40B4-BE49-F238E27FC236}">
                <a16:creationId xmlns:a16="http://schemas.microsoft.com/office/drawing/2014/main" id="{9CC74796-8AB6-4562-89DA-8723A809CC8C}"/>
              </a:ext>
            </a:extLst>
          </p:cNvPr>
          <p:cNvSpPr txBox="1"/>
          <p:nvPr/>
        </p:nvSpPr>
        <p:spPr>
          <a:xfrm>
            <a:off x="3055413" y="1042458"/>
            <a:ext cx="154697" cy="153888"/>
          </a:xfrm>
          <a:prstGeom prst="rect">
            <a:avLst/>
          </a:prstGeom>
          <a:noFill/>
        </p:spPr>
        <p:txBody>
          <a:bodyPr wrap="square" lIns="0" tIns="0" rIns="0" bIns="0" rtlCol="0">
            <a:spAutoFit/>
          </a:bodyPr>
          <a:lstStyle/>
          <a:p>
            <a:r>
              <a:rPr lang="en-US" sz="1000" b="1" dirty="0">
                <a:solidFill>
                  <a:schemeClr val="bg1">
                    <a:lumMod val="50000"/>
                  </a:schemeClr>
                </a:solidFill>
                <a:latin typeface="Bradley Hand ITC" pitchFamily="66" charset="0"/>
                <a:ea typeface="Adobe Kaiti Std R" pitchFamily="18" charset="-128"/>
                <a:cs typeface="Andalus" pitchFamily="2" charset="-78"/>
              </a:rPr>
              <a:t>S</a:t>
            </a:r>
          </a:p>
        </p:txBody>
      </p:sp>
      <p:pic>
        <p:nvPicPr>
          <p:cNvPr id="60" name="Billede 125">
            <a:extLst>
              <a:ext uri="{FF2B5EF4-FFF2-40B4-BE49-F238E27FC236}">
                <a16:creationId xmlns:a16="http://schemas.microsoft.com/office/drawing/2014/main" id="{BA0B8D6B-9A02-4BD4-A4E0-722626D02455}"/>
              </a:ext>
            </a:extLst>
          </p:cNvPr>
          <p:cNvPicPr>
            <a:picLocks noChangeAspect="1"/>
          </p:cNvPicPr>
          <p:nvPr/>
        </p:nvPicPr>
        <p:blipFill>
          <a:blip r:embed="rId24" cstate="print">
            <a:duotone>
              <a:schemeClr val="accent2">
                <a:shade val="45000"/>
                <a:satMod val="135000"/>
              </a:schemeClr>
              <a:prstClr val="white"/>
            </a:duotone>
            <a:extLst>
              <a:ext uri="{BEBA8EAE-BF5A-486C-A8C5-ECC9F3942E4B}">
                <a14:imgProps xmlns:a14="http://schemas.microsoft.com/office/drawing/2010/main">
                  <a14:imgLayer r:embed="rId25">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3101441" y="1293829"/>
            <a:ext cx="105829" cy="282002"/>
          </a:xfrm>
          <a:prstGeom prst="rect">
            <a:avLst/>
          </a:prstGeom>
        </p:spPr>
      </p:pic>
      <p:pic>
        <p:nvPicPr>
          <p:cNvPr id="66" name="Billede 125">
            <a:extLst>
              <a:ext uri="{FF2B5EF4-FFF2-40B4-BE49-F238E27FC236}">
                <a16:creationId xmlns:a16="http://schemas.microsoft.com/office/drawing/2014/main" id="{3EB4D80A-149C-44C8-B72C-53BEAB72B808}"/>
              </a:ext>
            </a:extLst>
          </p:cNvPr>
          <p:cNvPicPr>
            <a:picLocks noChangeAspect="1"/>
          </p:cNvPicPr>
          <p:nvPr/>
        </p:nvPicPr>
        <p:blipFill>
          <a:blip r:embed="rId24" cstate="print">
            <a:duotone>
              <a:schemeClr val="accent1">
                <a:shade val="45000"/>
                <a:satMod val="135000"/>
              </a:schemeClr>
              <a:prstClr val="white"/>
            </a:duotone>
            <a:extLst>
              <a:ext uri="{BEBA8EAE-BF5A-486C-A8C5-ECC9F3942E4B}">
                <a14:imgProps xmlns:a14="http://schemas.microsoft.com/office/drawing/2010/main">
                  <a14:imgLayer r:embed="rId25">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3088292" y="1009705"/>
            <a:ext cx="105827" cy="282002"/>
          </a:xfrm>
          <a:prstGeom prst="rect">
            <a:avLst/>
          </a:prstGeom>
        </p:spPr>
      </p:pic>
      <p:pic>
        <p:nvPicPr>
          <p:cNvPr id="195" name="Billede 125">
            <a:extLst>
              <a:ext uri="{FF2B5EF4-FFF2-40B4-BE49-F238E27FC236}">
                <a16:creationId xmlns:a16="http://schemas.microsoft.com/office/drawing/2014/main" id="{21066B47-8AF3-4939-91D2-5C200E9E9E58}"/>
              </a:ext>
            </a:extLst>
          </p:cNvPr>
          <p:cNvPicPr>
            <a:picLocks noChangeAspect="1"/>
          </p:cNvPicPr>
          <p:nvPr/>
        </p:nvPicPr>
        <p:blipFill>
          <a:blip r:embed="rId26" cstate="print">
            <a:extLst>
              <a:ext uri="{BEBA8EAE-BF5A-486C-A8C5-ECC9F3942E4B}">
                <a14:imgProps xmlns:a14="http://schemas.microsoft.com/office/drawing/2010/main">
                  <a14:imgLayer r:embed="rId27">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4528767" y="5504903"/>
            <a:ext cx="206034" cy="120392"/>
          </a:xfrm>
          <a:prstGeom prst="rect">
            <a:avLst/>
          </a:prstGeom>
        </p:spPr>
      </p:pic>
      <p:sp>
        <p:nvSpPr>
          <p:cNvPr id="369" name="Tekstboks 108">
            <a:extLst>
              <a:ext uri="{FF2B5EF4-FFF2-40B4-BE49-F238E27FC236}">
                <a16:creationId xmlns:a16="http://schemas.microsoft.com/office/drawing/2014/main" id="{A75E3083-8BF2-4209-A7F6-1E2957129B0D}"/>
              </a:ext>
            </a:extLst>
          </p:cNvPr>
          <p:cNvSpPr txBox="1"/>
          <p:nvPr/>
        </p:nvSpPr>
        <p:spPr>
          <a:xfrm>
            <a:off x="4812547" y="5304753"/>
            <a:ext cx="1203982" cy="268517"/>
          </a:xfrm>
          <a:prstGeom prst="rect">
            <a:avLst/>
          </a:prstGeom>
          <a:solidFill>
            <a:schemeClr val="bg1">
              <a:alpha val="60000"/>
            </a:schemeClr>
          </a:solidFill>
          <a:ln>
            <a:gradFill>
              <a:gsLst>
                <a:gs pos="40000">
                  <a:schemeClr val="accent1">
                    <a:lumMod val="5000"/>
                    <a:lumOff val="95000"/>
                  </a:schemeClr>
                </a:gs>
                <a:gs pos="86000">
                  <a:schemeClr val="accent1">
                    <a:lumMod val="45000"/>
                    <a:lumOff val="55000"/>
                  </a:schemeClr>
                </a:gs>
                <a:gs pos="73000">
                  <a:schemeClr val="accent1">
                    <a:lumMod val="45000"/>
                    <a:lumOff val="55000"/>
                  </a:schemeClr>
                </a:gs>
                <a:gs pos="100000">
                  <a:schemeClr val="accent1">
                    <a:lumMod val="30000"/>
                    <a:lumOff val="70000"/>
                  </a:schemeClr>
                </a:gs>
              </a:gsLst>
              <a:lin ang="10800000" scaled="0"/>
            </a:gradFill>
          </a:ln>
          <a:effectLst/>
        </p:spPr>
        <p:txBody>
          <a:bodyPr wrap="square" lIns="72000" tIns="72000" rIns="72000" bIns="72000" rtlCol="0">
            <a:spAutoFit/>
          </a:bodyPr>
          <a:lstStyle/>
          <a:p>
            <a:r>
              <a:rPr lang="en-US" sz="800" dirty="0">
                <a:solidFill>
                  <a:schemeClr val="accent1">
                    <a:lumMod val="75000"/>
                  </a:schemeClr>
                </a:solidFill>
                <a:latin typeface="Bradley Hand ITC" pitchFamily="66" charset="0"/>
              </a:rPr>
              <a:t>Scrolling trough entries</a:t>
            </a:r>
          </a:p>
        </p:txBody>
      </p:sp>
      <p:cxnSp>
        <p:nvCxnSpPr>
          <p:cNvPr id="370" name="Vinklet forbindelse 41">
            <a:extLst>
              <a:ext uri="{FF2B5EF4-FFF2-40B4-BE49-F238E27FC236}">
                <a16:creationId xmlns:a16="http://schemas.microsoft.com/office/drawing/2014/main" id="{1DA1286E-79CD-45ED-A159-09C23ED53236}"/>
              </a:ext>
            </a:extLst>
          </p:cNvPr>
          <p:cNvCxnSpPr>
            <a:cxnSpLocks/>
            <a:stCxn id="369" idx="1"/>
          </p:cNvCxnSpPr>
          <p:nvPr/>
        </p:nvCxnSpPr>
        <p:spPr>
          <a:xfrm flipH="1">
            <a:off x="4615803" y="5439011"/>
            <a:ext cx="196745" cy="148866"/>
          </a:xfrm>
          <a:prstGeom prst="straightConnector1">
            <a:avLst/>
          </a:prstGeom>
          <a:ln w="3175">
            <a:solidFill>
              <a:schemeClr val="accent1">
                <a:alpha val="52000"/>
              </a:schemeClr>
            </a:solidFill>
          </a:ln>
        </p:spPr>
        <p:style>
          <a:lnRef idx="1">
            <a:schemeClr val="accent1"/>
          </a:lnRef>
          <a:fillRef idx="0">
            <a:schemeClr val="accent1"/>
          </a:fillRef>
          <a:effectRef idx="0">
            <a:schemeClr val="accent1"/>
          </a:effectRef>
          <a:fontRef idx="minor">
            <a:schemeClr val="tx1"/>
          </a:fontRef>
        </p:style>
      </p:cxnSp>
      <p:cxnSp>
        <p:nvCxnSpPr>
          <p:cNvPr id="380" name="Vinklet forbindelse 41">
            <a:extLst>
              <a:ext uri="{FF2B5EF4-FFF2-40B4-BE49-F238E27FC236}">
                <a16:creationId xmlns:a16="http://schemas.microsoft.com/office/drawing/2014/main" id="{2CF3BFBA-ADFE-43E7-A3EC-F6C0ADD593D8}"/>
              </a:ext>
            </a:extLst>
          </p:cNvPr>
          <p:cNvCxnSpPr>
            <a:cxnSpLocks/>
            <a:stCxn id="379" idx="3"/>
          </p:cNvCxnSpPr>
          <p:nvPr/>
        </p:nvCxnSpPr>
        <p:spPr>
          <a:xfrm>
            <a:off x="2504448" y="4670097"/>
            <a:ext cx="683974" cy="198806"/>
          </a:xfrm>
          <a:prstGeom prst="straightConnector1">
            <a:avLst/>
          </a:prstGeom>
          <a:ln w="3175">
            <a:solidFill>
              <a:schemeClr val="accent1">
                <a:alpha val="52000"/>
              </a:schemeClr>
            </a:solidFill>
          </a:ln>
        </p:spPr>
        <p:style>
          <a:lnRef idx="1">
            <a:schemeClr val="accent1"/>
          </a:lnRef>
          <a:fillRef idx="0">
            <a:schemeClr val="accent1"/>
          </a:fillRef>
          <a:effectRef idx="0">
            <a:schemeClr val="accent1"/>
          </a:effectRef>
          <a:fontRef idx="minor">
            <a:schemeClr val="tx1"/>
          </a:fontRef>
        </p:style>
      </p:cxnSp>
      <p:cxnSp>
        <p:nvCxnSpPr>
          <p:cNvPr id="382" name="Vinklet forbindelse 41">
            <a:extLst>
              <a:ext uri="{FF2B5EF4-FFF2-40B4-BE49-F238E27FC236}">
                <a16:creationId xmlns:a16="http://schemas.microsoft.com/office/drawing/2014/main" id="{44622F21-C468-4D97-8257-6E4FCA27EFF5}"/>
              </a:ext>
            </a:extLst>
          </p:cNvPr>
          <p:cNvCxnSpPr>
            <a:cxnSpLocks/>
          </p:cNvCxnSpPr>
          <p:nvPr/>
        </p:nvCxnSpPr>
        <p:spPr>
          <a:xfrm>
            <a:off x="2503160" y="4670097"/>
            <a:ext cx="990946" cy="476832"/>
          </a:xfrm>
          <a:prstGeom prst="straightConnector1">
            <a:avLst/>
          </a:prstGeom>
          <a:ln w="3175">
            <a:solidFill>
              <a:schemeClr val="accent1">
                <a:alpha val="52000"/>
              </a:schemeClr>
            </a:solidFill>
          </a:ln>
        </p:spPr>
        <p:style>
          <a:lnRef idx="1">
            <a:schemeClr val="accent1"/>
          </a:lnRef>
          <a:fillRef idx="0">
            <a:schemeClr val="accent1"/>
          </a:fillRef>
          <a:effectRef idx="0">
            <a:schemeClr val="accent1"/>
          </a:effectRef>
          <a:fontRef idx="minor">
            <a:schemeClr val="tx1"/>
          </a:fontRef>
        </p:style>
      </p:cxnSp>
      <p:sp>
        <p:nvSpPr>
          <p:cNvPr id="387" name="Rektangel 386">
            <a:extLst>
              <a:ext uri="{FF2B5EF4-FFF2-40B4-BE49-F238E27FC236}">
                <a16:creationId xmlns:a16="http://schemas.microsoft.com/office/drawing/2014/main" id="{EEEE3DEE-C8C6-466E-92FB-D0EDDF21D1C6}"/>
              </a:ext>
            </a:extLst>
          </p:cNvPr>
          <p:cNvSpPr/>
          <p:nvPr/>
        </p:nvSpPr>
        <p:spPr>
          <a:xfrm>
            <a:off x="3534523" y="6133404"/>
            <a:ext cx="405880" cy="200055"/>
          </a:xfrm>
          <a:prstGeom prst="rect">
            <a:avLst/>
          </a:prstGeom>
          <a:ln w="3175">
            <a:solidFill>
              <a:schemeClr val="accent1">
                <a:lumMod val="75000"/>
              </a:schemeClr>
            </a:solidFill>
            <a:prstDash val="dash"/>
          </a:ln>
        </p:spPr>
        <p:txBody>
          <a:bodyPr wrap="none">
            <a:spAutoFit/>
          </a:bodyPr>
          <a:lstStyle/>
          <a:p>
            <a:r>
              <a:rPr lang="en-US" sz="700" dirty="0">
                <a:solidFill>
                  <a:schemeClr val="accent1">
                    <a:lumMod val="75000"/>
                  </a:schemeClr>
                </a:solidFill>
                <a:latin typeface="Bradley Hand ITC" pitchFamily="66" charset="0"/>
                <a:sym typeface="Wingdings" panose="05000000000000000000" pitchFamily="2" charset="2"/>
              </a:rPr>
              <a:t>|</a:t>
            </a:r>
            <a:endParaRPr lang="da-DK" sz="700" dirty="0"/>
          </a:p>
        </p:txBody>
      </p:sp>
      <p:sp>
        <p:nvSpPr>
          <p:cNvPr id="388" name="Tekstboks 108">
            <a:extLst>
              <a:ext uri="{FF2B5EF4-FFF2-40B4-BE49-F238E27FC236}">
                <a16:creationId xmlns:a16="http://schemas.microsoft.com/office/drawing/2014/main" id="{08EBB54C-A4CC-4E14-9FB1-7C4FBB354315}"/>
              </a:ext>
            </a:extLst>
          </p:cNvPr>
          <p:cNvSpPr txBox="1"/>
          <p:nvPr/>
        </p:nvSpPr>
        <p:spPr>
          <a:xfrm>
            <a:off x="2238171" y="5550858"/>
            <a:ext cx="1189620" cy="637849"/>
          </a:xfrm>
          <a:prstGeom prst="rect">
            <a:avLst/>
          </a:prstGeom>
          <a:solidFill>
            <a:schemeClr val="bg1">
              <a:alpha val="70000"/>
            </a:schemeClr>
          </a:solidFill>
          <a:ln>
            <a:gradFill>
              <a:gsLst>
                <a:gs pos="40000">
                  <a:schemeClr val="accent1">
                    <a:lumMod val="5000"/>
                    <a:lumOff val="95000"/>
                  </a:schemeClr>
                </a:gs>
                <a:gs pos="86000">
                  <a:schemeClr val="accent1">
                    <a:lumMod val="45000"/>
                    <a:lumOff val="55000"/>
                  </a:schemeClr>
                </a:gs>
                <a:gs pos="73000">
                  <a:schemeClr val="accent1">
                    <a:lumMod val="45000"/>
                    <a:lumOff val="55000"/>
                  </a:schemeClr>
                </a:gs>
                <a:gs pos="100000">
                  <a:schemeClr val="accent1">
                    <a:lumMod val="30000"/>
                    <a:lumOff val="70000"/>
                  </a:schemeClr>
                </a:gs>
              </a:gsLst>
              <a:lin ang="0" scaled="0"/>
            </a:gradFill>
          </a:ln>
          <a:effectLst/>
        </p:spPr>
        <p:txBody>
          <a:bodyPr wrap="square" lIns="72000" tIns="72000" rIns="72000" bIns="72000" rtlCol="0">
            <a:spAutoFit/>
          </a:bodyPr>
          <a:lstStyle/>
          <a:p>
            <a:pPr algn="r"/>
            <a:r>
              <a:rPr lang="en-US" sz="800" dirty="0">
                <a:solidFill>
                  <a:schemeClr val="accent1">
                    <a:lumMod val="75000"/>
                  </a:schemeClr>
                </a:solidFill>
                <a:latin typeface="Bradley Hand ITC" pitchFamily="66" charset="0"/>
              </a:rPr>
              <a:t>The width of all the columns can be changed individually. There is a max/min though.</a:t>
            </a:r>
          </a:p>
        </p:txBody>
      </p:sp>
      <p:cxnSp>
        <p:nvCxnSpPr>
          <p:cNvPr id="389" name="Vinklet forbindelse 41">
            <a:extLst>
              <a:ext uri="{FF2B5EF4-FFF2-40B4-BE49-F238E27FC236}">
                <a16:creationId xmlns:a16="http://schemas.microsoft.com/office/drawing/2014/main" id="{393CFE92-32A1-46BF-8B3C-A3622AF179B2}"/>
              </a:ext>
            </a:extLst>
          </p:cNvPr>
          <p:cNvCxnSpPr>
            <a:cxnSpLocks/>
            <a:stCxn id="388" idx="3"/>
            <a:endCxn id="387" idx="0"/>
          </p:cNvCxnSpPr>
          <p:nvPr/>
        </p:nvCxnSpPr>
        <p:spPr>
          <a:xfrm>
            <a:off x="3427791" y="5869783"/>
            <a:ext cx="309672" cy="263621"/>
          </a:xfrm>
          <a:prstGeom prst="straightConnector1">
            <a:avLst/>
          </a:prstGeom>
          <a:ln w="3175">
            <a:solidFill>
              <a:schemeClr val="accent1">
                <a:alpha val="52000"/>
              </a:schemeClr>
            </a:solidFill>
          </a:ln>
        </p:spPr>
        <p:style>
          <a:lnRef idx="1">
            <a:schemeClr val="accent1"/>
          </a:lnRef>
          <a:fillRef idx="0">
            <a:schemeClr val="accent1"/>
          </a:fillRef>
          <a:effectRef idx="0">
            <a:schemeClr val="accent1"/>
          </a:effectRef>
          <a:fontRef idx="minor">
            <a:schemeClr val="tx1"/>
          </a:fontRef>
        </p:style>
      </p:cxnSp>
      <p:pic>
        <p:nvPicPr>
          <p:cNvPr id="410" name="Billede 100">
            <a:extLst>
              <a:ext uri="{FF2B5EF4-FFF2-40B4-BE49-F238E27FC236}">
                <a16:creationId xmlns:a16="http://schemas.microsoft.com/office/drawing/2014/main" id="{57785013-F7A5-430E-9379-C5C211E50F03}"/>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rot="1466427">
            <a:off x="3619908" y="6255421"/>
            <a:ext cx="196201" cy="245251"/>
          </a:xfrm>
          <a:prstGeom prst="rect">
            <a:avLst/>
          </a:prstGeom>
        </p:spPr>
      </p:pic>
      <p:sp>
        <p:nvSpPr>
          <p:cNvPr id="119" name="Tekstboks 108">
            <a:extLst>
              <a:ext uri="{FF2B5EF4-FFF2-40B4-BE49-F238E27FC236}">
                <a16:creationId xmlns:a16="http://schemas.microsoft.com/office/drawing/2014/main" id="{F41CBC8E-A5ED-4DA7-BB65-4B05FDF12785}"/>
              </a:ext>
            </a:extLst>
          </p:cNvPr>
          <p:cNvSpPr txBox="1"/>
          <p:nvPr/>
        </p:nvSpPr>
        <p:spPr>
          <a:xfrm>
            <a:off x="8321933" y="3615182"/>
            <a:ext cx="852992" cy="268517"/>
          </a:xfrm>
          <a:prstGeom prst="rect">
            <a:avLst/>
          </a:prstGeom>
          <a:solidFill>
            <a:schemeClr val="bg1">
              <a:alpha val="60000"/>
            </a:schemeClr>
          </a:solidFill>
          <a:ln>
            <a:gradFill>
              <a:gsLst>
                <a:gs pos="40000">
                  <a:schemeClr val="accent1">
                    <a:lumMod val="5000"/>
                    <a:lumOff val="95000"/>
                  </a:schemeClr>
                </a:gs>
                <a:gs pos="86000">
                  <a:schemeClr val="accent1">
                    <a:lumMod val="45000"/>
                    <a:lumOff val="55000"/>
                  </a:schemeClr>
                </a:gs>
                <a:gs pos="73000">
                  <a:schemeClr val="accent1">
                    <a:lumMod val="45000"/>
                    <a:lumOff val="55000"/>
                  </a:schemeClr>
                </a:gs>
                <a:gs pos="100000">
                  <a:schemeClr val="accent1">
                    <a:lumMod val="30000"/>
                    <a:lumOff val="70000"/>
                  </a:schemeClr>
                </a:gs>
              </a:gsLst>
              <a:lin ang="10800000" scaled="0"/>
            </a:gradFill>
          </a:ln>
          <a:effectLst/>
        </p:spPr>
        <p:txBody>
          <a:bodyPr wrap="square" lIns="72000" tIns="72000" rIns="72000" bIns="72000" rtlCol="0">
            <a:spAutoFit/>
          </a:bodyPr>
          <a:lstStyle/>
          <a:p>
            <a:r>
              <a:rPr lang="en-US" sz="800" dirty="0">
                <a:solidFill>
                  <a:schemeClr val="accent1">
                    <a:lumMod val="75000"/>
                  </a:schemeClr>
                </a:solidFill>
                <a:latin typeface="Bradley Hand ITC" pitchFamily="66" charset="0"/>
              </a:rPr>
              <a:t>Entry properties</a:t>
            </a:r>
          </a:p>
        </p:txBody>
      </p:sp>
      <p:cxnSp>
        <p:nvCxnSpPr>
          <p:cNvPr id="120" name="Vinklet forbindelse 41">
            <a:extLst>
              <a:ext uri="{FF2B5EF4-FFF2-40B4-BE49-F238E27FC236}">
                <a16:creationId xmlns:a16="http://schemas.microsoft.com/office/drawing/2014/main" id="{9CA3ED0B-8930-493F-983B-FBAB44DA5EED}"/>
              </a:ext>
            </a:extLst>
          </p:cNvPr>
          <p:cNvCxnSpPr>
            <a:cxnSpLocks/>
            <a:stCxn id="119" idx="1"/>
          </p:cNvCxnSpPr>
          <p:nvPr/>
        </p:nvCxnSpPr>
        <p:spPr>
          <a:xfrm flipH="1">
            <a:off x="8192525" y="3749441"/>
            <a:ext cx="129408" cy="150999"/>
          </a:xfrm>
          <a:prstGeom prst="straightConnector1">
            <a:avLst/>
          </a:prstGeom>
          <a:ln w="3175">
            <a:solidFill>
              <a:schemeClr val="accent1">
                <a:alpha val="52000"/>
              </a:schemeClr>
            </a:solidFill>
          </a:ln>
        </p:spPr>
        <p:style>
          <a:lnRef idx="1">
            <a:schemeClr val="accent1"/>
          </a:lnRef>
          <a:fillRef idx="0">
            <a:schemeClr val="accent1"/>
          </a:fillRef>
          <a:effectRef idx="0">
            <a:schemeClr val="accent1"/>
          </a:effectRef>
          <a:fontRef idx="minor">
            <a:schemeClr val="tx1"/>
          </a:fontRef>
        </p:style>
      </p:cxnSp>
      <p:grpSp>
        <p:nvGrpSpPr>
          <p:cNvPr id="76" name="Gruppe 75">
            <a:extLst>
              <a:ext uri="{FF2B5EF4-FFF2-40B4-BE49-F238E27FC236}">
                <a16:creationId xmlns:a16="http://schemas.microsoft.com/office/drawing/2014/main" id="{6A7FC09C-C044-41D0-AE3F-E9EC8B51A5A4}"/>
              </a:ext>
            </a:extLst>
          </p:cNvPr>
          <p:cNvGrpSpPr/>
          <p:nvPr/>
        </p:nvGrpSpPr>
        <p:grpSpPr>
          <a:xfrm>
            <a:off x="1538311" y="577956"/>
            <a:ext cx="308959" cy="283870"/>
            <a:chOff x="1590007" y="1771749"/>
            <a:chExt cx="282002" cy="252244"/>
          </a:xfrm>
        </p:grpSpPr>
        <p:pic>
          <p:nvPicPr>
            <p:cNvPr id="77" name="Billede 125">
              <a:extLst>
                <a:ext uri="{FF2B5EF4-FFF2-40B4-BE49-F238E27FC236}">
                  <a16:creationId xmlns:a16="http://schemas.microsoft.com/office/drawing/2014/main" id="{5459993C-34D7-48ED-ABA3-143F0B08997E}"/>
                </a:ext>
              </a:extLst>
            </p:cNvPr>
            <p:cNvPicPr>
              <a:picLocks noChangeAspect="1"/>
            </p:cNvPicPr>
            <p:nvPr/>
          </p:nvPicPr>
          <p:blipFill>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1604886" y="1756870"/>
              <a:ext cx="252244" cy="282002"/>
            </a:xfrm>
            <a:prstGeom prst="rect">
              <a:avLst/>
            </a:prstGeom>
          </p:spPr>
        </p:pic>
        <p:pic>
          <p:nvPicPr>
            <p:cNvPr id="78" name="Picture 2" descr="Billedresultat for home icon">
              <a:extLst>
                <a:ext uri="{FF2B5EF4-FFF2-40B4-BE49-F238E27FC236}">
                  <a16:creationId xmlns:a16="http://schemas.microsoft.com/office/drawing/2014/main" id="{8349A107-5CA5-4C7A-A5E6-FF95BFFE859D}"/>
                </a:ext>
              </a:extLst>
            </p:cNvPr>
            <p:cNvPicPr>
              <a:picLocks noChangeAspect="1" noChangeArrowheads="1"/>
            </p:cNvPicPr>
            <p:nvPr/>
          </p:nvPicPr>
          <p:blipFill>
            <a:blip r:embed="rId28" cstate="print">
              <a:clrChange>
                <a:clrFrom>
                  <a:srgbClr val="FFFFFF"/>
                </a:clrFrom>
                <a:clrTo>
                  <a:srgbClr val="FFFFFF">
                    <a:alpha val="0"/>
                  </a:srgbClr>
                </a:clrTo>
              </a:clrChange>
              <a:duotone>
                <a:schemeClr val="accent3">
                  <a:shade val="45000"/>
                  <a:satMod val="135000"/>
                </a:schemeClr>
                <a:prstClr val="white"/>
              </a:duotone>
              <a:extLst>
                <a:ext uri="{BEBA8EAE-BF5A-486C-A8C5-ECC9F3942E4B}">
                  <a14:imgProps xmlns:a14="http://schemas.microsoft.com/office/drawing/2010/main">
                    <a14:imgLayer r:embed="rId29">
                      <a14:imgEffect>
                        <a14:artisticPastelsSmooth/>
                      </a14:imgEffect>
                    </a14:imgLayer>
                  </a14:imgProps>
                </a:ext>
                <a:ext uri="{28A0092B-C50C-407E-A947-70E740481C1C}">
                  <a14:useLocalDpi xmlns:a14="http://schemas.microsoft.com/office/drawing/2010/main" val="0"/>
                </a:ext>
              </a:extLst>
            </a:blip>
            <a:srcRect/>
            <a:stretch>
              <a:fillRect/>
            </a:stretch>
          </p:blipFill>
          <p:spPr bwMode="auto">
            <a:xfrm>
              <a:off x="1627442" y="1800622"/>
              <a:ext cx="194495" cy="194495"/>
            </a:xfrm>
            <a:prstGeom prst="rect">
              <a:avLst/>
            </a:prstGeom>
            <a:noFill/>
            <a:extLst>
              <a:ext uri="{909E8E84-426E-40DD-AFC4-6F175D3DCCD1}">
                <a14:hiddenFill xmlns:a14="http://schemas.microsoft.com/office/drawing/2010/main">
                  <a:solidFill>
                    <a:srgbClr val="FFFFFF"/>
                  </a:solidFill>
                </a14:hiddenFill>
              </a:ext>
            </a:extLst>
          </p:spPr>
        </p:pic>
      </p:grpSp>
      <p:sp>
        <p:nvSpPr>
          <p:cNvPr id="79" name="Right Arrow 210">
            <a:extLst>
              <a:ext uri="{FF2B5EF4-FFF2-40B4-BE49-F238E27FC236}">
                <a16:creationId xmlns:a16="http://schemas.microsoft.com/office/drawing/2014/main" id="{138A9554-39C1-4EF2-91C4-36335FC630F0}"/>
              </a:ext>
            </a:extLst>
          </p:cNvPr>
          <p:cNvSpPr/>
          <p:nvPr/>
        </p:nvSpPr>
        <p:spPr>
          <a:xfrm rot="16200000">
            <a:off x="1613708" y="413705"/>
            <a:ext cx="144318" cy="16536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spTree>
    <p:extLst>
      <p:ext uri="{BB962C8B-B14F-4D97-AF65-F5344CB8AC3E}">
        <p14:creationId xmlns:p14="http://schemas.microsoft.com/office/powerpoint/2010/main" val="1373221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Billede 29">
            <a:extLst>
              <a:ext uri="{FF2B5EF4-FFF2-40B4-BE49-F238E27FC236}">
                <a16:creationId xmlns:a16="http://schemas.microsoft.com/office/drawing/2014/main" id="{FACEC92E-5B8F-4128-9A01-615D14830E74}"/>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5000274" y="756668"/>
            <a:ext cx="3268667" cy="5989962"/>
          </a:xfrm>
          <a:prstGeom prst="rect">
            <a:avLst/>
          </a:prstGeom>
        </p:spPr>
      </p:pic>
      <p:sp>
        <p:nvSpPr>
          <p:cNvPr id="25" name="Tekstboks 108">
            <a:extLst>
              <a:ext uri="{FF2B5EF4-FFF2-40B4-BE49-F238E27FC236}">
                <a16:creationId xmlns:a16="http://schemas.microsoft.com/office/drawing/2014/main" id="{29D6DE4A-DFEC-474E-B6B9-1518B1248BDA}"/>
              </a:ext>
            </a:extLst>
          </p:cNvPr>
          <p:cNvSpPr txBox="1"/>
          <p:nvPr/>
        </p:nvSpPr>
        <p:spPr>
          <a:xfrm>
            <a:off x="5000274" y="749524"/>
            <a:ext cx="3268667" cy="5793106"/>
          </a:xfrm>
          <a:prstGeom prst="rect">
            <a:avLst/>
          </a:prstGeom>
          <a:noFill/>
          <a:ln>
            <a:noFill/>
          </a:ln>
          <a:effectLst/>
        </p:spPr>
        <p:txBody>
          <a:bodyPr wrap="square" lIns="72000" tIns="72000" rIns="72000" bIns="72000" rtlCol="0">
            <a:spAutoFit/>
          </a:bodyPr>
          <a:lstStyle/>
          <a:p>
            <a:r>
              <a:rPr lang="da-DK" sz="700" dirty="0">
                <a:solidFill>
                  <a:schemeClr val="tx1">
                    <a:lumMod val="50000"/>
                    <a:lumOff val="50000"/>
                  </a:schemeClr>
                </a:solidFill>
                <a:latin typeface="Comic Sans MS" panose="030F0702030302020204" pitchFamily="66" charset="0"/>
                <a:cs typeface="Angsana New" panose="02020603050405020304" pitchFamily="18" charset="-34"/>
              </a:rPr>
              <a:t>Henrik </a:t>
            </a:r>
            <a:r>
              <a:rPr lang="da-DK" sz="700" noProof="1">
                <a:solidFill>
                  <a:schemeClr val="tx1">
                    <a:lumMod val="50000"/>
                    <a:lumOff val="50000"/>
                  </a:schemeClr>
                </a:solidFill>
                <a:latin typeface="Comic Sans MS" panose="030F0702030302020204" pitchFamily="66" charset="0"/>
                <a:cs typeface="Angsana New" panose="02020603050405020304" pitchFamily="18" charset="-34"/>
              </a:rPr>
              <a:t>havde</a:t>
            </a:r>
            <a:r>
              <a:rPr lang="da-DK" sz="700" dirty="0">
                <a:solidFill>
                  <a:schemeClr val="tx1">
                    <a:lumMod val="50000"/>
                    <a:lumOff val="50000"/>
                  </a:schemeClr>
                </a:solidFill>
                <a:latin typeface="Comic Sans MS" panose="030F0702030302020204" pitchFamily="66" charset="0"/>
                <a:cs typeface="Angsana New" panose="02020603050405020304" pitchFamily="18" charset="-34"/>
              </a:rPr>
              <a:t> siddet i sofaen og overværet Phillips morbide teaterstykke, som en paralyseret. </a:t>
            </a:r>
            <a:r>
              <a:rPr lang="da-DK" sz="700" dirty="0">
                <a:ln>
                  <a:solidFill>
                    <a:schemeClr val="accent6">
                      <a:lumMod val="75000"/>
                    </a:schemeClr>
                  </a:solidFill>
                </a:ln>
                <a:solidFill>
                  <a:schemeClr val="tx1">
                    <a:lumMod val="50000"/>
                    <a:lumOff val="50000"/>
                  </a:schemeClr>
                </a:solidFill>
                <a:latin typeface="Comic Sans MS" panose="030F0702030302020204" pitchFamily="66" charset="0"/>
                <a:cs typeface="Angsana New" panose="02020603050405020304" pitchFamily="18" charset="-34"/>
              </a:rPr>
              <a:t>René</a:t>
            </a:r>
            <a:r>
              <a:rPr lang="da-DK" sz="700" dirty="0">
                <a:solidFill>
                  <a:schemeClr val="tx1">
                    <a:lumMod val="50000"/>
                    <a:lumOff val="50000"/>
                  </a:schemeClr>
                </a:solidFill>
                <a:latin typeface="Comic Sans MS" panose="030F0702030302020204" pitchFamily="66" charset="0"/>
                <a:cs typeface="Angsana New" panose="02020603050405020304" pitchFamily="18" charset="-34"/>
              </a:rPr>
              <a:t> havde forholdt sig betydeligt mere roligt, fordi han vidste at pistolen var ufarlig. </a:t>
            </a:r>
            <a:r>
              <a:rPr lang="da-DK" sz="700" dirty="0">
                <a:ln>
                  <a:solidFill>
                    <a:srgbClr val="C00000"/>
                  </a:solidFill>
                </a:ln>
                <a:solidFill>
                  <a:schemeClr val="tx1">
                    <a:lumMod val="50000"/>
                    <a:lumOff val="50000"/>
                  </a:schemeClr>
                </a:solidFill>
                <a:latin typeface="Comic Sans MS" panose="030F0702030302020204" pitchFamily="66" charset="0"/>
                <a:cs typeface="Angsana New" panose="02020603050405020304" pitchFamily="18" charset="-34"/>
              </a:rPr>
              <a:t>Phillip</a:t>
            </a:r>
            <a:r>
              <a:rPr lang="da-DK" sz="700" dirty="0">
                <a:solidFill>
                  <a:schemeClr val="tx1">
                    <a:lumMod val="50000"/>
                    <a:lumOff val="50000"/>
                  </a:schemeClr>
                </a:solidFill>
                <a:latin typeface="Comic Sans MS" panose="030F0702030302020204" pitchFamily="66" charset="0"/>
                <a:cs typeface="Angsana New" panose="02020603050405020304" pitchFamily="18" charset="-34"/>
              </a:rPr>
              <a:t> havde tillid til Henriks behov for at være udglattende, så da han lagde pistolen fra sig, lod han det skinne igennem, at enhver der ikke forstod komikken i det lille optrin, var uden humor.</a:t>
            </a:r>
          </a:p>
          <a:p>
            <a:endParaRPr lang="da-DK" sz="700" dirty="0">
              <a:solidFill>
                <a:schemeClr val="tx1">
                  <a:lumMod val="50000"/>
                  <a:lumOff val="50000"/>
                </a:schemeClr>
              </a:solidFill>
              <a:latin typeface="Comic Sans MS" panose="030F0702030302020204" pitchFamily="66" charset="0"/>
              <a:cs typeface="Angsana New" panose="02020603050405020304" pitchFamily="18" charset="-34"/>
            </a:endParaRPr>
          </a:p>
          <a:p>
            <a:endParaRPr lang="da-DK" sz="1100" dirty="0">
              <a:solidFill>
                <a:schemeClr val="tx1">
                  <a:lumMod val="50000"/>
                  <a:lumOff val="50000"/>
                </a:schemeClr>
              </a:solidFill>
              <a:latin typeface="Comic Sans MS" panose="030F0702030302020204" pitchFamily="66" charset="0"/>
              <a:cs typeface="Angsana New" panose="02020603050405020304" pitchFamily="18" charset="-34"/>
            </a:endParaRPr>
          </a:p>
          <a:p>
            <a:endParaRPr lang="da-DK" sz="700" dirty="0">
              <a:solidFill>
                <a:schemeClr val="tx1">
                  <a:lumMod val="50000"/>
                  <a:lumOff val="50000"/>
                </a:schemeClr>
              </a:solidFill>
              <a:latin typeface="Comic Sans MS" panose="030F0702030302020204" pitchFamily="66" charset="0"/>
              <a:cs typeface="Angsana New" panose="02020603050405020304" pitchFamily="18" charset="-34"/>
            </a:endParaRPr>
          </a:p>
          <a:p>
            <a:endParaRPr lang="da-DK" sz="700" dirty="0">
              <a:solidFill>
                <a:schemeClr val="tx1">
                  <a:lumMod val="50000"/>
                  <a:lumOff val="50000"/>
                </a:schemeClr>
              </a:solidFill>
              <a:latin typeface="Comic Sans MS" panose="030F0702030302020204" pitchFamily="66" charset="0"/>
              <a:cs typeface="Angsana New" panose="02020603050405020304" pitchFamily="18" charset="-34"/>
            </a:endParaRPr>
          </a:p>
          <a:p>
            <a:endParaRPr lang="da-DK" sz="100" dirty="0">
              <a:solidFill>
                <a:schemeClr val="tx1">
                  <a:lumMod val="50000"/>
                  <a:lumOff val="50000"/>
                </a:schemeClr>
              </a:solidFill>
              <a:latin typeface="Comic Sans MS" panose="030F0702030302020204" pitchFamily="66" charset="0"/>
              <a:cs typeface="Angsana New" panose="02020603050405020304" pitchFamily="18" charset="-34"/>
            </a:endParaRPr>
          </a:p>
          <a:p>
            <a:endParaRPr lang="da-DK" sz="100" dirty="0">
              <a:solidFill>
                <a:schemeClr val="tx1">
                  <a:lumMod val="50000"/>
                  <a:lumOff val="50000"/>
                </a:schemeClr>
              </a:solidFill>
              <a:latin typeface="Comic Sans MS" panose="030F0702030302020204" pitchFamily="66" charset="0"/>
              <a:cs typeface="Angsana New" panose="02020603050405020304" pitchFamily="18" charset="-34"/>
            </a:endParaRPr>
          </a:p>
          <a:p>
            <a:endParaRPr lang="da-DK" sz="100" dirty="0">
              <a:solidFill>
                <a:schemeClr val="tx1">
                  <a:lumMod val="50000"/>
                  <a:lumOff val="50000"/>
                </a:schemeClr>
              </a:solidFill>
              <a:latin typeface="Comic Sans MS" panose="030F0702030302020204" pitchFamily="66" charset="0"/>
              <a:cs typeface="Angsana New" panose="02020603050405020304" pitchFamily="18" charset="-34"/>
            </a:endParaRPr>
          </a:p>
          <a:p>
            <a:r>
              <a:rPr lang="da-DK" sz="700" dirty="0">
                <a:ln>
                  <a:solidFill>
                    <a:srgbClr val="C00000"/>
                  </a:solidFill>
                </a:ln>
                <a:solidFill>
                  <a:schemeClr val="tx1">
                    <a:lumMod val="50000"/>
                    <a:lumOff val="50000"/>
                  </a:schemeClr>
                </a:solidFill>
                <a:latin typeface="Comic Sans MS" panose="030F0702030302020204" pitchFamily="66" charset="0"/>
                <a:cs typeface="Angsana New" panose="02020603050405020304" pitchFamily="18" charset="-34"/>
              </a:rPr>
              <a:t>Phillip</a:t>
            </a:r>
            <a:r>
              <a:rPr lang="da-DK" sz="700" dirty="0">
                <a:solidFill>
                  <a:schemeClr val="tx1">
                    <a:lumMod val="50000"/>
                    <a:lumOff val="50000"/>
                  </a:schemeClr>
                </a:solidFill>
                <a:latin typeface="Comic Sans MS" panose="030F0702030302020204" pitchFamily="66" charset="0"/>
                <a:cs typeface="Angsana New" panose="02020603050405020304" pitchFamily="18" charset="-34"/>
              </a:rPr>
              <a:t> har sat sig på en bænk i skovkanten lige over for sin villa. En reminiscens fra et nedlagt busstoppested. Lyset fra vejens forældede lamper oplyser kun vejen svagt. Han kan se hen på sin mørklagte ejendom, som skjuler sig bag ligusteren. Han kan også se sin bil i indkørslen. Han ærgrer sig over at han ikke har formået at ramme indkørslen bedre. Han syntes det gik godt, da han svingede ind, men han havde glemt den sammenskredne stensætning, som han skulle ordne sidste sommer, så bilen skred ud oven på stenene og han ramte carportens venstre side. Han holdt så skævt, at han måtte kravle ud ad passagerdøren. Enkelte rødbrune blade er faldet ned på bagsmækken af bilen og om hans fødder danser mindre blade forbi. Skoven sukker og rasler bag ham og asfalten foran ham synes at snog sig som ål i olie. </a:t>
            </a:r>
            <a:r>
              <a:rPr lang="da-DK" sz="700" dirty="0">
                <a:ln>
                  <a:solidFill>
                    <a:srgbClr val="C00000"/>
                  </a:solidFill>
                </a:ln>
                <a:solidFill>
                  <a:schemeClr val="tx1">
                    <a:lumMod val="50000"/>
                    <a:lumOff val="50000"/>
                  </a:schemeClr>
                </a:solidFill>
                <a:latin typeface="Comic Sans MS" panose="030F0702030302020204" pitchFamily="66" charset="0"/>
                <a:cs typeface="Angsana New" panose="02020603050405020304" pitchFamily="18" charset="-34"/>
              </a:rPr>
              <a:t>Phillip</a:t>
            </a:r>
            <a:r>
              <a:rPr lang="da-DK" sz="700" dirty="0">
                <a:solidFill>
                  <a:schemeClr val="tx1">
                    <a:lumMod val="50000"/>
                    <a:lumOff val="50000"/>
                  </a:schemeClr>
                </a:solidFill>
                <a:latin typeface="Comic Sans MS" panose="030F0702030302020204" pitchFamily="66" charset="0"/>
                <a:cs typeface="Angsana New" panose="02020603050405020304" pitchFamily="18" charset="-34"/>
              </a:rPr>
              <a:t> er godt klar over, at det er et svineheld, at han er kommet hjem.</a:t>
            </a:r>
          </a:p>
          <a:p>
            <a:endParaRPr lang="da-DK" sz="500" dirty="0">
              <a:solidFill>
                <a:schemeClr val="tx1">
                  <a:lumMod val="50000"/>
                  <a:lumOff val="50000"/>
                </a:schemeClr>
              </a:solidFill>
              <a:latin typeface="Comic Sans MS" panose="030F0702030302020204" pitchFamily="66" charset="0"/>
              <a:cs typeface="Angsana New" panose="02020603050405020304" pitchFamily="18" charset="-34"/>
            </a:endParaRPr>
          </a:p>
          <a:p>
            <a:r>
              <a:rPr lang="da-DK" sz="700" dirty="0">
                <a:solidFill>
                  <a:schemeClr val="tx1">
                    <a:lumMod val="50000"/>
                    <a:lumOff val="50000"/>
                  </a:schemeClr>
                </a:solidFill>
                <a:effectLst>
                  <a:glow rad="139700">
                    <a:schemeClr val="accent1">
                      <a:satMod val="175000"/>
                      <a:alpha val="40000"/>
                    </a:schemeClr>
                  </a:glow>
                </a:effectLst>
                <a:latin typeface="Comic Sans MS" panose="030F0702030302020204" pitchFamily="66" charset="0"/>
                <a:cs typeface="Angsana New" panose="02020603050405020304" pitchFamily="18" charset="-34"/>
              </a:rPr>
              <a:t>Billeder af Guangzhous beskidte vand træder igen frem i </a:t>
            </a:r>
            <a:r>
              <a:rPr lang="da-DK" sz="700" dirty="0">
                <a:ln>
                  <a:solidFill>
                    <a:srgbClr val="C00000"/>
                  </a:solidFill>
                </a:ln>
                <a:solidFill>
                  <a:schemeClr val="tx1">
                    <a:lumMod val="50000"/>
                    <a:lumOff val="50000"/>
                  </a:schemeClr>
                </a:solidFill>
                <a:effectLst>
                  <a:glow rad="139700">
                    <a:schemeClr val="accent1">
                      <a:satMod val="175000"/>
                      <a:alpha val="40000"/>
                    </a:schemeClr>
                  </a:glow>
                </a:effectLst>
                <a:latin typeface="Comic Sans MS" panose="030F0702030302020204" pitchFamily="66" charset="0"/>
                <a:cs typeface="Angsana New" panose="02020603050405020304" pitchFamily="18" charset="-34"/>
              </a:rPr>
              <a:t>Phillips</a:t>
            </a:r>
            <a:r>
              <a:rPr lang="da-DK" sz="700" dirty="0">
                <a:solidFill>
                  <a:schemeClr val="tx1">
                    <a:lumMod val="50000"/>
                    <a:lumOff val="50000"/>
                  </a:schemeClr>
                </a:solidFill>
                <a:effectLst>
                  <a:glow rad="139700">
                    <a:schemeClr val="accent1">
                      <a:satMod val="175000"/>
                      <a:alpha val="40000"/>
                    </a:schemeClr>
                  </a:glow>
                </a:effectLst>
                <a:latin typeface="Comic Sans MS" panose="030F0702030302020204" pitchFamily="66" charset="0"/>
                <a:cs typeface="Angsana New" panose="02020603050405020304" pitchFamily="18" charset="-34"/>
              </a:rPr>
              <a:t> bevidsthed. De sære tårne med de blå lys begynder at blinke igen. Han kan huske at han gik en hel aften for at nå dem. Den gang føltes det som om, at han ville fortsætte ud over det sydkinesiske hav. Et eller andet sted derude ville han nå tårnene og her ville han også finde en kant hvor verden endte. Hvor han egentlig endte, kan han ikke huske. </a:t>
            </a:r>
          </a:p>
          <a:p>
            <a:endParaRPr lang="da-DK" sz="500" dirty="0">
              <a:solidFill>
                <a:schemeClr val="tx1">
                  <a:lumMod val="50000"/>
                  <a:lumOff val="50000"/>
                </a:schemeClr>
              </a:solidFill>
              <a:latin typeface="Comic Sans MS" panose="030F0702030302020204" pitchFamily="66" charset="0"/>
              <a:cs typeface="Angsana New" panose="02020603050405020304" pitchFamily="18" charset="-34"/>
            </a:endParaRPr>
          </a:p>
          <a:p>
            <a:r>
              <a:rPr lang="da-DK" sz="700" dirty="0">
                <a:ln>
                  <a:solidFill>
                    <a:srgbClr val="C00000"/>
                  </a:solidFill>
                </a:ln>
                <a:solidFill>
                  <a:schemeClr val="tx1">
                    <a:lumMod val="50000"/>
                    <a:lumOff val="50000"/>
                  </a:schemeClr>
                </a:solidFill>
                <a:effectLst>
                  <a:glow rad="139700">
                    <a:schemeClr val="accent2">
                      <a:satMod val="175000"/>
                      <a:alpha val="40000"/>
                    </a:schemeClr>
                  </a:glow>
                </a:effectLst>
                <a:latin typeface="Comic Sans MS" panose="030F0702030302020204" pitchFamily="66" charset="0"/>
                <a:cs typeface="Angsana New" panose="02020603050405020304" pitchFamily="18" charset="-34"/>
              </a:rPr>
              <a:t>Phillip</a:t>
            </a:r>
            <a:r>
              <a:rPr lang="da-DK" sz="700" dirty="0">
                <a:solidFill>
                  <a:schemeClr val="tx1">
                    <a:lumMod val="50000"/>
                    <a:lumOff val="50000"/>
                  </a:schemeClr>
                </a:solidFill>
                <a:effectLst>
                  <a:glow rad="139700">
                    <a:schemeClr val="accent2">
                      <a:satMod val="175000"/>
                      <a:alpha val="40000"/>
                    </a:schemeClr>
                  </a:glow>
                </a:effectLst>
                <a:latin typeface="Comic Sans MS" panose="030F0702030302020204" pitchFamily="66" charset="0"/>
                <a:cs typeface="Angsana New" panose="02020603050405020304" pitchFamily="18" charset="-34"/>
              </a:rPr>
              <a:t> er træt og har kvalme, men han kan ikke komme over vejen. Mørket bag hækken synes at flimre, som om huset er fyldt med tusinde genfærd, der slynger sig rundt som hans mors mørke hår. Derinde et sted står en dobbeltseng med hvide lagner, der minder om et dødsleje. </a:t>
            </a:r>
          </a:p>
          <a:p>
            <a:endParaRPr lang="da-DK" sz="500" dirty="0">
              <a:solidFill>
                <a:schemeClr val="tx1">
                  <a:lumMod val="50000"/>
                  <a:lumOff val="50000"/>
                </a:schemeClr>
              </a:solidFill>
              <a:latin typeface="Comic Sans MS" panose="030F0702030302020204" pitchFamily="66" charset="0"/>
              <a:cs typeface="Angsana New" panose="02020603050405020304" pitchFamily="18" charset="-34"/>
            </a:endParaRPr>
          </a:p>
          <a:p>
            <a:r>
              <a:rPr lang="da-DK" sz="700" dirty="0">
                <a:solidFill>
                  <a:schemeClr val="tx1">
                    <a:lumMod val="50000"/>
                    <a:lumOff val="50000"/>
                  </a:schemeClr>
                </a:solidFill>
                <a:latin typeface="Comic Sans MS" panose="030F0702030302020204" pitchFamily="66" charset="0"/>
                <a:cs typeface="Angsana New" panose="02020603050405020304" pitchFamily="18" charset="-34"/>
              </a:rPr>
              <a:t>Han kan se for sig hvordan hans far gik ind ad indkørslen, for at fortælle Phillip, at hans mor ikke ville komme tilbage. Lige derovre på den anden side af vejen. Der hvor alt ligger i mørke. Hans far var bestemt ikke skabt af den sjællandske muld. Måske var han skabt af havets skum, flygtig, uforståelig og aldrig i ro. </a:t>
            </a:r>
            <a:r>
              <a:rPr lang="da-DK" sz="700" dirty="0">
                <a:ln>
                  <a:solidFill>
                    <a:srgbClr val="C00000"/>
                  </a:solidFill>
                </a:ln>
                <a:solidFill>
                  <a:schemeClr val="tx1">
                    <a:lumMod val="50000"/>
                    <a:lumOff val="50000"/>
                  </a:schemeClr>
                </a:solidFill>
                <a:latin typeface="Comic Sans MS" panose="030F0702030302020204" pitchFamily="66" charset="0"/>
                <a:cs typeface="Angsana New" panose="02020603050405020304" pitchFamily="18" charset="-34"/>
              </a:rPr>
              <a:t>Phillip</a:t>
            </a:r>
            <a:r>
              <a:rPr lang="da-DK" sz="700" dirty="0">
                <a:solidFill>
                  <a:schemeClr val="tx1">
                    <a:lumMod val="50000"/>
                    <a:lumOff val="50000"/>
                  </a:schemeClr>
                </a:solidFill>
                <a:latin typeface="Comic Sans MS" panose="030F0702030302020204" pitchFamily="66" charset="0"/>
                <a:cs typeface="Angsana New" panose="02020603050405020304" pitchFamily="18" charset="-34"/>
              </a:rPr>
              <a:t> ser hans magre ansigt for sig. Han genkalder sig det ubehag der ramte ham, da han så hvor skrøbelig han var blevet. Selvfølgelig forsøgte Jacques at skjule det, men besøget på hospitalet havde gjort </a:t>
            </a:r>
            <a:r>
              <a:rPr lang="da-DK" sz="700" dirty="0">
                <a:ln>
                  <a:solidFill>
                    <a:srgbClr val="C00000"/>
                  </a:solidFill>
                </a:ln>
                <a:solidFill>
                  <a:schemeClr val="tx1">
                    <a:lumMod val="50000"/>
                    <a:lumOff val="50000"/>
                  </a:schemeClr>
                </a:solidFill>
                <a:latin typeface="Comic Sans MS" panose="030F0702030302020204" pitchFamily="66" charset="0"/>
                <a:cs typeface="Angsana New" panose="02020603050405020304" pitchFamily="18" charset="-34"/>
              </a:rPr>
              <a:t>Phillip</a:t>
            </a:r>
            <a:r>
              <a:rPr lang="da-DK" sz="700" dirty="0">
                <a:solidFill>
                  <a:schemeClr val="tx1">
                    <a:lumMod val="50000"/>
                    <a:lumOff val="50000"/>
                  </a:schemeClr>
                </a:solidFill>
                <a:latin typeface="Comic Sans MS" panose="030F0702030302020204" pitchFamily="66" charset="0"/>
                <a:cs typeface="Angsana New" panose="02020603050405020304" pitchFamily="18" charset="-34"/>
              </a:rPr>
              <a:t> klar over, at der var et menneske inde under havskummet. Et menneske der havde brug for tilgivelse.</a:t>
            </a:r>
          </a:p>
          <a:p>
            <a:endParaRPr lang="da-DK" sz="400" dirty="0">
              <a:solidFill>
                <a:schemeClr val="tx1">
                  <a:lumMod val="50000"/>
                  <a:lumOff val="50000"/>
                </a:schemeClr>
              </a:solidFill>
              <a:latin typeface="Comic Sans MS" panose="030F0702030302020204" pitchFamily="66" charset="0"/>
              <a:cs typeface="Angsana New" panose="02020603050405020304" pitchFamily="18" charset="-34"/>
            </a:endParaRPr>
          </a:p>
          <a:p>
            <a:r>
              <a:rPr lang="da-DK" sz="700" dirty="0">
                <a:solidFill>
                  <a:schemeClr val="tx1">
                    <a:lumMod val="50000"/>
                    <a:lumOff val="50000"/>
                  </a:schemeClr>
                </a:solidFill>
                <a:effectLst/>
                <a:latin typeface="Comic Sans MS" panose="030F0702030302020204" pitchFamily="66" charset="0"/>
                <a:cs typeface="Angsana New" panose="02020603050405020304" pitchFamily="18" charset="-34"/>
              </a:rPr>
              <a:t>Måske har hans far slet ikke brug for tilgivelse, men hvis </a:t>
            </a:r>
            <a:r>
              <a:rPr lang="da-DK" sz="700" dirty="0">
                <a:ln>
                  <a:solidFill>
                    <a:srgbClr val="C00000"/>
                  </a:solidFill>
                </a:ln>
                <a:solidFill>
                  <a:schemeClr val="tx1">
                    <a:lumMod val="50000"/>
                    <a:lumOff val="50000"/>
                  </a:schemeClr>
                </a:solidFill>
                <a:effectLst/>
                <a:latin typeface="Comic Sans MS" panose="030F0702030302020204" pitchFamily="66" charset="0"/>
                <a:cs typeface="Angsana New" panose="02020603050405020304" pitchFamily="18" charset="-34"/>
              </a:rPr>
              <a:t>Phillip</a:t>
            </a:r>
            <a:r>
              <a:rPr lang="da-DK" sz="700" dirty="0">
                <a:solidFill>
                  <a:schemeClr val="tx1">
                    <a:lumMod val="50000"/>
                    <a:lumOff val="50000"/>
                  </a:schemeClr>
                </a:solidFill>
                <a:effectLst/>
                <a:latin typeface="Comic Sans MS" panose="030F0702030302020204" pitchFamily="66" charset="0"/>
                <a:cs typeface="Angsana New" panose="02020603050405020304" pitchFamily="18" charset="-34"/>
              </a:rPr>
              <a:t> vil undgå at drukne i et hav af dæmoner, som udklækkes et sted i hans marv, må han tage nogle beslutninger. Det føles, som at give efter, men det er en lettelse. Som at famle igennem en mørk kælder og ved et tilfælde, finde en vej ud i lyset. Derude venter Mina og William måske. Hvor ville det være dejligt at se William igen. Bare et øjeblik. Bare høre ham tale frit og høre ham spille.</a:t>
            </a:r>
          </a:p>
        </p:txBody>
      </p:sp>
      <p:sp>
        <p:nvSpPr>
          <p:cNvPr id="22" name="Tekstboks 1">
            <a:extLst>
              <a:ext uri="{FF2B5EF4-FFF2-40B4-BE49-F238E27FC236}">
                <a16:creationId xmlns:a16="http://schemas.microsoft.com/office/drawing/2014/main" id="{944A5320-84E1-4543-B5E5-237236E836BA}"/>
              </a:ext>
            </a:extLst>
          </p:cNvPr>
          <p:cNvSpPr txBox="1"/>
          <p:nvPr/>
        </p:nvSpPr>
        <p:spPr>
          <a:xfrm>
            <a:off x="0" y="-24674"/>
            <a:ext cx="3284220" cy="338554"/>
          </a:xfrm>
          <a:prstGeom prst="rect">
            <a:avLst/>
          </a:prstGeom>
          <a:noFill/>
        </p:spPr>
        <p:txBody>
          <a:bodyPr wrap="square" rtlCol="0">
            <a:spAutoFit/>
          </a:bodyPr>
          <a:lstStyle/>
          <a:p>
            <a:r>
              <a:rPr lang="en-US" sz="1600" b="1" i="1" dirty="0">
                <a:solidFill>
                  <a:schemeClr val="bg1">
                    <a:lumMod val="50000"/>
                  </a:schemeClr>
                </a:solidFill>
                <a:latin typeface="Bradley Hand ITC" pitchFamily="66" charset="0"/>
              </a:rPr>
              <a:t>Mind my Pen:   Working area</a:t>
            </a:r>
          </a:p>
        </p:txBody>
      </p:sp>
      <p:pic>
        <p:nvPicPr>
          <p:cNvPr id="2" name="Billede 29">
            <a:extLst>
              <a:ext uri="{FF2B5EF4-FFF2-40B4-BE49-F238E27FC236}">
                <a16:creationId xmlns:a16="http://schemas.microsoft.com/office/drawing/2014/main" id="{0BF858C8-8C97-4467-9999-786B8EC7E79F}"/>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flipH="1">
            <a:off x="1438572" y="446258"/>
            <a:ext cx="1552024" cy="6310142"/>
          </a:xfrm>
          <a:prstGeom prst="rect">
            <a:avLst/>
          </a:prstGeom>
        </p:spPr>
      </p:pic>
      <p:sp>
        <p:nvSpPr>
          <p:cNvPr id="3" name="Tekstboks 108">
            <a:extLst>
              <a:ext uri="{FF2B5EF4-FFF2-40B4-BE49-F238E27FC236}">
                <a16:creationId xmlns:a16="http://schemas.microsoft.com/office/drawing/2014/main" id="{4E17CC76-D63A-4712-A3E8-269C80884FA7}"/>
              </a:ext>
            </a:extLst>
          </p:cNvPr>
          <p:cNvSpPr txBox="1"/>
          <p:nvPr/>
        </p:nvSpPr>
        <p:spPr>
          <a:xfrm>
            <a:off x="1438572" y="850119"/>
            <a:ext cx="1552024" cy="4515833"/>
          </a:xfrm>
          <a:prstGeom prst="rect">
            <a:avLst/>
          </a:prstGeom>
          <a:noFill/>
          <a:ln>
            <a:noFill/>
          </a:ln>
          <a:effectLst/>
        </p:spPr>
        <p:txBody>
          <a:bodyPr wrap="square" lIns="72000" tIns="72000" rIns="72000" bIns="72000" rtlCol="0">
            <a:spAutoFit/>
          </a:bodyPr>
          <a:lstStyle/>
          <a:p>
            <a:r>
              <a:rPr lang="en-US" sz="700" b="1" dirty="0">
                <a:solidFill>
                  <a:schemeClr val="tx1">
                    <a:lumMod val="65000"/>
                    <a:lumOff val="35000"/>
                  </a:schemeClr>
                </a:solidFill>
                <a:latin typeface="Bradley Hand ITC" pitchFamily="66" charset="0"/>
                <a:sym typeface="Wingdings 3" panose="05040102010807070707" pitchFamily="18" charset="2"/>
              </a:rPr>
              <a:t></a:t>
            </a:r>
            <a:r>
              <a:rPr lang="en-US" sz="1000" b="1" dirty="0">
                <a:latin typeface="Bradley Hand ITC" pitchFamily="66" charset="0"/>
                <a:sym typeface="Wingdings 3" panose="05040102010807070707" pitchFamily="18" charset="2"/>
              </a:rPr>
              <a:t> </a:t>
            </a:r>
            <a:r>
              <a:rPr lang="en-US" sz="1000" b="1" dirty="0">
                <a:solidFill>
                  <a:schemeClr val="accent2">
                    <a:lumMod val="75000"/>
                  </a:schemeClr>
                </a:solidFill>
                <a:latin typeface="Bradley Hand ITC" pitchFamily="66" charset="0"/>
              </a:rPr>
              <a:t>Characters</a:t>
            </a:r>
          </a:p>
          <a:p>
            <a:r>
              <a:rPr lang="en-US" sz="700" dirty="0">
                <a:solidFill>
                  <a:schemeClr val="accent2">
                    <a:lumMod val="75000"/>
                  </a:schemeClr>
                </a:solidFill>
                <a:latin typeface="Bradley Hand ITC" pitchFamily="66" charset="0"/>
              </a:rPr>
              <a:t>     </a:t>
            </a:r>
            <a:r>
              <a:rPr lang="en-US" sz="700" b="1" dirty="0">
                <a:solidFill>
                  <a:schemeClr val="accent2">
                    <a:lumMod val="75000"/>
                  </a:schemeClr>
                </a:solidFill>
                <a:latin typeface="Bradley Hand ITC" pitchFamily="66" charset="0"/>
                <a:sym typeface="Wingdings 3" panose="05040102010807070707" pitchFamily="18" charset="2"/>
              </a:rPr>
              <a:t></a:t>
            </a:r>
            <a:r>
              <a:rPr lang="en-US" sz="600" b="1" dirty="0">
                <a:solidFill>
                  <a:schemeClr val="accent2">
                    <a:lumMod val="75000"/>
                  </a:schemeClr>
                </a:solidFill>
                <a:latin typeface="Bradley Hand ITC" pitchFamily="66" charset="0"/>
                <a:sym typeface="Wingdings 3" panose="05040102010807070707" pitchFamily="18" charset="2"/>
              </a:rPr>
              <a:t>              </a:t>
            </a:r>
            <a:r>
              <a:rPr lang="en-US" sz="1000" u="sng" dirty="0">
                <a:solidFill>
                  <a:schemeClr val="accent2">
                    <a:lumMod val="75000"/>
                  </a:schemeClr>
                </a:solidFill>
                <a:latin typeface="Bradley Hand ITC" pitchFamily="66" charset="0"/>
              </a:rPr>
              <a:t>Phillip</a:t>
            </a:r>
          </a:p>
          <a:p>
            <a:r>
              <a:rPr lang="en-US" sz="1000" dirty="0">
                <a:solidFill>
                  <a:schemeClr val="accent4">
                    <a:lumMod val="75000"/>
                  </a:schemeClr>
                </a:solidFill>
                <a:latin typeface="Bradley Hand ITC" pitchFamily="66" charset="0"/>
              </a:rPr>
              <a:t>    </a:t>
            </a:r>
            <a:r>
              <a:rPr lang="en-US" sz="700" b="1" dirty="0">
                <a:solidFill>
                  <a:schemeClr val="accent4">
                    <a:lumMod val="75000"/>
                  </a:schemeClr>
                </a:solidFill>
                <a:latin typeface="Bradley Hand ITC" pitchFamily="66" charset="0"/>
                <a:sym typeface="Wingdings 3" panose="05040102010807070707" pitchFamily="18" charset="2"/>
              </a:rPr>
              <a:t></a:t>
            </a:r>
            <a:r>
              <a:rPr lang="en-US" sz="1000" b="1" dirty="0">
                <a:solidFill>
                  <a:schemeClr val="accent4">
                    <a:lumMod val="75000"/>
                  </a:schemeClr>
                </a:solidFill>
                <a:latin typeface="Bradley Hand ITC" pitchFamily="66" charset="0"/>
                <a:sym typeface="Wingdings 3" panose="05040102010807070707" pitchFamily="18" charset="2"/>
              </a:rPr>
              <a:t>        </a:t>
            </a:r>
            <a:r>
              <a:rPr lang="en-US" sz="1000" dirty="0">
                <a:solidFill>
                  <a:schemeClr val="accent4">
                    <a:lumMod val="75000"/>
                  </a:schemeClr>
                </a:solidFill>
                <a:latin typeface="Bradley Hand ITC" pitchFamily="66" charset="0"/>
              </a:rPr>
              <a:t>Jacque</a:t>
            </a:r>
          </a:p>
          <a:p>
            <a:r>
              <a:rPr lang="en-US" sz="1000" dirty="0">
                <a:solidFill>
                  <a:schemeClr val="accent6">
                    <a:lumMod val="75000"/>
                  </a:schemeClr>
                </a:solidFill>
                <a:latin typeface="Bradley Hand ITC" pitchFamily="66" charset="0"/>
              </a:rPr>
              <a:t>    </a:t>
            </a:r>
            <a:r>
              <a:rPr lang="en-US" sz="700" b="1" dirty="0">
                <a:solidFill>
                  <a:schemeClr val="accent6">
                    <a:lumMod val="75000"/>
                  </a:schemeClr>
                </a:solidFill>
                <a:latin typeface="Bradley Hand ITC" pitchFamily="66" charset="0"/>
                <a:sym typeface="Wingdings 3" panose="05040102010807070707" pitchFamily="18" charset="2"/>
              </a:rPr>
              <a:t></a:t>
            </a:r>
            <a:r>
              <a:rPr lang="en-US" sz="1000" b="1" dirty="0">
                <a:solidFill>
                  <a:schemeClr val="accent6">
                    <a:lumMod val="75000"/>
                  </a:schemeClr>
                </a:solidFill>
                <a:latin typeface="Bradley Hand ITC" pitchFamily="66" charset="0"/>
                <a:sym typeface="Wingdings 3" panose="05040102010807070707" pitchFamily="18" charset="2"/>
              </a:rPr>
              <a:t>        </a:t>
            </a:r>
            <a:r>
              <a:rPr lang="en-US" sz="1000" u="sng" dirty="0">
                <a:solidFill>
                  <a:schemeClr val="accent6">
                    <a:lumMod val="75000"/>
                  </a:schemeClr>
                </a:solidFill>
                <a:latin typeface="Bradley Hand ITC" pitchFamily="66" charset="0"/>
              </a:rPr>
              <a:t>René</a:t>
            </a:r>
          </a:p>
          <a:p>
            <a:r>
              <a:rPr lang="en-US" sz="1000" dirty="0">
                <a:solidFill>
                  <a:srgbClr val="7030A0"/>
                </a:solidFill>
                <a:latin typeface="Bradley Hand ITC" pitchFamily="66" charset="0"/>
              </a:rPr>
              <a:t>    </a:t>
            </a:r>
            <a:r>
              <a:rPr lang="en-US" sz="700" b="1" dirty="0">
                <a:solidFill>
                  <a:srgbClr val="7030A0"/>
                </a:solidFill>
                <a:latin typeface="Bradley Hand ITC" pitchFamily="66" charset="0"/>
                <a:sym typeface="Wingdings 3" panose="05040102010807070707" pitchFamily="18" charset="2"/>
              </a:rPr>
              <a:t></a:t>
            </a:r>
            <a:r>
              <a:rPr lang="en-US" sz="1000" b="1" dirty="0">
                <a:solidFill>
                  <a:srgbClr val="7030A0"/>
                </a:solidFill>
                <a:latin typeface="Bradley Hand ITC" pitchFamily="66" charset="0"/>
                <a:sym typeface="Wingdings 3" panose="05040102010807070707" pitchFamily="18" charset="2"/>
              </a:rPr>
              <a:t>        </a:t>
            </a:r>
            <a:r>
              <a:rPr lang="en-US" sz="1000" dirty="0">
                <a:solidFill>
                  <a:srgbClr val="7030A0"/>
                </a:solidFill>
                <a:latin typeface="Bradley Hand ITC" pitchFamily="66" charset="0"/>
              </a:rPr>
              <a:t>Mina</a:t>
            </a:r>
          </a:p>
          <a:p>
            <a:endParaRPr lang="en-US" sz="700" dirty="0">
              <a:latin typeface="Bradley Hand ITC" pitchFamily="66" charset="0"/>
            </a:endParaRPr>
          </a:p>
          <a:p>
            <a:r>
              <a:rPr lang="en-US" sz="700" b="1" dirty="0">
                <a:solidFill>
                  <a:schemeClr val="tx1">
                    <a:lumMod val="65000"/>
                    <a:lumOff val="35000"/>
                  </a:schemeClr>
                </a:solidFill>
                <a:latin typeface="Bradley Hand ITC" pitchFamily="66" charset="0"/>
                <a:sym typeface="Wingdings 3" panose="05040102010807070707" pitchFamily="18" charset="2"/>
              </a:rPr>
              <a:t></a:t>
            </a:r>
            <a:r>
              <a:rPr lang="en-US" sz="1000" b="1" dirty="0">
                <a:solidFill>
                  <a:schemeClr val="tx1">
                    <a:lumMod val="65000"/>
                    <a:lumOff val="35000"/>
                  </a:schemeClr>
                </a:solidFill>
                <a:latin typeface="Bradley Hand ITC" pitchFamily="66" charset="0"/>
                <a:sym typeface="Wingdings 3" panose="05040102010807070707" pitchFamily="18" charset="2"/>
              </a:rPr>
              <a:t>       </a:t>
            </a:r>
            <a:r>
              <a:rPr lang="en-US" sz="1000" b="1" dirty="0">
                <a:solidFill>
                  <a:schemeClr val="tx1">
                    <a:lumMod val="65000"/>
                    <a:lumOff val="35000"/>
                  </a:schemeClr>
                </a:solidFill>
                <a:latin typeface="Bradley Hand ITC" pitchFamily="66" charset="0"/>
              </a:rPr>
              <a:t>Locations</a:t>
            </a:r>
          </a:p>
          <a:p>
            <a:r>
              <a:rPr lang="en-US" sz="1000" dirty="0">
                <a:solidFill>
                  <a:schemeClr val="tx1">
                    <a:lumMod val="65000"/>
                    <a:lumOff val="35000"/>
                  </a:schemeClr>
                </a:solidFill>
                <a:latin typeface="Bradley Hand ITC" pitchFamily="66" charset="0"/>
              </a:rPr>
              <a:t>    </a:t>
            </a:r>
            <a:r>
              <a:rPr lang="en-US" sz="700" b="1" dirty="0">
                <a:solidFill>
                  <a:schemeClr val="tx1">
                    <a:lumMod val="65000"/>
                    <a:lumOff val="35000"/>
                  </a:schemeClr>
                </a:solidFill>
                <a:latin typeface="Bradley Hand ITC" pitchFamily="66" charset="0"/>
                <a:sym typeface="Wingdings 3" panose="05040102010807070707" pitchFamily="18" charset="2"/>
              </a:rPr>
              <a:t></a:t>
            </a:r>
            <a:r>
              <a:rPr lang="en-US" sz="1000" b="1" dirty="0">
                <a:solidFill>
                  <a:schemeClr val="tx1">
                    <a:lumMod val="65000"/>
                    <a:lumOff val="35000"/>
                  </a:schemeClr>
                </a:solidFill>
                <a:latin typeface="Bradley Hand ITC" pitchFamily="66" charset="0"/>
                <a:sym typeface="Wingdings 3" panose="05040102010807070707" pitchFamily="18" charset="2"/>
              </a:rPr>
              <a:t> </a:t>
            </a:r>
            <a:r>
              <a:rPr lang="en-US" sz="1000" b="1" dirty="0">
                <a:solidFill>
                  <a:schemeClr val="tx1">
                    <a:lumMod val="65000"/>
                    <a:lumOff val="35000"/>
                  </a:schemeClr>
                </a:solidFill>
                <a:latin typeface="Bradley Hand ITC" pitchFamily="66" charset="0"/>
              </a:rPr>
              <a:t>Guangzhou</a:t>
            </a:r>
          </a:p>
          <a:p>
            <a:r>
              <a:rPr lang="en-US" sz="1000" dirty="0">
                <a:solidFill>
                  <a:schemeClr val="tx1">
                    <a:lumMod val="65000"/>
                    <a:lumOff val="35000"/>
                  </a:schemeClr>
                </a:solidFill>
                <a:latin typeface="Bradley Hand ITC" pitchFamily="66" charset="0"/>
              </a:rPr>
              <a:t>          Office</a:t>
            </a:r>
          </a:p>
          <a:p>
            <a:r>
              <a:rPr lang="en-US" sz="1000" dirty="0">
                <a:solidFill>
                  <a:schemeClr val="tx1">
                    <a:lumMod val="65000"/>
                    <a:lumOff val="35000"/>
                  </a:schemeClr>
                </a:solidFill>
                <a:latin typeface="Bradley Hand ITC" pitchFamily="66" charset="0"/>
              </a:rPr>
              <a:t>          Pear</a:t>
            </a:r>
          </a:p>
          <a:p>
            <a:r>
              <a:rPr lang="en-US" sz="1000" dirty="0">
                <a:solidFill>
                  <a:schemeClr val="tx1">
                    <a:lumMod val="65000"/>
                    <a:lumOff val="35000"/>
                  </a:schemeClr>
                </a:solidFill>
                <a:latin typeface="Bradley Hand ITC" pitchFamily="66" charset="0"/>
              </a:rPr>
              <a:t>          Boathouse</a:t>
            </a:r>
          </a:p>
          <a:p>
            <a:r>
              <a:rPr lang="en-US" sz="1000" dirty="0">
                <a:solidFill>
                  <a:schemeClr val="tx1">
                    <a:lumMod val="65000"/>
                    <a:lumOff val="35000"/>
                  </a:schemeClr>
                </a:solidFill>
                <a:latin typeface="Bradley Hand ITC" pitchFamily="66" charset="0"/>
              </a:rPr>
              <a:t>          Small village</a:t>
            </a:r>
          </a:p>
          <a:p>
            <a:r>
              <a:rPr lang="en-US" sz="1000" b="1" dirty="0">
                <a:solidFill>
                  <a:schemeClr val="tx1">
                    <a:lumMod val="65000"/>
                    <a:lumOff val="35000"/>
                  </a:schemeClr>
                </a:solidFill>
                <a:latin typeface="Bradley Hand ITC" pitchFamily="66" charset="0"/>
              </a:rPr>
              <a:t>     </a:t>
            </a:r>
            <a:r>
              <a:rPr lang="en-US" sz="700" b="1" dirty="0">
                <a:solidFill>
                  <a:schemeClr val="tx1">
                    <a:lumMod val="65000"/>
                    <a:lumOff val="35000"/>
                  </a:schemeClr>
                </a:solidFill>
                <a:latin typeface="Bradley Hand ITC" pitchFamily="66" charset="0"/>
                <a:sym typeface="Wingdings 3" panose="05040102010807070707" pitchFamily="18" charset="2"/>
              </a:rPr>
              <a:t></a:t>
            </a:r>
            <a:r>
              <a:rPr lang="en-US" sz="1000" b="1" dirty="0">
                <a:solidFill>
                  <a:schemeClr val="tx1">
                    <a:lumMod val="65000"/>
                    <a:lumOff val="35000"/>
                  </a:schemeClr>
                </a:solidFill>
                <a:latin typeface="Bradley Hand ITC" pitchFamily="66" charset="0"/>
                <a:sym typeface="Wingdings 3" panose="05040102010807070707" pitchFamily="18" charset="2"/>
              </a:rPr>
              <a:t> </a:t>
            </a:r>
            <a:r>
              <a:rPr lang="en-US" sz="1000" b="1" dirty="0" err="1">
                <a:solidFill>
                  <a:schemeClr val="tx1">
                    <a:lumMod val="65000"/>
                    <a:lumOff val="35000"/>
                  </a:schemeClr>
                </a:solidFill>
                <a:latin typeface="Bradley Hand ITC" pitchFamily="66" charset="0"/>
              </a:rPr>
              <a:t>Cph</a:t>
            </a:r>
            <a:r>
              <a:rPr lang="en-US" sz="1000" b="1" dirty="0">
                <a:solidFill>
                  <a:schemeClr val="tx1">
                    <a:lumMod val="65000"/>
                    <a:lumOff val="35000"/>
                  </a:schemeClr>
                </a:solidFill>
                <a:latin typeface="Bradley Hand ITC" pitchFamily="66" charset="0"/>
              </a:rPr>
              <a:t>/</a:t>
            </a:r>
            <a:r>
              <a:rPr lang="en-US" sz="1000" b="1" dirty="0" err="1">
                <a:solidFill>
                  <a:schemeClr val="tx1">
                    <a:lumMod val="65000"/>
                    <a:lumOff val="35000"/>
                  </a:schemeClr>
                </a:solidFill>
                <a:latin typeface="Bradley Hand ITC" pitchFamily="66" charset="0"/>
              </a:rPr>
              <a:t>Holte</a:t>
            </a:r>
            <a:endParaRPr lang="en-US" sz="1000" b="1" dirty="0">
              <a:solidFill>
                <a:schemeClr val="tx1">
                  <a:lumMod val="65000"/>
                  <a:lumOff val="35000"/>
                </a:schemeClr>
              </a:solidFill>
              <a:latin typeface="Bradley Hand ITC" pitchFamily="66" charset="0"/>
            </a:endParaRPr>
          </a:p>
          <a:p>
            <a:r>
              <a:rPr lang="en-US" sz="1000" dirty="0">
                <a:solidFill>
                  <a:schemeClr val="tx1">
                    <a:lumMod val="65000"/>
                    <a:lumOff val="35000"/>
                  </a:schemeClr>
                </a:solidFill>
                <a:latin typeface="Bradley Hand ITC" pitchFamily="66" charset="0"/>
              </a:rPr>
              <a:t>          At Allan’s</a:t>
            </a:r>
          </a:p>
          <a:p>
            <a:r>
              <a:rPr lang="en-US" sz="1000" dirty="0">
                <a:solidFill>
                  <a:schemeClr val="tx1">
                    <a:lumMod val="65000"/>
                    <a:lumOff val="35000"/>
                  </a:schemeClr>
                </a:solidFill>
                <a:latin typeface="Bradley Hand ITC" pitchFamily="66" charset="0"/>
              </a:rPr>
              <a:t>          Office</a:t>
            </a:r>
          </a:p>
          <a:p>
            <a:r>
              <a:rPr lang="en-US" sz="1000" dirty="0">
                <a:solidFill>
                  <a:schemeClr val="tx1">
                    <a:lumMod val="65000"/>
                    <a:lumOff val="35000"/>
                  </a:schemeClr>
                </a:solidFill>
                <a:latin typeface="Bradley Hand ITC" pitchFamily="66" charset="0"/>
              </a:rPr>
              <a:t>          </a:t>
            </a:r>
            <a:r>
              <a:rPr lang="en-US" sz="1000" dirty="0" err="1">
                <a:solidFill>
                  <a:schemeClr val="tx1">
                    <a:lumMod val="65000"/>
                    <a:lumOff val="35000"/>
                  </a:schemeClr>
                </a:solidFill>
                <a:latin typeface="Bradley Hand ITC" pitchFamily="66" charset="0"/>
              </a:rPr>
              <a:t>Holte</a:t>
            </a:r>
            <a:endParaRPr lang="en-US" sz="1000" dirty="0">
              <a:solidFill>
                <a:schemeClr val="tx1">
                  <a:lumMod val="65000"/>
                  <a:lumOff val="35000"/>
                </a:schemeClr>
              </a:solidFill>
              <a:latin typeface="Bradley Hand ITC" pitchFamily="66" charset="0"/>
            </a:endParaRPr>
          </a:p>
          <a:p>
            <a:r>
              <a:rPr lang="en-US" sz="1000" b="1" dirty="0">
                <a:solidFill>
                  <a:schemeClr val="tx1">
                    <a:lumMod val="65000"/>
                    <a:lumOff val="35000"/>
                  </a:schemeClr>
                </a:solidFill>
                <a:latin typeface="Bradley Hand ITC" pitchFamily="66" charset="0"/>
              </a:rPr>
              <a:t>      </a:t>
            </a:r>
            <a:r>
              <a:rPr lang="en-US" sz="700" b="1" dirty="0">
                <a:solidFill>
                  <a:schemeClr val="tx1">
                    <a:lumMod val="65000"/>
                    <a:lumOff val="35000"/>
                  </a:schemeClr>
                </a:solidFill>
                <a:latin typeface="Bradley Hand ITC" pitchFamily="66" charset="0"/>
                <a:sym typeface="Wingdings 3" panose="05040102010807070707" pitchFamily="18" charset="2"/>
              </a:rPr>
              <a:t></a:t>
            </a:r>
            <a:r>
              <a:rPr lang="en-US" sz="1000" b="1" dirty="0">
                <a:solidFill>
                  <a:schemeClr val="tx1">
                    <a:lumMod val="65000"/>
                    <a:lumOff val="35000"/>
                  </a:schemeClr>
                </a:solidFill>
                <a:latin typeface="Bradley Hand ITC" pitchFamily="66" charset="0"/>
                <a:sym typeface="Wingdings 3" panose="05040102010807070707" pitchFamily="18" charset="2"/>
              </a:rPr>
              <a:t> </a:t>
            </a:r>
            <a:r>
              <a:rPr lang="en-US" sz="1000" b="1" dirty="0">
                <a:solidFill>
                  <a:schemeClr val="tx1">
                    <a:lumMod val="65000"/>
                    <a:lumOff val="35000"/>
                  </a:schemeClr>
                </a:solidFill>
                <a:latin typeface="Bradley Hand ITC" pitchFamily="66" charset="0"/>
              </a:rPr>
              <a:t>Hamburg</a:t>
            </a:r>
          </a:p>
          <a:p>
            <a:r>
              <a:rPr lang="en-US" sz="1000" dirty="0">
                <a:solidFill>
                  <a:schemeClr val="tx1">
                    <a:lumMod val="65000"/>
                    <a:lumOff val="35000"/>
                  </a:schemeClr>
                </a:solidFill>
                <a:latin typeface="Bradley Hand ITC" pitchFamily="66" charset="0"/>
              </a:rPr>
              <a:t>          At Pear</a:t>
            </a:r>
          </a:p>
          <a:p>
            <a:r>
              <a:rPr lang="en-US" sz="1000" dirty="0">
                <a:solidFill>
                  <a:schemeClr val="tx1">
                    <a:lumMod val="65000"/>
                    <a:lumOff val="35000"/>
                  </a:schemeClr>
                </a:solidFill>
                <a:latin typeface="Bradley Hand ITC" pitchFamily="66" charset="0"/>
              </a:rPr>
              <a:t>          At Club</a:t>
            </a:r>
          </a:p>
          <a:p>
            <a:r>
              <a:rPr lang="en-US" sz="1000" dirty="0">
                <a:solidFill>
                  <a:schemeClr val="tx1">
                    <a:lumMod val="65000"/>
                    <a:lumOff val="35000"/>
                  </a:schemeClr>
                </a:solidFill>
                <a:latin typeface="Bradley Hand ITC" pitchFamily="66" charset="0"/>
              </a:rPr>
              <a:t>          Hotel room</a:t>
            </a:r>
          </a:p>
          <a:p>
            <a:endParaRPr lang="en-US" sz="600" dirty="0">
              <a:solidFill>
                <a:schemeClr val="tx1">
                  <a:lumMod val="65000"/>
                  <a:lumOff val="35000"/>
                </a:schemeClr>
              </a:solidFill>
              <a:latin typeface="Bradley Hand ITC" pitchFamily="66" charset="0"/>
            </a:endParaRPr>
          </a:p>
          <a:p>
            <a:r>
              <a:rPr lang="en-US" sz="700" b="1" dirty="0">
                <a:solidFill>
                  <a:schemeClr val="tx1">
                    <a:lumMod val="65000"/>
                    <a:lumOff val="35000"/>
                  </a:schemeClr>
                </a:solidFill>
                <a:latin typeface="Bradley Hand ITC" pitchFamily="66" charset="0"/>
                <a:sym typeface="Wingdings 3" panose="05040102010807070707" pitchFamily="18" charset="2"/>
              </a:rPr>
              <a:t></a:t>
            </a:r>
            <a:r>
              <a:rPr lang="en-US" sz="1000" b="1" dirty="0">
                <a:solidFill>
                  <a:schemeClr val="tx1">
                    <a:lumMod val="65000"/>
                    <a:lumOff val="35000"/>
                  </a:schemeClr>
                </a:solidFill>
                <a:latin typeface="Bradley Hand ITC" pitchFamily="66" charset="0"/>
                <a:sym typeface="Wingdings 3" panose="05040102010807070707" pitchFamily="18" charset="2"/>
              </a:rPr>
              <a:t>       </a:t>
            </a:r>
            <a:r>
              <a:rPr lang="en-US" sz="1000" b="1" dirty="0">
                <a:solidFill>
                  <a:schemeClr val="tx1">
                    <a:lumMod val="65000"/>
                    <a:lumOff val="35000"/>
                  </a:schemeClr>
                </a:solidFill>
                <a:latin typeface="Bradley Hand ITC" pitchFamily="66" charset="0"/>
              </a:rPr>
              <a:t>Secrets</a:t>
            </a:r>
          </a:p>
          <a:p>
            <a:r>
              <a:rPr lang="en-US" sz="1000" dirty="0">
                <a:solidFill>
                  <a:schemeClr val="accent2">
                    <a:lumMod val="75000"/>
                  </a:schemeClr>
                </a:solidFill>
                <a:latin typeface="Bradley Hand ITC" pitchFamily="66" charset="0"/>
                <a:sym typeface="Wingdings 3" panose="05040102010807070707" pitchFamily="18" charset="2"/>
              </a:rPr>
              <a:t>   </a:t>
            </a:r>
            <a:r>
              <a:rPr lang="en-US" sz="700" dirty="0">
                <a:solidFill>
                  <a:schemeClr val="accent2">
                    <a:lumMod val="75000"/>
                  </a:schemeClr>
                </a:solidFill>
                <a:latin typeface="Bradley Hand ITC" pitchFamily="66" charset="0"/>
                <a:sym typeface="Wingdings 3" panose="05040102010807070707" pitchFamily="18" charset="2"/>
              </a:rPr>
              <a:t>  </a:t>
            </a:r>
            <a:r>
              <a:rPr lang="en-US" sz="700" b="1" dirty="0">
                <a:solidFill>
                  <a:schemeClr val="accent2">
                    <a:lumMod val="75000"/>
                  </a:schemeClr>
                </a:solidFill>
                <a:latin typeface="Bradley Hand ITC" pitchFamily="66" charset="0"/>
                <a:sym typeface="Wingdings 3" panose="05040102010807070707" pitchFamily="18" charset="2"/>
              </a:rPr>
              <a:t></a:t>
            </a:r>
            <a:r>
              <a:rPr lang="en-US" sz="1000" b="1" dirty="0">
                <a:solidFill>
                  <a:schemeClr val="accent2">
                    <a:lumMod val="75000"/>
                  </a:schemeClr>
                </a:solidFill>
                <a:latin typeface="Bradley Hand ITC" pitchFamily="66" charset="0"/>
                <a:sym typeface="Wingdings 3" panose="05040102010807070707" pitchFamily="18" charset="2"/>
              </a:rPr>
              <a:t> </a:t>
            </a:r>
            <a:r>
              <a:rPr lang="en-US" sz="1000" u="sng" dirty="0">
                <a:solidFill>
                  <a:schemeClr val="accent2">
                    <a:lumMod val="75000"/>
                  </a:schemeClr>
                </a:solidFill>
                <a:latin typeface="Bradley Hand ITC" pitchFamily="66" charset="0"/>
              </a:rPr>
              <a:t>His mom’s </a:t>
            </a:r>
            <a:r>
              <a:rPr lang="en-US" sz="1000" u="sng" dirty="0" err="1">
                <a:solidFill>
                  <a:schemeClr val="accent2">
                    <a:lumMod val="75000"/>
                  </a:schemeClr>
                </a:solidFill>
                <a:latin typeface="Bradley Hand ITC" pitchFamily="66" charset="0"/>
              </a:rPr>
              <a:t>sicknes</a:t>
            </a:r>
            <a:endParaRPr lang="en-US" sz="1000" u="sng" dirty="0">
              <a:solidFill>
                <a:schemeClr val="accent2">
                  <a:lumMod val="75000"/>
                </a:schemeClr>
              </a:solidFill>
              <a:latin typeface="Bradley Hand ITC" pitchFamily="66" charset="0"/>
            </a:endParaRPr>
          </a:p>
          <a:p>
            <a:r>
              <a:rPr lang="en-US" sz="700" b="1" dirty="0">
                <a:solidFill>
                  <a:srgbClr val="00B0F0"/>
                </a:solidFill>
                <a:latin typeface="Bradley Hand ITC" pitchFamily="66" charset="0"/>
                <a:sym typeface="Wingdings 3" panose="05040102010807070707" pitchFamily="18" charset="2"/>
              </a:rPr>
              <a:t>      </a:t>
            </a:r>
            <a:r>
              <a:rPr lang="en-US" sz="1000" dirty="0">
                <a:solidFill>
                  <a:srgbClr val="00B0F0"/>
                </a:solidFill>
                <a:latin typeface="Bradley Hand ITC" pitchFamily="66" charset="0"/>
              </a:rPr>
              <a:t> </a:t>
            </a:r>
            <a:r>
              <a:rPr lang="en-US" sz="1000" u="sng" dirty="0">
                <a:solidFill>
                  <a:srgbClr val="00B0F0"/>
                </a:solidFill>
                <a:latin typeface="Bradley Hand ITC" pitchFamily="66" charset="0"/>
              </a:rPr>
              <a:t>Fight in Guangzhou</a:t>
            </a:r>
          </a:p>
          <a:p>
            <a:r>
              <a:rPr lang="en-US" sz="800" dirty="0">
                <a:solidFill>
                  <a:schemeClr val="accent6"/>
                </a:solidFill>
                <a:latin typeface="Bradley Hand ITC" pitchFamily="66" charset="0"/>
                <a:sym typeface="Wingdings 3" panose="05040102010807070707" pitchFamily="18" charset="2"/>
              </a:rPr>
              <a:t>     </a:t>
            </a:r>
            <a:r>
              <a:rPr lang="en-US" sz="700" b="1" dirty="0">
                <a:solidFill>
                  <a:schemeClr val="accent6"/>
                </a:solidFill>
                <a:latin typeface="Bradley Hand ITC" pitchFamily="66" charset="0"/>
                <a:sym typeface="Wingdings 3" panose="05040102010807070707" pitchFamily="18" charset="2"/>
              </a:rPr>
              <a:t></a:t>
            </a:r>
            <a:r>
              <a:rPr lang="en-US" sz="1100" b="1" dirty="0">
                <a:solidFill>
                  <a:schemeClr val="accent6"/>
                </a:solidFill>
                <a:latin typeface="Bradley Hand ITC" pitchFamily="66" charset="0"/>
                <a:sym typeface="Wingdings 3" panose="05040102010807070707" pitchFamily="18" charset="2"/>
              </a:rPr>
              <a:t> </a:t>
            </a:r>
            <a:r>
              <a:rPr lang="en-US" sz="1000" dirty="0">
                <a:solidFill>
                  <a:schemeClr val="accent6"/>
                </a:solidFill>
                <a:latin typeface="Bradley Hand ITC" pitchFamily="66" charset="0"/>
              </a:rPr>
              <a:t>Own delusions</a:t>
            </a:r>
            <a:r>
              <a:rPr lang="en-US" sz="1000" b="1" dirty="0">
                <a:latin typeface="Bradley Hand ITC" pitchFamily="66" charset="0"/>
                <a:sym typeface="Wingdings 3" panose="05040102010807070707" pitchFamily="18" charset="2"/>
              </a:rPr>
              <a:t>  </a:t>
            </a:r>
          </a:p>
          <a:p>
            <a:endParaRPr lang="en-US" sz="1000" b="1" dirty="0">
              <a:solidFill>
                <a:schemeClr val="tx1">
                  <a:lumMod val="65000"/>
                  <a:lumOff val="35000"/>
                </a:schemeClr>
              </a:solidFill>
              <a:latin typeface="Bradley Hand ITC" pitchFamily="66" charset="0"/>
              <a:sym typeface="Wingdings 3" panose="05040102010807070707" pitchFamily="18" charset="2"/>
            </a:endParaRPr>
          </a:p>
          <a:p>
            <a:endParaRPr lang="en-US" sz="1000" b="1" dirty="0">
              <a:solidFill>
                <a:schemeClr val="tx1">
                  <a:lumMod val="65000"/>
                  <a:lumOff val="35000"/>
                </a:schemeClr>
              </a:solidFill>
              <a:latin typeface="Bradley Hand ITC" pitchFamily="66" charset="0"/>
              <a:sym typeface="Wingdings 3" panose="05040102010807070707" pitchFamily="18" charset="2"/>
            </a:endParaRPr>
          </a:p>
          <a:p>
            <a:endParaRPr lang="en-US" sz="400" b="1" dirty="0">
              <a:solidFill>
                <a:schemeClr val="tx1">
                  <a:lumMod val="65000"/>
                  <a:lumOff val="35000"/>
                </a:schemeClr>
              </a:solidFill>
              <a:latin typeface="Bradley Hand ITC" pitchFamily="66" charset="0"/>
              <a:sym typeface="Wingdings 3" panose="05040102010807070707" pitchFamily="18" charset="2"/>
            </a:endParaRPr>
          </a:p>
          <a:p>
            <a:r>
              <a:rPr lang="en-US" sz="1000" b="1" dirty="0">
                <a:solidFill>
                  <a:schemeClr val="tx1">
                    <a:lumMod val="65000"/>
                    <a:lumOff val="35000"/>
                  </a:schemeClr>
                </a:solidFill>
                <a:latin typeface="Bradley Hand ITC" pitchFamily="66" charset="0"/>
              </a:rPr>
              <a:t>Search</a:t>
            </a:r>
          </a:p>
        </p:txBody>
      </p:sp>
      <p:pic>
        <p:nvPicPr>
          <p:cNvPr id="8" name="Billede 29">
            <a:extLst>
              <a:ext uri="{FF2B5EF4-FFF2-40B4-BE49-F238E27FC236}">
                <a16:creationId xmlns:a16="http://schemas.microsoft.com/office/drawing/2014/main" id="{A9152F3D-B7A1-4203-AD81-20B73C92B32E}"/>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966719" y="447476"/>
            <a:ext cx="341651" cy="6248306"/>
          </a:xfrm>
          <a:prstGeom prst="rect">
            <a:avLst/>
          </a:prstGeom>
        </p:spPr>
      </p:pic>
      <p:sp>
        <p:nvSpPr>
          <p:cNvPr id="9" name="Tekstboks 108">
            <a:extLst>
              <a:ext uri="{FF2B5EF4-FFF2-40B4-BE49-F238E27FC236}">
                <a16:creationId xmlns:a16="http://schemas.microsoft.com/office/drawing/2014/main" id="{B8EE62B2-FD78-4F05-BE9A-1A458C53430A}"/>
              </a:ext>
            </a:extLst>
          </p:cNvPr>
          <p:cNvSpPr txBox="1"/>
          <p:nvPr/>
        </p:nvSpPr>
        <p:spPr>
          <a:xfrm>
            <a:off x="2966719" y="415727"/>
            <a:ext cx="341651" cy="314683"/>
          </a:xfrm>
          <a:prstGeom prst="rect">
            <a:avLst/>
          </a:prstGeom>
          <a:noFill/>
          <a:ln>
            <a:noFill/>
          </a:ln>
          <a:effectLst/>
        </p:spPr>
        <p:txBody>
          <a:bodyPr wrap="square" lIns="72000" tIns="72000" rIns="72000" bIns="72000" rtlCol="0">
            <a:spAutoFit/>
          </a:bodyPr>
          <a:lstStyle/>
          <a:p>
            <a:r>
              <a:rPr lang="en-US" sz="1100" dirty="0">
                <a:latin typeface="Bradley Hand ITC" pitchFamily="66" charset="0"/>
              </a:rPr>
              <a:t>…</a:t>
            </a:r>
          </a:p>
        </p:txBody>
      </p:sp>
      <p:pic>
        <p:nvPicPr>
          <p:cNvPr id="42" name="Billede 29">
            <a:extLst>
              <a:ext uri="{FF2B5EF4-FFF2-40B4-BE49-F238E27FC236}">
                <a16:creationId xmlns:a16="http://schemas.microsoft.com/office/drawing/2014/main" id="{5654C171-6926-4A4A-920B-D996F1D54338}"/>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443091" y="5639997"/>
            <a:ext cx="1556591" cy="895903"/>
          </a:xfrm>
          <a:prstGeom prst="rect">
            <a:avLst/>
          </a:prstGeom>
        </p:spPr>
      </p:pic>
      <p:sp>
        <p:nvSpPr>
          <p:cNvPr id="43" name="Tekstboks 108">
            <a:extLst>
              <a:ext uri="{FF2B5EF4-FFF2-40B4-BE49-F238E27FC236}">
                <a16:creationId xmlns:a16="http://schemas.microsoft.com/office/drawing/2014/main" id="{1AB040CB-F34B-4758-85BC-2367836C32FA}"/>
              </a:ext>
            </a:extLst>
          </p:cNvPr>
          <p:cNvSpPr txBox="1"/>
          <p:nvPr/>
        </p:nvSpPr>
        <p:spPr>
          <a:xfrm>
            <a:off x="1443091" y="5592836"/>
            <a:ext cx="1556591" cy="884070"/>
          </a:xfrm>
          <a:prstGeom prst="rect">
            <a:avLst/>
          </a:prstGeom>
          <a:noFill/>
          <a:ln>
            <a:noFill/>
          </a:ln>
          <a:effectLst/>
        </p:spPr>
        <p:txBody>
          <a:bodyPr wrap="square" lIns="72000" tIns="72000" rIns="72000" bIns="72000" rtlCol="0">
            <a:spAutoFit/>
          </a:bodyPr>
          <a:lstStyle/>
          <a:p>
            <a:r>
              <a:rPr lang="da-DK" sz="600" dirty="0">
                <a:latin typeface="Bradley Hand ITC" pitchFamily="66" charset="0"/>
              </a:rPr>
              <a:t>. Jeg må indramme denne kamp nu så den ikke forgifter mig og børnene yderligere. Jeg fik ikke hvad jeg ville. Fuck det. Jeg kan ikke regere over børnenes liv. De har deres mor. Fuck det. Jeg har gjort mit bedste, men jeg er så tæt på at gå i stykker nu at jeg må opgive at være bedre end jeg er nu. Jeg er meget god. God nok.</a:t>
            </a:r>
          </a:p>
        </p:txBody>
      </p:sp>
      <p:pic>
        <p:nvPicPr>
          <p:cNvPr id="45" name="Billede 125">
            <a:extLst>
              <a:ext uri="{FF2B5EF4-FFF2-40B4-BE49-F238E27FC236}">
                <a16:creationId xmlns:a16="http://schemas.microsoft.com/office/drawing/2014/main" id="{F4D76976-BA87-4ACF-A4F7-8B9F6FFFB938}"/>
              </a:ext>
            </a:extLst>
          </p:cNvPr>
          <p:cNvPicPr>
            <a:picLocks noChangeAspect="1"/>
          </p:cNvPicPr>
          <p:nvPr/>
        </p:nvPicPr>
        <p:blipFill>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artisticPaintStrokes/>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1580652" y="5306506"/>
            <a:ext cx="252244" cy="474428"/>
          </a:xfrm>
          <a:prstGeom prst="rect">
            <a:avLst/>
          </a:prstGeom>
        </p:spPr>
      </p:pic>
      <p:sp>
        <p:nvSpPr>
          <p:cNvPr id="46" name="Tekstboks 126">
            <a:extLst>
              <a:ext uri="{FF2B5EF4-FFF2-40B4-BE49-F238E27FC236}">
                <a16:creationId xmlns:a16="http://schemas.microsoft.com/office/drawing/2014/main" id="{FCA18557-45CE-4EFB-B5DD-5DBE30602389}"/>
              </a:ext>
            </a:extLst>
          </p:cNvPr>
          <p:cNvSpPr txBox="1"/>
          <p:nvPr/>
        </p:nvSpPr>
        <p:spPr>
          <a:xfrm>
            <a:off x="1486438" y="5459483"/>
            <a:ext cx="398797" cy="153888"/>
          </a:xfrm>
          <a:prstGeom prst="rect">
            <a:avLst/>
          </a:prstGeom>
          <a:noFill/>
        </p:spPr>
        <p:txBody>
          <a:bodyPr wrap="square" lIns="0" tIns="0" rIns="0" bIns="0" rtlCol="0">
            <a:spAutoFit/>
          </a:bodyPr>
          <a:lstStyle/>
          <a:p>
            <a:r>
              <a:rPr lang="en-US" sz="1000" b="1" dirty="0">
                <a:solidFill>
                  <a:schemeClr val="tx1">
                    <a:lumMod val="65000"/>
                    <a:lumOff val="35000"/>
                  </a:schemeClr>
                </a:solidFill>
                <a:latin typeface="Bradley Hand ITC" pitchFamily="66" charset="0"/>
                <a:ea typeface="Adobe Kaiti Std R" pitchFamily="18" charset="-128"/>
                <a:cs typeface="Andalus" pitchFamily="2" charset="-78"/>
              </a:rPr>
              <a:t>Details</a:t>
            </a:r>
          </a:p>
        </p:txBody>
      </p:sp>
      <p:pic>
        <p:nvPicPr>
          <p:cNvPr id="48" name="Billede 125">
            <a:extLst>
              <a:ext uri="{FF2B5EF4-FFF2-40B4-BE49-F238E27FC236}">
                <a16:creationId xmlns:a16="http://schemas.microsoft.com/office/drawing/2014/main" id="{E7279C5A-BC66-4899-93BB-E3D4DF298AD6}"/>
              </a:ext>
            </a:extLst>
          </p:cNvPr>
          <p:cNvPicPr>
            <a:picLocks noChangeAspect="1"/>
          </p:cNvPicPr>
          <p:nvPr/>
        </p:nvPicPr>
        <p:blipFill>
          <a:blip r:embed="rId6" cstate="print">
            <a:duotone>
              <a:schemeClr val="bg2">
                <a:shade val="45000"/>
                <a:satMod val="135000"/>
              </a:schemeClr>
              <a:prstClr val="white"/>
            </a:duotone>
            <a:extLst>
              <a:ext uri="{BEBA8EAE-BF5A-486C-A8C5-ECC9F3942E4B}">
                <a14:imgProps xmlns:a14="http://schemas.microsoft.com/office/drawing/2010/main">
                  <a14:imgLayer r:embed="rId5">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2088324" y="5245972"/>
            <a:ext cx="252244" cy="576833"/>
          </a:xfrm>
          <a:prstGeom prst="rect">
            <a:avLst/>
          </a:prstGeom>
        </p:spPr>
      </p:pic>
      <p:sp>
        <p:nvSpPr>
          <p:cNvPr id="49" name="Tekstboks 126">
            <a:extLst>
              <a:ext uri="{FF2B5EF4-FFF2-40B4-BE49-F238E27FC236}">
                <a16:creationId xmlns:a16="http://schemas.microsoft.com/office/drawing/2014/main" id="{B413506B-6CC9-4883-9463-463FD57346D0}"/>
              </a:ext>
            </a:extLst>
          </p:cNvPr>
          <p:cNvSpPr txBox="1"/>
          <p:nvPr/>
        </p:nvSpPr>
        <p:spPr>
          <a:xfrm>
            <a:off x="1946550" y="5450151"/>
            <a:ext cx="484877" cy="153888"/>
          </a:xfrm>
          <a:prstGeom prst="rect">
            <a:avLst/>
          </a:prstGeom>
          <a:noFill/>
        </p:spPr>
        <p:txBody>
          <a:bodyPr wrap="square" lIns="0" tIns="0" rIns="0" bIns="0" rtlCol="0">
            <a:spAutoFit/>
          </a:bodyPr>
          <a:lstStyle/>
          <a:p>
            <a:r>
              <a:rPr lang="en-US" sz="1000" b="1" dirty="0">
                <a:solidFill>
                  <a:schemeClr val="bg1">
                    <a:lumMod val="50000"/>
                  </a:schemeClr>
                </a:solidFill>
                <a:latin typeface="Bradley Hand ITC" pitchFamily="66" charset="0"/>
                <a:ea typeface="Adobe Kaiti Std R" pitchFamily="18" charset="-128"/>
                <a:cs typeface="Andalus" pitchFamily="2" charset="-78"/>
              </a:rPr>
              <a:t>Props.</a:t>
            </a:r>
          </a:p>
        </p:txBody>
      </p:sp>
      <p:pic>
        <p:nvPicPr>
          <p:cNvPr id="51" name="Billede 125">
            <a:extLst>
              <a:ext uri="{FF2B5EF4-FFF2-40B4-BE49-F238E27FC236}">
                <a16:creationId xmlns:a16="http://schemas.microsoft.com/office/drawing/2014/main" id="{35DD286B-010D-43EE-A413-0F6646414C47}"/>
              </a:ext>
            </a:extLst>
          </p:cNvPr>
          <p:cNvPicPr>
            <a:picLocks noChangeAspect="1"/>
          </p:cNvPicPr>
          <p:nvPr/>
        </p:nvPicPr>
        <p:blipFill>
          <a:blip r:embed="rId6" cstate="print">
            <a:duotone>
              <a:schemeClr val="bg2">
                <a:shade val="45000"/>
                <a:satMod val="135000"/>
              </a:schemeClr>
              <a:prstClr val="white"/>
            </a:duotone>
            <a:extLst>
              <a:ext uri="{BEBA8EAE-BF5A-486C-A8C5-ECC9F3942E4B}">
                <a14:imgProps xmlns:a14="http://schemas.microsoft.com/office/drawing/2010/main">
                  <a14:imgLayer r:embed="rId5">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2607883" y="5289933"/>
            <a:ext cx="252244" cy="474428"/>
          </a:xfrm>
          <a:prstGeom prst="rect">
            <a:avLst/>
          </a:prstGeom>
        </p:spPr>
      </p:pic>
      <p:sp>
        <p:nvSpPr>
          <p:cNvPr id="52" name="Tekstboks 126">
            <a:extLst>
              <a:ext uri="{FF2B5EF4-FFF2-40B4-BE49-F238E27FC236}">
                <a16:creationId xmlns:a16="http://schemas.microsoft.com/office/drawing/2014/main" id="{983253FB-DF95-4457-8944-908D56DD93A8}"/>
              </a:ext>
            </a:extLst>
          </p:cNvPr>
          <p:cNvSpPr txBox="1"/>
          <p:nvPr/>
        </p:nvSpPr>
        <p:spPr>
          <a:xfrm>
            <a:off x="2513669" y="5442910"/>
            <a:ext cx="398797" cy="153888"/>
          </a:xfrm>
          <a:prstGeom prst="rect">
            <a:avLst/>
          </a:prstGeom>
          <a:noFill/>
        </p:spPr>
        <p:txBody>
          <a:bodyPr wrap="square" lIns="0" tIns="0" rIns="0" bIns="0" rtlCol="0">
            <a:spAutoFit/>
          </a:bodyPr>
          <a:lstStyle/>
          <a:p>
            <a:r>
              <a:rPr lang="en-US" sz="1000" b="1" dirty="0">
                <a:solidFill>
                  <a:schemeClr val="bg1">
                    <a:lumMod val="50000"/>
                  </a:schemeClr>
                </a:solidFill>
                <a:latin typeface="Bradley Hand ITC" pitchFamily="66" charset="0"/>
                <a:ea typeface="Adobe Kaiti Std R" pitchFamily="18" charset="-128"/>
                <a:cs typeface="Andalus" pitchFamily="2" charset="-78"/>
              </a:rPr>
              <a:t>Phases</a:t>
            </a:r>
          </a:p>
        </p:txBody>
      </p:sp>
      <p:pic>
        <p:nvPicPr>
          <p:cNvPr id="57" name="Billede 125">
            <a:extLst>
              <a:ext uri="{FF2B5EF4-FFF2-40B4-BE49-F238E27FC236}">
                <a16:creationId xmlns:a16="http://schemas.microsoft.com/office/drawing/2014/main" id="{3D01AF4B-450D-4423-8A61-17D9499BDFD4}"/>
              </a:ext>
            </a:extLst>
          </p:cNvPr>
          <p:cNvPicPr>
            <a:picLocks noChangeAspect="1"/>
          </p:cNvPicPr>
          <p:nvPr/>
        </p:nvPicPr>
        <p:blipFill>
          <a:blip r:embed="rId6" cstate="print">
            <a:duotone>
              <a:schemeClr val="bg2">
                <a:shade val="45000"/>
                <a:satMod val="135000"/>
              </a:schemeClr>
              <a:prstClr val="white"/>
            </a:duotone>
            <a:extLst>
              <a:ext uri="{BEBA8EAE-BF5A-486C-A8C5-ECC9F3942E4B}">
                <a14:imgProps xmlns:a14="http://schemas.microsoft.com/office/drawing/2010/main">
                  <a14:imgLayer r:embed="rId5">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3004576" y="495856"/>
            <a:ext cx="252244" cy="282002"/>
          </a:xfrm>
          <a:prstGeom prst="rect">
            <a:avLst/>
          </a:prstGeom>
        </p:spPr>
      </p:pic>
      <p:sp>
        <p:nvSpPr>
          <p:cNvPr id="58" name="Tekstboks 126">
            <a:extLst>
              <a:ext uri="{FF2B5EF4-FFF2-40B4-BE49-F238E27FC236}">
                <a16:creationId xmlns:a16="http://schemas.microsoft.com/office/drawing/2014/main" id="{9CC74796-8AB6-4562-89DA-8723A809CC8C}"/>
              </a:ext>
            </a:extLst>
          </p:cNvPr>
          <p:cNvSpPr txBox="1"/>
          <p:nvPr/>
        </p:nvSpPr>
        <p:spPr>
          <a:xfrm>
            <a:off x="3049269" y="988229"/>
            <a:ext cx="154697" cy="153888"/>
          </a:xfrm>
          <a:prstGeom prst="rect">
            <a:avLst/>
          </a:prstGeom>
          <a:noFill/>
        </p:spPr>
        <p:txBody>
          <a:bodyPr wrap="square" lIns="0" tIns="0" rIns="0" bIns="0" rtlCol="0">
            <a:spAutoFit/>
          </a:bodyPr>
          <a:lstStyle/>
          <a:p>
            <a:r>
              <a:rPr lang="en-US" sz="1000" b="1" dirty="0">
                <a:solidFill>
                  <a:schemeClr val="bg1">
                    <a:lumMod val="50000"/>
                  </a:schemeClr>
                </a:solidFill>
                <a:latin typeface="Bradley Hand ITC" pitchFamily="66" charset="0"/>
                <a:ea typeface="Adobe Kaiti Std R" pitchFamily="18" charset="-128"/>
                <a:cs typeface="Andalus" pitchFamily="2" charset="-78"/>
              </a:rPr>
              <a:t>S</a:t>
            </a:r>
          </a:p>
        </p:txBody>
      </p:sp>
      <p:pic>
        <p:nvPicPr>
          <p:cNvPr id="60" name="Billede 125">
            <a:extLst>
              <a:ext uri="{FF2B5EF4-FFF2-40B4-BE49-F238E27FC236}">
                <a16:creationId xmlns:a16="http://schemas.microsoft.com/office/drawing/2014/main" id="{BA0B8D6B-9A02-4BD4-A4E0-722626D02455}"/>
              </a:ext>
            </a:extLst>
          </p:cNvPr>
          <p:cNvPicPr>
            <a:picLocks noChangeAspect="1"/>
          </p:cNvPicPr>
          <p:nvPr/>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3095297" y="1239600"/>
            <a:ext cx="105829" cy="282002"/>
          </a:xfrm>
          <a:prstGeom prst="rect">
            <a:avLst/>
          </a:prstGeom>
        </p:spPr>
      </p:pic>
      <p:pic>
        <p:nvPicPr>
          <p:cNvPr id="62" name="Billede 125">
            <a:extLst>
              <a:ext uri="{FF2B5EF4-FFF2-40B4-BE49-F238E27FC236}">
                <a16:creationId xmlns:a16="http://schemas.microsoft.com/office/drawing/2014/main" id="{31EE26C1-61AB-4416-A62C-BF347C7D0CBC}"/>
              </a:ext>
            </a:extLst>
          </p:cNvPr>
          <p:cNvPicPr>
            <a:picLocks noChangeAspect="1"/>
          </p:cNvPicPr>
          <p:nvPr/>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3103319" y="2438761"/>
            <a:ext cx="105829" cy="282002"/>
          </a:xfrm>
          <a:prstGeom prst="rect">
            <a:avLst/>
          </a:prstGeom>
        </p:spPr>
      </p:pic>
      <p:pic>
        <p:nvPicPr>
          <p:cNvPr id="63" name="Billede 125">
            <a:extLst>
              <a:ext uri="{FF2B5EF4-FFF2-40B4-BE49-F238E27FC236}">
                <a16:creationId xmlns:a16="http://schemas.microsoft.com/office/drawing/2014/main" id="{A05491AD-78E8-41A9-984A-6248C36D0A41}"/>
              </a:ext>
            </a:extLst>
          </p:cNvPr>
          <p:cNvPicPr>
            <a:picLocks noChangeAspect="1"/>
          </p:cNvPicPr>
          <p:nvPr/>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3082146" y="3687005"/>
            <a:ext cx="105829" cy="282002"/>
          </a:xfrm>
          <a:prstGeom prst="rect">
            <a:avLst/>
          </a:prstGeom>
        </p:spPr>
      </p:pic>
      <p:pic>
        <p:nvPicPr>
          <p:cNvPr id="64" name="Billede 125">
            <a:extLst>
              <a:ext uri="{FF2B5EF4-FFF2-40B4-BE49-F238E27FC236}">
                <a16:creationId xmlns:a16="http://schemas.microsoft.com/office/drawing/2014/main" id="{AA81AE8B-ADBF-46B2-B6E5-AEC1396031FB}"/>
              </a:ext>
            </a:extLst>
          </p:cNvPr>
          <p:cNvPicPr>
            <a:picLocks noChangeAspect="1"/>
          </p:cNvPicPr>
          <p:nvPr/>
        </p:nvPicPr>
        <p:blipFill>
          <a:blip r:embed="rId7" cstate="print">
            <a:duotone>
              <a:schemeClr val="accent1">
                <a:shade val="45000"/>
                <a:satMod val="135000"/>
              </a:schemeClr>
              <a:prstClr val="white"/>
            </a:duotone>
            <a:extLst>
              <a:ext uri="{BEBA8EAE-BF5A-486C-A8C5-ECC9F3942E4B}">
                <a14:imgProps xmlns:a14="http://schemas.microsoft.com/office/drawing/2010/main">
                  <a14:imgLayer r:embed="rId8">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3082147" y="3851760"/>
            <a:ext cx="105829" cy="282002"/>
          </a:xfrm>
          <a:prstGeom prst="rect">
            <a:avLst/>
          </a:prstGeom>
        </p:spPr>
      </p:pic>
      <p:pic>
        <p:nvPicPr>
          <p:cNvPr id="65" name="Billede 125">
            <a:extLst>
              <a:ext uri="{FF2B5EF4-FFF2-40B4-BE49-F238E27FC236}">
                <a16:creationId xmlns:a16="http://schemas.microsoft.com/office/drawing/2014/main" id="{C6ADE8D6-2087-4FD5-8DAB-6F4A376DE84D}"/>
              </a:ext>
            </a:extLst>
          </p:cNvPr>
          <p:cNvPicPr>
            <a:picLocks noChangeAspect="1"/>
          </p:cNvPicPr>
          <p:nvPr/>
        </p:nvPicPr>
        <p:blipFill>
          <a:blip r:embed="rId7" cstate="print">
            <a:duotone>
              <a:schemeClr val="accent1">
                <a:shade val="45000"/>
                <a:satMod val="135000"/>
              </a:schemeClr>
              <a:prstClr val="white"/>
            </a:duotone>
            <a:extLst>
              <a:ext uri="{BEBA8EAE-BF5A-486C-A8C5-ECC9F3942E4B}">
                <a14:imgProps xmlns:a14="http://schemas.microsoft.com/office/drawing/2010/main">
                  <a14:imgLayer r:embed="rId8">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3082146" y="1970051"/>
            <a:ext cx="105829" cy="282002"/>
          </a:xfrm>
          <a:prstGeom prst="rect">
            <a:avLst/>
          </a:prstGeom>
        </p:spPr>
      </p:pic>
      <p:pic>
        <p:nvPicPr>
          <p:cNvPr id="66" name="Billede 125">
            <a:extLst>
              <a:ext uri="{FF2B5EF4-FFF2-40B4-BE49-F238E27FC236}">
                <a16:creationId xmlns:a16="http://schemas.microsoft.com/office/drawing/2014/main" id="{3EB4D80A-149C-44C8-B72C-53BEAB72B808}"/>
              </a:ext>
            </a:extLst>
          </p:cNvPr>
          <p:cNvPicPr>
            <a:picLocks noChangeAspect="1"/>
          </p:cNvPicPr>
          <p:nvPr/>
        </p:nvPicPr>
        <p:blipFill>
          <a:blip r:embed="rId7" cstate="print">
            <a:duotone>
              <a:schemeClr val="accent1">
                <a:shade val="45000"/>
                <a:satMod val="135000"/>
              </a:schemeClr>
              <a:prstClr val="white"/>
            </a:duotone>
            <a:extLst>
              <a:ext uri="{BEBA8EAE-BF5A-486C-A8C5-ECC9F3942E4B}">
                <a14:imgProps xmlns:a14="http://schemas.microsoft.com/office/drawing/2010/main">
                  <a14:imgLayer r:embed="rId8">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3082148" y="955476"/>
            <a:ext cx="105827" cy="282002"/>
          </a:xfrm>
          <a:prstGeom prst="rect">
            <a:avLst/>
          </a:prstGeom>
        </p:spPr>
      </p:pic>
      <p:grpSp>
        <p:nvGrpSpPr>
          <p:cNvPr id="296" name="Gruppe 295">
            <a:extLst>
              <a:ext uri="{FF2B5EF4-FFF2-40B4-BE49-F238E27FC236}">
                <a16:creationId xmlns:a16="http://schemas.microsoft.com/office/drawing/2014/main" id="{4D504464-A12D-46AB-BEEA-B0C27C05F18D}"/>
              </a:ext>
            </a:extLst>
          </p:cNvPr>
          <p:cNvGrpSpPr/>
          <p:nvPr/>
        </p:nvGrpSpPr>
        <p:grpSpPr>
          <a:xfrm>
            <a:off x="1617006" y="4026720"/>
            <a:ext cx="151600" cy="153595"/>
            <a:chOff x="3668057" y="3947343"/>
            <a:chExt cx="151600" cy="153595"/>
          </a:xfrm>
        </p:grpSpPr>
        <p:pic>
          <p:nvPicPr>
            <p:cNvPr id="71" name="Billede 125">
              <a:extLst>
                <a:ext uri="{FF2B5EF4-FFF2-40B4-BE49-F238E27FC236}">
                  <a16:creationId xmlns:a16="http://schemas.microsoft.com/office/drawing/2014/main" id="{B2484E10-E1CE-4DFD-B0C3-64A8563CF467}"/>
                </a:ext>
              </a:extLst>
            </p:cNvPr>
            <p:cNvPicPr>
              <a:picLocks noChangeAspect="1"/>
            </p:cNvPicPr>
            <p:nvPr/>
          </p:nvPicPr>
          <p:blipFill>
            <a:blip r:embed="rId9" cstate="print">
              <a:duotone>
                <a:schemeClr val="bg2">
                  <a:shade val="45000"/>
                  <a:satMod val="135000"/>
                </a:schemeClr>
                <a:prstClr val="white"/>
              </a:duotone>
              <a:extLst>
                <a:ext uri="{BEBA8EAE-BF5A-486C-A8C5-ECC9F3942E4B}">
                  <a14:imgProps xmlns:a14="http://schemas.microsoft.com/office/drawing/2010/main">
                    <a14:imgLayer r:embed="rId10">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3670250" y="3945150"/>
              <a:ext cx="147214" cy="151600"/>
            </a:xfrm>
            <a:prstGeom prst="rect">
              <a:avLst/>
            </a:prstGeom>
          </p:spPr>
        </p:pic>
        <p:sp>
          <p:nvSpPr>
            <p:cNvPr id="72" name="Tekstboks 126">
              <a:extLst>
                <a:ext uri="{FF2B5EF4-FFF2-40B4-BE49-F238E27FC236}">
                  <a16:creationId xmlns:a16="http://schemas.microsoft.com/office/drawing/2014/main" id="{1EA3A1FC-4334-44EF-BC44-D8C6138C3521}"/>
                </a:ext>
              </a:extLst>
            </p:cNvPr>
            <p:cNvSpPr txBox="1"/>
            <p:nvPr/>
          </p:nvSpPr>
          <p:spPr>
            <a:xfrm>
              <a:off x="3700081" y="3993216"/>
              <a:ext cx="83163" cy="107722"/>
            </a:xfrm>
            <a:prstGeom prst="rect">
              <a:avLst/>
            </a:prstGeom>
            <a:noFill/>
          </p:spPr>
          <p:txBody>
            <a:bodyPr wrap="square" lIns="0" tIns="0" rIns="0" bIns="0" rtlCol="0">
              <a:spAutoFit/>
            </a:bodyPr>
            <a:lstStyle/>
            <a:p>
              <a:r>
                <a:rPr lang="en-US" sz="700" b="1" dirty="0">
                  <a:solidFill>
                    <a:schemeClr val="bg1">
                      <a:lumMod val="50000"/>
                    </a:schemeClr>
                  </a:solidFill>
                  <a:latin typeface="Bradley Hand ITC" pitchFamily="66" charset="0"/>
                  <a:ea typeface="Adobe Kaiti Std R" pitchFamily="18" charset="-128"/>
                  <a:cs typeface="Andalus" pitchFamily="2" charset="-78"/>
                </a:rPr>
                <a:t>S</a:t>
              </a:r>
            </a:p>
          </p:txBody>
        </p:sp>
      </p:grpSp>
      <p:pic>
        <p:nvPicPr>
          <p:cNvPr id="74" name="Billede 125">
            <a:extLst>
              <a:ext uri="{FF2B5EF4-FFF2-40B4-BE49-F238E27FC236}">
                <a16:creationId xmlns:a16="http://schemas.microsoft.com/office/drawing/2014/main" id="{5D069D32-4564-48FF-A0DD-78E759ACD81F}"/>
              </a:ext>
            </a:extLst>
          </p:cNvPr>
          <p:cNvPicPr>
            <a:picLocks noChangeAspect="1"/>
          </p:cNvPicPr>
          <p:nvPr/>
        </p:nvPicPr>
        <p:blipFill>
          <a:blip r:embed="rId9" cstate="print">
            <a:duotone>
              <a:schemeClr val="bg2">
                <a:shade val="45000"/>
                <a:satMod val="135000"/>
              </a:schemeClr>
              <a:prstClr val="white"/>
            </a:duotone>
            <a:extLst>
              <a:ext uri="{BEBA8EAE-BF5A-486C-A8C5-ECC9F3942E4B}">
                <a14:imgProps xmlns:a14="http://schemas.microsoft.com/office/drawing/2010/main">
                  <a14:imgLayer r:embed="rId10">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1619940" y="1790569"/>
            <a:ext cx="147214" cy="151600"/>
          </a:xfrm>
          <a:prstGeom prst="rect">
            <a:avLst/>
          </a:prstGeom>
        </p:spPr>
      </p:pic>
      <p:sp>
        <p:nvSpPr>
          <p:cNvPr id="75" name="Tekstboks 126">
            <a:extLst>
              <a:ext uri="{FF2B5EF4-FFF2-40B4-BE49-F238E27FC236}">
                <a16:creationId xmlns:a16="http://schemas.microsoft.com/office/drawing/2014/main" id="{07A1D6B2-765E-4DF6-AC36-12505FE8847D}"/>
              </a:ext>
            </a:extLst>
          </p:cNvPr>
          <p:cNvSpPr txBox="1"/>
          <p:nvPr/>
        </p:nvSpPr>
        <p:spPr>
          <a:xfrm>
            <a:off x="1649772" y="1835833"/>
            <a:ext cx="83163" cy="107722"/>
          </a:xfrm>
          <a:prstGeom prst="rect">
            <a:avLst/>
          </a:prstGeom>
          <a:noFill/>
        </p:spPr>
        <p:txBody>
          <a:bodyPr wrap="square" lIns="0" tIns="0" rIns="0" bIns="0" rtlCol="0">
            <a:spAutoFit/>
          </a:bodyPr>
          <a:lstStyle/>
          <a:p>
            <a:r>
              <a:rPr lang="en-US" sz="700" b="1" dirty="0">
                <a:solidFill>
                  <a:schemeClr val="bg1">
                    <a:lumMod val="50000"/>
                  </a:schemeClr>
                </a:solidFill>
                <a:latin typeface="Bradley Hand ITC" pitchFamily="66" charset="0"/>
                <a:ea typeface="Adobe Kaiti Std R" pitchFamily="18" charset="-128"/>
                <a:cs typeface="Andalus" pitchFamily="2" charset="-78"/>
              </a:rPr>
              <a:t>L</a:t>
            </a:r>
          </a:p>
        </p:txBody>
      </p:sp>
      <p:pic>
        <p:nvPicPr>
          <p:cNvPr id="77" name="Billede 125">
            <a:extLst>
              <a:ext uri="{FF2B5EF4-FFF2-40B4-BE49-F238E27FC236}">
                <a16:creationId xmlns:a16="http://schemas.microsoft.com/office/drawing/2014/main" id="{D677C911-798A-4BE2-859A-E23F03932D0D}"/>
              </a:ext>
            </a:extLst>
          </p:cNvPr>
          <p:cNvPicPr>
            <a:picLocks noChangeAspect="1"/>
          </p:cNvPicPr>
          <p:nvPr/>
        </p:nvPicPr>
        <p:blipFill>
          <a:blip r:embed="rId9" cstate="print">
            <a:duotone>
              <a:schemeClr val="bg2">
                <a:shade val="45000"/>
                <a:satMod val="135000"/>
              </a:schemeClr>
              <a:prstClr val="white"/>
            </a:duotone>
            <a:extLst>
              <a:ext uri="{BEBA8EAE-BF5A-486C-A8C5-ECC9F3942E4B}">
                <a14:imgProps xmlns:a14="http://schemas.microsoft.com/office/drawing/2010/main">
                  <a14:imgLayer r:embed="rId10">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1755418" y="1067374"/>
            <a:ext cx="147214" cy="151600"/>
          </a:xfrm>
          <a:prstGeom prst="rect">
            <a:avLst/>
          </a:prstGeom>
        </p:spPr>
      </p:pic>
      <p:sp>
        <p:nvSpPr>
          <p:cNvPr id="78" name="Tekstboks 126">
            <a:extLst>
              <a:ext uri="{FF2B5EF4-FFF2-40B4-BE49-F238E27FC236}">
                <a16:creationId xmlns:a16="http://schemas.microsoft.com/office/drawing/2014/main" id="{8DC0FBFB-850D-43BF-BCF4-6CDA85C5FF31}"/>
              </a:ext>
            </a:extLst>
          </p:cNvPr>
          <p:cNvSpPr txBox="1"/>
          <p:nvPr/>
        </p:nvSpPr>
        <p:spPr>
          <a:xfrm>
            <a:off x="1785250" y="1094011"/>
            <a:ext cx="83163" cy="107722"/>
          </a:xfrm>
          <a:prstGeom prst="rect">
            <a:avLst/>
          </a:prstGeom>
          <a:noFill/>
        </p:spPr>
        <p:txBody>
          <a:bodyPr wrap="square" lIns="0" tIns="0" rIns="0" bIns="0" rtlCol="0">
            <a:spAutoFit/>
          </a:bodyPr>
          <a:lstStyle/>
          <a:p>
            <a:r>
              <a:rPr lang="en-US" sz="700" b="1" dirty="0">
                <a:solidFill>
                  <a:schemeClr val="bg1">
                    <a:lumMod val="50000"/>
                  </a:schemeClr>
                </a:solidFill>
                <a:latin typeface="Bradley Hand ITC" pitchFamily="66" charset="0"/>
                <a:ea typeface="Adobe Kaiti Std R" pitchFamily="18" charset="-128"/>
                <a:cs typeface="Andalus" pitchFamily="2" charset="-78"/>
              </a:rPr>
              <a:t>1</a:t>
            </a:r>
          </a:p>
        </p:txBody>
      </p:sp>
      <p:pic>
        <p:nvPicPr>
          <p:cNvPr id="80" name="Billede 125">
            <a:extLst>
              <a:ext uri="{FF2B5EF4-FFF2-40B4-BE49-F238E27FC236}">
                <a16:creationId xmlns:a16="http://schemas.microsoft.com/office/drawing/2014/main" id="{A788E10D-D04E-4D81-BD2D-A97D6B8F166B}"/>
              </a:ext>
            </a:extLst>
          </p:cNvPr>
          <p:cNvPicPr>
            <a:picLocks noChangeAspect="1"/>
          </p:cNvPicPr>
          <p:nvPr/>
        </p:nvPicPr>
        <p:blipFill>
          <a:blip r:embed="rId9" cstate="print">
            <a:duotone>
              <a:schemeClr val="bg2">
                <a:shade val="45000"/>
                <a:satMod val="135000"/>
              </a:schemeClr>
              <a:prstClr val="white"/>
            </a:duotone>
            <a:extLst>
              <a:ext uri="{BEBA8EAE-BF5A-486C-A8C5-ECC9F3942E4B}">
                <a14:imgProps xmlns:a14="http://schemas.microsoft.com/office/drawing/2010/main">
                  <a14:imgLayer r:embed="rId10">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1744214" y="1215739"/>
            <a:ext cx="147214" cy="151600"/>
          </a:xfrm>
          <a:prstGeom prst="rect">
            <a:avLst/>
          </a:prstGeom>
        </p:spPr>
      </p:pic>
      <p:sp>
        <p:nvSpPr>
          <p:cNvPr id="81" name="Tekstboks 126">
            <a:extLst>
              <a:ext uri="{FF2B5EF4-FFF2-40B4-BE49-F238E27FC236}">
                <a16:creationId xmlns:a16="http://schemas.microsoft.com/office/drawing/2014/main" id="{29ADA8DB-3E1E-480F-A007-92FB5F3418BE}"/>
              </a:ext>
            </a:extLst>
          </p:cNvPr>
          <p:cNvSpPr txBox="1"/>
          <p:nvPr/>
        </p:nvSpPr>
        <p:spPr>
          <a:xfrm>
            <a:off x="1774046" y="1242376"/>
            <a:ext cx="83163" cy="107722"/>
          </a:xfrm>
          <a:prstGeom prst="rect">
            <a:avLst/>
          </a:prstGeom>
          <a:noFill/>
        </p:spPr>
        <p:txBody>
          <a:bodyPr wrap="square" lIns="0" tIns="0" rIns="0" bIns="0" rtlCol="0">
            <a:spAutoFit/>
          </a:bodyPr>
          <a:lstStyle/>
          <a:p>
            <a:r>
              <a:rPr lang="en-US" sz="700" b="1" dirty="0">
                <a:solidFill>
                  <a:schemeClr val="bg1">
                    <a:lumMod val="50000"/>
                  </a:schemeClr>
                </a:solidFill>
                <a:latin typeface="Bradley Hand ITC" pitchFamily="66" charset="0"/>
                <a:ea typeface="Adobe Kaiti Std R" pitchFamily="18" charset="-128"/>
                <a:cs typeface="Andalus" pitchFamily="2" charset="-78"/>
              </a:rPr>
              <a:t>2</a:t>
            </a:r>
          </a:p>
        </p:txBody>
      </p:sp>
      <p:pic>
        <p:nvPicPr>
          <p:cNvPr id="83" name="Billede 125">
            <a:extLst>
              <a:ext uri="{FF2B5EF4-FFF2-40B4-BE49-F238E27FC236}">
                <a16:creationId xmlns:a16="http://schemas.microsoft.com/office/drawing/2014/main" id="{96DDC7A8-FDBD-4B71-AF7A-365B32E391F9}"/>
              </a:ext>
            </a:extLst>
          </p:cNvPr>
          <p:cNvPicPr>
            <a:picLocks noChangeAspect="1"/>
          </p:cNvPicPr>
          <p:nvPr/>
        </p:nvPicPr>
        <p:blipFill>
          <a:blip r:embed="rId9" cstate="print">
            <a:duotone>
              <a:schemeClr val="bg2">
                <a:shade val="45000"/>
                <a:satMod val="135000"/>
              </a:schemeClr>
              <a:prstClr val="white"/>
            </a:duotone>
            <a:extLst>
              <a:ext uri="{BEBA8EAE-BF5A-486C-A8C5-ECC9F3942E4B}">
                <a14:imgProps xmlns:a14="http://schemas.microsoft.com/office/drawing/2010/main">
                  <a14:imgLayer r:embed="rId10">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1744212" y="1356938"/>
            <a:ext cx="147214" cy="151600"/>
          </a:xfrm>
          <a:prstGeom prst="rect">
            <a:avLst/>
          </a:prstGeom>
        </p:spPr>
      </p:pic>
      <p:sp>
        <p:nvSpPr>
          <p:cNvPr id="84" name="Tekstboks 126">
            <a:extLst>
              <a:ext uri="{FF2B5EF4-FFF2-40B4-BE49-F238E27FC236}">
                <a16:creationId xmlns:a16="http://schemas.microsoft.com/office/drawing/2014/main" id="{9CDB8E57-48D4-487A-B947-678974E32FDB}"/>
              </a:ext>
            </a:extLst>
          </p:cNvPr>
          <p:cNvSpPr txBox="1"/>
          <p:nvPr/>
        </p:nvSpPr>
        <p:spPr>
          <a:xfrm>
            <a:off x="1774044" y="1383575"/>
            <a:ext cx="83163" cy="107722"/>
          </a:xfrm>
          <a:prstGeom prst="rect">
            <a:avLst/>
          </a:prstGeom>
          <a:noFill/>
        </p:spPr>
        <p:txBody>
          <a:bodyPr wrap="square" lIns="0" tIns="0" rIns="0" bIns="0" rtlCol="0">
            <a:spAutoFit/>
          </a:bodyPr>
          <a:lstStyle/>
          <a:p>
            <a:r>
              <a:rPr lang="en-US" sz="700" b="1" dirty="0">
                <a:solidFill>
                  <a:schemeClr val="bg1">
                    <a:lumMod val="50000"/>
                  </a:schemeClr>
                </a:solidFill>
                <a:latin typeface="Bradley Hand ITC" pitchFamily="66" charset="0"/>
                <a:ea typeface="Adobe Kaiti Std R" pitchFamily="18" charset="-128"/>
                <a:cs typeface="Andalus" pitchFamily="2" charset="-78"/>
              </a:rPr>
              <a:t>3</a:t>
            </a:r>
          </a:p>
        </p:txBody>
      </p:sp>
      <p:pic>
        <p:nvPicPr>
          <p:cNvPr id="86" name="Billede 125">
            <a:extLst>
              <a:ext uri="{FF2B5EF4-FFF2-40B4-BE49-F238E27FC236}">
                <a16:creationId xmlns:a16="http://schemas.microsoft.com/office/drawing/2014/main" id="{E7CC4F3B-73F1-4688-9BE4-88639422011A}"/>
              </a:ext>
            </a:extLst>
          </p:cNvPr>
          <p:cNvPicPr>
            <a:picLocks noChangeAspect="1"/>
          </p:cNvPicPr>
          <p:nvPr/>
        </p:nvPicPr>
        <p:blipFill>
          <a:blip r:embed="rId9" cstate="print">
            <a:duotone>
              <a:schemeClr val="bg2">
                <a:shade val="45000"/>
                <a:satMod val="135000"/>
              </a:schemeClr>
              <a:prstClr val="white"/>
            </a:duotone>
            <a:extLst>
              <a:ext uri="{BEBA8EAE-BF5A-486C-A8C5-ECC9F3942E4B}">
                <a14:imgProps xmlns:a14="http://schemas.microsoft.com/office/drawing/2010/main">
                  <a14:imgLayer r:embed="rId10">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1745232" y="1493025"/>
            <a:ext cx="147214" cy="151600"/>
          </a:xfrm>
          <a:prstGeom prst="rect">
            <a:avLst/>
          </a:prstGeom>
        </p:spPr>
      </p:pic>
      <p:sp>
        <p:nvSpPr>
          <p:cNvPr id="87" name="Tekstboks 126">
            <a:extLst>
              <a:ext uri="{FF2B5EF4-FFF2-40B4-BE49-F238E27FC236}">
                <a16:creationId xmlns:a16="http://schemas.microsoft.com/office/drawing/2014/main" id="{33EC03FA-C89A-4169-9B42-9589A104976B}"/>
              </a:ext>
            </a:extLst>
          </p:cNvPr>
          <p:cNvSpPr txBox="1"/>
          <p:nvPr/>
        </p:nvSpPr>
        <p:spPr>
          <a:xfrm>
            <a:off x="1775064" y="1519662"/>
            <a:ext cx="83163" cy="107722"/>
          </a:xfrm>
          <a:prstGeom prst="rect">
            <a:avLst/>
          </a:prstGeom>
          <a:noFill/>
        </p:spPr>
        <p:txBody>
          <a:bodyPr wrap="square" lIns="0" tIns="0" rIns="0" bIns="0" rtlCol="0">
            <a:spAutoFit/>
          </a:bodyPr>
          <a:lstStyle/>
          <a:p>
            <a:r>
              <a:rPr lang="en-US" sz="700" b="1" dirty="0">
                <a:solidFill>
                  <a:schemeClr val="bg1">
                    <a:lumMod val="50000"/>
                  </a:schemeClr>
                </a:solidFill>
                <a:latin typeface="Bradley Hand ITC" pitchFamily="66" charset="0"/>
                <a:ea typeface="Adobe Kaiti Std R" pitchFamily="18" charset="-128"/>
                <a:cs typeface="Andalus" pitchFamily="2" charset="-78"/>
              </a:rPr>
              <a:t>4</a:t>
            </a:r>
          </a:p>
        </p:txBody>
      </p:sp>
      <p:pic>
        <p:nvPicPr>
          <p:cNvPr id="92" name="Billede 29">
            <a:extLst>
              <a:ext uri="{FF2B5EF4-FFF2-40B4-BE49-F238E27FC236}">
                <a16:creationId xmlns:a16="http://schemas.microsoft.com/office/drawing/2014/main" id="{76816BE4-A798-4F36-8DD7-A8C0CAA00B41}"/>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3351030" y="433635"/>
            <a:ext cx="357734" cy="6324011"/>
          </a:xfrm>
          <a:prstGeom prst="rect">
            <a:avLst/>
          </a:prstGeom>
        </p:spPr>
      </p:pic>
      <p:sp>
        <p:nvSpPr>
          <p:cNvPr id="93" name="Tekstboks 108">
            <a:extLst>
              <a:ext uri="{FF2B5EF4-FFF2-40B4-BE49-F238E27FC236}">
                <a16:creationId xmlns:a16="http://schemas.microsoft.com/office/drawing/2014/main" id="{B8325DEF-4FA9-4C14-8081-EB8D7BF10600}"/>
              </a:ext>
            </a:extLst>
          </p:cNvPr>
          <p:cNvSpPr txBox="1"/>
          <p:nvPr/>
        </p:nvSpPr>
        <p:spPr>
          <a:xfrm>
            <a:off x="3274830" y="401885"/>
            <a:ext cx="452365" cy="314683"/>
          </a:xfrm>
          <a:prstGeom prst="rect">
            <a:avLst/>
          </a:prstGeom>
          <a:noFill/>
          <a:ln>
            <a:noFill/>
          </a:ln>
          <a:effectLst/>
        </p:spPr>
        <p:txBody>
          <a:bodyPr wrap="square" lIns="72000" tIns="72000" rIns="72000" bIns="72000" rtlCol="0">
            <a:spAutoFit/>
          </a:bodyPr>
          <a:lstStyle/>
          <a:p>
            <a:r>
              <a:rPr lang="en-US" sz="1100" dirty="0">
                <a:latin typeface="Bradley Hand ITC" pitchFamily="66" charset="0"/>
              </a:rPr>
              <a:t>…</a:t>
            </a:r>
          </a:p>
        </p:txBody>
      </p:sp>
      <p:pic>
        <p:nvPicPr>
          <p:cNvPr id="95" name="Billede 125">
            <a:extLst>
              <a:ext uri="{FF2B5EF4-FFF2-40B4-BE49-F238E27FC236}">
                <a16:creationId xmlns:a16="http://schemas.microsoft.com/office/drawing/2014/main" id="{7CF35189-E98C-4E92-86BC-4FAC2B2FBE6C}"/>
              </a:ext>
            </a:extLst>
          </p:cNvPr>
          <p:cNvPicPr>
            <a:picLocks noChangeAspect="1"/>
          </p:cNvPicPr>
          <p:nvPr/>
        </p:nvPicPr>
        <p:blipFill>
          <a:blip r:embed="rId6" cstate="print">
            <a:duotone>
              <a:prstClr val="black"/>
              <a:schemeClr val="accent2">
                <a:tint val="45000"/>
                <a:satMod val="400000"/>
              </a:schemeClr>
            </a:duotone>
            <a:extLst>
              <a:ext uri="{BEBA8EAE-BF5A-486C-A8C5-ECC9F3942E4B}">
                <a14:imgProps xmlns:a14="http://schemas.microsoft.com/office/drawing/2010/main">
                  <a14:imgLayer r:embed="rId5">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3404744" y="482014"/>
            <a:ext cx="252244" cy="282002"/>
          </a:xfrm>
          <a:prstGeom prst="rect">
            <a:avLst/>
          </a:prstGeom>
        </p:spPr>
      </p:pic>
      <p:sp>
        <p:nvSpPr>
          <p:cNvPr id="96" name="Tekstboks 126">
            <a:extLst>
              <a:ext uri="{FF2B5EF4-FFF2-40B4-BE49-F238E27FC236}">
                <a16:creationId xmlns:a16="http://schemas.microsoft.com/office/drawing/2014/main" id="{2DE22D53-9A1D-4FAB-95C2-2509E72600FD}"/>
              </a:ext>
            </a:extLst>
          </p:cNvPr>
          <p:cNvSpPr txBox="1"/>
          <p:nvPr/>
        </p:nvSpPr>
        <p:spPr>
          <a:xfrm>
            <a:off x="3449437" y="538777"/>
            <a:ext cx="154697" cy="153888"/>
          </a:xfrm>
          <a:prstGeom prst="rect">
            <a:avLst/>
          </a:prstGeom>
          <a:noFill/>
        </p:spPr>
        <p:txBody>
          <a:bodyPr wrap="square" lIns="0" tIns="0" rIns="0" bIns="0" rtlCol="0">
            <a:spAutoFit/>
          </a:bodyPr>
          <a:lstStyle/>
          <a:p>
            <a:r>
              <a:rPr lang="en-US" sz="1000" b="1" dirty="0">
                <a:solidFill>
                  <a:schemeClr val="bg1">
                    <a:lumMod val="50000"/>
                  </a:schemeClr>
                </a:solidFill>
                <a:latin typeface="Bradley Hand ITC" pitchFamily="66" charset="0"/>
                <a:ea typeface="Adobe Kaiti Std R" pitchFamily="18" charset="-128"/>
                <a:cs typeface="Andalus" pitchFamily="2" charset="-78"/>
              </a:rPr>
              <a:t> 1</a:t>
            </a:r>
          </a:p>
        </p:txBody>
      </p:sp>
      <p:pic>
        <p:nvPicPr>
          <p:cNvPr id="98" name="Billede 125">
            <a:extLst>
              <a:ext uri="{FF2B5EF4-FFF2-40B4-BE49-F238E27FC236}">
                <a16:creationId xmlns:a16="http://schemas.microsoft.com/office/drawing/2014/main" id="{66CDD329-64C8-4679-A868-99AA68662986}"/>
              </a:ext>
            </a:extLst>
          </p:cNvPr>
          <p:cNvPicPr>
            <a:picLocks noChangeAspect="1"/>
          </p:cNvPicPr>
          <p:nvPr/>
        </p:nvPicPr>
        <p:blipFill>
          <a:blip r:embed="rId11" cstate="print">
            <a:duotone>
              <a:prstClr val="black"/>
              <a:schemeClr val="accent2">
                <a:tint val="45000"/>
                <a:satMod val="400000"/>
              </a:schemeClr>
            </a:duotone>
            <a:extLst>
              <a:ext uri="{BEBA8EAE-BF5A-486C-A8C5-ECC9F3942E4B}">
                <a14:imgProps xmlns:a14="http://schemas.microsoft.com/office/drawing/2010/main">
                  <a14:imgLayer r:embed="rId12">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3534146" y="3242722"/>
            <a:ext cx="44508" cy="282002"/>
          </a:xfrm>
          <a:prstGeom prst="rect">
            <a:avLst/>
          </a:prstGeom>
        </p:spPr>
      </p:pic>
      <p:pic>
        <p:nvPicPr>
          <p:cNvPr id="100" name="Billede 125">
            <a:extLst>
              <a:ext uri="{FF2B5EF4-FFF2-40B4-BE49-F238E27FC236}">
                <a16:creationId xmlns:a16="http://schemas.microsoft.com/office/drawing/2014/main" id="{B56085E6-16A9-4DD8-A358-2F84D7D52DCA}"/>
              </a:ext>
            </a:extLst>
          </p:cNvPr>
          <p:cNvPicPr>
            <a:picLocks noChangeAspect="1"/>
          </p:cNvPicPr>
          <p:nvPr/>
        </p:nvPicPr>
        <p:blipFill>
          <a:blip r:embed="rId13" cstate="print">
            <a:duotone>
              <a:prstClr val="black"/>
              <a:schemeClr val="accent2">
                <a:tint val="45000"/>
                <a:satMod val="400000"/>
              </a:schemeClr>
            </a:duotone>
            <a:extLst>
              <a:ext uri="{BEBA8EAE-BF5A-486C-A8C5-ECC9F3942E4B}">
                <a14:imgProps xmlns:a14="http://schemas.microsoft.com/office/drawing/2010/main">
                  <a14:imgLayer r:embed="rId14">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3454484" y="5347081"/>
            <a:ext cx="161489" cy="282002"/>
          </a:xfrm>
          <a:prstGeom prst="rect">
            <a:avLst/>
          </a:prstGeom>
        </p:spPr>
      </p:pic>
      <p:pic>
        <p:nvPicPr>
          <p:cNvPr id="101" name="Billede 125">
            <a:extLst>
              <a:ext uri="{FF2B5EF4-FFF2-40B4-BE49-F238E27FC236}">
                <a16:creationId xmlns:a16="http://schemas.microsoft.com/office/drawing/2014/main" id="{640B695F-715C-418C-9051-BE951D808EB8}"/>
              </a:ext>
            </a:extLst>
          </p:cNvPr>
          <p:cNvPicPr>
            <a:picLocks noChangeAspect="1"/>
          </p:cNvPicPr>
          <p:nvPr/>
        </p:nvPicPr>
        <p:blipFill>
          <a:blip r:embed="rId6" cstate="print">
            <a:duotone>
              <a:prstClr val="black"/>
              <a:schemeClr val="accent2">
                <a:tint val="45000"/>
                <a:satMod val="400000"/>
              </a:schemeClr>
            </a:duotone>
            <a:extLst>
              <a:ext uri="{BEBA8EAE-BF5A-486C-A8C5-ECC9F3942E4B}">
                <a14:imgProps xmlns:a14="http://schemas.microsoft.com/office/drawing/2010/main">
                  <a14:imgLayer r:embed="rId5">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3335556" y="2596595"/>
            <a:ext cx="399342" cy="282002"/>
          </a:xfrm>
          <a:prstGeom prst="rect">
            <a:avLst/>
          </a:prstGeom>
        </p:spPr>
      </p:pic>
      <p:pic>
        <p:nvPicPr>
          <p:cNvPr id="104" name="Billede 29">
            <a:extLst>
              <a:ext uri="{FF2B5EF4-FFF2-40B4-BE49-F238E27FC236}">
                <a16:creationId xmlns:a16="http://schemas.microsoft.com/office/drawing/2014/main" id="{897B3FA1-89B0-4C4B-80E6-9C32994F5F8C}"/>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966719" y="447476"/>
            <a:ext cx="395323" cy="6303630"/>
          </a:xfrm>
          <a:prstGeom prst="rect">
            <a:avLst/>
          </a:prstGeom>
        </p:spPr>
      </p:pic>
      <p:sp>
        <p:nvSpPr>
          <p:cNvPr id="105" name="Tekstboks 108">
            <a:extLst>
              <a:ext uri="{FF2B5EF4-FFF2-40B4-BE49-F238E27FC236}">
                <a16:creationId xmlns:a16="http://schemas.microsoft.com/office/drawing/2014/main" id="{9E5ABF73-A913-4BD4-B44D-923A55A3114D}"/>
              </a:ext>
            </a:extLst>
          </p:cNvPr>
          <p:cNvSpPr txBox="1"/>
          <p:nvPr/>
        </p:nvSpPr>
        <p:spPr>
          <a:xfrm>
            <a:off x="2966719" y="415727"/>
            <a:ext cx="452365" cy="314683"/>
          </a:xfrm>
          <a:prstGeom prst="rect">
            <a:avLst/>
          </a:prstGeom>
          <a:noFill/>
          <a:ln>
            <a:noFill/>
          </a:ln>
          <a:effectLst/>
        </p:spPr>
        <p:txBody>
          <a:bodyPr wrap="square" lIns="72000" tIns="72000" rIns="72000" bIns="72000" rtlCol="0">
            <a:spAutoFit/>
          </a:bodyPr>
          <a:lstStyle/>
          <a:p>
            <a:r>
              <a:rPr lang="en-US" sz="1100" dirty="0">
                <a:latin typeface="Bradley Hand ITC" pitchFamily="66" charset="0"/>
              </a:rPr>
              <a:t>…</a:t>
            </a:r>
          </a:p>
        </p:txBody>
      </p:sp>
      <p:pic>
        <p:nvPicPr>
          <p:cNvPr id="107" name="Billede 125">
            <a:extLst>
              <a:ext uri="{FF2B5EF4-FFF2-40B4-BE49-F238E27FC236}">
                <a16:creationId xmlns:a16="http://schemas.microsoft.com/office/drawing/2014/main" id="{9B09A9C4-427E-4170-981D-78DA85FA2DE4}"/>
              </a:ext>
            </a:extLst>
          </p:cNvPr>
          <p:cNvPicPr>
            <a:picLocks noChangeAspect="1"/>
          </p:cNvPicPr>
          <p:nvPr/>
        </p:nvPicPr>
        <p:blipFill>
          <a:blip r:embed="rId6" cstate="print">
            <a:duotone>
              <a:schemeClr val="bg2">
                <a:shade val="45000"/>
                <a:satMod val="135000"/>
              </a:schemeClr>
              <a:prstClr val="white"/>
            </a:duotone>
            <a:extLst>
              <a:ext uri="{BEBA8EAE-BF5A-486C-A8C5-ECC9F3942E4B}">
                <a14:imgProps xmlns:a14="http://schemas.microsoft.com/office/drawing/2010/main">
                  <a14:imgLayer r:embed="rId5">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3041246" y="495856"/>
            <a:ext cx="252244" cy="282002"/>
          </a:xfrm>
          <a:prstGeom prst="rect">
            <a:avLst/>
          </a:prstGeom>
        </p:spPr>
      </p:pic>
      <p:sp>
        <p:nvSpPr>
          <p:cNvPr id="108" name="Tekstboks 126">
            <a:extLst>
              <a:ext uri="{FF2B5EF4-FFF2-40B4-BE49-F238E27FC236}">
                <a16:creationId xmlns:a16="http://schemas.microsoft.com/office/drawing/2014/main" id="{479C0854-24C1-487B-9A71-A78D31801EB0}"/>
              </a:ext>
            </a:extLst>
          </p:cNvPr>
          <p:cNvSpPr txBox="1"/>
          <p:nvPr/>
        </p:nvSpPr>
        <p:spPr>
          <a:xfrm>
            <a:off x="3085939" y="552619"/>
            <a:ext cx="154697" cy="153888"/>
          </a:xfrm>
          <a:prstGeom prst="rect">
            <a:avLst/>
          </a:prstGeom>
          <a:noFill/>
        </p:spPr>
        <p:txBody>
          <a:bodyPr wrap="square" lIns="0" tIns="0" rIns="0" bIns="0" rtlCol="0">
            <a:spAutoFit/>
          </a:bodyPr>
          <a:lstStyle/>
          <a:p>
            <a:r>
              <a:rPr lang="en-US" sz="1000" b="1" dirty="0">
                <a:solidFill>
                  <a:schemeClr val="bg1">
                    <a:lumMod val="50000"/>
                  </a:schemeClr>
                </a:solidFill>
                <a:latin typeface="Bradley Hand ITC" pitchFamily="66" charset="0"/>
                <a:ea typeface="Adobe Kaiti Std R" pitchFamily="18" charset="-128"/>
                <a:cs typeface="Andalus" pitchFamily="2" charset="-78"/>
              </a:rPr>
              <a:t>S</a:t>
            </a:r>
          </a:p>
        </p:txBody>
      </p:sp>
      <p:pic>
        <p:nvPicPr>
          <p:cNvPr id="109" name="Billede 125">
            <a:extLst>
              <a:ext uri="{FF2B5EF4-FFF2-40B4-BE49-F238E27FC236}">
                <a16:creationId xmlns:a16="http://schemas.microsoft.com/office/drawing/2014/main" id="{C9C2FCCB-86A3-4872-A201-6F2A96A375AE}"/>
              </a:ext>
            </a:extLst>
          </p:cNvPr>
          <p:cNvPicPr>
            <a:picLocks noChangeAspect="1"/>
          </p:cNvPicPr>
          <p:nvPr/>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3116726" y="1239600"/>
            <a:ext cx="105829" cy="282002"/>
          </a:xfrm>
          <a:prstGeom prst="rect">
            <a:avLst/>
          </a:prstGeom>
        </p:spPr>
      </p:pic>
      <p:pic>
        <p:nvPicPr>
          <p:cNvPr id="110" name="Billede 125">
            <a:extLst>
              <a:ext uri="{FF2B5EF4-FFF2-40B4-BE49-F238E27FC236}">
                <a16:creationId xmlns:a16="http://schemas.microsoft.com/office/drawing/2014/main" id="{3E696ECE-5BB4-4972-8373-0D38F209685A}"/>
              </a:ext>
            </a:extLst>
          </p:cNvPr>
          <p:cNvPicPr>
            <a:picLocks noChangeAspect="1"/>
          </p:cNvPicPr>
          <p:nvPr/>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3124748" y="2438761"/>
            <a:ext cx="105829" cy="282002"/>
          </a:xfrm>
          <a:prstGeom prst="rect">
            <a:avLst/>
          </a:prstGeom>
        </p:spPr>
      </p:pic>
      <p:pic>
        <p:nvPicPr>
          <p:cNvPr id="111" name="Billede 125">
            <a:extLst>
              <a:ext uri="{FF2B5EF4-FFF2-40B4-BE49-F238E27FC236}">
                <a16:creationId xmlns:a16="http://schemas.microsoft.com/office/drawing/2014/main" id="{4430B60C-BC54-4CCB-9A4C-C5C2992EF402}"/>
              </a:ext>
            </a:extLst>
          </p:cNvPr>
          <p:cNvPicPr>
            <a:picLocks noChangeAspect="1"/>
          </p:cNvPicPr>
          <p:nvPr/>
        </p:nvPicPr>
        <p:blipFill>
          <a:blip r:embed="rId15" cstate="print">
            <a:duotone>
              <a:schemeClr val="accent2">
                <a:shade val="45000"/>
                <a:satMod val="135000"/>
              </a:schemeClr>
              <a:prstClr val="white"/>
            </a:duotone>
            <a:extLst>
              <a:ext uri="{BEBA8EAE-BF5A-486C-A8C5-ECC9F3942E4B}">
                <a14:imgProps xmlns:a14="http://schemas.microsoft.com/office/drawing/2010/main">
                  <a14:imgLayer r:embed="rId16">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3131134" y="5457766"/>
            <a:ext cx="81190" cy="282002"/>
          </a:xfrm>
          <a:prstGeom prst="rect">
            <a:avLst/>
          </a:prstGeom>
        </p:spPr>
      </p:pic>
      <p:pic>
        <p:nvPicPr>
          <p:cNvPr id="112" name="Billede 125">
            <a:extLst>
              <a:ext uri="{FF2B5EF4-FFF2-40B4-BE49-F238E27FC236}">
                <a16:creationId xmlns:a16="http://schemas.microsoft.com/office/drawing/2014/main" id="{9ABA1943-71C9-497C-A223-4E1558AD77B6}"/>
              </a:ext>
            </a:extLst>
          </p:cNvPr>
          <p:cNvPicPr>
            <a:picLocks noChangeAspect="1"/>
          </p:cNvPicPr>
          <p:nvPr/>
        </p:nvPicPr>
        <p:blipFill>
          <a:blip r:embed="rId15" cstate="print">
            <a:duotone>
              <a:schemeClr val="accent1">
                <a:shade val="45000"/>
                <a:satMod val="135000"/>
              </a:schemeClr>
              <a:prstClr val="white"/>
            </a:duotone>
            <a:extLst>
              <a:ext uri="{BEBA8EAE-BF5A-486C-A8C5-ECC9F3942E4B}">
                <a14:imgProps xmlns:a14="http://schemas.microsoft.com/office/drawing/2010/main">
                  <a14:imgLayer r:embed="rId16">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3131135" y="5386301"/>
            <a:ext cx="81190" cy="282002"/>
          </a:xfrm>
          <a:prstGeom prst="rect">
            <a:avLst/>
          </a:prstGeom>
        </p:spPr>
      </p:pic>
      <p:pic>
        <p:nvPicPr>
          <p:cNvPr id="113" name="Billede 125">
            <a:extLst>
              <a:ext uri="{FF2B5EF4-FFF2-40B4-BE49-F238E27FC236}">
                <a16:creationId xmlns:a16="http://schemas.microsoft.com/office/drawing/2014/main" id="{07988969-EB67-4246-9ED0-96915E98A2A7}"/>
              </a:ext>
            </a:extLst>
          </p:cNvPr>
          <p:cNvPicPr>
            <a:picLocks noChangeAspect="1"/>
          </p:cNvPicPr>
          <p:nvPr/>
        </p:nvPicPr>
        <p:blipFill>
          <a:blip r:embed="rId7" cstate="print">
            <a:duotone>
              <a:schemeClr val="accent1">
                <a:shade val="45000"/>
                <a:satMod val="135000"/>
              </a:schemeClr>
              <a:prstClr val="white"/>
            </a:duotone>
            <a:extLst>
              <a:ext uri="{BEBA8EAE-BF5A-486C-A8C5-ECC9F3942E4B}">
                <a14:imgProps xmlns:a14="http://schemas.microsoft.com/office/drawing/2010/main">
                  <a14:imgLayer r:embed="rId8">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3118815" y="1970051"/>
            <a:ext cx="105829" cy="282002"/>
          </a:xfrm>
          <a:prstGeom prst="rect">
            <a:avLst/>
          </a:prstGeom>
        </p:spPr>
      </p:pic>
      <p:pic>
        <p:nvPicPr>
          <p:cNvPr id="114" name="Billede 125">
            <a:extLst>
              <a:ext uri="{FF2B5EF4-FFF2-40B4-BE49-F238E27FC236}">
                <a16:creationId xmlns:a16="http://schemas.microsoft.com/office/drawing/2014/main" id="{F32590BE-0CBF-4C27-AFAF-62EA00582EF1}"/>
              </a:ext>
            </a:extLst>
          </p:cNvPr>
          <p:cNvPicPr>
            <a:picLocks noChangeAspect="1"/>
          </p:cNvPicPr>
          <p:nvPr/>
        </p:nvPicPr>
        <p:blipFill>
          <a:blip r:embed="rId7" cstate="print">
            <a:duotone>
              <a:schemeClr val="accent1">
                <a:shade val="45000"/>
                <a:satMod val="135000"/>
              </a:schemeClr>
              <a:prstClr val="white"/>
            </a:duotone>
            <a:extLst>
              <a:ext uri="{BEBA8EAE-BF5A-486C-A8C5-ECC9F3942E4B}">
                <a14:imgProps xmlns:a14="http://schemas.microsoft.com/office/drawing/2010/main">
                  <a14:imgLayer r:embed="rId8">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3118817" y="955476"/>
            <a:ext cx="105827" cy="282002"/>
          </a:xfrm>
          <a:prstGeom prst="rect">
            <a:avLst/>
          </a:prstGeom>
        </p:spPr>
      </p:pic>
      <p:pic>
        <p:nvPicPr>
          <p:cNvPr id="131" name="Billede 29">
            <a:extLst>
              <a:ext uri="{FF2B5EF4-FFF2-40B4-BE49-F238E27FC236}">
                <a16:creationId xmlns:a16="http://schemas.microsoft.com/office/drawing/2014/main" id="{01D07E8A-FC11-48A6-95BB-FF2E14A265E8}"/>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3714712" y="435950"/>
            <a:ext cx="354487" cy="6315157"/>
          </a:xfrm>
          <a:prstGeom prst="rect">
            <a:avLst/>
          </a:prstGeom>
        </p:spPr>
      </p:pic>
      <p:sp>
        <p:nvSpPr>
          <p:cNvPr id="132" name="Tekstboks 108">
            <a:extLst>
              <a:ext uri="{FF2B5EF4-FFF2-40B4-BE49-F238E27FC236}">
                <a16:creationId xmlns:a16="http://schemas.microsoft.com/office/drawing/2014/main" id="{3DFA3B07-D8AB-40F1-9A34-40F781E1E28F}"/>
              </a:ext>
            </a:extLst>
          </p:cNvPr>
          <p:cNvSpPr txBox="1"/>
          <p:nvPr/>
        </p:nvSpPr>
        <p:spPr>
          <a:xfrm>
            <a:off x="3668992" y="404200"/>
            <a:ext cx="452365" cy="314683"/>
          </a:xfrm>
          <a:prstGeom prst="rect">
            <a:avLst/>
          </a:prstGeom>
          <a:noFill/>
          <a:ln>
            <a:noFill/>
          </a:ln>
          <a:effectLst/>
        </p:spPr>
        <p:txBody>
          <a:bodyPr wrap="square" lIns="72000" tIns="72000" rIns="72000" bIns="72000" rtlCol="0">
            <a:spAutoFit/>
          </a:bodyPr>
          <a:lstStyle/>
          <a:p>
            <a:r>
              <a:rPr lang="en-US" sz="1100" dirty="0">
                <a:latin typeface="Bradley Hand ITC" pitchFamily="66" charset="0"/>
              </a:rPr>
              <a:t>…</a:t>
            </a:r>
          </a:p>
        </p:txBody>
      </p:sp>
      <p:pic>
        <p:nvPicPr>
          <p:cNvPr id="134" name="Billede 125">
            <a:extLst>
              <a:ext uri="{FF2B5EF4-FFF2-40B4-BE49-F238E27FC236}">
                <a16:creationId xmlns:a16="http://schemas.microsoft.com/office/drawing/2014/main" id="{5CF9DBD0-EE75-44E4-B1B9-5EA93BE68806}"/>
              </a:ext>
            </a:extLst>
          </p:cNvPr>
          <p:cNvPicPr>
            <a:picLocks noChangeAspect="1"/>
          </p:cNvPicPr>
          <p:nvPr/>
        </p:nvPicPr>
        <p:blipFill>
          <a:blip r:embed="rId6" cstate="print">
            <a:duotone>
              <a:prstClr val="black"/>
              <a:schemeClr val="accent6">
                <a:tint val="45000"/>
                <a:satMod val="400000"/>
              </a:schemeClr>
            </a:duotone>
            <a:extLst>
              <a:ext uri="{BEBA8EAE-BF5A-486C-A8C5-ECC9F3942E4B}">
                <a14:imgProps xmlns:a14="http://schemas.microsoft.com/office/drawing/2010/main">
                  <a14:imgLayer r:embed="rId5">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3766379" y="484330"/>
            <a:ext cx="252244" cy="282002"/>
          </a:xfrm>
          <a:prstGeom prst="rect">
            <a:avLst/>
          </a:prstGeom>
        </p:spPr>
      </p:pic>
      <p:sp>
        <p:nvSpPr>
          <p:cNvPr id="135" name="Tekstboks 126">
            <a:extLst>
              <a:ext uri="{FF2B5EF4-FFF2-40B4-BE49-F238E27FC236}">
                <a16:creationId xmlns:a16="http://schemas.microsoft.com/office/drawing/2014/main" id="{6944F7F5-2753-4273-B1AA-DB56D1CAC0E7}"/>
              </a:ext>
            </a:extLst>
          </p:cNvPr>
          <p:cNvSpPr txBox="1"/>
          <p:nvPr/>
        </p:nvSpPr>
        <p:spPr>
          <a:xfrm>
            <a:off x="3811072" y="541093"/>
            <a:ext cx="154697" cy="153888"/>
          </a:xfrm>
          <a:prstGeom prst="rect">
            <a:avLst/>
          </a:prstGeom>
          <a:noFill/>
        </p:spPr>
        <p:txBody>
          <a:bodyPr wrap="square" lIns="0" tIns="0" rIns="0" bIns="0" rtlCol="0">
            <a:spAutoFit/>
          </a:bodyPr>
          <a:lstStyle/>
          <a:p>
            <a:r>
              <a:rPr lang="en-US" sz="1000" b="1" dirty="0">
                <a:solidFill>
                  <a:schemeClr val="bg1">
                    <a:lumMod val="50000"/>
                  </a:schemeClr>
                </a:solidFill>
                <a:latin typeface="Bradley Hand ITC" pitchFamily="66" charset="0"/>
                <a:ea typeface="Adobe Kaiti Std R" pitchFamily="18" charset="-128"/>
                <a:cs typeface="Andalus" pitchFamily="2" charset="-78"/>
              </a:rPr>
              <a:t>2</a:t>
            </a:r>
          </a:p>
        </p:txBody>
      </p:sp>
      <p:pic>
        <p:nvPicPr>
          <p:cNvPr id="136" name="Billede 125">
            <a:extLst>
              <a:ext uri="{FF2B5EF4-FFF2-40B4-BE49-F238E27FC236}">
                <a16:creationId xmlns:a16="http://schemas.microsoft.com/office/drawing/2014/main" id="{F52771AC-BE63-4B06-9DA5-3ECF124385CF}"/>
              </a:ext>
            </a:extLst>
          </p:cNvPr>
          <p:cNvPicPr>
            <a:picLocks noChangeAspect="1"/>
          </p:cNvPicPr>
          <p:nvPr/>
        </p:nvPicPr>
        <p:blipFill>
          <a:blip r:embed="rId11" cstate="print">
            <a:duotone>
              <a:prstClr val="black"/>
              <a:schemeClr val="accent6">
                <a:tint val="45000"/>
                <a:satMod val="400000"/>
              </a:schemeClr>
            </a:duotone>
            <a:extLst>
              <a:ext uri="{BEBA8EAE-BF5A-486C-A8C5-ECC9F3942E4B}">
                <a14:imgProps xmlns:a14="http://schemas.microsoft.com/office/drawing/2010/main">
                  <a14:imgLayer r:embed="rId12">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3887759" y="1197414"/>
            <a:ext cx="44508" cy="282002"/>
          </a:xfrm>
          <a:prstGeom prst="rect">
            <a:avLst/>
          </a:prstGeom>
        </p:spPr>
      </p:pic>
      <p:pic>
        <p:nvPicPr>
          <p:cNvPr id="137" name="Billede 125">
            <a:extLst>
              <a:ext uri="{FF2B5EF4-FFF2-40B4-BE49-F238E27FC236}">
                <a16:creationId xmlns:a16="http://schemas.microsoft.com/office/drawing/2014/main" id="{D682C29B-D7F6-492F-9837-7C7C58402B41}"/>
              </a:ext>
            </a:extLst>
          </p:cNvPr>
          <p:cNvPicPr>
            <a:picLocks noChangeAspect="1"/>
          </p:cNvPicPr>
          <p:nvPr/>
        </p:nvPicPr>
        <p:blipFill>
          <a:blip r:embed="rId11" cstate="print">
            <a:duotone>
              <a:prstClr val="black"/>
              <a:schemeClr val="accent6">
                <a:tint val="45000"/>
                <a:satMod val="400000"/>
              </a:schemeClr>
            </a:duotone>
            <a:extLst>
              <a:ext uri="{BEBA8EAE-BF5A-486C-A8C5-ECC9F3942E4B}">
                <a14:imgProps xmlns:a14="http://schemas.microsoft.com/office/drawing/2010/main">
                  <a14:imgLayer r:embed="rId12">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3895780" y="3029446"/>
            <a:ext cx="44508" cy="282002"/>
          </a:xfrm>
          <a:prstGeom prst="rect">
            <a:avLst/>
          </a:prstGeom>
        </p:spPr>
      </p:pic>
      <p:pic>
        <p:nvPicPr>
          <p:cNvPr id="138" name="Billede 125">
            <a:extLst>
              <a:ext uri="{FF2B5EF4-FFF2-40B4-BE49-F238E27FC236}">
                <a16:creationId xmlns:a16="http://schemas.microsoft.com/office/drawing/2014/main" id="{8F102861-2E88-4B2E-AF45-3F5175BDB6C3}"/>
              </a:ext>
            </a:extLst>
          </p:cNvPr>
          <p:cNvPicPr>
            <a:picLocks noChangeAspect="1"/>
          </p:cNvPicPr>
          <p:nvPr/>
        </p:nvPicPr>
        <p:blipFill>
          <a:blip r:embed="rId6" cstate="print">
            <a:duotone>
              <a:prstClr val="black"/>
              <a:schemeClr val="accent6">
                <a:tint val="45000"/>
                <a:satMod val="400000"/>
              </a:schemeClr>
            </a:duotone>
            <a:extLst>
              <a:ext uri="{BEBA8EAE-BF5A-486C-A8C5-ECC9F3942E4B}">
                <a14:imgProps xmlns:a14="http://schemas.microsoft.com/office/drawing/2010/main">
                  <a14:imgLayer r:embed="rId5">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3697191" y="3391203"/>
            <a:ext cx="399342" cy="282002"/>
          </a:xfrm>
          <a:prstGeom prst="rect">
            <a:avLst/>
          </a:prstGeom>
        </p:spPr>
      </p:pic>
      <p:pic>
        <p:nvPicPr>
          <p:cNvPr id="139" name="Billede 125">
            <a:extLst>
              <a:ext uri="{FF2B5EF4-FFF2-40B4-BE49-F238E27FC236}">
                <a16:creationId xmlns:a16="http://schemas.microsoft.com/office/drawing/2014/main" id="{A297EAAB-ABB1-43B3-9F16-C0824F24357A}"/>
              </a:ext>
            </a:extLst>
          </p:cNvPr>
          <p:cNvPicPr>
            <a:picLocks noChangeAspect="1"/>
          </p:cNvPicPr>
          <p:nvPr/>
        </p:nvPicPr>
        <p:blipFill>
          <a:blip r:embed="rId17" cstate="print">
            <a:duotone>
              <a:prstClr val="black"/>
              <a:schemeClr val="accent6">
                <a:tint val="45000"/>
                <a:satMod val="400000"/>
              </a:schemeClr>
            </a:duotone>
            <a:extLst>
              <a:ext uri="{BEBA8EAE-BF5A-486C-A8C5-ECC9F3942E4B}">
                <a14:imgProps xmlns:a14="http://schemas.microsoft.com/office/drawing/2010/main">
                  <a14:imgLayer r:embed="rId18">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3845104" y="4999853"/>
            <a:ext cx="90818" cy="282002"/>
          </a:xfrm>
          <a:prstGeom prst="rect">
            <a:avLst/>
          </a:prstGeom>
        </p:spPr>
      </p:pic>
      <p:pic>
        <p:nvPicPr>
          <p:cNvPr id="140" name="Billede 125">
            <a:extLst>
              <a:ext uri="{FF2B5EF4-FFF2-40B4-BE49-F238E27FC236}">
                <a16:creationId xmlns:a16="http://schemas.microsoft.com/office/drawing/2014/main" id="{C58EF331-BB06-4569-ADB6-FDF0F5EAE974}"/>
              </a:ext>
            </a:extLst>
          </p:cNvPr>
          <p:cNvPicPr>
            <a:picLocks noChangeAspect="1"/>
          </p:cNvPicPr>
          <p:nvPr/>
        </p:nvPicPr>
        <p:blipFill>
          <a:blip r:embed="rId19" cstate="print">
            <a:duotone>
              <a:prstClr val="black"/>
              <a:schemeClr val="accent6">
                <a:tint val="45000"/>
                <a:satMod val="400000"/>
              </a:schemeClr>
            </a:duotone>
            <a:extLst>
              <a:ext uri="{BEBA8EAE-BF5A-486C-A8C5-ECC9F3942E4B}">
                <a14:imgProps xmlns:a14="http://schemas.microsoft.com/office/drawing/2010/main">
                  <a14:imgLayer r:embed="rId20">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3803181" y="1856438"/>
            <a:ext cx="187363" cy="282002"/>
          </a:xfrm>
          <a:prstGeom prst="rect">
            <a:avLst/>
          </a:prstGeom>
        </p:spPr>
      </p:pic>
      <p:pic>
        <p:nvPicPr>
          <p:cNvPr id="142" name="Billede 125">
            <a:extLst>
              <a:ext uri="{FF2B5EF4-FFF2-40B4-BE49-F238E27FC236}">
                <a16:creationId xmlns:a16="http://schemas.microsoft.com/office/drawing/2014/main" id="{5C5234EC-009B-45DB-8676-A5E627436948}"/>
              </a:ext>
            </a:extLst>
          </p:cNvPr>
          <p:cNvPicPr>
            <a:picLocks noChangeAspect="1"/>
          </p:cNvPicPr>
          <p:nvPr/>
        </p:nvPicPr>
        <p:blipFill>
          <a:blip r:embed="rId11" cstate="print">
            <a:duotone>
              <a:prstClr val="black"/>
              <a:schemeClr val="accent6">
                <a:tint val="45000"/>
                <a:satMod val="400000"/>
              </a:schemeClr>
            </a:duotone>
            <a:extLst>
              <a:ext uri="{BEBA8EAE-BF5A-486C-A8C5-ECC9F3942E4B}">
                <a14:imgProps xmlns:a14="http://schemas.microsoft.com/office/drawing/2010/main">
                  <a14:imgLayer r:embed="rId12">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3877314" y="2732713"/>
            <a:ext cx="44508" cy="282002"/>
          </a:xfrm>
          <a:prstGeom prst="rect">
            <a:avLst/>
          </a:prstGeom>
        </p:spPr>
      </p:pic>
      <p:pic>
        <p:nvPicPr>
          <p:cNvPr id="143" name="Billede 125">
            <a:extLst>
              <a:ext uri="{FF2B5EF4-FFF2-40B4-BE49-F238E27FC236}">
                <a16:creationId xmlns:a16="http://schemas.microsoft.com/office/drawing/2014/main" id="{76FF9B0A-AB33-4FBB-A21C-9B7DE358822A}"/>
              </a:ext>
            </a:extLst>
          </p:cNvPr>
          <p:cNvPicPr>
            <a:picLocks noChangeAspect="1"/>
          </p:cNvPicPr>
          <p:nvPr/>
        </p:nvPicPr>
        <p:blipFill>
          <a:blip r:embed="rId6" cstate="print">
            <a:duotone>
              <a:prstClr val="black"/>
              <a:schemeClr val="accent2">
                <a:tint val="45000"/>
                <a:satMod val="400000"/>
              </a:schemeClr>
            </a:duotone>
            <a:extLst>
              <a:ext uri="{BEBA8EAE-BF5A-486C-A8C5-ECC9F3942E4B}">
                <a14:imgProps xmlns:a14="http://schemas.microsoft.com/office/drawing/2010/main">
                  <a14:imgLayer r:embed="rId5">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2938092" y="4379820"/>
            <a:ext cx="1161949" cy="282002"/>
          </a:xfrm>
          <a:prstGeom prst="rect">
            <a:avLst/>
          </a:prstGeom>
        </p:spPr>
      </p:pic>
      <p:pic>
        <p:nvPicPr>
          <p:cNvPr id="144" name="Billede 125">
            <a:extLst>
              <a:ext uri="{FF2B5EF4-FFF2-40B4-BE49-F238E27FC236}">
                <a16:creationId xmlns:a16="http://schemas.microsoft.com/office/drawing/2014/main" id="{05FBDB18-1E47-40D0-B0F3-036253700CE8}"/>
              </a:ext>
            </a:extLst>
          </p:cNvPr>
          <p:cNvPicPr>
            <a:picLocks noChangeAspect="1"/>
          </p:cNvPicPr>
          <p:nvPr/>
        </p:nvPicPr>
        <p:blipFill>
          <a:blip r:embed="rId6" cstate="print">
            <a:duotone>
              <a:prstClr val="black"/>
              <a:schemeClr val="accent6">
                <a:tint val="45000"/>
                <a:satMod val="400000"/>
              </a:schemeClr>
            </a:duotone>
            <a:extLst>
              <a:ext uri="{BEBA8EAE-BF5A-486C-A8C5-ECC9F3942E4B}">
                <a14:imgProps xmlns:a14="http://schemas.microsoft.com/office/drawing/2010/main">
                  <a14:imgLayer r:embed="rId5">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3761623" y="2561398"/>
            <a:ext cx="280503" cy="282002"/>
          </a:xfrm>
          <a:prstGeom prst="rect">
            <a:avLst/>
          </a:prstGeom>
        </p:spPr>
      </p:pic>
      <p:pic>
        <p:nvPicPr>
          <p:cNvPr id="215" name="Billede 29">
            <a:extLst>
              <a:ext uri="{FF2B5EF4-FFF2-40B4-BE49-F238E27FC236}">
                <a16:creationId xmlns:a16="http://schemas.microsoft.com/office/drawing/2014/main" id="{95BDD332-899A-4399-B514-601496D9AC7D}"/>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909205" y="450321"/>
            <a:ext cx="3817688" cy="349554"/>
          </a:xfrm>
          <a:prstGeom prst="rect">
            <a:avLst/>
          </a:prstGeom>
        </p:spPr>
      </p:pic>
      <p:pic>
        <p:nvPicPr>
          <p:cNvPr id="159" name="Billede 29">
            <a:extLst>
              <a:ext uri="{FF2B5EF4-FFF2-40B4-BE49-F238E27FC236}">
                <a16:creationId xmlns:a16="http://schemas.microsoft.com/office/drawing/2014/main" id="{E51D6331-E3EF-4D7D-B53B-1649900E5BA3}"/>
              </a:ext>
            </a:extLst>
          </p:cNvPr>
          <p:cNvPicPr>
            <a:picLocks noChangeAspect="1"/>
          </p:cNvPicPr>
          <p:nvPr/>
        </p:nvPicPr>
        <p:blipFill>
          <a:blip r:embed="rId21" cstate="print">
            <a:duotone>
              <a:prstClr val="black"/>
              <a:schemeClr val="accent4">
                <a:tint val="45000"/>
                <a:satMod val="400000"/>
              </a:schemeClr>
            </a:duotone>
            <a:extLst>
              <a:ext uri="{BEBA8EAE-BF5A-486C-A8C5-ECC9F3942E4B}">
                <a14:imgProps xmlns:a14="http://schemas.microsoft.com/office/drawing/2010/main">
                  <a14:imgLayer r:embed="rId22">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079087" y="785623"/>
            <a:ext cx="282155" cy="1861388"/>
          </a:xfrm>
          <a:prstGeom prst="rect">
            <a:avLst/>
          </a:prstGeom>
          <a:ln>
            <a:noFill/>
          </a:ln>
        </p:spPr>
      </p:pic>
      <p:pic>
        <p:nvPicPr>
          <p:cNvPr id="158" name="Billede 29">
            <a:extLst>
              <a:ext uri="{FF2B5EF4-FFF2-40B4-BE49-F238E27FC236}">
                <a16:creationId xmlns:a16="http://schemas.microsoft.com/office/drawing/2014/main" id="{B176C864-CC0E-4B6D-9FF2-958CED4A9B2A}"/>
              </a:ext>
            </a:extLst>
          </p:cNvPr>
          <p:cNvPicPr>
            <a:picLocks noChangeAspect="1"/>
          </p:cNvPicPr>
          <p:nvPr/>
        </p:nvPicPr>
        <p:blipFill>
          <a:blip r:embed="rId23" cstate="print">
            <a:duotone>
              <a:prstClr val="black"/>
              <a:schemeClr val="accent4">
                <a:tint val="45000"/>
                <a:satMod val="400000"/>
              </a:schemeClr>
            </a:duotone>
            <a:extLst>
              <a:ext uri="{BEBA8EAE-BF5A-486C-A8C5-ECC9F3942E4B}">
                <a14:imgProps xmlns:a14="http://schemas.microsoft.com/office/drawing/2010/main">
                  <a14:imgLayer r:embed="rId2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071410" y="2609880"/>
            <a:ext cx="282155" cy="2677489"/>
          </a:xfrm>
          <a:prstGeom prst="rect">
            <a:avLst/>
          </a:prstGeom>
          <a:ln>
            <a:noFill/>
          </a:ln>
        </p:spPr>
      </p:pic>
      <p:pic>
        <p:nvPicPr>
          <p:cNvPr id="174" name="Billede 29">
            <a:extLst>
              <a:ext uri="{FF2B5EF4-FFF2-40B4-BE49-F238E27FC236}">
                <a16:creationId xmlns:a16="http://schemas.microsoft.com/office/drawing/2014/main" id="{6B4638F1-DAE8-489A-B209-46A92FAF8AE8}"/>
              </a:ext>
            </a:extLst>
          </p:cNvPr>
          <p:cNvPicPr>
            <a:picLocks noChangeAspect="1"/>
          </p:cNvPicPr>
          <p:nvPr/>
        </p:nvPicPr>
        <p:blipFill>
          <a:blip r:embed="rId25" cstate="print">
            <a:duotone>
              <a:prstClr val="black"/>
              <a:schemeClr val="accent6">
                <a:tint val="45000"/>
                <a:satMod val="400000"/>
              </a:schemeClr>
            </a:duotone>
            <a:extLst>
              <a:ext uri="{BEBA8EAE-BF5A-486C-A8C5-ECC9F3942E4B}">
                <a14:imgProps xmlns:a14="http://schemas.microsoft.com/office/drawing/2010/main">
                  <a14:imgLayer r:embed="rId26">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620469" y="1359057"/>
            <a:ext cx="282155" cy="439891"/>
          </a:xfrm>
          <a:prstGeom prst="rect">
            <a:avLst/>
          </a:prstGeom>
          <a:ln>
            <a:noFill/>
          </a:ln>
        </p:spPr>
      </p:pic>
      <p:pic>
        <p:nvPicPr>
          <p:cNvPr id="175" name="Billede 29">
            <a:extLst>
              <a:ext uri="{FF2B5EF4-FFF2-40B4-BE49-F238E27FC236}">
                <a16:creationId xmlns:a16="http://schemas.microsoft.com/office/drawing/2014/main" id="{ED65163D-DF2A-42EC-AF5C-D96D36702730}"/>
              </a:ext>
            </a:extLst>
          </p:cNvPr>
          <p:cNvPicPr>
            <a:picLocks noChangeAspect="1"/>
          </p:cNvPicPr>
          <p:nvPr/>
        </p:nvPicPr>
        <p:blipFill>
          <a:blip r:embed="rId27" cstate="print">
            <a:duotone>
              <a:prstClr val="black"/>
              <a:schemeClr val="accent6">
                <a:tint val="45000"/>
                <a:satMod val="400000"/>
              </a:schemeClr>
            </a:duotone>
            <a:extLst>
              <a:ext uri="{BEBA8EAE-BF5A-486C-A8C5-ECC9F3942E4B}">
                <a14:imgProps xmlns:a14="http://schemas.microsoft.com/office/drawing/2010/main">
                  <a14:imgLayer r:embed="rId28">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620469" y="795245"/>
            <a:ext cx="282155" cy="574498"/>
          </a:xfrm>
          <a:prstGeom prst="rect">
            <a:avLst/>
          </a:prstGeom>
          <a:ln>
            <a:noFill/>
          </a:ln>
        </p:spPr>
      </p:pic>
      <p:pic>
        <p:nvPicPr>
          <p:cNvPr id="176" name="Billede 29">
            <a:extLst>
              <a:ext uri="{FF2B5EF4-FFF2-40B4-BE49-F238E27FC236}">
                <a16:creationId xmlns:a16="http://schemas.microsoft.com/office/drawing/2014/main" id="{37132C9F-0690-4709-821D-CC9035816942}"/>
              </a:ext>
            </a:extLst>
          </p:cNvPr>
          <p:cNvPicPr>
            <a:picLocks noChangeAspect="1"/>
          </p:cNvPicPr>
          <p:nvPr/>
        </p:nvPicPr>
        <p:blipFill>
          <a:blip r:embed="rId25" cstate="print">
            <a:duotone>
              <a:prstClr val="black"/>
              <a:schemeClr val="accent6">
                <a:tint val="45000"/>
                <a:satMod val="400000"/>
              </a:schemeClr>
            </a:duotone>
            <a:extLst>
              <a:ext uri="{BEBA8EAE-BF5A-486C-A8C5-ECC9F3942E4B}">
                <a14:imgProps xmlns:a14="http://schemas.microsoft.com/office/drawing/2010/main">
                  <a14:imgLayer r:embed="rId26">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620469" y="2169991"/>
            <a:ext cx="282155" cy="439891"/>
          </a:xfrm>
          <a:prstGeom prst="rect">
            <a:avLst/>
          </a:prstGeom>
          <a:ln>
            <a:noFill/>
          </a:ln>
        </p:spPr>
      </p:pic>
      <p:pic>
        <p:nvPicPr>
          <p:cNvPr id="178" name="Billede 29">
            <a:extLst>
              <a:ext uri="{FF2B5EF4-FFF2-40B4-BE49-F238E27FC236}">
                <a16:creationId xmlns:a16="http://schemas.microsoft.com/office/drawing/2014/main" id="{315D0393-EBF0-426C-A0A4-57940ECEBF58}"/>
              </a:ext>
            </a:extLst>
          </p:cNvPr>
          <p:cNvPicPr>
            <a:picLocks noChangeAspect="1"/>
          </p:cNvPicPr>
          <p:nvPr/>
        </p:nvPicPr>
        <p:blipFill>
          <a:blip r:embed="rId29" cstate="print">
            <a:duotone>
              <a:prstClr val="black"/>
              <a:schemeClr val="accent6">
                <a:tint val="45000"/>
                <a:satMod val="400000"/>
              </a:schemeClr>
            </a:duotone>
            <a:extLst>
              <a:ext uri="{BEBA8EAE-BF5A-486C-A8C5-ECC9F3942E4B}">
                <a14:imgProps xmlns:a14="http://schemas.microsoft.com/office/drawing/2010/main">
                  <a14:imgLayer r:embed="rId30">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620469" y="3172376"/>
            <a:ext cx="282155" cy="416980"/>
          </a:xfrm>
          <a:prstGeom prst="rect">
            <a:avLst/>
          </a:prstGeom>
          <a:ln>
            <a:noFill/>
          </a:ln>
        </p:spPr>
      </p:pic>
      <p:pic>
        <p:nvPicPr>
          <p:cNvPr id="179" name="Billede 29">
            <a:extLst>
              <a:ext uri="{FF2B5EF4-FFF2-40B4-BE49-F238E27FC236}">
                <a16:creationId xmlns:a16="http://schemas.microsoft.com/office/drawing/2014/main" id="{0ACDE824-E100-454C-96A8-0F001F05EEF4}"/>
              </a:ext>
            </a:extLst>
          </p:cNvPr>
          <p:cNvPicPr>
            <a:picLocks noChangeAspect="1"/>
          </p:cNvPicPr>
          <p:nvPr/>
        </p:nvPicPr>
        <p:blipFill>
          <a:blip r:embed="rId27" cstate="print">
            <a:duotone>
              <a:prstClr val="black"/>
              <a:schemeClr val="accent6">
                <a:tint val="45000"/>
                <a:satMod val="400000"/>
              </a:schemeClr>
            </a:duotone>
            <a:extLst>
              <a:ext uri="{BEBA8EAE-BF5A-486C-A8C5-ECC9F3942E4B}">
                <a14:imgProps xmlns:a14="http://schemas.microsoft.com/office/drawing/2010/main">
                  <a14:imgLayer r:embed="rId28">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620469" y="2609878"/>
            <a:ext cx="282155" cy="573160"/>
          </a:xfrm>
          <a:prstGeom prst="rect">
            <a:avLst/>
          </a:prstGeom>
          <a:ln>
            <a:noFill/>
          </a:ln>
        </p:spPr>
      </p:pic>
      <p:pic>
        <p:nvPicPr>
          <p:cNvPr id="180" name="Billede 29">
            <a:extLst>
              <a:ext uri="{FF2B5EF4-FFF2-40B4-BE49-F238E27FC236}">
                <a16:creationId xmlns:a16="http://schemas.microsoft.com/office/drawing/2014/main" id="{4A3EB83A-7692-4636-9E8A-56A48230A458}"/>
              </a:ext>
            </a:extLst>
          </p:cNvPr>
          <p:cNvPicPr>
            <a:picLocks noChangeAspect="1"/>
          </p:cNvPicPr>
          <p:nvPr/>
        </p:nvPicPr>
        <p:blipFill>
          <a:blip r:embed="rId31" cstate="print">
            <a:duotone>
              <a:prstClr val="black"/>
              <a:schemeClr val="accent6">
                <a:tint val="45000"/>
                <a:satMod val="400000"/>
              </a:schemeClr>
            </a:duotone>
            <a:extLst>
              <a:ext uri="{BEBA8EAE-BF5A-486C-A8C5-ECC9F3942E4B}">
                <a14:imgProps xmlns:a14="http://schemas.microsoft.com/office/drawing/2010/main">
                  <a14:imgLayer r:embed="rId26">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620469" y="3981423"/>
            <a:ext cx="282155" cy="438866"/>
          </a:xfrm>
          <a:prstGeom prst="rect">
            <a:avLst/>
          </a:prstGeom>
          <a:ln>
            <a:noFill/>
          </a:ln>
        </p:spPr>
      </p:pic>
      <p:pic>
        <p:nvPicPr>
          <p:cNvPr id="182" name="Billede 29">
            <a:extLst>
              <a:ext uri="{FF2B5EF4-FFF2-40B4-BE49-F238E27FC236}">
                <a16:creationId xmlns:a16="http://schemas.microsoft.com/office/drawing/2014/main" id="{23A8918D-733B-4C58-BA66-1579496B9BE5}"/>
              </a:ext>
            </a:extLst>
          </p:cNvPr>
          <p:cNvPicPr>
            <a:picLocks noChangeAspect="1"/>
          </p:cNvPicPr>
          <p:nvPr/>
        </p:nvPicPr>
        <p:blipFill>
          <a:blip r:embed="rId32" cstate="print">
            <a:duotone>
              <a:prstClr val="black"/>
              <a:schemeClr val="accent6">
                <a:tint val="45000"/>
                <a:satMod val="400000"/>
              </a:schemeClr>
            </a:duotone>
            <a:extLst>
              <a:ext uri="{BEBA8EAE-BF5A-486C-A8C5-ECC9F3942E4B}">
                <a14:imgProps xmlns:a14="http://schemas.microsoft.com/office/drawing/2010/main">
                  <a14:imgLayer r:embed="rId3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620469" y="5648354"/>
            <a:ext cx="282155" cy="973426"/>
          </a:xfrm>
          <a:prstGeom prst="rect">
            <a:avLst/>
          </a:prstGeom>
          <a:ln>
            <a:noFill/>
          </a:ln>
        </p:spPr>
      </p:pic>
      <p:pic>
        <p:nvPicPr>
          <p:cNvPr id="183" name="Billede 29">
            <a:extLst>
              <a:ext uri="{FF2B5EF4-FFF2-40B4-BE49-F238E27FC236}">
                <a16:creationId xmlns:a16="http://schemas.microsoft.com/office/drawing/2014/main" id="{24C8D64A-35A6-4446-B5B9-E313C5FAC90E}"/>
              </a:ext>
            </a:extLst>
          </p:cNvPr>
          <p:cNvPicPr>
            <a:picLocks noChangeAspect="1"/>
          </p:cNvPicPr>
          <p:nvPr/>
        </p:nvPicPr>
        <p:blipFill>
          <a:blip r:embed="rId34" cstate="print">
            <a:duotone>
              <a:prstClr val="black"/>
              <a:schemeClr val="accent6">
                <a:tint val="45000"/>
                <a:satMod val="400000"/>
              </a:schemeClr>
            </a:duotone>
            <a:extLst>
              <a:ext uri="{BEBA8EAE-BF5A-486C-A8C5-ECC9F3942E4B}">
                <a14:imgProps xmlns:a14="http://schemas.microsoft.com/office/drawing/2010/main">
                  <a14:imgLayer r:embed="rId35">
                    <a14:imgEffect>
                      <a14:artisticMosiaicBubbles/>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620469" y="5229336"/>
            <a:ext cx="282155" cy="426960"/>
          </a:xfrm>
          <a:prstGeom prst="rect">
            <a:avLst/>
          </a:prstGeom>
          <a:ln w="19050">
            <a:noFill/>
          </a:ln>
        </p:spPr>
      </p:pic>
      <p:pic>
        <p:nvPicPr>
          <p:cNvPr id="185" name="Billede 29">
            <a:extLst>
              <a:ext uri="{FF2B5EF4-FFF2-40B4-BE49-F238E27FC236}">
                <a16:creationId xmlns:a16="http://schemas.microsoft.com/office/drawing/2014/main" id="{D7144C1A-3F63-4CD0-9263-8BA2D9DD37EA}"/>
              </a:ext>
            </a:extLst>
          </p:cNvPr>
          <p:cNvPicPr>
            <a:picLocks noChangeAspect="1"/>
          </p:cNvPicPr>
          <p:nvPr/>
        </p:nvPicPr>
        <p:blipFill>
          <a:blip r:embed="rId36" cstate="print">
            <a:duotone>
              <a:prstClr val="black"/>
              <a:schemeClr val="accent6">
                <a:tint val="45000"/>
                <a:satMod val="400000"/>
              </a:schemeClr>
            </a:duotone>
            <a:extLst>
              <a:ext uri="{BEBA8EAE-BF5A-486C-A8C5-ECC9F3942E4B}">
                <a14:imgProps xmlns:a14="http://schemas.microsoft.com/office/drawing/2010/main">
                  <a14:imgLayer r:embed="rId35">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620469" y="4411625"/>
            <a:ext cx="282155" cy="426960"/>
          </a:xfrm>
          <a:prstGeom prst="rect">
            <a:avLst/>
          </a:prstGeom>
          <a:ln>
            <a:noFill/>
          </a:ln>
        </p:spPr>
      </p:pic>
      <p:pic>
        <p:nvPicPr>
          <p:cNvPr id="187" name="Billede 29">
            <a:extLst>
              <a:ext uri="{FF2B5EF4-FFF2-40B4-BE49-F238E27FC236}">
                <a16:creationId xmlns:a16="http://schemas.microsoft.com/office/drawing/2014/main" id="{67C219D2-1BA9-4665-8E98-F0893F73A525}"/>
              </a:ext>
            </a:extLst>
          </p:cNvPr>
          <p:cNvPicPr>
            <a:picLocks noChangeAspect="1"/>
          </p:cNvPicPr>
          <p:nvPr/>
        </p:nvPicPr>
        <p:blipFill>
          <a:blip r:embed="rId37" cstate="print">
            <a:duotone>
              <a:prstClr val="black"/>
              <a:schemeClr val="accent6">
                <a:tint val="45000"/>
                <a:satMod val="400000"/>
              </a:schemeClr>
            </a:duotone>
            <a:extLst>
              <a:ext uri="{BEBA8EAE-BF5A-486C-A8C5-ECC9F3942E4B}">
                <a14:imgProps xmlns:a14="http://schemas.microsoft.com/office/drawing/2010/main">
                  <a14:imgLayer r:embed="rId38">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620469" y="1761812"/>
            <a:ext cx="282155" cy="413042"/>
          </a:xfrm>
          <a:prstGeom prst="rect">
            <a:avLst/>
          </a:prstGeom>
          <a:ln>
            <a:noFill/>
          </a:ln>
        </p:spPr>
      </p:pic>
      <p:pic>
        <p:nvPicPr>
          <p:cNvPr id="188" name="Billede 29">
            <a:extLst>
              <a:ext uri="{FF2B5EF4-FFF2-40B4-BE49-F238E27FC236}">
                <a16:creationId xmlns:a16="http://schemas.microsoft.com/office/drawing/2014/main" id="{3BB7DDB7-AE47-4A29-8CEB-D209F49AAD0A}"/>
              </a:ext>
            </a:extLst>
          </p:cNvPr>
          <p:cNvPicPr>
            <a:picLocks noChangeAspect="1"/>
          </p:cNvPicPr>
          <p:nvPr/>
        </p:nvPicPr>
        <p:blipFill>
          <a:blip r:embed="rId39" cstate="print">
            <a:duotone>
              <a:prstClr val="black"/>
              <a:schemeClr val="accent6">
                <a:tint val="45000"/>
                <a:satMod val="400000"/>
              </a:schemeClr>
            </a:duotone>
            <a:extLst>
              <a:ext uri="{BEBA8EAE-BF5A-486C-A8C5-ECC9F3942E4B}">
                <a14:imgProps xmlns:a14="http://schemas.microsoft.com/office/drawing/2010/main">
                  <a14:imgLayer r:embed="rId40">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620469" y="4826608"/>
            <a:ext cx="282155" cy="402731"/>
          </a:xfrm>
          <a:prstGeom prst="rect">
            <a:avLst/>
          </a:prstGeom>
          <a:ln>
            <a:noFill/>
          </a:ln>
        </p:spPr>
      </p:pic>
      <p:pic>
        <p:nvPicPr>
          <p:cNvPr id="189" name="Billede 29">
            <a:extLst>
              <a:ext uri="{FF2B5EF4-FFF2-40B4-BE49-F238E27FC236}">
                <a16:creationId xmlns:a16="http://schemas.microsoft.com/office/drawing/2014/main" id="{9644BF00-CEDF-4249-BB72-DBFD307E8C10}"/>
              </a:ext>
            </a:extLst>
          </p:cNvPr>
          <p:cNvPicPr>
            <a:picLocks noChangeAspect="1"/>
          </p:cNvPicPr>
          <p:nvPr/>
        </p:nvPicPr>
        <p:blipFill>
          <a:blip r:embed="rId41" cstate="print">
            <a:duotone>
              <a:prstClr val="black"/>
              <a:schemeClr val="accent6">
                <a:tint val="45000"/>
                <a:satMod val="400000"/>
              </a:schemeClr>
            </a:duotone>
            <a:extLst>
              <a:ext uri="{BEBA8EAE-BF5A-486C-A8C5-ECC9F3942E4B}">
                <a14:imgProps xmlns:a14="http://schemas.microsoft.com/office/drawing/2010/main">
                  <a14:imgLayer r:embed="rId42">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620469" y="3568439"/>
            <a:ext cx="282155" cy="420761"/>
          </a:xfrm>
          <a:prstGeom prst="rect">
            <a:avLst/>
          </a:prstGeom>
          <a:ln>
            <a:noFill/>
          </a:ln>
        </p:spPr>
      </p:pic>
      <p:pic>
        <p:nvPicPr>
          <p:cNvPr id="161" name="Billede 29">
            <a:extLst>
              <a:ext uri="{FF2B5EF4-FFF2-40B4-BE49-F238E27FC236}">
                <a16:creationId xmlns:a16="http://schemas.microsoft.com/office/drawing/2014/main" id="{40247DBB-21F3-4E13-8D3E-72E829C90036}"/>
              </a:ext>
            </a:extLst>
          </p:cNvPr>
          <p:cNvPicPr>
            <a:picLocks noChangeAspect="1"/>
          </p:cNvPicPr>
          <p:nvPr/>
        </p:nvPicPr>
        <p:blipFill>
          <a:blip r:embed="rId43" cstate="print">
            <a:duotone>
              <a:prstClr val="black"/>
              <a:schemeClr val="accent1">
                <a:tint val="45000"/>
                <a:satMod val="400000"/>
              </a:schemeClr>
            </a:duotone>
            <a:extLst>
              <a:ext uri="{BEBA8EAE-BF5A-486C-A8C5-ECC9F3942E4B}">
                <a14:imgProps xmlns:a14="http://schemas.microsoft.com/office/drawing/2010/main">
                  <a14:imgLayer r:embed="rId4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342282" y="1359057"/>
            <a:ext cx="282155" cy="831901"/>
          </a:xfrm>
          <a:prstGeom prst="rect">
            <a:avLst/>
          </a:prstGeom>
          <a:ln>
            <a:noFill/>
          </a:ln>
        </p:spPr>
      </p:pic>
      <p:pic>
        <p:nvPicPr>
          <p:cNvPr id="162" name="Billede 29">
            <a:extLst>
              <a:ext uri="{FF2B5EF4-FFF2-40B4-BE49-F238E27FC236}">
                <a16:creationId xmlns:a16="http://schemas.microsoft.com/office/drawing/2014/main" id="{1CDCC548-AC82-4B55-B02D-3657CDD41226}"/>
              </a:ext>
            </a:extLst>
          </p:cNvPr>
          <p:cNvPicPr>
            <a:picLocks noChangeAspect="1"/>
          </p:cNvPicPr>
          <p:nvPr/>
        </p:nvPicPr>
        <p:blipFill>
          <a:blip r:embed="rId27" cstate="print">
            <a:duotone>
              <a:prstClr val="black"/>
              <a:schemeClr val="accent1">
                <a:tint val="45000"/>
                <a:satMod val="400000"/>
              </a:schemeClr>
            </a:duotone>
            <a:extLst>
              <a:ext uri="{BEBA8EAE-BF5A-486C-A8C5-ECC9F3942E4B}">
                <a14:imgProps xmlns:a14="http://schemas.microsoft.com/office/drawing/2010/main">
                  <a14:imgLayer r:embed="rId28">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342282" y="795245"/>
            <a:ext cx="282155" cy="574498"/>
          </a:xfrm>
          <a:prstGeom prst="rect">
            <a:avLst/>
          </a:prstGeom>
          <a:ln>
            <a:noFill/>
          </a:ln>
        </p:spPr>
      </p:pic>
      <p:pic>
        <p:nvPicPr>
          <p:cNvPr id="163" name="Billede 29">
            <a:extLst>
              <a:ext uri="{FF2B5EF4-FFF2-40B4-BE49-F238E27FC236}">
                <a16:creationId xmlns:a16="http://schemas.microsoft.com/office/drawing/2014/main" id="{63C172D7-255C-4C89-8E3B-090246B1CF9A}"/>
              </a:ext>
            </a:extLst>
          </p:cNvPr>
          <p:cNvPicPr>
            <a:picLocks noChangeAspect="1"/>
          </p:cNvPicPr>
          <p:nvPr/>
        </p:nvPicPr>
        <p:blipFill>
          <a:blip r:embed="rId25" cstate="print">
            <a:duotone>
              <a:prstClr val="black"/>
              <a:schemeClr val="accent1">
                <a:tint val="45000"/>
                <a:satMod val="400000"/>
              </a:schemeClr>
            </a:duotone>
            <a:extLst>
              <a:ext uri="{BEBA8EAE-BF5A-486C-A8C5-ECC9F3942E4B}">
                <a14:imgProps xmlns:a14="http://schemas.microsoft.com/office/drawing/2010/main">
                  <a14:imgLayer r:embed="rId26">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342282" y="2169991"/>
            <a:ext cx="282155" cy="439891"/>
          </a:xfrm>
          <a:prstGeom prst="rect">
            <a:avLst/>
          </a:prstGeom>
          <a:ln>
            <a:noFill/>
          </a:ln>
        </p:spPr>
      </p:pic>
      <p:pic>
        <p:nvPicPr>
          <p:cNvPr id="165" name="Billede 29">
            <a:extLst>
              <a:ext uri="{FF2B5EF4-FFF2-40B4-BE49-F238E27FC236}">
                <a16:creationId xmlns:a16="http://schemas.microsoft.com/office/drawing/2014/main" id="{88B98563-9CEE-4B7D-9D05-365525D9919F}"/>
              </a:ext>
            </a:extLst>
          </p:cNvPr>
          <p:cNvPicPr>
            <a:picLocks noChangeAspect="1"/>
          </p:cNvPicPr>
          <p:nvPr/>
        </p:nvPicPr>
        <p:blipFill>
          <a:blip r:embed="rId43" cstate="print">
            <a:duotone>
              <a:prstClr val="black"/>
              <a:schemeClr val="accent1">
                <a:tint val="45000"/>
                <a:satMod val="400000"/>
              </a:schemeClr>
            </a:duotone>
            <a:extLst>
              <a:ext uri="{BEBA8EAE-BF5A-486C-A8C5-ECC9F3942E4B}">
                <a14:imgProps xmlns:a14="http://schemas.microsoft.com/office/drawing/2010/main">
                  <a14:imgLayer r:embed="rId4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342282" y="3172376"/>
            <a:ext cx="282155" cy="829964"/>
          </a:xfrm>
          <a:prstGeom prst="rect">
            <a:avLst/>
          </a:prstGeom>
          <a:ln>
            <a:noFill/>
          </a:ln>
        </p:spPr>
      </p:pic>
      <p:pic>
        <p:nvPicPr>
          <p:cNvPr id="166" name="Billede 29">
            <a:extLst>
              <a:ext uri="{FF2B5EF4-FFF2-40B4-BE49-F238E27FC236}">
                <a16:creationId xmlns:a16="http://schemas.microsoft.com/office/drawing/2014/main" id="{EE3D0F6B-9C49-43D3-8304-E45EC05208B3}"/>
              </a:ext>
            </a:extLst>
          </p:cNvPr>
          <p:cNvPicPr>
            <a:picLocks noChangeAspect="1"/>
          </p:cNvPicPr>
          <p:nvPr/>
        </p:nvPicPr>
        <p:blipFill>
          <a:blip r:embed="rId27" cstate="print">
            <a:duotone>
              <a:prstClr val="black"/>
              <a:schemeClr val="accent1">
                <a:tint val="45000"/>
                <a:satMod val="400000"/>
              </a:schemeClr>
            </a:duotone>
            <a:extLst>
              <a:ext uri="{BEBA8EAE-BF5A-486C-A8C5-ECC9F3942E4B}">
                <a14:imgProps xmlns:a14="http://schemas.microsoft.com/office/drawing/2010/main">
                  <a14:imgLayer r:embed="rId28">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342282" y="2609878"/>
            <a:ext cx="282155" cy="573160"/>
          </a:xfrm>
          <a:prstGeom prst="rect">
            <a:avLst/>
          </a:prstGeom>
          <a:ln>
            <a:noFill/>
          </a:ln>
        </p:spPr>
      </p:pic>
      <p:pic>
        <p:nvPicPr>
          <p:cNvPr id="167" name="Billede 29">
            <a:extLst>
              <a:ext uri="{FF2B5EF4-FFF2-40B4-BE49-F238E27FC236}">
                <a16:creationId xmlns:a16="http://schemas.microsoft.com/office/drawing/2014/main" id="{9C86B04B-BADB-48CE-B01A-7806EEDEEE9B}"/>
              </a:ext>
            </a:extLst>
          </p:cNvPr>
          <p:cNvPicPr>
            <a:picLocks noChangeAspect="1"/>
          </p:cNvPicPr>
          <p:nvPr/>
        </p:nvPicPr>
        <p:blipFill>
          <a:blip r:embed="rId31" cstate="print">
            <a:duotone>
              <a:prstClr val="black"/>
              <a:schemeClr val="accent1">
                <a:tint val="45000"/>
                <a:satMod val="400000"/>
              </a:schemeClr>
            </a:duotone>
            <a:extLst>
              <a:ext uri="{BEBA8EAE-BF5A-486C-A8C5-ECC9F3942E4B}">
                <a14:imgProps xmlns:a14="http://schemas.microsoft.com/office/drawing/2010/main">
                  <a14:imgLayer r:embed="rId26">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342282" y="3981423"/>
            <a:ext cx="282155" cy="438866"/>
          </a:xfrm>
          <a:prstGeom prst="rect">
            <a:avLst/>
          </a:prstGeom>
          <a:ln>
            <a:noFill/>
          </a:ln>
        </p:spPr>
      </p:pic>
      <p:pic>
        <p:nvPicPr>
          <p:cNvPr id="169" name="Billede 29">
            <a:extLst>
              <a:ext uri="{FF2B5EF4-FFF2-40B4-BE49-F238E27FC236}">
                <a16:creationId xmlns:a16="http://schemas.microsoft.com/office/drawing/2014/main" id="{01C689CA-6434-4339-BA96-86A5A0943074}"/>
              </a:ext>
            </a:extLst>
          </p:cNvPr>
          <p:cNvPicPr>
            <a:picLocks noChangeAspect="1"/>
          </p:cNvPicPr>
          <p:nvPr/>
        </p:nvPicPr>
        <p:blipFill>
          <a:blip r:embed="rId45" cstate="print">
            <a:duotone>
              <a:prstClr val="black"/>
              <a:schemeClr val="accent1">
                <a:tint val="45000"/>
                <a:satMod val="400000"/>
              </a:schemeClr>
            </a:duotone>
            <a:extLst>
              <a:ext uri="{BEBA8EAE-BF5A-486C-A8C5-ECC9F3942E4B}">
                <a14:imgProps xmlns:a14="http://schemas.microsoft.com/office/drawing/2010/main">
                  <a14:imgLayer r:embed="rId46">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342282" y="5648354"/>
            <a:ext cx="282155" cy="723720"/>
          </a:xfrm>
          <a:prstGeom prst="rect">
            <a:avLst/>
          </a:prstGeom>
          <a:ln>
            <a:noFill/>
          </a:ln>
        </p:spPr>
      </p:pic>
      <p:pic>
        <p:nvPicPr>
          <p:cNvPr id="171" name="Billede 29">
            <a:extLst>
              <a:ext uri="{FF2B5EF4-FFF2-40B4-BE49-F238E27FC236}">
                <a16:creationId xmlns:a16="http://schemas.microsoft.com/office/drawing/2014/main" id="{C0CDFBAC-EB43-4320-BAE4-C0F9C37A0CFD}"/>
              </a:ext>
            </a:extLst>
          </p:cNvPr>
          <p:cNvPicPr>
            <a:picLocks noChangeAspect="1"/>
          </p:cNvPicPr>
          <p:nvPr/>
        </p:nvPicPr>
        <p:blipFill>
          <a:blip r:embed="rId47" cstate="print">
            <a:duotone>
              <a:prstClr val="black"/>
              <a:schemeClr val="accent1">
                <a:tint val="45000"/>
                <a:satMod val="400000"/>
              </a:schemeClr>
            </a:duotone>
            <a:extLst>
              <a:ext uri="{BEBA8EAE-BF5A-486C-A8C5-ECC9F3942E4B}">
                <a14:imgProps xmlns:a14="http://schemas.microsoft.com/office/drawing/2010/main">
                  <a14:imgLayer r:embed="rId48">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342282" y="6372073"/>
            <a:ext cx="282155" cy="249707"/>
          </a:xfrm>
          <a:prstGeom prst="rect">
            <a:avLst/>
          </a:prstGeom>
          <a:ln>
            <a:noFill/>
          </a:ln>
        </p:spPr>
      </p:pic>
      <p:pic>
        <p:nvPicPr>
          <p:cNvPr id="172" name="Billede 29">
            <a:extLst>
              <a:ext uri="{FF2B5EF4-FFF2-40B4-BE49-F238E27FC236}">
                <a16:creationId xmlns:a16="http://schemas.microsoft.com/office/drawing/2014/main" id="{AC58337D-2C8C-4B3A-8522-0220391FF953}"/>
              </a:ext>
            </a:extLst>
          </p:cNvPr>
          <p:cNvPicPr>
            <a:picLocks noChangeAspect="1"/>
          </p:cNvPicPr>
          <p:nvPr/>
        </p:nvPicPr>
        <p:blipFill>
          <a:blip r:embed="rId43" cstate="print">
            <a:duotone>
              <a:prstClr val="black"/>
              <a:schemeClr val="accent1">
                <a:tint val="45000"/>
                <a:satMod val="400000"/>
              </a:schemeClr>
            </a:duotone>
            <a:extLst>
              <a:ext uri="{BEBA8EAE-BF5A-486C-A8C5-ECC9F3942E4B}">
                <a14:imgProps xmlns:a14="http://schemas.microsoft.com/office/drawing/2010/main">
                  <a14:imgLayer r:embed="rId4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342282" y="4411625"/>
            <a:ext cx="282155" cy="829964"/>
          </a:xfrm>
          <a:prstGeom prst="rect">
            <a:avLst/>
          </a:prstGeom>
          <a:ln>
            <a:noFill/>
          </a:ln>
        </p:spPr>
      </p:pic>
      <p:pic>
        <p:nvPicPr>
          <p:cNvPr id="193" name="Billede 29">
            <a:extLst>
              <a:ext uri="{FF2B5EF4-FFF2-40B4-BE49-F238E27FC236}">
                <a16:creationId xmlns:a16="http://schemas.microsoft.com/office/drawing/2014/main" id="{87BD72AC-5BA0-44A0-AF6D-581CC9F17ED0}"/>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915113" y="821364"/>
            <a:ext cx="119349" cy="5918123"/>
          </a:xfrm>
          <a:prstGeom prst="rect">
            <a:avLst/>
          </a:prstGeom>
        </p:spPr>
      </p:pic>
      <p:pic>
        <p:nvPicPr>
          <p:cNvPr id="195" name="Billede 125">
            <a:extLst>
              <a:ext uri="{FF2B5EF4-FFF2-40B4-BE49-F238E27FC236}">
                <a16:creationId xmlns:a16="http://schemas.microsoft.com/office/drawing/2014/main" id="{21066B47-8AF3-4939-91D2-5C200E9E9E58}"/>
              </a:ext>
            </a:extLst>
          </p:cNvPr>
          <p:cNvPicPr>
            <a:picLocks noChangeAspect="1"/>
          </p:cNvPicPr>
          <p:nvPr/>
        </p:nvPicPr>
        <p:blipFill>
          <a:blip r:embed="rId49" cstate="print">
            <a:extLst>
              <a:ext uri="{BEBA8EAE-BF5A-486C-A8C5-ECC9F3942E4B}">
                <a14:imgProps xmlns:a14="http://schemas.microsoft.com/office/drawing/2010/main">
                  <a14:imgLayer r:embed="rId50">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4871873" y="5450674"/>
            <a:ext cx="206034" cy="120392"/>
          </a:xfrm>
          <a:prstGeom prst="rect">
            <a:avLst/>
          </a:prstGeom>
        </p:spPr>
      </p:pic>
      <p:pic>
        <p:nvPicPr>
          <p:cNvPr id="219" name="Billede 29">
            <a:extLst>
              <a:ext uri="{FF2B5EF4-FFF2-40B4-BE49-F238E27FC236}">
                <a16:creationId xmlns:a16="http://schemas.microsoft.com/office/drawing/2014/main" id="{4E4A74FC-5B2B-43A6-865A-162AE6AD0371}"/>
              </a:ext>
            </a:extLst>
          </p:cNvPr>
          <p:cNvPicPr>
            <a:picLocks noChangeAspect="1"/>
          </p:cNvPicPr>
          <p:nvPr/>
        </p:nvPicPr>
        <p:blipFill>
          <a:blip r:embed="rId51" cstate="print">
            <a:extLst>
              <a:ext uri="{BEBA8EAE-BF5A-486C-A8C5-ECC9F3942E4B}">
                <a14:imgProps xmlns:a14="http://schemas.microsoft.com/office/drawing/2010/main">
                  <a14:imgLayer r:embed="rId52">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075276" y="442157"/>
            <a:ext cx="860077" cy="362517"/>
          </a:xfrm>
          <a:prstGeom prst="rect">
            <a:avLst/>
          </a:prstGeom>
          <a:ln>
            <a:noFill/>
          </a:ln>
        </p:spPr>
      </p:pic>
      <p:sp>
        <p:nvSpPr>
          <p:cNvPr id="220" name="Tekstboks 108">
            <a:extLst>
              <a:ext uri="{FF2B5EF4-FFF2-40B4-BE49-F238E27FC236}">
                <a16:creationId xmlns:a16="http://schemas.microsoft.com/office/drawing/2014/main" id="{CEA498F5-D6F0-493C-AF2B-BE2CF9B7B719}"/>
              </a:ext>
            </a:extLst>
          </p:cNvPr>
          <p:cNvSpPr txBox="1"/>
          <p:nvPr/>
        </p:nvSpPr>
        <p:spPr>
          <a:xfrm>
            <a:off x="4075276" y="442156"/>
            <a:ext cx="827348" cy="283906"/>
          </a:xfrm>
          <a:prstGeom prst="rect">
            <a:avLst/>
          </a:prstGeom>
          <a:noFill/>
          <a:ln>
            <a:noFill/>
          </a:ln>
          <a:effectLst/>
        </p:spPr>
        <p:txBody>
          <a:bodyPr wrap="square" lIns="72000" tIns="72000" rIns="72000" bIns="72000" rtlCol="0">
            <a:spAutoFit/>
          </a:bodyPr>
          <a:lstStyle/>
          <a:p>
            <a:endParaRPr lang="en-US" sz="900" dirty="0">
              <a:latin typeface="Bradley Hand ITC" pitchFamily="66" charset="0"/>
            </a:endParaRPr>
          </a:p>
        </p:txBody>
      </p:sp>
      <p:pic>
        <p:nvPicPr>
          <p:cNvPr id="235" name="Billede 100">
            <a:extLst>
              <a:ext uri="{FF2B5EF4-FFF2-40B4-BE49-F238E27FC236}">
                <a16:creationId xmlns:a16="http://schemas.microsoft.com/office/drawing/2014/main" id="{4EFC5E2A-7D50-4B15-B153-4744071925E5}"/>
              </a:ext>
            </a:extLst>
          </p:cNvPr>
          <p:cNvPicPr>
            <a:picLocks noChangeAspect="1"/>
          </p:cNvPicPr>
          <p:nvPr/>
        </p:nvPicPr>
        <p:blipFill>
          <a:blip r:embed="rId53" cstate="print">
            <a:extLst>
              <a:ext uri="{28A0092B-C50C-407E-A947-70E740481C1C}">
                <a14:useLocalDpi xmlns:a14="http://schemas.microsoft.com/office/drawing/2010/main" val="0"/>
              </a:ext>
            </a:extLst>
          </a:blip>
          <a:stretch>
            <a:fillRect/>
          </a:stretch>
        </p:blipFill>
        <p:spPr>
          <a:xfrm rot="1466427">
            <a:off x="4847325" y="5519994"/>
            <a:ext cx="196201" cy="245251"/>
          </a:xfrm>
          <a:prstGeom prst="rect">
            <a:avLst/>
          </a:prstGeom>
        </p:spPr>
      </p:pic>
      <p:pic>
        <p:nvPicPr>
          <p:cNvPr id="170" name="Billede 29">
            <a:extLst>
              <a:ext uri="{FF2B5EF4-FFF2-40B4-BE49-F238E27FC236}">
                <a16:creationId xmlns:a16="http://schemas.microsoft.com/office/drawing/2014/main" id="{3736ABFD-5704-49B8-BBF6-13FFC63D6DEF}"/>
              </a:ext>
            </a:extLst>
          </p:cNvPr>
          <p:cNvPicPr>
            <a:picLocks noChangeAspect="1"/>
          </p:cNvPicPr>
          <p:nvPr/>
        </p:nvPicPr>
        <p:blipFill>
          <a:blip r:embed="rId54" cstate="print">
            <a:duotone>
              <a:prstClr val="black"/>
              <a:schemeClr val="accent1">
                <a:tint val="45000"/>
                <a:satMod val="400000"/>
              </a:schemeClr>
            </a:duotone>
            <a:extLst>
              <a:ext uri="{BEBA8EAE-BF5A-486C-A8C5-ECC9F3942E4B}">
                <a14:imgProps xmlns:a14="http://schemas.microsoft.com/office/drawing/2010/main">
                  <a14:imgLayer r:embed="rId55">
                    <a14:imgEffect>
                      <a14:artisticFilmGrain/>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342282" y="5229336"/>
            <a:ext cx="277311" cy="426960"/>
          </a:xfrm>
          <a:prstGeom prst="rect">
            <a:avLst/>
          </a:prstGeom>
          <a:ln w="19050">
            <a:noFill/>
          </a:ln>
        </p:spPr>
      </p:pic>
      <p:pic>
        <p:nvPicPr>
          <p:cNvPr id="238" name="Billede 100">
            <a:extLst>
              <a:ext uri="{FF2B5EF4-FFF2-40B4-BE49-F238E27FC236}">
                <a16:creationId xmlns:a16="http://schemas.microsoft.com/office/drawing/2014/main" id="{F2B64ABD-DF32-4DBE-8E42-B33105216FE7}"/>
              </a:ext>
            </a:extLst>
          </p:cNvPr>
          <p:cNvPicPr>
            <a:picLocks noChangeAspect="1"/>
          </p:cNvPicPr>
          <p:nvPr/>
        </p:nvPicPr>
        <p:blipFill>
          <a:blip r:embed="rId53" cstate="print">
            <a:extLst>
              <a:ext uri="{28A0092B-C50C-407E-A947-70E740481C1C}">
                <a14:useLocalDpi xmlns:a14="http://schemas.microsoft.com/office/drawing/2010/main" val="0"/>
              </a:ext>
            </a:extLst>
          </a:blip>
          <a:stretch>
            <a:fillRect/>
          </a:stretch>
        </p:blipFill>
        <p:spPr>
          <a:xfrm rot="1466427">
            <a:off x="1383621" y="1907386"/>
            <a:ext cx="196201" cy="245251"/>
          </a:xfrm>
          <a:prstGeom prst="rect">
            <a:avLst/>
          </a:prstGeom>
        </p:spPr>
      </p:pic>
      <p:pic>
        <p:nvPicPr>
          <p:cNvPr id="239" name="Billede 100">
            <a:extLst>
              <a:ext uri="{FF2B5EF4-FFF2-40B4-BE49-F238E27FC236}">
                <a16:creationId xmlns:a16="http://schemas.microsoft.com/office/drawing/2014/main" id="{964E84F9-3678-40F1-9879-FA093B5CBFF1}"/>
              </a:ext>
            </a:extLst>
          </p:cNvPr>
          <p:cNvPicPr>
            <a:picLocks noChangeAspect="1"/>
          </p:cNvPicPr>
          <p:nvPr/>
        </p:nvPicPr>
        <p:blipFill>
          <a:blip r:embed="rId53" cstate="print">
            <a:extLst>
              <a:ext uri="{28A0092B-C50C-407E-A947-70E740481C1C}">
                <a14:useLocalDpi xmlns:a14="http://schemas.microsoft.com/office/drawing/2010/main" val="0"/>
              </a:ext>
            </a:extLst>
          </a:blip>
          <a:stretch>
            <a:fillRect/>
          </a:stretch>
        </p:blipFill>
        <p:spPr>
          <a:xfrm rot="1466427">
            <a:off x="1391355" y="5579140"/>
            <a:ext cx="196201" cy="245251"/>
          </a:xfrm>
          <a:prstGeom prst="rect">
            <a:avLst/>
          </a:prstGeom>
        </p:spPr>
      </p:pic>
      <p:grpSp>
        <p:nvGrpSpPr>
          <p:cNvPr id="240" name="Gruppe 239">
            <a:extLst>
              <a:ext uri="{FF2B5EF4-FFF2-40B4-BE49-F238E27FC236}">
                <a16:creationId xmlns:a16="http://schemas.microsoft.com/office/drawing/2014/main" id="{8E87F081-2BD4-4335-8B32-BD6A51AECA60}"/>
              </a:ext>
            </a:extLst>
          </p:cNvPr>
          <p:cNvGrpSpPr/>
          <p:nvPr/>
        </p:nvGrpSpPr>
        <p:grpSpPr>
          <a:xfrm>
            <a:off x="2636580" y="4468564"/>
            <a:ext cx="1013176" cy="461665"/>
            <a:chOff x="1174234" y="1161846"/>
            <a:chExt cx="1177490" cy="616388"/>
          </a:xfrm>
        </p:grpSpPr>
        <p:pic>
          <p:nvPicPr>
            <p:cNvPr id="241" name="Billede 98">
              <a:extLst>
                <a:ext uri="{FF2B5EF4-FFF2-40B4-BE49-F238E27FC236}">
                  <a16:creationId xmlns:a16="http://schemas.microsoft.com/office/drawing/2014/main" id="{2E6CFF95-1ADC-40DF-993D-C2A0B136DD52}"/>
                </a:ext>
              </a:extLst>
            </p:cNvPr>
            <p:cNvPicPr>
              <a:picLocks noChangeAspect="1"/>
            </p:cNvPicPr>
            <p:nvPr/>
          </p:nvPicPr>
          <p:blipFill>
            <a:blip r:embed="rId56" cstate="print">
              <a:extLst>
                <a:ext uri="{BEBA8EAE-BF5A-486C-A8C5-ECC9F3942E4B}">
                  <a14:imgProps xmlns:a14="http://schemas.microsoft.com/office/drawing/2010/main">
                    <a14:imgLayer r:embed="rId57">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221261" y="1187352"/>
              <a:ext cx="917807" cy="515396"/>
            </a:xfrm>
            <a:prstGeom prst="rect">
              <a:avLst/>
            </a:prstGeom>
            <a:effectLst>
              <a:outerShdw blurRad="139700" dist="88900" dir="2700000" algn="tl" rotWithShape="0">
                <a:prstClr val="black">
                  <a:alpha val="29000"/>
                </a:prstClr>
              </a:outerShdw>
            </a:effectLst>
          </p:spPr>
        </p:pic>
        <p:sp>
          <p:nvSpPr>
            <p:cNvPr id="242" name="Rektangel 241">
              <a:extLst>
                <a:ext uri="{FF2B5EF4-FFF2-40B4-BE49-F238E27FC236}">
                  <a16:creationId xmlns:a16="http://schemas.microsoft.com/office/drawing/2014/main" id="{CF7C9FDC-ABF0-483C-A538-C6F26951419E}"/>
                </a:ext>
              </a:extLst>
            </p:cNvPr>
            <p:cNvSpPr/>
            <p:nvPr/>
          </p:nvSpPr>
          <p:spPr>
            <a:xfrm>
              <a:off x="1174234" y="1161846"/>
              <a:ext cx="1177490" cy="616388"/>
            </a:xfrm>
            <a:prstGeom prst="rect">
              <a:avLst/>
            </a:prstGeom>
          </p:spPr>
          <p:txBody>
            <a:bodyPr wrap="square">
              <a:spAutoFit/>
            </a:bodyPr>
            <a:lstStyle/>
            <a:p>
              <a:r>
                <a:rPr lang="en-US" sz="800" b="1" dirty="0">
                  <a:latin typeface="Bradley Hand ITC" pitchFamily="66" charset="0"/>
                </a:rPr>
                <a:t>Display/Hide</a:t>
              </a:r>
            </a:p>
            <a:p>
              <a:r>
                <a:rPr lang="en-US" sz="800" dirty="0">
                  <a:latin typeface="Bradley Hand ITC" pitchFamily="66" charset="0"/>
                </a:rPr>
                <a:t>Collapse/Expand</a:t>
              </a:r>
            </a:p>
            <a:p>
              <a:r>
                <a:rPr lang="en-US" sz="800" dirty="0">
                  <a:latin typeface="Bradley Hand ITC" pitchFamily="66" charset="0"/>
                </a:rPr>
                <a:t>Refresh</a:t>
              </a:r>
              <a:endParaRPr lang="da-DK" sz="800" dirty="0"/>
            </a:p>
          </p:txBody>
        </p:sp>
      </p:grpSp>
      <p:pic>
        <p:nvPicPr>
          <p:cNvPr id="243" name="Billede 100">
            <a:extLst>
              <a:ext uri="{FF2B5EF4-FFF2-40B4-BE49-F238E27FC236}">
                <a16:creationId xmlns:a16="http://schemas.microsoft.com/office/drawing/2014/main" id="{12CF0A24-A443-4E77-A953-7DC37DB701C0}"/>
              </a:ext>
            </a:extLst>
          </p:cNvPr>
          <p:cNvPicPr>
            <a:picLocks noChangeAspect="1"/>
          </p:cNvPicPr>
          <p:nvPr/>
        </p:nvPicPr>
        <p:blipFill>
          <a:blip r:embed="rId53" cstate="print">
            <a:extLst>
              <a:ext uri="{28A0092B-C50C-407E-A947-70E740481C1C}">
                <a14:useLocalDpi xmlns:a14="http://schemas.microsoft.com/office/drawing/2010/main" val="0"/>
              </a:ext>
            </a:extLst>
          </a:blip>
          <a:stretch>
            <a:fillRect/>
          </a:stretch>
        </p:blipFill>
        <p:spPr>
          <a:xfrm rot="1466427">
            <a:off x="2555853" y="4491415"/>
            <a:ext cx="196201" cy="245251"/>
          </a:xfrm>
          <a:prstGeom prst="rect">
            <a:avLst/>
          </a:prstGeom>
        </p:spPr>
      </p:pic>
      <p:pic>
        <p:nvPicPr>
          <p:cNvPr id="244" name="Billede 100">
            <a:extLst>
              <a:ext uri="{FF2B5EF4-FFF2-40B4-BE49-F238E27FC236}">
                <a16:creationId xmlns:a16="http://schemas.microsoft.com/office/drawing/2014/main" id="{825F6BC4-C972-4EA4-ABAF-ADBE4B266CD4}"/>
              </a:ext>
            </a:extLst>
          </p:cNvPr>
          <p:cNvPicPr>
            <a:picLocks noChangeAspect="1"/>
          </p:cNvPicPr>
          <p:nvPr/>
        </p:nvPicPr>
        <p:blipFill>
          <a:blip r:embed="rId53" cstate="print">
            <a:extLst>
              <a:ext uri="{28A0092B-C50C-407E-A947-70E740481C1C}">
                <a14:useLocalDpi xmlns:a14="http://schemas.microsoft.com/office/drawing/2010/main" val="0"/>
              </a:ext>
            </a:extLst>
          </a:blip>
          <a:stretch>
            <a:fillRect/>
          </a:stretch>
        </p:blipFill>
        <p:spPr>
          <a:xfrm rot="1466427">
            <a:off x="2982808" y="2617958"/>
            <a:ext cx="196201" cy="245251"/>
          </a:xfrm>
          <a:prstGeom prst="rect">
            <a:avLst/>
          </a:prstGeom>
        </p:spPr>
      </p:pic>
      <p:pic>
        <p:nvPicPr>
          <p:cNvPr id="258" name="Billede 29">
            <a:extLst>
              <a:ext uri="{FF2B5EF4-FFF2-40B4-BE49-F238E27FC236}">
                <a16:creationId xmlns:a16="http://schemas.microsoft.com/office/drawing/2014/main" id="{E1E07789-C1C9-4DF9-9838-BDB66FFB6399}"/>
              </a:ext>
            </a:extLst>
          </p:cNvPr>
          <p:cNvPicPr>
            <a:picLocks noChangeAspect="1"/>
          </p:cNvPicPr>
          <p:nvPr/>
        </p:nvPicPr>
        <p:blipFill>
          <a:blip r:embed="rId58" cstate="print">
            <a:duotone>
              <a:prstClr val="black"/>
              <a:schemeClr val="accent6">
                <a:tint val="45000"/>
                <a:satMod val="400000"/>
              </a:schemeClr>
            </a:duotone>
            <a:extLst>
              <a:ext uri="{BEBA8EAE-BF5A-486C-A8C5-ECC9F3942E4B}">
                <a14:imgProps xmlns:a14="http://schemas.microsoft.com/office/drawing/2010/main">
                  <a14:imgLayer r:embed="rId59">
                    <a14:imgEffect>
                      <a14:artisticMosiaicBubbles/>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5779276" y="1636623"/>
            <a:ext cx="836789" cy="309628"/>
          </a:xfrm>
          <a:prstGeom prst="rect">
            <a:avLst/>
          </a:prstGeom>
          <a:ln w="19050">
            <a:noFill/>
          </a:ln>
        </p:spPr>
      </p:pic>
      <p:pic>
        <p:nvPicPr>
          <p:cNvPr id="263" name="Billede 29">
            <a:extLst>
              <a:ext uri="{FF2B5EF4-FFF2-40B4-BE49-F238E27FC236}">
                <a16:creationId xmlns:a16="http://schemas.microsoft.com/office/drawing/2014/main" id="{42580E12-78F0-4FD8-8186-0D0CE0E242C6}"/>
              </a:ext>
            </a:extLst>
          </p:cNvPr>
          <p:cNvPicPr>
            <a:picLocks noChangeAspect="1"/>
          </p:cNvPicPr>
          <p:nvPr/>
        </p:nvPicPr>
        <p:blipFill>
          <a:blip r:embed="rId60" cstate="print">
            <a:duotone>
              <a:prstClr val="black"/>
              <a:schemeClr val="accent1">
                <a:tint val="45000"/>
                <a:satMod val="400000"/>
              </a:schemeClr>
            </a:duotone>
            <a:extLst>
              <a:ext uri="{BEBA8EAE-BF5A-486C-A8C5-ECC9F3942E4B}">
                <a14:imgProps xmlns:a14="http://schemas.microsoft.com/office/drawing/2010/main">
                  <a14:imgLayer r:embed="rId61">
                    <a14:imgEffect>
                      <a14:artisticMosiaicBubbles/>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5359881" y="1631491"/>
            <a:ext cx="419395" cy="309628"/>
          </a:xfrm>
          <a:prstGeom prst="rect">
            <a:avLst/>
          </a:prstGeom>
          <a:ln w="19050">
            <a:noFill/>
          </a:ln>
        </p:spPr>
      </p:pic>
      <p:pic>
        <p:nvPicPr>
          <p:cNvPr id="264" name="Billede 29">
            <a:extLst>
              <a:ext uri="{FF2B5EF4-FFF2-40B4-BE49-F238E27FC236}">
                <a16:creationId xmlns:a16="http://schemas.microsoft.com/office/drawing/2014/main" id="{3C96001A-D35F-440F-9383-BF762AA215AE}"/>
              </a:ext>
            </a:extLst>
          </p:cNvPr>
          <p:cNvPicPr>
            <a:picLocks noChangeAspect="1"/>
          </p:cNvPicPr>
          <p:nvPr/>
        </p:nvPicPr>
        <p:blipFill>
          <a:blip r:embed="rId62" cstate="print">
            <a:duotone>
              <a:prstClr val="black"/>
              <a:schemeClr val="accent4">
                <a:tint val="45000"/>
                <a:satMod val="400000"/>
              </a:schemeClr>
            </a:duotone>
            <a:extLst>
              <a:ext uri="{BEBA8EAE-BF5A-486C-A8C5-ECC9F3942E4B}">
                <a14:imgProps xmlns:a14="http://schemas.microsoft.com/office/drawing/2010/main">
                  <a14:imgLayer r:embed="rId63">
                    <a14:imgEffect>
                      <a14:artisticMosiaicBubbles/>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5077329" y="1631491"/>
            <a:ext cx="282664" cy="309628"/>
          </a:xfrm>
          <a:prstGeom prst="rect">
            <a:avLst/>
          </a:prstGeom>
          <a:ln w="19050">
            <a:noFill/>
          </a:ln>
        </p:spPr>
      </p:pic>
      <p:pic>
        <p:nvPicPr>
          <p:cNvPr id="160" name="Billede 29">
            <a:extLst>
              <a:ext uri="{FF2B5EF4-FFF2-40B4-BE49-F238E27FC236}">
                <a16:creationId xmlns:a16="http://schemas.microsoft.com/office/drawing/2014/main" id="{25812C63-385F-4B21-9151-30CEBA885CA3}"/>
              </a:ext>
            </a:extLst>
          </p:cNvPr>
          <p:cNvPicPr>
            <a:picLocks noChangeAspect="1"/>
          </p:cNvPicPr>
          <p:nvPr/>
        </p:nvPicPr>
        <p:blipFill>
          <a:blip r:embed="rId64" cstate="print">
            <a:duotone>
              <a:prstClr val="black"/>
              <a:schemeClr val="accent4">
                <a:tint val="45000"/>
                <a:satMod val="400000"/>
              </a:schemeClr>
            </a:duotone>
            <a:extLst>
              <a:ext uri="{BEBA8EAE-BF5A-486C-A8C5-ECC9F3942E4B}">
                <a14:imgProps xmlns:a14="http://schemas.microsoft.com/office/drawing/2010/main">
                  <a14:imgLayer r:embed="rId65">
                    <a14:imgEffect>
                      <a14:artisticFilmGrain/>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071410" y="5245289"/>
            <a:ext cx="257506" cy="1399013"/>
          </a:xfrm>
          <a:prstGeom prst="rect">
            <a:avLst/>
          </a:prstGeom>
          <a:ln w="19050">
            <a:noFill/>
          </a:ln>
        </p:spPr>
      </p:pic>
      <p:grpSp>
        <p:nvGrpSpPr>
          <p:cNvPr id="237" name="Gruppe 236">
            <a:extLst>
              <a:ext uri="{FF2B5EF4-FFF2-40B4-BE49-F238E27FC236}">
                <a16:creationId xmlns:a16="http://schemas.microsoft.com/office/drawing/2014/main" id="{62E367A5-3B8A-4120-A85D-55AD982B6890}"/>
              </a:ext>
            </a:extLst>
          </p:cNvPr>
          <p:cNvGrpSpPr/>
          <p:nvPr/>
        </p:nvGrpSpPr>
        <p:grpSpPr>
          <a:xfrm>
            <a:off x="4448742" y="1706359"/>
            <a:ext cx="874841" cy="584775"/>
            <a:chOff x="1174234" y="1181178"/>
            <a:chExt cx="1205275" cy="613534"/>
          </a:xfrm>
        </p:grpSpPr>
        <p:pic>
          <p:nvPicPr>
            <p:cNvPr id="236" name="Billede 98">
              <a:extLst>
                <a:ext uri="{FF2B5EF4-FFF2-40B4-BE49-F238E27FC236}">
                  <a16:creationId xmlns:a16="http://schemas.microsoft.com/office/drawing/2014/main" id="{43CB7BC3-1266-4D91-A6F1-AF26D04916BC}"/>
                </a:ext>
              </a:extLst>
            </p:cNvPr>
            <p:cNvPicPr>
              <a:picLocks noChangeAspect="1"/>
            </p:cNvPicPr>
            <p:nvPr/>
          </p:nvPicPr>
          <p:blipFill>
            <a:blip r:embed="rId66" cstate="print">
              <a:extLst>
                <a:ext uri="{BEBA8EAE-BF5A-486C-A8C5-ECC9F3942E4B}">
                  <a14:imgProps xmlns:a14="http://schemas.microsoft.com/office/drawing/2010/main">
                    <a14:imgLayer r:embed="rId67">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239847" y="1187351"/>
              <a:ext cx="915283" cy="580356"/>
            </a:xfrm>
            <a:prstGeom prst="rect">
              <a:avLst/>
            </a:prstGeom>
            <a:effectLst>
              <a:outerShdw blurRad="139700" dist="88900" dir="2700000" algn="tl" rotWithShape="0">
                <a:prstClr val="black">
                  <a:alpha val="29000"/>
                </a:prstClr>
              </a:outerShdw>
            </a:effectLst>
          </p:spPr>
        </p:pic>
        <p:sp>
          <p:nvSpPr>
            <p:cNvPr id="225" name="Rektangel 224">
              <a:extLst>
                <a:ext uri="{FF2B5EF4-FFF2-40B4-BE49-F238E27FC236}">
                  <a16:creationId xmlns:a16="http://schemas.microsoft.com/office/drawing/2014/main" id="{288AA3F4-4C8F-4508-912F-2E2F9CA12E86}"/>
                </a:ext>
              </a:extLst>
            </p:cNvPr>
            <p:cNvSpPr/>
            <p:nvPr/>
          </p:nvSpPr>
          <p:spPr>
            <a:xfrm>
              <a:off x="1174234" y="1181178"/>
              <a:ext cx="1205275" cy="613534"/>
            </a:xfrm>
            <a:prstGeom prst="rect">
              <a:avLst/>
            </a:prstGeom>
          </p:spPr>
          <p:txBody>
            <a:bodyPr wrap="square">
              <a:spAutoFit/>
            </a:bodyPr>
            <a:lstStyle/>
            <a:p>
              <a:r>
                <a:rPr lang="en-US" sz="800" b="1" dirty="0">
                  <a:latin typeface="Bradley Hand ITC" pitchFamily="66" charset="0"/>
                </a:rPr>
                <a:t>Edit</a:t>
              </a:r>
            </a:p>
            <a:p>
              <a:r>
                <a:rPr lang="en-US" sz="800" dirty="0">
                  <a:latin typeface="Bradley Hand ITC" pitchFamily="66" charset="0"/>
                </a:rPr>
                <a:t>Zoom to this</a:t>
              </a:r>
            </a:p>
            <a:p>
              <a:r>
                <a:rPr lang="en-US" sz="800" dirty="0">
                  <a:latin typeface="Bradley Hand ITC" pitchFamily="66" charset="0"/>
                </a:rPr>
                <a:t>Move up/down</a:t>
              </a:r>
            </a:p>
            <a:p>
              <a:r>
                <a:rPr lang="en-US" sz="800" dirty="0">
                  <a:latin typeface="Bradley Hand ITC" pitchFamily="66" charset="0"/>
                </a:rPr>
                <a:t>Delete</a:t>
              </a:r>
              <a:endParaRPr lang="da-DK" sz="800" dirty="0"/>
            </a:p>
          </p:txBody>
        </p:sp>
      </p:grpSp>
      <p:pic>
        <p:nvPicPr>
          <p:cNvPr id="234" name="Billede 100">
            <a:extLst>
              <a:ext uri="{FF2B5EF4-FFF2-40B4-BE49-F238E27FC236}">
                <a16:creationId xmlns:a16="http://schemas.microsoft.com/office/drawing/2014/main" id="{7AF44E7C-B4C1-4B7A-9A4D-DFE5B87BB2B7}"/>
              </a:ext>
            </a:extLst>
          </p:cNvPr>
          <p:cNvPicPr>
            <a:picLocks noChangeAspect="1"/>
          </p:cNvPicPr>
          <p:nvPr/>
        </p:nvPicPr>
        <p:blipFill>
          <a:blip r:embed="rId68" cstate="print">
            <a:extLst>
              <a:ext uri="{28A0092B-C50C-407E-A947-70E740481C1C}">
                <a14:useLocalDpi xmlns:a14="http://schemas.microsoft.com/office/drawing/2010/main" val="0"/>
              </a:ext>
            </a:extLst>
          </a:blip>
          <a:stretch>
            <a:fillRect/>
          </a:stretch>
        </p:blipFill>
        <p:spPr>
          <a:xfrm rot="1466427">
            <a:off x="4349539" y="1699506"/>
            <a:ext cx="213116" cy="266395"/>
          </a:xfrm>
          <a:prstGeom prst="rect">
            <a:avLst/>
          </a:prstGeom>
          <a:ln>
            <a:noFill/>
          </a:ln>
        </p:spPr>
      </p:pic>
      <p:grpSp>
        <p:nvGrpSpPr>
          <p:cNvPr id="292" name="Gruppe 291">
            <a:extLst>
              <a:ext uri="{FF2B5EF4-FFF2-40B4-BE49-F238E27FC236}">
                <a16:creationId xmlns:a16="http://schemas.microsoft.com/office/drawing/2014/main" id="{8F41D761-2202-47B0-BCA1-639777553B73}"/>
              </a:ext>
            </a:extLst>
          </p:cNvPr>
          <p:cNvGrpSpPr/>
          <p:nvPr/>
        </p:nvGrpSpPr>
        <p:grpSpPr>
          <a:xfrm>
            <a:off x="6848937" y="4375683"/>
            <a:ext cx="962395" cy="581014"/>
            <a:chOff x="1104249" y="1154530"/>
            <a:chExt cx="1325900" cy="609586"/>
          </a:xfrm>
        </p:grpSpPr>
        <p:pic>
          <p:nvPicPr>
            <p:cNvPr id="293" name="Billede 98">
              <a:extLst>
                <a:ext uri="{FF2B5EF4-FFF2-40B4-BE49-F238E27FC236}">
                  <a16:creationId xmlns:a16="http://schemas.microsoft.com/office/drawing/2014/main" id="{401F9237-1C2B-47BC-9DF7-8AA78F0C140D}"/>
                </a:ext>
              </a:extLst>
            </p:cNvPr>
            <p:cNvPicPr>
              <a:picLocks noChangeAspect="1"/>
            </p:cNvPicPr>
            <p:nvPr/>
          </p:nvPicPr>
          <p:blipFill>
            <a:blip r:embed="rId66" cstate="print">
              <a:extLst>
                <a:ext uri="{BEBA8EAE-BF5A-486C-A8C5-ECC9F3942E4B}">
                  <a14:imgProps xmlns:a14="http://schemas.microsoft.com/office/drawing/2010/main">
                    <a14:imgLayer r:embed="rId67">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74235" y="1187351"/>
              <a:ext cx="1092647" cy="576765"/>
            </a:xfrm>
            <a:prstGeom prst="rect">
              <a:avLst/>
            </a:prstGeom>
            <a:effectLst>
              <a:outerShdw blurRad="139700" dist="88900" dir="2700000" algn="tl" rotWithShape="0">
                <a:prstClr val="black">
                  <a:alpha val="29000"/>
                </a:prstClr>
              </a:outerShdw>
            </a:effectLst>
          </p:spPr>
        </p:pic>
        <p:sp>
          <p:nvSpPr>
            <p:cNvPr id="294" name="Rektangel 293">
              <a:extLst>
                <a:ext uri="{FF2B5EF4-FFF2-40B4-BE49-F238E27FC236}">
                  <a16:creationId xmlns:a16="http://schemas.microsoft.com/office/drawing/2014/main" id="{B8DE425D-E9B4-40E7-8A82-B6A607D13174}"/>
                </a:ext>
              </a:extLst>
            </p:cNvPr>
            <p:cNvSpPr/>
            <p:nvPr/>
          </p:nvSpPr>
          <p:spPr>
            <a:xfrm>
              <a:off x="1104249" y="1154530"/>
              <a:ext cx="1325900" cy="484368"/>
            </a:xfrm>
            <a:prstGeom prst="rect">
              <a:avLst/>
            </a:prstGeom>
          </p:spPr>
          <p:txBody>
            <a:bodyPr wrap="square">
              <a:spAutoFit/>
            </a:bodyPr>
            <a:lstStyle/>
            <a:p>
              <a:r>
                <a:rPr lang="en-US" sz="800" dirty="0">
                  <a:latin typeface="Bradley Hand ITC" pitchFamily="66" charset="0"/>
                </a:rPr>
                <a:t>Assign to aspect</a:t>
              </a:r>
            </a:p>
            <a:p>
              <a:r>
                <a:rPr lang="en-US" sz="800" dirty="0">
                  <a:latin typeface="Bradley Hand ITC" pitchFamily="66" charset="0"/>
                </a:rPr>
                <a:t>Move</a:t>
              </a:r>
            </a:p>
            <a:p>
              <a:r>
                <a:rPr lang="en-US" sz="800" dirty="0">
                  <a:latin typeface="Bradley Hand ITC" pitchFamily="66" charset="0"/>
                </a:rPr>
                <a:t>New …</a:t>
              </a:r>
              <a:endParaRPr lang="da-DK" sz="800" dirty="0"/>
            </a:p>
          </p:txBody>
        </p:sp>
      </p:grpSp>
      <p:pic>
        <p:nvPicPr>
          <p:cNvPr id="295" name="Billede 100">
            <a:extLst>
              <a:ext uri="{FF2B5EF4-FFF2-40B4-BE49-F238E27FC236}">
                <a16:creationId xmlns:a16="http://schemas.microsoft.com/office/drawing/2014/main" id="{EC0C69E1-1920-47CA-B60C-7C6BC00C76B2}"/>
              </a:ext>
            </a:extLst>
          </p:cNvPr>
          <p:cNvPicPr>
            <a:picLocks noChangeAspect="1"/>
          </p:cNvPicPr>
          <p:nvPr/>
        </p:nvPicPr>
        <p:blipFill>
          <a:blip r:embed="rId68" cstate="print">
            <a:extLst>
              <a:ext uri="{28A0092B-C50C-407E-A947-70E740481C1C}">
                <a14:useLocalDpi xmlns:a14="http://schemas.microsoft.com/office/drawing/2010/main" val="0"/>
              </a:ext>
            </a:extLst>
          </a:blip>
          <a:stretch>
            <a:fillRect/>
          </a:stretch>
        </p:blipFill>
        <p:spPr>
          <a:xfrm rot="1466427">
            <a:off x="6761851" y="4405653"/>
            <a:ext cx="213116" cy="266395"/>
          </a:xfrm>
          <a:prstGeom prst="rect">
            <a:avLst/>
          </a:prstGeom>
        </p:spPr>
      </p:pic>
      <p:sp>
        <p:nvSpPr>
          <p:cNvPr id="319" name="Right Arrow 210">
            <a:extLst>
              <a:ext uri="{FF2B5EF4-FFF2-40B4-BE49-F238E27FC236}">
                <a16:creationId xmlns:a16="http://schemas.microsoft.com/office/drawing/2014/main" id="{FFC650CB-D539-44F9-9AAF-15A7B0A3DD65}"/>
              </a:ext>
            </a:extLst>
          </p:cNvPr>
          <p:cNvSpPr/>
          <p:nvPr/>
        </p:nvSpPr>
        <p:spPr>
          <a:xfrm>
            <a:off x="7279573" y="4637279"/>
            <a:ext cx="155687" cy="17286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sp>
        <p:nvSpPr>
          <p:cNvPr id="321" name="Tekstboks 108">
            <a:extLst>
              <a:ext uri="{FF2B5EF4-FFF2-40B4-BE49-F238E27FC236}">
                <a16:creationId xmlns:a16="http://schemas.microsoft.com/office/drawing/2014/main" id="{CF7BF42F-D7CC-4B6B-8CC4-5BF6961E2ACA}"/>
              </a:ext>
            </a:extLst>
          </p:cNvPr>
          <p:cNvSpPr txBox="1"/>
          <p:nvPr/>
        </p:nvSpPr>
        <p:spPr>
          <a:xfrm>
            <a:off x="8321061" y="4244902"/>
            <a:ext cx="1462861" cy="514738"/>
          </a:xfrm>
          <a:prstGeom prst="rect">
            <a:avLst/>
          </a:prstGeom>
          <a:solidFill>
            <a:schemeClr val="bg1">
              <a:alpha val="60000"/>
            </a:schemeClr>
          </a:solidFill>
          <a:ln>
            <a:gradFill>
              <a:gsLst>
                <a:gs pos="40000">
                  <a:schemeClr val="accent1">
                    <a:lumMod val="5000"/>
                    <a:lumOff val="95000"/>
                  </a:schemeClr>
                </a:gs>
                <a:gs pos="86000">
                  <a:schemeClr val="accent1">
                    <a:lumMod val="45000"/>
                    <a:lumOff val="55000"/>
                  </a:schemeClr>
                </a:gs>
                <a:gs pos="73000">
                  <a:schemeClr val="accent1">
                    <a:lumMod val="45000"/>
                    <a:lumOff val="55000"/>
                  </a:schemeClr>
                </a:gs>
                <a:gs pos="100000">
                  <a:schemeClr val="accent1">
                    <a:lumMod val="30000"/>
                    <a:lumOff val="70000"/>
                  </a:schemeClr>
                </a:gs>
              </a:gsLst>
              <a:lin ang="10800000" scaled="0"/>
            </a:gradFill>
          </a:ln>
          <a:effectLst/>
        </p:spPr>
        <p:txBody>
          <a:bodyPr wrap="square" lIns="72000" tIns="72000" rIns="72000" bIns="72000" rtlCol="0">
            <a:spAutoFit/>
          </a:bodyPr>
          <a:lstStyle/>
          <a:p>
            <a:r>
              <a:rPr lang="en-US" sz="800" dirty="0">
                <a:solidFill>
                  <a:schemeClr val="accent1">
                    <a:lumMod val="75000"/>
                  </a:schemeClr>
                </a:solidFill>
                <a:latin typeface="Bradley Hand ITC" pitchFamily="66" charset="0"/>
              </a:rPr>
              <a:t>Entire UI changes mode so you only need to select an aspect/Phase in the Aspect tree</a:t>
            </a:r>
          </a:p>
        </p:txBody>
      </p:sp>
      <p:cxnSp>
        <p:nvCxnSpPr>
          <p:cNvPr id="322" name="Vinklet forbindelse 41">
            <a:extLst>
              <a:ext uri="{FF2B5EF4-FFF2-40B4-BE49-F238E27FC236}">
                <a16:creationId xmlns:a16="http://schemas.microsoft.com/office/drawing/2014/main" id="{596FBF32-FF64-4B9B-B2BD-6EAD9D1645DF}"/>
              </a:ext>
            </a:extLst>
          </p:cNvPr>
          <p:cNvCxnSpPr>
            <a:cxnSpLocks/>
            <a:stCxn id="321" idx="1"/>
          </p:cNvCxnSpPr>
          <p:nvPr/>
        </p:nvCxnSpPr>
        <p:spPr>
          <a:xfrm flipH="1" flipV="1">
            <a:off x="7514302" y="4487669"/>
            <a:ext cx="806758" cy="14602"/>
          </a:xfrm>
          <a:prstGeom prst="straightConnector1">
            <a:avLst/>
          </a:prstGeom>
          <a:ln w="3175">
            <a:solidFill>
              <a:schemeClr val="accent1">
                <a:alpha val="52000"/>
              </a:schemeClr>
            </a:solidFill>
          </a:ln>
        </p:spPr>
        <p:style>
          <a:lnRef idx="1">
            <a:schemeClr val="accent1"/>
          </a:lnRef>
          <a:fillRef idx="0">
            <a:schemeClr val="accent1"/>
          </a:fillRef>
          <a:effectRef idx="0">
            <a:schemeClr val="accent1"/>
          </a:effectRef>
          <a:fontRef idx="minor">
            <a:schemeClr val="tx1"/>
          </a:fontRef>
        </p:style>
      </p:cxnSp>
      <p:pic>
        <p:nvPicPr>
          <p:cNvPr id="325" name="Billede 125">
            <a:extLst>
              <a:ext uri="{FF2B5EF4-FFF2-40B4-BE49-F238E27FC236}">
                <a16:creationId xmlns:a16="http://schemas.microsoft.com/office/drawing/2014/main" id="{68AC0C44-D4E2-4630-B3B1-155281926B1A}"/>
              </a:ext>
            </a:extLst>
          </p:cNvPr>
          <p:cNvPicPr>
            <a:picLocks noChangeAspect="1"/>
          </p:cNvPicPr>
          <p:nvPr/>
        </p:nvPicPr>
        <p:blipFill>
          <a:blip r:embed="rId6" cstate="print">
            <a:duotone>
              <a:prstClr val="black"/>
              <a:schemeClr val="accent6">
                <a:tint val="45000"/>
                <a:satMod val="400000"/>
              </a:schemeClr>
            </a:duotone>
            <a:extLst>
              <a:ext uri="{BEBA8EAE-BF5A-486C-A8C5-ECC9F3942E4B}">
                <a14:imgProps xmlns:a14="http://schemas.microsoft.com/office/drawing/2010/main">
                  <a14:imgLayer r:embed="rId5">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3547971" y="6068910"/>
            <a:ext cx="711839" cy="282002"/>
          </a:xfrm>
          <a:prstGeom prst="rect">
            <a:avLst/>
          </a:prstGeom>
        </p:spPr>
      </p:pic>
      <p:pic>
        <p:nvPicPr>
          <p:cNvPr id="330" name="Billede 29">
            <a:extLst>
              <a:ext uri="{FF2B5EF4-FFF2-40B4-BE49-F238E27FC236}">
                <a16:creationId xmlns:a16="http://schemas.microsoft.com/office/drawing/2014/main" id="{00053FDE-9D44-4D3C-9265-B1A4659FCF44}"/>
              </a:ext>
            </a:extLst>
          </p:cNvPr>
          <p:cNvPicPr>
            <a:picLocks noChangeAspect="1"/>
          </p:cNvPicPr>
          <p:nvPr/>
        </p:nvPicPr>
        <p:blipFill>
          <a:blip r:embed="rId69" cstate="print">
            <a:extLst>
              <a:ext uri="{BEBA8EAE-BF5A-486C-A8C5-ECC9F3942E4B}">
                <a14:imgProps xmlns:a14="http://schemas.microsoft.com/office/drawing/2010/main">
                  <a14:imgLayer r:embed="rId3">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480099" y="5167479"/>
            <a:ext cx="1465053" cy="172936"/>
          </a:xfrm>
          <a:prstGeom prst="rect">
            <a:avLst/>
          </a:prstGeom>
          <a:effectLst>
            <a:outerShdw blurRad="63500" sx="74000" sy="74000" algn="ctr" rotWithShape="0">
              <a:prstClr val="black">
                <a:alpha val="40000"/>
              </a:prstClr>
            </a:outerShdw>
          </a:effectLst>
        </p:spPr>
      </p:pic>
      <p:pic>
        <p:nvPicPr>
          <p:cNvPr id="331" name="Billede 85">
            <a:extLst>
              <a:ext uri="{FF2B5EF4-FFF2-40B4-BE49-F238E27FC236}">
                <a16:creationId xmlns:a16="http://schemas.microsoft.com/office/drawing/2014/main" id="{333B4195-F728-40EF-AFC3-681610C09564}"/>
              </a:ext>
            </a:extLst>
          </p:cNvPr>
          <p:cNvPicPr>
            <a:picLocks noChangeAspect="1"/>
          </p:cNvPicPr>
          <p:nvPr/>
        </p:nvPicPr>
        <p:blipFill>
          <a:blip r:embed="rId70" cstate="print">
            <a:duotone>
              <a:schemeClr val="bg2">
                <a:shade val="45000"/>
                <a:satMod val="135000"/>
              </a:schemeClr>
              <a:prstClr val="white"/>
            </a:duotone>
            <a:extLst>
              <a:ext uri="{BEBA8EAE-BF5A-486C-A8C5-ECC9F3942E4B}">
                <a14:imgProps xmlns:a14="http://schemas.microsoft.com/office/drawing/2010/main">
                  <a14:imgLayer r:embed="rId71">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778360" y="5173697"/>
            <a:ext cx="184386" cy="182295"/>
          </a:xfrm>
          <a:prstGeom prst="rect">
            <a:avLst/>
          </a:prstGeom>
        </p:spPr>
      </p:pic>
      <p:sp>
        <p:nvSpPr>
          <p:cNvPr id="332" name="Tekstboks 108">
            <a:extLst>
              <a:ext uri="{FF2B5EF4-FFF2-40B4-BE49-F238E27FC236}">
                <a16:creationId xmlns:a16="http://schemas.microsoft.com/office/drawing/2014/main" id="{9ABEA424-0872-4E98-A21E-E2EB8A77A771}"/>
              </a:ext>
            </a:extLst>
          </p:cNvPr>
          <p:cNvSpPr txBox="1"/>
          <p:nvPr/>
        </p:nvSpPr>
        <p:spPr>
          <a:xfrm>
            <a:off x="0" y="4464995"/>
            <a:ext cx="1235670" cy="514738"/>
          </a:xfrm>
          <a:prstGeom prst="rect">
            <a:avLst/>
          </a:prstGeom>
          <a:solidFill>
            <a:schemeClr val="bg1">
              <a:alpha val="70000"/>
            </a:schemeClr>
          </a:solidFill>
          <a:ln>
            <a:gradFill>
              <a:gsLst>
                <a:gs pos="40000">
                  <a:schemeClr val="accent1">
                    <a:lumMod val="5000"/>
                    <a:lumOff val="95000"/>
                  </a:schemeClr>
                </a:gs>
                <a:gs pos="86000">
                  <a:schemeClr val="accent1">
                    <a:lumMod val="45000"/>
                    <a:lumOff val="55000"/>
                  </a:schemeClr>
                </a:gs>
                <a:gs pos="73000">
                  <a:schemeClr val="accent1">
                    <a:lumMod val="45000"/>
                    <a:lumOff val="55000"/>
                  </a:schemeClr>
                </a:gs>
                <a:gs pos="100000">
                  <a:schemeClr val="accent1">
                    <a:lumMod val="30000"/>
                    <a:lumOff val="70000"/>
                  </a:schemeClr>
                </a:gs>
              </a:gsLst>
              <a:lin ang="0" scaled="0"/>
            </a:gradFill>
          </a:ln>
          <a:effectLst/>
        </p:spPr>
        <p:txBody>
          <a:bodyPr wrap="square" lIns="72000" tIns="72000" rIns="72000" bIns="72000" rtlCol="0">
            <a:spAutoFit/>
          </a:bodyPr>
          <a:lstStyle/>
          <a:p>
            <a:pPr algn="r"/>
            <a:r>
              <a:rPr lang="en-US" sz="800" dirty="0">
                <a:solidFill>
                  <a:schemeClr val="accent1">
                    <a:lumMod val="75000"/>
                  </a:schemeClr>
                </a:solidFill>
                <a:latin typeface="Bradley Hand ITC" pitchFamily="66" charset="0"/>
              </a:rPr>
              <a:t>Produces a new column for each search like for aspects</a:t>
            </a:r>
          </a:p>
        </p:txBody>
      </p:sp>
      <p:cxnSp>
        <p:nvCxnSpPr>
          <p:cNvPr id="333" name="Vinklet forbindelse 41">
            <a:extLst>
              <a:ext uri="{FF2B5EF4-FFF2-40B4-BE49-F238E27FC236}">
                <a16:creationId xmlns:a16="http://schemas.microsoft.com/office/drawing/2014/main" id="{BBE0BC57-DC8B-48E7-997C-DCDFFDF56FB7}"/>
              </a:ext>
            </a:extLst>
          </p:cNvPr>
          <p:cNvCxnSpPr>
            <a:cxnSpLocks/>
            <a:stCxn id="332" idx="3"/>
          </p:cNvCxnSpPr>
          <p:nvPr/>
        </p:nvCxnSpPr>
        <p:spPr>
          <a:xfrm>
            <a:off x="1235670" y="4722365"/>
            <a:ext cx="252784" cy="506583"/>
          </a:xfrm>
          <a:prstGeom prst="straightConnector1">
            <a:avLst/>
          </a:prstGeom>
          <a:ln w="3175">
            <a:solidFill>
              <a:schemeClr val="accent1">
                <a:alpha val="52000"/>
              </a:schemeClr>
            </a:solidFill>
          </a:ln>
        </p:spPr>
        <p:style>
          <a:lnRef idx="1">
            <a:schemeClr val="accent1"/>
          </a:lnRef>
          <a:fillRef idx="0">
            <a:schemeClr val="accent1"/>
          </a:fillRef>
          <a:effectRef idx="0">
            <a:schemeClr val="accent1"/>
          </a:effectRef>
          <a:fontRef idx="minor">
            <a:schemeClr val="tx1"/>
          </a:fontRef>
        </p:style>
      </p:cxnSp>
      <p:pic>
        <p:nvPicPr>
          <p:cNvPr id="348" name="Billede 29">
            <a:extLst>
              <a:ext uri="{FF2B5EF4-FFF2-40B4-BE49-F238E27FC236}">
                <a16:creationId xmlns:a16="http://schemas.microsoft.com/office/drawing/2014/main" id="{271049DC-7C65-4ADE-A052-95B8B4E51569}"/>
              </a:ext>
            </a:extLst>
          </p:cNvPr>
          <p:cNvPicPr preferRelativeResize="0">
            <a:picLocks/>
          </p:cNvPicPr>
          <p:nvPr/>
        </p:nvPicPr>
        <p:blipFill rotWithShape="1">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b="93195"/>
          <a:stretch/>
        </p:blipFill>
        <p:spPr>
          <a:xfrm>
            <a:off x="1439305" y="766829"/>
            <a:ext cx="7308000" cy="28800"/>
          </a:xfrm>
          <a:prstGeom prst="rect">
            <a:avLst/>
          </a:prstGeom>
        </p:spPr>
      </p:pic>
      <p:grpSp>
        <p:nvGrpSpPr>
          <p:cNvPr id="245" name="Gruppe 244">
            <a:extLst>
              <a:ext uri="{FF2B5EF4-FFF2-40B4-BE49-F238E27FC236}">
                <a16:creationId xmlns:a16="http://schemas.microsoft.com/office/drawing/2014/main" id="{5262347F-E287-4338-9BAC-1BBF559FE441}"/>
              </a:ext>
            </a:extLst>
          </p:cNvPr>
          <p:cNvGrpSpPr/>
          <p:nvPr/>
        </p:nvGrpSpPr>
        <p:grpSpPr>
          <a:xfrm>
            <a:off x="2451435" y="730310"/>
            <a:ext cx="953558" cy="634861"/>
            <a:chOff x="1174234" y="1187351"/>
            <a:chExt cx="1667932" cy="732455"/>
          </a:xfrm>
        </p:grpSpPr>
        <p:pic>
          <p:nvPicPr>
            <p:cNvPr id="246" name="Billede 98">
              <a:extLst>
                <a:ext uri="{FF2B5EF4-FFF2-40B4-BE49-F238E27FC236}">
                  <a16:creationId xmlns:a16="http://schemas.microsoft.com/office/drawing/2014/main" id="{2F0FC16F-0DCF-4250-8E4A-F3ABB6F1CE41}"/>
                </a:ext>
              </a:extLst>
            </p:cNvPr>
            <p:cNvPicPr>
              <a:picLocks noChangeAspect="1"/>
            </p:cNvPicPr>
            <p:nvPr/>
          </p:nvPicPr>
          <p:blipFill>
            <a:blip r:embed="rId72" cstate="print">
              <a:extLst>
                <a:ext uri="{BEBA8EAE-BF5A-486C-A8C5-ECC9F3942E4B}">
                  <a14:imgProps xmlns:a14="http://schemas.microsoft.com/office/drawing/2010/main">
                    <a14:imgLayer r:embed="rId7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279219" y="1187351"/>
              <a:ext cx="1272487" cy="711574"/>
            </a:xfrm>
            <a:prstGeom prst="rect">
              <a:avLst/>
            </a:prstGeom>
            <a:effectLst>
              <a:outerShdw blurRad="139700" dist="88900" dir="2700000" algn="tl" rotWithShape="0">
                <a:prstClr val="black">
                  <a:alpha val="29000"/>
                </a:prstClr>
              </a:outerShdw>
            </a:effectLst>
          </p:spPr>
        </p:pic>
        <p:sp>
          <p:nvSpPr>
            <p:cNvPr id="247" name="Rektangel 246">
              <a:extLst>
                <a:ext uri="{FF2B5EF4-FFF2-40B4-BE49-F238E27FC236}">
                  <a16:creationId xmlns:a16="http://schemas.microsoft.com/office/drawing/2014/main" id="{D11780FA-D5CA-49BA-964D-5BD286F186CE}"/>
                </a:ext>
              </a:extLst>
            </p:cNvPr>
            <p:cNvSpPr/>
            <p:nvPr/>
          </p:nvSpPr>
          <p:spPr>
            <a:xfrm>
              <a:off x="1174234" y="1245136"/>
              <a:ext cx="1667932" cy="674670"/>
            </a:xfrm>
            <a:prstGeom prst="rect">
              <a:avLst/>
            </a:prstGeom>
          </p:spPr>
          <p:txBody>
            <a:bodyPr wrap="square">
              <a:spAutoFit/>
            </a:bodyPr>
            <a:lstStyle/>
            <a:p>
              <a:r>
                <a:rPr lang="en-US" sz="800" b="1" dirty="0">
                  <a:latin typeface="Bradley Hand ITC" pitchFamily="66" charset="0"/>
                </a:rPr>
                <a:t>Hide</a:t>
              </a:r>
            </a:p>
            <a:p>
              <a:r>
                <a:rPr lang="en-US" sz="800" dirty="0">
                  <a:latin typeface="Bradley Hand ITC" pitchFamily="66" charset="0"/>
                </a:rPr>
                <a:t>Move left/right</a:t>
              </a:r>
            </a:p>
            <a:p>
              <a:r>
                <a:rPr lang="en-US" sz="800" dirty="0">
                  <a:latin typeface="Bradley Hand ITC" pitchFamily="66" charset="0"/>
                </a:rPr>
                <a:t>Step back/</a:t>
              </a:r>
              <a:r>
                <a:rPr lang="en-US" sz="800" dirty="0" err="1">
                  <a:latin typeface="Bradley Hand ITC" pitchFamily="66" charset="0"/>
                </a:rPr>
                <a:t>Fwd</a:t>
              </a:r>
              <a:endParaRPr lang="en-US" sz="800" dirty="0">
                <a:latin typeface="Bradley Hand ITC" pitchFamily="66" charset="0"/>
              </a:endParaRPr>
            </a:p>
            <a:p>
              <a:r>
                <a:rPr lang="en-US" sz="800" dirty="0">
                  <a:latin typeface="Bradley Hand ITC" pitchFamily="66" charset="0"/>
                </a:rPr>
                <a:t>Refresh</a:t>
              </a:r>
              <a:endParaRPr lang="da-DK" sz="800" dirty="0"/>
            </a:p>
          </p:txBody>
        </p:sp>
      </p:grpSp>
      <p:pic>
        <p:nvPicPr>
          <p:cNvPr id="248" name="Billede 100">
            <a:extLst>
              <a:ext uri="{FF2B5EF4-FFF2-40B4-BE49-F238E27FC236}">
                <a16:creationId xmlns:a16="http://schemas.microsoft.com/office/drawing/2014/main" id="{079E5068-2C82-456D-8D77-7C5232DFDF47}"/>
              </a:ext>
            </a:extLst>
          </p:cNvPr>
          <p:cNvPicPr>
            <a:picLocks noChangeAspect="1"/>
          </p:cNvPicPr>
          <p:nvPr/>
        </p:nvPicPr>
        <p:blipFill>
          <a:blip r:embed="rId53" cstate="print">
            <a:extLst>
              <a:ext uri="{28A0092B-C50C-407E-A947-70E740481C1C}">
                <a14:useLocalDpi xmlns:a14="http://schemas.microsoft.com/office/drawing/2010/main" val="0"/>
              </a:ext>
            </a:extLst>
          </a:blip>
          <a:stretch>
            <a:fillRect/>
          </a:stretch>
        </p:blipFill>
        <p:spPr>
          <a:xfrm rot="1466427">
            <a:off x="3118912" y="708315"/>
            <a:ext cx="196201" cy="245251"/>
          </a:xfrm>
          <a:prstGeom prst="rect">
            <a:avLst/>
          </a:prstGeom>
        </p:spPr>
      </p:pic>
      <p:pic>
        <p:nvPicPr>
          <p:cNvPr id="226" name="Billede 29">
            <a:extLst>
              <a:ext uri="{FF2B5EF4-FFF2-40B4-BE49-F238E27FC236}">
                <a16:creationId xmlns:a16="http://schemas.microsoft.com/office/drawing/2014/main" id="{DC196D0C-1E95-4DD8-97C6-FE7297426653}"/>
              </a:ext>
            </a:extLst>
          </p:cNvPr>
          <p:cNvPicPr>
            <a:picLocks noChangeAspect="1"/>
          </p:cNvPicPr>
          <p:nvPr/>
        </p:nvPicPr>
        <p:blipFill>
          <a:blip r:embed="rId74" cstate="print">
            <a:duotone>
              <a:prstClr val="black"/>
              <a:srgbClr val="FFFF66">
                <a:tint val="45000"/>
                <a:satMod val="400000"/>
              </a:srgbClr>
            </a:duotone>
            <a:extLst>
              <a:ext uri="{BEBA8EAE-BF5A-486C-A8C5-ECC9F3942E4B}">
                <a14:imgProps xmlns:a14="http://schemas.microsoft.com/office/drawing/2010/main">
                  <a14:imgLayer r:embed="rId3">
                    <a14:imgEffect>
                      <a14:artisticMosiaicBubbles/>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6380393" y="1630828"/>
            <a:ext cx="1805897" cy="309628"/>
          </a:xfrm>
          <a:prstGeom prst="rect">
            <a:avLst/>
          </a:prstGeom>
          <a:ln w="19050">
            <a:noFill/>
          </a:ln>
        </p:spPr>
      </p:pic>
      <p:sp>
        <p:nvSpPr>
          <p:cNvPr id="259" name="Rektangel 258">
            <a:extLst>
              <a:ext uri="{FF2B5EF4-FFF2-40B4-BE49-F238E27FC236}">
                <a16:creationId xmlns:a16="http://schemas.microsoft.com/office/drawing/2014/main" id="{A4A34BAB-5702-4462-A973-89226E52EC29}"/>
              </a:ext>
            </a:extLst>
          </p:cNvPr>
          <p:cNvSpPr/>
          <p:nvPr/>
        </p:nvSpPr>
        <p:spPr>
          <a:xfrm>
            <a:off x="5154366" y="1646726"/>
            <a:ext cx="2448838" cy="230832"/>
          </a:xfrm>
          <a:prstGeom prst="rect">
            <a:avLst/>
          </a:prstGeom>
        </p:spPr>
        <p:txBody>
          <a:bodyPr wrap="square">
            <a:spAutoFit/>
          </a:bodyPr>
          <a:lstStyle/>
          <a:p>
            <a:r>
              <a:rPr lang="en-US" sz="900" dirty="0">
                <a:latin typeface="Bradley Hand ITC" pitchFamily="66" charset="0"/>
              </a:rPr>
              <a:t>3  All is …  Chapter 13     At Philips</a:t>
            </a:r>
          </a:p>
        </p:txBody>
      </p:sp>
      <p:grpSp>
        <p:nvGrpSpPr>
          <p:cNvPr id="265" name="Gruppe 264">
            <a:extLst>
              <a:ext uri="{FF2B5EF4-FFF2-40B4-BE49-F238E27FC236}">
                <a16:creationId xmlns:a16="http://schemas.microsoft.com/office/drawing/2014/main" id="{753C35CF-12BA-4625-A4BA-BD0EA66A011B}"/>
              </a:ext>
            </a:extLst>
          </p:cNvPr>
          <p:cNvGrpSpPr/>
          <p:nvPr/>
        </p:nvGrpSpPr>
        <p:grpSpPr>
          <a:xfrm>
            <a:off x="6945847" y="1859439"/>
            <a:ext cx="1046129" cy="584775"/>
            <a:chOff x="1095502" y="1164523"/>
            <a:chExt cx="1441260" cy="613532"/>
          </a:xfrm>
        </p:grpSpPr>
        <p:pic>
          <p:nvPicPr>
            <p:cNvPr id="266" name="Billede 98">
              <a:extLst>
                <a:ext uri="{FF2B5EF4-FFF2-40B4-BE49-F238E27FC236}">
                  <a16:creationId xmlns:a16="http://schemas.microsoft.com/office/drawing/2014/main" id="{6333FE9A-1983-4802-AC78-C11BC82ACAFE}"/>
                </a:ext>
              </a:extLst>
            </p:cNvPr>
            <p:cNvPicPr>
              <a:picLocks noChangeAspect="1"/>
            </p:cNvPicPr>
            <p:nvPr/>
          </p:nvPicPr>
          <p:blipFill>
            <a:blip r:embed="rId66" cstate="print">
              <a:extLst>
                <a:ext uri="{BEBA8EAE-BF5A-486C-A8C5-ECC9F3942E4B}">
                  <a14:imgProps xmlns:a14="http://schemas.microsoft.com/office/drawing/2010/main">
                    <a14:imgLayer r:embed="rId67">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74231" y="1187351"/>
              <a:ext cx="1120444" cy="564777"/>
            </a:xfrm>
            <a:prstGeom prst="rect">
              <a:avLst/>
            </a:prstGeom>
            <a:effectLst>
              <a:outerShdw blurRad="139700" dist="88900" dir="2700000" algn="tl" rotWithShape="0">
                <a:prstClr val="black">
                  <a:alpha val="29000"/>
                </a:prstClr>
              </a:outerShdw>
            </a:effectLst>
          </p:spPr>
        </p:pic>
        <p:sp>
          <p:nvSpPr>
            <p:cNvPr id="267" name="Rektangel 266">
              <a:extLst>
                <a:ext uri="{FF2B5EF4-FFF2-40B4-BE49-F238E27FC236}">
                  <a16:creationId xmlns:a16="http://schemas.microsoft.com/office/drawing/2014/main" id="{D297492D-0754-45A8-B3ED-71CA93C7CDEB}"/>
                </a:ext>
              </a:extLst>
            </p:cNvPr>
            <p:cNvSpPr/>
            <p:nvPr/>
          </p:nvSpPr>
          <p:spPr>
            <a:xfrm>
              <a:off x="1095502" y="1164523"/>
              <a:ext cx="1441260" cy="613532"/>
            </a:xfrm>
            <a:prstGeom prst="rect">
              <a:avLst/>
            </a:prstGeom>
          </p:spPr>
          <p:txBody>
            <a:bodyPr wrap="square">
              <a:spAutoFit/>
            </a:bodyPr>
            <a:lstStyle/>
            <a:p>
              <a:r>
                <a:rPr lang="en-US" sz="800" b="1" dirty="0">
                  <a:latin typeface="Bradley Hand ITC" pitchFamily="66" charset="0"/>
                </a:rPr>
                <a:t>Edit</a:t>
              </a:r>
            </a:p>
            <a:p>
              <a:r>
                <a:rPr lang="en-US" sz="800" dirty="0">
                  <a:latin typeface="Bradley Hand ITC" pitchFamily="66" charset="0"/>
                </a:rPr>
                <a:t>Collapse/Expand</a:t>
              </a:r>
            </a:p>
            <a:p>
              <a:r>
                <a:rPr lang="en-US" sz="800" dirty="0">
                  <a:latin typeface="Bradley Hand ITC" pitchFamily="66" charset="0"/>
                </a:rPr>
                <a:t>Move</a:t>
              </a:r>
            </a:p>
            <a:p>
              <a:r>
                <a:rPr lang="en-US" sz="800" dirty="0">
                  <a:latin typeface="Bradley Hand ITC" pitchFamily="66" charset="0"/>
                </a:rPr>
                <a:t>Delete</a:t>
              </a:r>
              <a:endParaRPr lang="da-DK" sz="800" dirty="0"/>
            </a:p>
          </p:txBody>
        </p:sp>
      </p:grpSp>
      <p:pic>
        <p:nvPicPr>
          <p:cNvPr id="268" name="Billede 100">
            <a:extLst>
              <a:ext uri="{FF2B5EF4-FFF2-40B4-BE49-F238E27FC236}">
                <a16:creationId xmlns:a16="http://schemas.microsoft.com/office/drawing/2014/main" id="{36CB8C0F-B836-45AF-9351-9FBDB32B25C1}"/>
              </a:ext>
            </a:extLst>
          </p:cNvPr>
          <p:cNvPicPr>
            <a:picLocks noChangeAspect="1"/>
          </p:cNvPicPr>
          <p:nvPr/>
        </p:nvPicPr>
        <p:blipFill>
          <a:blip r:embed="rId68" cstate="print">
            <a:extLst>
              <a:ext uri="{28A0092B-C50C-407E-A947-70E740481C1C}">
                <a14:useLocalDpi xmlns:a14="http://schemas.microsoft.com/office/drawing/2010/main" val="0"/>
              </a:ext>
            </a:extLst>
          </a:blip>
          <a:stretch>
            <a:fillRect/>
          </a:stretch>
        </p:blipFill>
        <p:spPr>
          <a:xfrm rot="1466427">
            <a:off x="6862519" y="1868459"/>
            <a:ext cx="213116" cy="266395"/>
          </a:xfrm>
          <a:prstGeom prst="rect">
            <a:avLst/>
          </a:prstGeom>
        </p:spPr>
      </p:pic>
      <p:pic>
        <p:nvPicPr>
          <p:cNvPr id="227" name="Billede 29">
            <a:extLst>
              <a:ext uri="{FF2B5EF4-FFF2-40B4-BE49-F238E27FC236}">
                <a16:creationId xmlns:a16="http://schemas.microsoft.com/office/drawing/2014/main" id="{A2B6C83A-808C-478A-BCD6-E3E35016DB79}"/>
              </a:ext>
            </a:extLst>
          </p:cNvPr>
          <p:cNvPicPr>
            <a:picLocks noChangeAspect="1"/>
          </p:cNvPicPr>
          <p:nvPr/>
        </p:nvPicPr>
        <p:blipFill>
          <a:blip r:embed="rId69" cstate="print">
            <a:extLst>
              <a:ext uri="{BEBA8EAE-BF5A-486C-A8C5-ECC9F3942E4B}">
                <a14:imgProps xmlns:a14="http://schemas.microsoft.com/office/drawing/2010/main">
                  <a14:imgLayer r:embed="rId3">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522520" y="518931"/>
            <a:ext cx="1384193" cy="172936"/>
          </a:xfrm>
          <a:prstGeom prst="rect">
            <a:avLst/>
          </a:prstGeom>
          <a:effectLst>
            <a:outerShdw blurRad="63500" sx="74000" sy="74000" algn="ctr" rotWithShape="0">
              <a:prstClr val="black">
                <a:alpha val="40000"/>
              </a:prstClr>
            </a:outerShdw>
          </a:effectLst>
        </p:spPr>
      </p:pic>
      <p:pic>
        <p:nvPicPr>
          <p:cNvPr id="233" name="Billede 85">
            <a:extLst>
              <a:ext uri="{FF2B5EF4-FFF2-40B4-BE49-F238E27FC236}">
                <a16:creationId xmlns:a16="http://schemas.microsoft.com/office/drawing/2014/main" id="{0E2FE4DC-9150-4ED6-950C-0DADADBB5F35}"/>
              </a:ext>
            </a:extLst>
          </p:cNvPr>
          <p:cNvPicPr>
            <a:picLocks noChangeAspect="1"/>
          </p:cNvPicPr>
          <p:nvPr/>
        </p:nvPicPr>
        <p:blipFill>
          <a:blip r:embed="rId70" cstate="print">
            <a:duotone>
              <a:schemeClr val="bg2">
                <a:shade val="45000"/>
                <a:satMod val="135000"/>
              </a:schemeClr>
              <a:prstClr val="white"/>
            </a:duotone>
            <a:extLst>
              <a:ext uri="{BEBA8EAE-BF5A-486C-A8C5-ECC9F3942E4B}">
                <a14:imgProps xmlns:a14="http://schemas.microsoft.com/office/drawing/2010/main">
                  <a14:imgLayer r:embed="rId71">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750098" y="525149"/>
            <a:ext cx="174209" cy="182295"/>
          </a:xfrm>
          <a:prstGeom prst="rect">
            <a:avLst/>
          </a:prstGeom>
        </p:spPr>
      </p:pic>
      <p:sp>
        <p:nvSpPr>
          <p:cNvPr id="285" name="Tekstboks 108">
            <a:extLst>
              <a:ext uri="{FF2B5EF4-FFF2-40B4-BE49-F238E27FC236}">
                <a16:creationId xmlns:a16="http://schemas.microsoft.com/office/drawing/2014/main" id="{E2BC7523-B34B-45DB-BEB5-91D83FBC2F31}"/>
              </a:ext>
            </a:extLst>
          </p:cNvPr>
          <p:cNvSpPr txBox="1"/>
          <p:nvPr/>
        </p:nvSpPr>
        <p:spPr>
          <a:xfrm>
            <a:off x="65697" y="884338"/>
            <a:ext cx="1088684" cy="391628"/>
          </a:xfrm>
          <a:prstGeom prst="rect">
            <a:avLst/>
          </a:prstGeom>
          <a:solidFill>
            <a:schemeClr val="bg1">
              <a:alpha val="70000"/>
            </a:schemeClr>
          </a:solidFill>
          <a:ln>
            <a:gradFill>
              <a:gsLst>
                <a:gs pos="40000">
                  <a:schemeClr val="accent1">
                    <a:lumMod val="5000"/>
                    <a:lumOff val="95000"/>
                  </a:schemeClr>
                </a:gs>
                <a:gs pos="86000">
                  <a:schemeClr val="accent1">
                    <a:lumMod val="45000"/>
                    <a:lumOff val="55000"/>
                  </a:schemeClr>
                </a:gs>
                <a:gs pos="73000">
                  <a:schemeClr val="accent1">
                    <a:lumMod val="45000"/>
                    <a:lumOff val="55000"/>
                  </a:schemeClr>
                </a:gs>
                <a:gs pos="100000">
                  <a:schemeClr val="accent1">
                    <a:lumMod val="30000"/>
                    <a:lumOff val="70000"/>
                  </a:schemeClr>
                </a:gs>
              </a:gsLst>
              <a:lin ang="0" scaled="0"/>
            </a:gradFill>
          </a:ln>
          <a:effectLst/>
        </p:spPr>
        <p:txBody>
          <a:bodyPr wrap="square" lIns="72000" tIns="72000" rIns="72000" bIns="72000" rtlCol="0">
            <a:spAutoFit/>
          </a:bodyPr>
          <a:lstStyle/>
          <a:p>
            <a:pPr algn="r"/>
            <a:r>
              <a:rPr lang="en-US" sz="800" dirty="0">
                <a:solidFill>
                  <a:schemeClr val="accent1">
                    <a:lumMod val="75000"/>
                  </a:schemeClr>
                </a:solidFill>
                <a:latin typeface="Bradley Hand ITC" pitchFamily="66" charset="0"/>
              </a:rPr>
              <a:t>[Move] might be a visual control instead</a:t>
            </a:r>
          </a:p>
        </p:txBody>
      </p:sp>
      <p:cxnSp>
        <p:nvCxnSpPr>
          <p:cNvPr id="286" name="Vinklet forbindelse 41">
            <a:extLst>
              <a:ext uri="{FF2B5EF4-FFF2-40B4-BE49-F238E27FC236}">
                <a16:creationId xmlns:a16="http://schemas.microsoft.com/office/drawing/2014/main" id="{E3CA4C2E-3509-40C3-95F8-B25529A0DD69}"/>
              </a:ext>
            </a:extLst>
          </p:cNvPr>
          <p:cNvCxnSpPr>
            <a:cxnSpLocks/>
            <a:stCxn id="285" idx="3"/>
            <a:endCxn id="246" idx="1"/>
          </p:cNvCxnSpPr>
          <p:nvPr/>
        </p:nvCxnSpPr>
        <p:spPr>
          <a:xfrm flipV="1">
            <a:off x="1154381" y="1038690"/>
            <a:ext cx="1357074" cy="41462"/>
          </a:xfrm>
          <a:prstGeom prst="straightConnector1">
            <a:avLst/>
          </a:prstGeom>
          <a:ln w="3175">
            <a:solidFill>
              <a:schemeClr val="accent1">
                <a:alpha val="52000"/>
              </a:schemeClr>
            </a:solidFill>
          </a:ln>
        </p:spPr>
        <p:style>
          <a:lnRef idx="1">
            <a:schemeClr val="accent1"/>
          </a:lnRef>
          <a:fillRef idx="0">
            <a:schemeClr val="accent1"/>
          </a:fillRef>
          <a:effectRef idx="0">
            <a:schemeClr val="accent1"/>
          </a:effectRef>
          <a:fontRef idx="minor">
            <a:schemeClr val="tx1"/>
          </a:fontRef>
        </p:style>
      </p:cxnSp>
      <p:sp>
        <p:nvSpPr>
          <p:cNvPr id="4" name="Rektangel 3">
            <a:extLst>
              <a:ext uri="{FF2B5EF4-FFF2-40B4-BE49-F238E27FC236}">
                <a16:creationId xmlns:a16="http://schemas.microsoft.com/office/drawing/2014/main" id="{DA0DA746-9BB6-490C-BDE2-9239F075224B}"/>
              </a:ext>
            </a:extLst>
          </p:cNvPr>
          <p:cNvSpPr/>
          <p:nvPr/>
        </p:nvSpPr>
        <p:spPr>
          <a:xfrm>
            <a:off x="1537238" y="495059"/>
            <a:ext cx="546945" cy="230832"/>
          </a:xfrm>
          <a:prstGeom prst="rect">
            <a:avLst/>
          </a:prstGeom>
        </p:spPr>
        <p:txBody>
          <a:bodyPr wrap="none">
            <a:spAutoFit/>
          </a:bodyPr>
          <a:lstStyle/>
          <a:p>
            <a:r>
              <a:rPr lang="en-US" sz="900" dirty="0">
                <a:latin typeface="Bradley Hand ITC" pitchFamily="66" charset="0"/>
              </a:rPr>
              <a:t>Aspects</a:t>
            </a:r>
            <a:endParaRPr lang="da-DK" dirty="0"/>
          </a:p>
        </p:txBody>
      </p:sp>
      <p:pic>
        <p:nvPicPr>
          <p:cNvPr id="306" name="Billede 29">
            <a:extLst>
              <a:ext uri="{FF2B5EF4-FFF2-40B4-BE49-F238E27FC236}">
                <a16:creationId xmlns:a16="http://schemas.microsoft.com/office/drawing/2014/main" id="{4705A6CF-AEB1-41AB-AD63-2212BE08C389}"/>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flipH="1">
            <a:off x="8223606" y="862215"/>
            <a:ext cx="1554655" cy="5872394"/>
          </a:xfrm>
          <a:prstGeom prst="rect">
            <a:avLst/>
          </a:prstGeom>
        </p:spPr>
      </p:pic>
      <p:pic>
        <p:nvPicPr>
          <p:cNvPr id="307" name="Billede 29">
            <a:extLst>
              <a:ext uri="{FF2B5EF4-FFF2-40B4-BE49-F238E27FC236}">
                <a16:creationId xmlns:a16="http://schemas.microsoft.com/office/drawing/2014/main" id="{23C332F4-2892-41BD-8756-DC1C71B7C323}"/>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8237192" y="459264"/>
            <a:ext cx="1554655" cy="403731"/>
          </a:xfrm>
          <a:prstGeom prst="rect">
            <a:avLst/>
          </a:prstGeom>
        </p:spPr>
      </p:pic>
      <p:pic>
        <p:nvPicPr>
          <p:cNvPr id="312" name="Picture 6" descr="Event Technical">
            <a:extLst>
              <a:ext uri="{FF2B5EF4-FFF2-40B4-BE49-F238E27FC236}">
                <a16:creationId xmlns:a16="http://schemas.microsoft.com/office/drawing/2014/main" id="{C6CF5420-5ABB-48E5-B3D1-E29A0C8E6CBF}"/>
              </a:ext>
            </a:extLst>
          </p:cNvPr>
          <p:cNvPicPr>
            <a:picLocks noChangeAspect="1" noChangeArrowheads="1"/>
          </p:cNvPicPr>
          <p:nvPr/>
        </p:nvPicPr>
        <p:blipFill>
          <a:blip r:embed="rId75" cstate="print">
            <a:duotone>
              <a:schemeClr val="accent3">
                <a:shade val="45000"/>
                <a:satMod val="135000"/>
              </a:schemeClr>
              <a:prstClr val="white"/>
            </a:duotone>
            <a:extLst>
              <a:ext uri="{BEBA8EAE-BF5A-486C-A8C5-ECC9F3942E4B}">
                <a14:imgProps xmlns:a14="http://schemas.microsoft.com/office/drawing/2010/main">
                  <a14:imgLayer r:embed="rId76">
                    <a14:imgEffect>
                      <a14:artisticPencilSketch/>
                    </a14:imgEffect>
                  </a14:imgLayer>
                </a14:imgProps>
              </a:ext>
              <a:ext uri="{28A0092B-C50C-407E-A947-70E740481C1C}">
                <a14:useLocalDpi xmlns:a14="http://schemas.microsoft.com/office/drawing/2010/main" val="0"/>
              </a:ext>
            </a:extLst>
          </a:blip>
          <a:srcRect/>
          <a:stretch>
            <a:fillRect/>
          </a:stretch>
        </p:blipFill>
        <p:spPr bwMode="auto">
          <a:xfrm flipH="1">
            <a:off x="9448131" y="543989"/>
            <a:ext cx="243265" cy="232038"/>
          </a:xfrm>
          <a:prstGeom prst="rect">
            <a:avLst/>
          </a:prstGeom>
          <a:noFill/>
          <a:extLst>
            <a:ext uri="{909E8E84-426E-40DD-AFC4-6F175D3DCCD1}">
              <a14:hiddenFill xmlns:a14="http://schemas.microsoft.com/office/drawing/2010/main">
                <a:solidFill>
                  <a:srgbClr val="FFFFFF"/>
                </a:solidFill>
              </a14:hiddenFill>
            </a:ext>
          </a:extLst>
        </p:spPr>
      </p:pic>
      <p:sp>
        <p:nvSpPr>
          <p:cNvPr id="272" name="Tekstboks 108">
            <a:extLst>
              <a:ext uri="{FF2B5EF4-FFF2-40B4-BE49-F238E27FC236}">
                <a16:creationId xmlns:a16="http://schemas.microsoft.com/office/drawing/2014/main" id="{72FB4D86-B5F3-4459-BCBE-3E03A8340009}"/>
              </a:ext>
            </a:extLst>
          </p:cNvPr>
          <p:cNvSpPr txBox="1"/>
          <p:nvPr/>
        </p:nvSpPr>
        <p:spPr>
          <a:xfrm>
            <a:off x="8147936" y="1174570"/>
            <a:ext cx="1203982" cy="514738"/>
          </a:xfrm>
          <a:prstGeom prst="rect">
            <a:avLst/>
          </a:prstGeom>
          <a:solidFill>
            <a:schemeClr val="bg1">
              <a:alpha val="60000"/>
            </a:schemeClr>
          </a:solidFill>
          <a:ln>
            <a:gradFill>
              <a:gsLst>
                <a:gs pos="40000">
                  <a:schemeClr val="accent1">
                    <a:lumMod val="5000"/>
                    <a:lumOff val="95000"/>
                  </a:schemeClr>
                </a:gs>
                <a:gs pos="86000">
                  <a:schemeClr val="accent1">
                    <a:lumMod val="45000"/>
                    <a:lumOff val="55000"/>
                  </a:schemeClr>
                </a:gs>
                <a:gs pos="73000">
                  <a:schemeClr val="accent1">
                    <a:lumMod val="45000"/>
                    <a:lumOff val="55000"/>
                  </a:schemeClr>
                </a:gs>
                <a:gs pos="100000">
                  <a:schemeClr val="accent1">
                    <a:lumMod val="30000"/>
                    <a:lumOff val="70000"/>
                  </a:schemeClr>
                </a:gs>
              </a:gsLst>
              <a:lin ang="10800000" scaled="0"/>
            </a:gradFill>
          </a:ln>
          <a:effectLst/>
        </p:spPr>
        <p:txBody>
          <a:bodyPr wrap="square" lIns="72000" tIns="72000" rIns="72000" bIns="72000" rtlCol="0">
            <a:spAutoFit/>
          </a:bodyPr>
          <a:lstStyle/>
          <a:p>
            <a:r>
              <a:rPr lang="en-US" sz="800" dirty="0">
                <a:solidFill>
                  <a:schemeClr val="accent1">
                    <a:lumMod val="75000"/>
                  </a:schemeClr>
                </a:solidFill>
                <a:latin typeface="Bradley Hand ITC" pitchFamily="66" charset="0"/>
              </a:rPr>
              <a:t>When collapsed, the first e.g.  30 words are displayed</a:t>
            </a:r>
          </a:p>
        </p:txBody>
      </p:sp>
      <p:cxnSp>
        <p:nvCxnSpPr>
          <p:cNvPr id="273" name="Vinklet forbindelse 41">
            <a:extLst>
              <a:ext uri="{FF2B5EF4-FFF2-40B4-BE49-F238E27FC236}">
                <a16:creationId xmlns:a16="http://schemas.microsoft.com/office/drawing/2014/main" id="{873971DB-E2F9-47F8-9C4D-CDE8F1C3CE2C}"/>
              </a:ext>
            </a:extLst>
          </p:cNvPr>
          <p:cNvCxnSpPr>
            <a:cxnSpLocks/>
            <a:stCxn id="272" idx="1"/>
          </p:cNvCxnSpPr>
          <p:nvPr/>
        </p:nvCxnSpPr>
        <p:spPr>
          <a:xfrm flipH="1">
            <a:off x="7915306" y="1431939"/>
            <a:ext cx="232631" cy="336954"/>
          </a:xfrm>
          <a:prstGeom prst="straightConnector1">
            <a:avLst/>
          </a:prstGeom>
          <a:ln w="3175">
            <a:solidFill>
              <a:schemeClr val="accent1">
                <a:alpha val="52000"/>
              </a:schemeClr>
            </a:solidFill>
          </a:ln>
        </p:spPr>
        <p:style>
          <a:lnRef idx="1">
            <a:schemeClr val="accent1"/>
          </a:lnRef>
          <a:fillRef idx="0">
            <a:schemeClr val="accent1"/>
          </a:fillRef>
          <a:effectRef idx="0">
            <a:schemeClr val="accent1"/>
          </a:effectRef>
          <a:fontRef idx="minor">
            <a:schemeClr val="tx1"/>
          </a:fontRef>
        </p:style>
      </p:cxnSp>
      <p:pic>
        <p:nvPicPr>
          <p:cNvPr id="150" name="Picture 6" descr="Event Technical">
            <a:extLst>
              <a:ext uri="{FF2B5EF4-FFF2-40B4-BE49-F238E27FC236}">
                <a16:creationId xmlns:a16="http://schemas.microsoft.com/office/drawing/2014/main" id="{3AEF10F4-9D88-4A2F-AFBC-12422199475A}"/>
              </a:ext>
            </a:extLst>
          </p:cNvPr>
          <p:cNvPicPr>
            <a:picLocks noChangeAspect="1" noChangeArrowheads="1"/>
          </p:cNvPicPr>
          <p:nvPr/>
        </p:nvPicPr>
        <p:blipFill>
          <a:blip r:embed="rId75" cstate="print">
            <a:duotone>
              <a:schemeClr val="accent3">
                <a:shade val="45000"/>
                <a:satMod val="135000"/>
              </a:schemeClr>
              <a:prstClr val="white"/>
            </a:duotone>
            <a:extLst>
              <a:ext uri="{BEBA8EAE-BF5A-486C-A8C5-ECC9F3942E4B}">
                <a14:imgProps xmlns:a14="http://schemas.microsoft.com/office/drawing/2010/main">
                  <a14:imgLayer r:embed="rId76">
                    <a14:imgEffect>
                      <a14:artisticPencilSketch/>
                    </a14:imgEffect>
                  </a14:imgLayer>
                </a14:imgProps>
              </a:ext>
              <a:ext uri="{28A0092B-C50C-407E-A947-70E740481C1C}">
                <a14:useLocalDpi xmlns:a14="http://schemas.microsoft.com/office/drawing/2010/main" val="0"/>
              </a:ext>
            </a:extLst>
          </a:blip>
          <a:srcRect/>
          <a:stretch>
            <a:fillRect/>
          </a:stretch>
        </p:blipFill>
        <p:spPr bwMode="auto">
          <a:xfrm flipH="1">
            <a:off x="7932201" y="520905"/>
            <a:ext cx="243265" cy="232038"/>
          </a:xfrm>
          <a:prstGeom prst="rect">
            <a:avLst/>
          </a:prstGeom>
          <a:noFill/>
          <a:extLst>
            <a:ext uri="{909E8E84-426E-40DD-AFC4-6F175D3DCCD1}">
              <a14:hiddenFill xmlns:a14="http://schemas.microsoft.com/office/drawing/2010/main">
                <a:solidFill>
                  <a:srgbClr val="FFFFFF"/>
                </a:solidFill>
              </a14:hiddenFill>
            </a:ext>
          </a:extLst>
        </p:spPr>
      </p:pic>
      <p:pic>
        <p:nvPicPr>
          <p:cNvPr id="151" name="Picture 6" descr="Event Technical">
            <a:extLst>
              <a:ext uri="{FF2B5EF4-FFF2-40B4-BE49-F238E27FC236}">
                <a16:creationId xmlns:a16="http://schemas.microsoft.com/office/drawing/2014/main" id="{AA0FE62A-9474-4EF5-86FC-7B362CD80B67}"/>
              </a:ext>
            </a:extLst>
          </p:cNvPr>
          <p:cNvPicPr>
            <a:picLocks noChangeAspect="1" noChangeArrowheads="1"/>
          </p:cNvPicPr>
          <p:nvPr/>
        </p:nvPicPr>
        <p:blipFill>
          <a:blip r:embed="rId75" cstate="print">
            <a:duotone>
              <a:schemeClr val="accent3">
                <a:shade val="45000"/>
                <a:satMod val="135000"/>
              </a:schemeClr>
              <a:prstClr val="white"/>
            </a:duotone>
            <a:extLst>
              <a:ext uri="{BEBA8EAE-BF5A-486C-A8C5-ECC9F3942E4B}">
                <a14:imgProps xmlns:a14="http://schemas.microsoft.com/office/drawing/2010/main">
                  <a14:imgLayer r:embed="rId76">
                    <a14:imgEffect>
                      <a14:artisticPencilSketch/>
                    </a14:imgEffect>
                  </a14:imgLayer>
                </a14:imgProps>
              </a:ext>
              <a:ext uri="{28A0092B-C50C-407E-A947-70E740481C1C}">
                <a14:useLocalDpi xmlns:a14="http://schemas.microsoft.com/office/drawing/2010/main" val="0"/>
              </a:ext>
            </a:extLst>
          </a:blip>
          <a:srcRect/>
          <a:stretch>
            <a:fillRect/>
          </a:stretch>
        </p:blipFill>
        <p:spPr bwMode="auto">
          <a:xfrm flipH="1">
            <a:off x="4595826" y="504185"/>
            <a:ext cx="243265" cy="232038"/>
          </a:xfrm>
          <a:prstGeom prst="rect">
            <a:avLst/>
          </a:prstGeom>
          <a:noFill/>
          <a:extLst>
            <a:ext uri="{909E8E84-426E-40DD-AFC4-6F175D3DCCD1}">
              <a14:hiddenFill xmlns:a14="http://schemas.microsoft.com/office/drawing/2010/main">
                <a:solidFill>
                  <a:srgbClr val="FFFFFF"/>
                </a:solidFill>
              </a14:hiddenFill>
            </a:ext>
          </a:extLst>
        </p:spPr>
      </p:pic>
      <p:sp>
        <p:nvSpPr>
          <p:cNvPr id="260" name="Rektangel 259">
            <a:extLst>
              <a:ext uri="{FF2B5EF4-FFF2-40B4-BE49-F238E27FC236}">
                <a16:creationId xmlns:a16="http://schemas.microsoft.com/office/drawing/2014/main" id="{27DE5A95-5D9E-4BD3-9CAA-895F12C0C251}"/>
              </a:ext>
            </a:extLst>
          </p:cNvPr>
          <p:cNvSpPr/>
          <p:nvPr/>
        </p:nvSpPr>
        <p:spPr>
          <a:xfrm>
            <a:off x="4584066" y="5210357"/>
            <a:ext cx="266420" cy="184666"/>
          </a:xfrm>
          <a:prstGeom prst="rect">
            <a:avLst/>
          </a:prstGeom>
          <a:ln>
            <a:noFill/>
          </a:ln>
        </p:spPr>
        <p:txBody>
          <a:bodyPr wrap="none">
            <a:spAutoFit/>
          </a:bodyPr>
          <a:lstStyle/>
          <a:p>
            <a:r>
              <a:rPr lang="da-DK" sz="600" i="1" dirty="0">
                <a:solidFill>
                  <a:schemeClr val="accent6">
                    <a:lumMod val="75000"/>
                  </a:schemeClr>
                </a:solidFill>
                <a:latin typeface="Comic Sans MS" panose="030F0702030302020204" pitchFamily="66" charset="0"/>
              </a:rPr>
              <a:t>13</a:t>
            </a:r>
          </a:p>
        </p:txBody>
      </p:sp>
      <p:sp>
        <p:nvSpPr>
          <p:cNvPr id="261" name="Rektangel 260">
            <a:extLst>
              <a:ext uri="{FF2B5EF4-FFF2-40B4-BE49-F238E27FC236}">
                <a16:creationId xmlns:a16="http://schemas.microsoft.com/office/drawing/2014/main" id="{F5C044A3-093A-4989-BCC4-C4EC50801861}"/>
              </a:ext>
            </a:extLst>
          </p:cNvPr>
          <p:cNvSpPr/>
          <p:nvPr/>
        </p:nvSpPr>
        <p:spPr>
          <a:xfrm>
            <a:off x="4350043" y="5262980"/>
            <a:ext cx="273557" cy="92333"/>
          </a:xfrm>
          <a:prstGeom prst="rect">
            <a:avLst/>
          </a:prstGeom>
          <a:ln>
            <a:noFill/>
          </a:ln>
        </p:spPr>
        <p:txBody>
          <a:bodyPr wrap="square" lIns="0" tIns="0" rIns="0" bIns="0">
            <a:spAutoFit/>
          </a:bodyPr>
          <a:lstStyle/>
          <a:p>
            <a:r>
              <a:rPr lang="da-DK" sz="600" i="1" dirty="0">
                <a:solidFill>
                  <a:schemeClr val="accent5">
                    <a:lumMod val="50000"/>
                  </a:schemeClr>
                </a:solidFill>
                <a:latin typeface="Comic Sans MS" panose="030F0702030302020204" pitchFamily="66" charset="0"/>
              </a:rPr>
              <a:t>All is…</a:t>
            </a:r>
          </a:p>
        </p:txBody>
      </p:sp>
      <p:sp>
        <p:nvSpPr>
          <p:cNvPr id="262" name="Rektangel 261">
            <a:extLst>
              <a:ext uri="{FF2B5EF4-FFF2-40B4-BE49-F238E27FC236}">
                <a16:creationId xmlns:a16="http://schemas.microsoft.com/office/drawing/2014/main" id="{D08B01DB-CDC5-4FF3-9E7E-335A285BEA96}"/>
              </a:ext>
            </a:extLst>
          </p:cNvPr>
          <p:cNvSpPr/>
          <p:nvPr/>
        </p:nvSpPr>
        <p:spPr>
          <a:xfrm>
            <a:off x="4057829" y="5216594"/>
            <a:ext cx="231154" cy="184666"/>
          </a:xfrm>
          <a:prstGeom prst="rect">
            <a:avLst/>
          </a:prstGeom>
          <a:ln>
            <a:noFill/>
          </a:ln>
        </p:spPr>
        <p:txBody>
          <a:bodyPr wrap="none">
            <a:spAutoFit/>
          </a:bodyPr>
          <a:lstStyle/>
          <a:p>
            <a:r>
              <a:rPr lang="da-DK" sz="600" i="1" dirty="0">
                <a:solidFill>
                  <a:schemeClr val="accent4">
                    <a:lumMod val="50000"/>
                  </a:schemeClr>
                </a:solidFill>
                <a:latin typeface="Comic Sans MS" panose="030F0702030302020204" pitchFamily="66" charset="0"/>
              </a:rPr>
              <a:t>3</a:t>
            </a:r>
          </a:p>
        </p:txBody>
      </p:sp>
      <p:sp>
        <p:nvSpPr>
          <p:cNvPr id="153" name="Rektangel 152">
            <a:extLst>
              <a:ext uri="{FF2B5EF4-FFF2-40B4-BE49-F238E27FC236}">
                <a16:creationId xmlns:a16="http://schemas.microsoft.com/office/drawing/2014/main" id="{A82A648D-9656-4FBE-B35B-C55ED0DB626D}"/>
              </a:ext>
            </a:extLst>
          </p:cNvPr>
          <p:cNvSpPr/>
          <p:nvPr/>
        </p:nvSpPr>
        <p:spPr>
          <a:xfrm>
            <a:off x="4001317" y="5361773"/>
            <a:ext cx="454142" cy="113296"/>
          </a:xfrm>
          <a:prstGeom prst="rect">
            <a:avLst/>
          </a:prstGeom>
        </p:spPr>
        <p:style>
          <a:lnRef idx="2">
            <a:schemeClr val="dk1"/>
          </a:lnRef>
          <a:fillRef idx="1">
            <a:schemeClr val="lt1"/>
          </a:fillRef>
          <a:effectRef idx="0">
            <a:schemeClr val="dk1"/>
          </a:effectRef>
          <a:fontRef idx="minor">
            <a:schemeClr val="dk1"/>
          </a:fontRef>
        </p:style>
        <p:txBody>
          <a:bodyPr wrap="square" lIns="18000" tIns="18000" rIns="18000" bIns="18000">
            <a:spAutoFit/>
          </a:bodyPr>
          <a:lstStyle/>
          <a:p>
            <a:r>
              <a:rPr lang="en-US" sz="500" dirty="0">
                <a:latin typeface="Avenir Next LT Pro" panose="020B0604020202020204" pitchFamily="34" charset="0"/>
              </a:rPr>
              <a:t>All is revealed</a:t>
            </a:r>
          </a:p>
        </p:txBody>
      </p:sp>
      <p:pic>
        <p:nvPicPr>
          <p:cNvPr id="154" name="Billede 100">
            <a:extLst>
              <a:ext uri="{FF2B5EF4-FFF2-40B4-BE49-F238E27FC236}">
                <a16:creationId xmlns:a16="http://schemas.microsoft.com/office/drawing/2014/main" id="{9045F7AD-E65A-49BA-8D8F-D004C6DDC7A7}"/>
              </a:ext>
            </a:extLst>
          </p:cNvPr>
          <p:cNvPicPr>
            <a:picLocks noChangeAspect="1"/>
          </p:cNvPicPr>
          <p:nvPr/>
        </p:nvPicPr>
        <p:blipFill>
          <a:blip r:embed="rId53" cstate="print">
            <a:extLst>
              <a:ext uri="{28A0092B-C50C-407E-A947-70E740481C1C}">
                <a14:useLocalDpi xmlns:a14="http://schemas.microsoft.com/office/drawing/2010/main" val="0"/>
              </a:ext>
            </a:extLst>
          </a:blip>
          <a:stretch>
            <a:fillRect/>
          </a:stretch>
        </p:blipFill>
        <p:spPr>
          <a:xfrm rot="1466427">
            <a:off x="4332938" y="5352443"/>
            <a:ext cx="196201" cy="245251"/>
          </a:xfrm>
          <a:prstGeom prst="rect">
            <a:avLst/>
          </a:prstGeom>
        </p:spPr>
      </p:pic>
    </p:spTree>
    <p:extLst>
      <p:ext uri="{BB962C8B-B14F-4D97-AF65-F5344CB8AC3E}">
        <p14:creationId xmlns:p14="http://schemas.microsoft.com/office/powerpoint/2010/main" val="4069555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pe 8">
            <a:extLst>
              <a:ext uri="{FF2B5EF4-FFF2-40B4-BE49-F238E27FC236}">
                <a16:creationId xmlns:a16="http://schemas.microsoft.com/office/drawing/2014/main" id="{0492552D-94E2-4489-B2B6-6653BF7F97BB}"/>
              </a:ext>
            </a:extLst>
          </p:cNvPr>
          <p:cNvGrpSpPr/>
          <p:nvPr/>
        </p:nvGrpSpPr>
        <p:grpSpPr>
          <a:xfrm>
            <a:off x="225855" y="887506"/>
            <a:ext cx="1461746" cy="1294864"/>
            <a:chOff x="225855" y="908482"/>
            <a:chExt cx="1461746" cy="1294864"/>
          </a:xfrm>
        </p:grpSpPr>
        <p:grpSp>
          <p:nvGrpSpPr>
            <p:cNvPr id="2" name="Gruppe 1">
              <a:extLst>
                <a:ext uri="{FF2B5EF4-FFF2-40B4-BE49-F238E27FC236}">
                  <a16:creationId xmlns:a16="http://schemas.microsoft.com/office/drawing/2014/main" id="{C41999AF-0545-401E-911B-1403524F0102}"/>
                </a:ext>
              </a:extLst>
            </p:cNvPr>
            <p:cNvGrpSpPr/>
            <p:nvPr/>
          </p:nvGrpSpPr>
          <p:grpSpPr>
            <a:xfrm>
              <a:off x="225855" y="908482"/>
              <a:ext cx="1461746" cy="1294864"/>
              <a:chOff x="815558" y="2155200"/>
              <a:chExt cx="1461746" cy="1294864"/>
            </a:xfrm>
          </p:grpSpPr>
          <p:pic>
            <p:nvPicPr>
              <p:cNvPr id="3" name="Billede 98">
                <a:extLst>
                  <a:ext uri="{FF2B5EF4-FFF2-40B4-BE49-F238E27FC236}">
                    <a16:creationId xmlns:a16="http://schemas.microsoft.com/office/drawing/2014/main" id="{14EAA53B-BFD4-4432-A938-B62F3B1DE6A5}"/>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815558" y="2161084"/>
                <a:ext cx="1461745" cy="1288980"/>
              </a:xfrm>
              <a:prstGeom prst="rect">
                <a:avLst/>
              </a:prstGeom>
              <a:effectLst>
                <a:outerShdw blurRad="139700" dist="88900" dir="2700000" algn="tl" rotWithShape="0">
                  <a:prstClr val="black">
                    <a:alpha val="29000"/>
                  </a:prstClr>
                </a:outerShdw>
              </a:effectLst>
            </p:spPr>
          </p:pic>
          <p:sp>
            <p:nvSpPr>
              <p:cNvPr id="4" name="Rektangel 3">
                <a:extLst>
                  <a:ext uri="{FF2B5EF4-FFF2-40B4-BE49-F238E27FC236}">
                    <a16:creationId xmlns:a16="http://schemas.microsoft.com/office/drawing/2014/main" id="{AC4003C8-3352-4FA7-9441-9078A13E01F2}"/>
                  </a:ext>
                </a:extLst>
              </p:cNvPr>
              <p:cNvSpPr/>
              <p:nvPr/>
            </p:nvSpPr>
            <p:spPr>
              <a:xfrm>
                <a:off x="815559" y="2155200"/>
                <a:ext cx="1461745" cy="1261884"/>
              </a:xfrm>
              <a:prstGeom prst="rect">
                <a:avLst/>
              </a:prstGeom>
            </p:spPr>
            <p:txBody>
              <a:bodyPr wrap="square">
                <a:spAutoFit/>
              </a:bodyPr>
              <a:lstStyle/>
              <a:p>
                <a:r>
                  <a:rPr lang="en-US" sz="800" b="1" dirty="0">
                    <a:solidFill>
                      <a:schemeClr val="tx1">
                        <a:lumMod val="75000"/>
                        <a:lumOff val="25000"/>
                      </a:schemeClr>
                    </a:solidFill>
                    <a:latin typeface="Bradley Hand ITC" pitchFamily="66" charset="0"/>
                  </a:rPr>
                  <a:t>Section type</a:t>
                </a:r>
              </a:p>
              <a:p>
                <a:r>
                  <a:rPr lang="en-US" sz="800" dirty="0">
                    <a:solidFill>
                      <a:schemeClr val="tx1">
                        <a:lumMod val="75000"/>
                        <a:lumOff val="25000"/>
                      </a:schemeClr>
                    </a:solidFill>
                    <a:latin typeface="Bradley Hand ITC" pitchFamily="66" charset="0"/>
                    <a:sym typeface="Wingdings 2" panose="05020102010507070707" pitchFamily="18" charset="2"/>
                  </a:rPr>
                  <a:t> </a:t>
                </a:r>
                <a:r>
                  <a:rPr lang="en-US" sz="800" dirty="0">
                    <a:solidFill>
                      <a:schemeClr val="tx1">
                        <a:lumMod val="75000"/>
                        <a:lumOff val="25000"/>
                      </a:schemeClr>
                    </a:solidFill>
                    <a:latin typeface="Bradley Hand ITC" pitchFamily="66" charset="0"/>
                  </a:rPr>
                  <a:t>Acts</a:t>
                </a:r>
              </a:p>
              <a:p>
                <a:r>
                  <a:rPr lang="en-US" sz="800" dirty="0">
                    <a:solidFill>
                      <a:schemeClr val="tx1">
                        <a:lumMod val="75000"/>
                        <a:lumOff val="25000"/>
                      </a:schemeClr>
                    </a:solidFill>
                    <a:latin typeface="Bradley Hand ITC" pitchFamily="66" charset="0"/>
                    <a:sym typeface="Wingdings 2" panose="05020102010507070707" pitchFamily="18" charset="2"/>
                  </a:rPr>
                  <a:t> </a:t>
                </a:r>
                <a:r>
                  <a:rPr lang="en-US" sz="800" dirty="0">
                    <a:solidFill>
                      <a:schemeClr val="tx1">
                        <a:lumMod val="75000"/>
                        <a:lumOff val="25000"/>
                      </a:schemeClr>
                    </a:solidFill>
                    <a:latin typeface="Bradley Hand ITC" pitchFamily="66" charset="0"/>
                  </a:rPr>
                  <a:t>Phases</a:t>
                </a:r>
              </a:p>
              <a:p>
                <a:r>
                  <a:rPr lang="en-US" sz="800" dirty="0">
                    <a:solidFill>
                      <a:schemeClr val="tx1">
                        <a:lumMod val="75000"/>
                        <a:lumOff val="25000"/>
                      </a:schemeClr>
                    </a:solidFill>
                    <a:latin typeface="Bradley Hand ITC" pitchFamily="66" charset="0"/>
                    <a:sym typeface="Wingdings 2" panose="05020102010507070707" pitchFamily="18" charset="2"/>
                  </a:rPr>
                  <a:t> </a:t>
                </a:r>
                <a:r>
                  <a:rPr lang="en-US" sz="800" dirty="0">
                    <a:solidFill>
                      <a:schemeClr val="tx1">
                        <a:lumMod val="75000"/>
                        <a:lumOff val="25000"/>
                      </a:schemeClr>
                    </a:solidFill>
                    <a:latin typeface="Bradley Hand ITC" pitchFamily="66" charset="0"/>
                  </a:rPr>
                  <a:t>Chapters</a:t>
                </a:r>
              </a:p>
              <a:p>
                <a:r>
                  <a:rPr lang="en-US" sz="800" dirty="0">
                    <a:solidFill>
                      <a:schemeClr val="bg1">
                        <a:lumMod val="75000"/>
                      </a:schemeClr>
                    </a:solidFill>
                    <a:latin typeface="Bradley Hand ITC" pitchFamily="66" charset="0"/>
                    <a:sym typeface="Wingdings 2" panose="05020102010507070707" pitchFamily="18" charset="2"/>
                  </a:rPr>
                  <a:t></a:t>
                </a:r>
                <a:r>
                  <a:rPr lang="en-US" sz="800" dirty="0">
                    <a:solidFill>
                      <a:schemeClr val="bg1">
                        <a:lumMod val="75000"/>
                      </a:schemeClr>
                    </a:solidFill>
                    <a:latin typeface="Bradley Hand ITC" pitchFamily="66" charset="0"/>
                    <a:sym typeface="Wingdings" panose="05000000000000000000" pitchFamily="2" charset="2"/>
                  </a:rPr>
                  <a:t> </a:t>
                </a:r>
                <a:r>
                  <a:rPr lang="en-US" sz="800" dirty="0">
                    <a:solidFill>
                      <a:schemeClr val="bg1">
                        <a:lumMod val="75000"/>
                      </a:schemeClr>
                    </a:solidFill>
                    <a:latin typeface="Bradley Hand ITC" pitchFamily="66" charset="0"/>
                  </a:rPr>
                  <a:t>Beats</a:t>
                </a:r>
              </a:p>
              <a:p>
                <a:endParaRPr lang="en-US" sz="600" dirty="0">
                  <a:latin typeface="Bradley Hand ITC" pitchFamily="66" charset="0"/>
                </a:endParaRPr>
              </a:p>
              <a:p>
                <a:r>
                  <a:rPr lang="en-US" sz="800" b="1" dirty="0">
                    <a:solidFill>
                      <a:schemeClr val="tx1">
                        <a:lumMod val="75000"/>
                        <a:lumOff val="25000"/>
                      </a:schemeClr>
                    </a:solidFill>
                    <a:latin typeface="Bradley Hand ITC" pitchFamily="66" charset="0"/>
                  </a:rPr>
                  <a:t>Subject</a:t>
                </a:r>
              </a:p>
              <a:p>
                <a:r>
                  <a:rPr lang="en-US" sz="1000" dirty="0">
                    <a:solidFill>
                      <a:schemeClr val="tx1">
                        <a:lumMod val="75000"/>
                        <a:lumOff val="25000"/>
                      </a:schemeClr>
                    </a:solidFill>
                    <a:latin typeface="Bradley Hand ITC" pitchFamily="66" charset="0"/>
                  </a:rPr>
                  <a:t>________________________ </a:t>
                </a:r>
                <a:endParaRPr lang="en-US" sz="800" dirty="0">
                  <a:solidFill>
                    <a:schemeClr val="tx1">
                      <a:lumMod val="75000"/>
                      <a:lumOff val="25000"/>
                    </a:schemeClr>
                  </a:solidFill>
                  <a:latin typeface="Bradley Hand ITC" pitchFamily="66" charset="0"/>
                </a:endParaRPr>
              </a:p>
              <a:p>
                <a:endParaRPr lang="en-US" sz="400" dirty="0">
                  <a:solidFill>
                    <a:schemeClr val="tx1">
                      <a:lumMod val="75000"/>
                      <a:lumOff val="25000"/>
                    </a:schemeClr>
                  </a:solidFill>
                  <a:latin typeface="Bradley Hand ITC" pitchFamily="66" charset="0"/>
                  <a:sym typeface="Wingdings 2" panose="05020102010507070707" pitchFamily="18" charset="2"/>
                </a:endParaRPr>
              </a:p>
              <a:p>
                <a:r>
                  <a:rPr lang="en-US" sz="800" dirty="0">
                    <a:solidFill>
                      <a:schemeClr val="tx1">
                        <a:lumMod val="75000"/>
                        <a:lumOff val="25000"/>
                      </a:schemeClr>
                    </a:solidFill>
                    <a:latin typeface="Bradley Hand ITC" pitchFamily="66" charset="0"/>
                    <a:sym typeface="Wingdings 2" panose="05020102010507070707" pitchFamily="18" charset="2"/>
                  </a:rPr>
                  <a:t> </a:t>
                </a:r>
                <a:r>
                  <a:rPr lang="en-US" sz="800" b="1" dirty="0">
                    <a:solidFill>
                      <a:schemeClr val="tx1">
                        <a:lumMod val="75000"/>
                        <a:lumOff val="25000"/>
                      </a:schemeClr>
                    </a:solidFill>
                    <a:latin typeface="Bradley Hand ITC" pitchFamily="66" charset="0"/>
                    <a:sym typeface="Wingdings 2" panose="05020102010507070707" pitchFamily="18" charset="2"/>
                  </a:rPr>
                  <a:t>F</a:t>
                </a:r>
                <a:r>
                  <a:rPr lang="en-US" sz="800" b="1" dirty="0">
                    <a:solidFill>
                      <a:schemeClr val="tx1">
                        <a:lumMod val="75000"/>
                        <a:lumOff val="25000"/>
                      </a:schemeClr>
                    </a:solidFill>
                    <a:latin typeface="Bradley Hand ITC" pitchFamily="66" charset="0"/>
                  </a:rPr>
                  <a:t>ew entry</a:t>
                </a:r>
                <a:endParaRPr lang="da-DK" sz="800" b="1" dirty="0">
                  <a:solidFill>
                    <a:schemeClr val="tx1">
                      <a:lumMod val="75000"/>
                      <a:lumOff val="25000"/>
                    </a:schemeClr>
                  </a:solidFill>
                </a:endParaRPr>
              </a:p>
            </p:txBody>
          </p:sp>
          <p:sp>
            <p:nvSpPr>
              <p:cNvPr id="5" name="Rektangel 4">
                <a:extLst>
                  <a:ext uri="{FF2B5EF4-FFF2-40B4-BE49-F238E27FC236}">
                    <a16:creationId xmlns:a16="http://schemas.microsoft.com/office/drawing/2014/main" id="{7ACCA304-B1D4-45F4-BA1A-CC24C091A9C2}"/>
                  </a:ext>
                </a:extLst>
              </p:cNvPr>
              <p:cNvSpPr/>
              <p:nvPr/>
            </p:nvSpPr>
            <p:spPr>
              <a:xfrm>
                <a:off x="815830" y="2992874"/>
                <a:ext cx="692818" cy="215444"/>
              </a:xfrm>
              <a:prstGeom prst="rect">
                <a:avLst/>
              </a:prstGeom>
            </p:spPr>
            <p:txBody>
              <a:bodyPr wrap="none">
                <a:spAutoFit/>
              </a:bodyPr>
              <a:lstStyle/>
              <a:p>
                <a:r>
                  <a:rPr lang="en-US" sz="800" dirty="0">
                    <a:solidFill>
                      <a:schemeClr val="accent1">
                        <a:lumMod val="75000"/>
                      </a:schemeClr>
                    </a:solidFill>
                    <a:latin typeface="Bradley Hand ITC" pitchFamily="66" charset="0"/>
                  </a:rPr>
                  <a:t>Chapters 14</a:t>
                </a:r>
                <a:endParaRPr lang="da-DK" sz="800" dirty="0">
                  <a:solidFill>
                    <a:schemeClr val="accent1">
                      <a:lumMod val="75000"/>
                    </a:schemeClr>
                  </a:solidFill>
                </a:endParaRPr>
              </a:p>
            </p:txBody>
          </p:sp>
        </p:grpSp>
        <p:sp>
          <p:nvSpPr>
            <p:cNvPr id="6" name="Rektangel 5">
              <a:extLst>
                <a:ext uri="{FF2B5EF4-FFF2-40B4-BE49-F238E27FC236}">
                  <a16:creationId xmlns:a16="http://schemas.microsoft.com/office/drawing/2014/main" id="{ED5D6F54-BFAD-4406-93BC-BC45EC90119B}"/>
                </a:ext>
              </a:extLst>
            </p:cNvPr>
            <p:cNvSpPr/>
            <p:nvPr/>
          </p:nvSpPr>
          <p:spPr>
            <a:xfrm>
              <a:off x="973089" y="914315"/>
              <a:ext cx="582802" cy="461665"/>
            </a:xfrm>
            <a:prstGeom prst="rect">
              <a:avLst/>
            </a:prstGeom>
          </p:spPr>
          <p:txBody>
            <a:bodyPr wrap="square">
              <a:spAutoFit/>
            </a:bodyPr>
            <a:lstStyle/>
            <a:p>
              <a:r>
                <a:rPr lang="en-US" sz="800" b="1" dirty="0">
                  <a:solidFill>
                    <a:schemeClr val="tx1">
                      <a:lumMod val="75000"/>
                      <a:lumOff val="25000"/>
                    </a:schemeClr>
                  </a:solidFill>
                  <a:latin typeface="Bradley Hand ITC" pitchFamily="66" charset="0"/>
                </a:rPr>
                <a:t>Position</a:t>
              </a:r>
            </a:p>
            <a:p>
              <a:r>
                <a:rPr lang="en-US" sz="800" dirty="0">
                  <a:solidFill>
                    <a:schemeClr val="tx1">
                      <a:lumMod val="75000"/>
                      <a:lumOff val="25000"/>
                    </a:schemeClr>
                  </a:solidFill>
                  <a:latin typeface="Bradley Hand ITC" pitchFamily="66" charset="0"/>
                  <a:sym typeface="Wingdings 2" panose="05020102010507070707" pitchFamily="18" charset="2"/>
                </a:rPr>
                <a:t> </a:t>
              </a:r>
              <a:r>
                <a:rPr lang="en-US" sz="800" dirty="0">
                  <a:solidFill>
                    <a:schemeClr val="tx1">
                      <a:lumMod val="75000"/>
                      <a:lumOff val="25000"/>
                    </a:schemeClr>
                  </a:solidFill>
                  <a:latin typeface="Bradley Hand ITC" pitchFamily="66" charset="0"/>
                </a:rPr>
                <a:t>Above</a:t>
              </a:r>
            </a:p>
            <a:p>
              <a:r>
                <a:rPr lang="en-US" sz="800" dirty="0">
                  <a:solidFill>
                    <a:schemeClr val="tx1">
                      <a:lumMod val="75000"/>
                      <a:lumOff val="25000"/>
                    </a:schemeClr>
                  </a:solidFill>
                  <a:latin typeface="Bradley Hand ITC" pitchFamily="66" charset="0"/>
                  <a:sym typeface="Wingdings 2" panose="05020102010507070707" pitchFamily="18" charset="2"/>
                </a:rPr>
                <a:t> </a:t>
              </a:r>
              <a:r>
                <a:rPr lang="en-US" sz="800" dirty="0">
                  <a:solidFill>
                    <a:schemeClr val="tx1">
                      <a:lumMod val="75000"/>
                      <a:lumOff val="25000"/>
                    </a:schemeClr>
                  </a:solidFill>
                  <a:latin typeface="Bradley Hand ITC" pitchFamily="66" charset="0"/>
                </a:rPr>
                <a:t>Below</a:t>
              </a:r>
            </a:p>
          </p:txBody>
        </p:sp>
      </p:grpSp>
      <p:sp>
        <p:nvSpPr>
          <p:cNvPr id="7" name="Tekstboks 1">
            <a:extLst>
              <a:ext uri="{FF2B5EF4-FFF2-40B4-BE49-F238E27FC236}">
                <a16:creationId xmlns:a16="http://schemas.microsoft.com/office/drawing/2014/main" id="{1C8CA390-E7F8-4108-B2B7-4CBFF10D7A4D}"/>
              </a:ext>
            </a:extLst>
          </p:cNvPr>
          <p:cNvSpPr txBox="1"/>
          <p:nvPr/>
        </p:nvSpPr>
        <p:spPr>
          <a:xfrm>
            <a:off x="0" y="0"/>
            <a:ext cx="2527300" cy="338554"/>
          </a:xfrm>
          <a:prstGeom prst="rect">
            <a:avLst/>
          </a:prstGeom>
          <a:noFill/>
        </p:spPr>
        <p:txBody>
          <a:bodyPr wrap="square" rtlCol="0">
            <a:spAutoFit/>
          </a:bodyPr>
          <a:lstStyle/>
          <a:p>
            <a:r>
              <a:rPr lang="en-US" sz="1600" b="1" i="1" dirty="0">
                <a:solidFill>
                  <a:schemeClr val="bg1">
                    <a:lumMod val="50000"/>
                  </a:schemeClr>
                </a:solidFill>
                <a:latin typeface="Bradley Hand ITC" pitchFamily="66" charset="0"/>
              </a:rPr>
              <a:t>Mind my Pen:   Dialogs</a:t>
            </a:r>
          </a:p>
        </p:txBody>
      </p:sp>
      <p:sp>
        <p:nvSpPr>
          <p:cNvPr id="8" name="Rektangel 7">
            <a:extLst>
              <a:ext uri="{FF2B5EF4-FFF2-40B4-BE49-F238E27FC236}">
                <a16:creationId xmlns:a16="http://schemas.microsoft.com/office/drawing/2014/main" id="{FA63F8ED-9123-4C7B-9EC2-55855032CC74}"/>
              </a:ext>
            </a:extLst>
          </p:cNvPr>
          <p:cNvSpPr/>
          <p:nvPr/>
        </p:nvSpPr>
        <p:spPr>
          <a:xfrm>
            <a:off x="177264" y="625896"/>
            <a:ext cx="880369" cy="261610"/>
          </a:xfrm>
          <a:prstGeom prst="rect">
            <a:avLst/>
          </a:prstGeom>
        </p:spPr>
        <p:txBody>
          <a:bodyPr wrap="none">
            <a:spAutoFit/>
          </a:bodyPr>
          <a:lstStyle/>
          <a:p>
            <a:r>
              <a:rPr lang="en-US" sz="1100" b="1" i="1" u="sng" dirty="0">
                <a:solidFill>
                  <a:schemeClr val="bg1">
                    <a:lumMod val="50000"/>
                  </a:schemeClr>
                </a:solidFill>
                <a:latin typeface="Bradley Hand ITC" pitchFamily="66" charset="0"/>
              </a:rPr>
              <a:t>New section</a:t>
            </a:r>
            <a:endParaRPr lang="da-DK" sz="1100" u="sng" dirty="0"/>
          </a:p>
        </p:txBody>
      </p:sp>
      <p:sp>
        <p:nvSpPr>
          <p:cNvPr id="10" name="Rektangel 9">
            <a:extLst>
              <a:ext uri="{FF2B5EF4-FFF2-40B4-BE49-F238E27FC236}">
                <a16:creationId xmlns:a16="http://schemas.microsoft.com/office/drawing/2014/main" id="{A300A213-8A4B-48D8-8BCE-8860C9072500}"/>
              </a:ext>
            </a:extLst>
          </p:cNvPr>
          <p:cNvSpPr/>
          <p:nvPr/>
        </p:nvSpPr>
        <p:spPr>
          <a:xfrm>
            <a:off x="163334" y="2510804"/>
            <a:ext cx="872355" cy="261610"/>
          </a:xfrm>
          <a:prstGeom prst="rect">
            <a:avLst/>
          </a:prstGeom>
        </p:spPr>
        <p:txBody>
          <a:bodyPr wrap="none">
            <a:spAutoFit/>
          </a:bodyPr>
          <a:lstStyle/>
          <a:p>
            <a:r>
              <a:rPr lang="en-US" sz="1100" b="1" i="1" u="sng" dirty="0">
                <a:solidFill>
                  <a:schemeClr val="bg1">
                    <a:lumMod val="50000"/>
                  </a:schemeClr>
                </a:solidFill>
                <a:latin typeface="Bradley Hand ITC" pitchFamily="66" charset="0"/>
              </a:rPr>
              <a:t>Select Color</a:t>
            </a:r>
            <a:endParaRPr lang="da-DK" sz="1100" u="sng" dirty="0"/>
          </a:p>
        </p:txBody>
      </p:sp>
      <p:sp>
        <p:nvSpPr>
          <p:cNvPr id="11" name="Rektangel 10">
            <a:extLst>
              <a:ext uri="{FF2B5EF4-FFF2-40B4-BE49-F238E27FC236}">
                <a16:creationId xmlns:a16="http://schemas.microsoft.com/office/drawing/2014/main" id="{0B791577-EA11-4BD9-B3FA-E4705CC912F9}"/>
              </a:ext>
            </a:extLst>
          </p:cNvPr>
          <p:cNvSpPr/>
          <p:nvPr/>
        </p:nvSpPr>
        <p:spPr>
          <a:xfrm>
            <a:off x="232999" y="4112874"/>
            <a:ext cx="814647" cy="261610"/>
          </a:xfrm>
          <a:prstGeom prst="rect">
            <a:avLst/>
          </a:prstGeom>
        </p:spPr>
        <p:txBody>
          <a:bodyPr wrap="none">
            <a:spAutoFit/>
          </a:bodyPr>
          <a:lstStyle/>
          <a:p>
            <a:r>
              <a:rPr lang="en-US" sz="1100" b="1" i="1" u="sng" dirty="0">
                <a:solidFill>
                  <a:schemeClr val="bg1">
                    <a:lumMod val="50000"/>
                  </a:schemeClr>
                </a:solidFill>
                <a:latin typeface="Bradley Hand ITC" pitchFamily="66" charset="0"/>
              </a:rPr>
              <a:t>Select Icon</a:t>
            </a:r>
            <a:endParaRPr lang="da-DK" sz="1100" u="sng" dirty="0"/>
          </a:p>
        </p:txBody>
      </p:sp>
    </p:spTree>
    <p:extLst>
      <p:ext uri="{BB962C8B-B14F-4D97-AF65-F5344CB8AC3E}">
        <p14:creationId xmlns:p14="http://schemas.microsoft.com/office/powerpoint/2010/main" val="651709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 name="Billede 9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621" y="1225001"/>
            <a:ext cx="7418219" cy="5290891"/>
          </a:xfrm>
          <a:prstGeom prst="rect">
            <a:avLst/>
          </a:prstGeom>
        </p:spPr>
      </p:pic>
      <p:sp>
        <p:nvSpPr>
          <p:cNvPr id="4" name="Tekstboks 1"/>
          <p:cNvSpPr txBox="1"/>
          <p:nvPr/>
        </p:nvSpPr>
        <p:spPr>
          <a:xfrm>
            <a:off x="0" y="0"/>
            <a:ext cx="8267409" cy="338554"/>
          </a:xfrm>
          <a:prstGeom prst="rect">
            <a:avLst/>
          </a:prstGeom>
          <a:noFill/>
        </p:spPr>
        <p:txBody>
          <a:bodyPr wrap="square" rtlCol="0">
            <a:spAutoFit/>
          </a:bodyPr>
          <a:lstStyle/>
          <a:p>
            <a:r>
              <a:rPr lang="en-US" sz="1600" b="1" i="1" dirty="0">
                <a:solidFill>
                  <a:schemeClr val="bg1">
                    <a:lumMod val="50000"/>
                  </a:schemeClr>
                </a:solidFill>
                <a:latin typeface="Bradley Hand ITC" pitchFamily="66" charset="0"/>
              </a:rPr>
              <a:t>Mind my Pen: Text </a:t>
            </a:r>
          </a:p>
        </p:txBody>
      </p:sp>
      <p:pic>
        <p:nvPicPr>
          <p:cNvPr id="110" name="Billede 29"/>
          <p:cNvPicPr>
            <a:picLocks noChangeAspect="1"/>
          </p:cNvPicPr>
          <p:nvPr/>
        </p:nvPicPr>
        <p:blipFill>
          <a:blip r:embed="rId3" cstate="print">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6925716" y="2126366"/>
            <a:ext cx="1485198" cy="4368109"/>
          </a:xfrm>
          <a:prstGeom prst="rect">
            <a:avLst/>
          </a:prstGeom>
        </p:spPr>
      </p:pic>
      <p:sp>
        <p:nvSpPr>
          <p:cNvPr id="39" name="Tekstboks 108"/>
          <p:cNvSpPr txBox="1"/>
          <p:nvPr/>
        </p:nvSpPr>
        <p:spPr>
          <a:xfrm>
            <a:off x="4043620" y="610616"/>
            <a:ext cx="1928048" cy="607071"/>
          </a:xfrm>
          <a:prstGeom prst="rect">
            <a:avLst/>
          </a:prstGeom>
          <a:solidFill>
            <a:schemeClr val="bg1"/>
          </a:solidFill>
          <a:ln>
            <a:noFill/>
          </a:ln>
          <a:effectLst/>
        </p:spPr>
        <p:txBody>
          <a:bodyPr wrap="square" lIns="72000" tIns="72000" rIns="72000" bIns="72000" rtlCol="0">
            <a:spAutoFit/>
          </a:bodyPr>
          <a:lstStyle/>
          <a:p>
            <a:r>
              <a:rPr lang="en-US" sz="1000" dirty="0">
                <a:latin typeface="Bradley Hand ITC" pitchFamily="66" charset="0"/>
              </a:rPr>
              <a:t>Type in tags, once You have typed a tag is goes green or red meaning /exists/doesn’t exist</a:t>
            </a:r>
            <a:endParaRPr lang="en-US" sz="1100" dirty="0">
              <a:latin typeface="Bradley Hand ITC" pitchFamily="66" charset="0"/>
            </a:endParaRPr>
          </a:p>
        </p:txBody>
      </p:sp>
      <p:cxnSp>
        <p:nvCxnSpPr>
          <p:cNvPr id="40" name="Vinklet forbindelse 41"/>
          <p:cNvCxnSpPr>
            <a:endCxn id="39" idx="0"/>
          </p:cNvCxnSpPr>
          <p:nvPr/>
        </p:nvCxnSpPr>
        <p:spPr>
          <a:xfrm>
            <a:off x="3934152" y="418215"/>
            <a:ext cx="1073492" cy="192400"/>
          </a:xfrm>
          <a:prstGeom prst="bentConnector2">
            <a:avLst/>
          </a:prstGeom>
          <a:ln>
            <a:solidFill>
              <a:schemeClr val="bg1">
                <a:lumMod val="65000"/>
              </a:schemeClr>
            </a:solidFill>
          </a:ln>
          <a:effectLst>
            <a:softEdge rad="63500"/>
          </a:effectLst>
        </p:spPr>
        <p:style>
          <a:lnRef idx="1">
            <a:schemeClr val="accent1"/>
          </a:lnRef>
          <a:fillRef idx="0">
            <a:schemeClr val="accent1"/>
          </a:fillRef>
          <a:effectRef idx="0">
            <a:schemeClr val="accent1"/>
          </a:effectRef>
          <a:fontRef idx="minor">
            <a:schemeClr val="tx1"/>
          </a:fontRef>
        </p:style>
      </p:cxnSp>
      <p:sp>
        <p:nvSpPr>
          <p:cNvPr id="95" name="Tekstboks 108"/>
          <p:cNvSpPr txBox="1"/>
          <p:nvPr/>
        </p:nvSpPr>
        <p:spPr>
          <a:xfrm>
            <a:off x="117020" y="2831494"/>
            <a:ext cx="812382" cy="607071"/>
          </a:xfrm>
          <a:prstGeom prst="rect">
            <a:avLst/>
          </a:prstGeom>
          <a:solidFill>
            <a:schemeClr val="bg1"/>
          </a:solidFill>
          <a:ln>
            <a:noFill/>
          </a:ln>
          <a:effectLst/>
        </p:spPr>
        <p:txBody>
          <a:bodyPr wrap="square" lIns="72000" tIns="72000" rIns="72000" bIns="72000" rtlCol="0">
            <a:spAutoFit/>
          </a:bodyPr>
          <a:lstStyle/>
          <a:p>
            <a:r>
              <a:rPr lang="en-US" sz="1000" dirty="0">
                <a:latin typeface="Bradley Hand ITC" pitchFamily="66" charset="0"/>
              </a:rPr>
              <a:t>Lists a multi-select view</a:t>
            </a:r>
            <a:endParaRPr lang="en-US" sz="1100" dirty="0">
              <a:latin typeface="Bradley Hand ITC" pitchFamily="66" charset="0"/>
            </a:endParaRPr>
          </a:p>
        </p:txBody>
      </p:sp>
      <p:sp>
        <p:nvSpPr>
          <p:cNvPr id="100" name="Tekstboks 108"/>
          <p:cNvSpPr txBox="1"/>
          <p:nvPr/>
        </p:nvSpPr>
        <p:spPr>
          <a:xfrm>
            <a:off x="64049" y="4407286"/>
            <a:ext cx="812382" cy="607071"/>
          </a:xfrm>
          <a:prstGeom prst="rect">
            <a:avLst/>
          </a:prstGeom>
          <a:solidFill>
            <a:schemeClr val="bg1"/>
          </a:solidFill>
          <a:ln>
            <a:noFill/>
          </a:ln>
          <a:effectLst/>
        </p:spPr>
        <p:txBody>
          <a:bodyPr wrap="square" lIns="72000" tIns="72000" rIns="72000" bIns="72000" rtlCol="0">
            <a:spAutoFit/>
          </a:bodyPr>
          <a:lstStyle/>
          <a:p>
            <a:r>
              <a:rPr lang="en-US" sz="1000" dirty="0">
                <a:latin typeface="Bradley Hand ITC" pitchFamily="66" charset="0"/>
              </a:rPr>
              <a:t>Lists all text headers with that tag</a:t>
            </a:r>
            <a:endParaRPr lang="en-US" sz="1100" dirty="0">
              <a:latin typeface="Bradley Hand ITC" pitchFamily="66" charset="0"/>
            </a:endParaRPr>
          </a:p>
        </p:txBody>
      </p:sp>
      <p:pic>
        <p:nvPicPr>
          <p:cNvPr id="6" name="Billede 29"/>
          <p:cNvPicPr>
            <a:picLocks noChangeAspect="1"/>
          </p:cNvPicPr>
          <p:nvPr/>
        </p:nvPicPr>
        <p:blipFill>
          <a:blip r:embed="rId3" cstate="print">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200087" y="2138966"/>
            <a:ext cx="1181162" cy="4355509"/>
          </a:xfrm>
          <a:prstGeom prst="rect">
            <a:avLst/>
          </a:prstGeom>
        </p:spPr>
      </p:pic>
      <p:grpSp>
        <p:nvGrpSpPr>
          <p:cNvPr id="76" name="Group 75"/>
          <p:cNvGrpSpPr/>
          <p:nvPr/>
        </p:nvGrpSpPr>
        <p:grpSpPr>
          <a:xfrm>
            <a:off x="1257552" y="2254810"/>
            <a:ext cx="1065186" cy="320849"/>
            <a:chOff x="9066303" y="4525313"/>
            <a:chExt cx="3327361" cy="211956"/>
          </a:xfrm>
        </p:grpSpPr>
        <p:pic>
          <p:nvPicPr>
            <p:cNvPr id="77" name="Billede 49"/>
            <p:cNvPicPr>
              <a:picLocks noChangeAspect="1"/>
            </p:cNvPicPr>
            <p:nvPr/>
          </p:nvPicPr>
          <p:blipFill rotWithShape="1">
            <a:blip r:embed="rId5" cstate="print">
              <a:extLst>
                <a:ext uri="{BEBA8EAE-BF5A-486C-A8C5-ECC9F3942E4B}">
                  <a14:imgProps xmlns:a14="http://schemas.microsoft.com/office/drawing/2010/main">
                    <a14:imgLayer r:embed="rId6">
                      <a14:imgEffect>
                        <a14:brightnessContrast contrast="-20000"/>
                      </a14:imgEffect>
                    </a14:imgLayer>
                  </a14:imgProps>
                </a:ext>
                <a:ext uri="{28A0092B-C50C-407E-A947-70E740481C1C}">
                  <a14:useLocalDpi xmlns:a14="http://schemas.microsoft.com/office/drawing/2010/main" val="0"/>
                </a:ext>
              </a:extLst>
            </a:blip>
            <a:srcRect r="1090"/>
            <a:stretch/>
          </p:blipFill>
          <p:spPr>
            <a:xfrm>
              <a:off x="9079739" y="4525313"/>
              <a:ext cx="3210037" cy="211956"/>
            </a:xfrm>
            <a:prstGeom prst="rect">
              <a:avLst/>
            </a:prstGeom>
          </p:spPr>
        </p:pic>
        <p:sp>
          <p:nvSpPr>
            <p:cNvPr id="78" name="Rektangel 70"/>
            <p:cNvSpPr/>
            <p:nvPr/>
          </p:nvSpPr>
          <p:spPr>
            <a:xfrm>
              <a:off x="9066303" y="4536815"/>
              <a:ext cx="3327361" cy="162656"/>
            </a:xfrm>
            <a:prstGeom prst="rect">
              <a:avLst/>
            </a:prstGeom>
          </p:spPr>
          <p:txBody>
            <a:bodyPr wrap="square">
              <a:spAutoFit/>
            </a:bodyPr>
            <a:lstStyle/>
            <a:p>
              <a:r>
                <a:rPr lang="en-US" sz="1000" dirty="0">
                  <a:solidFill>
                    <a:schemeClr val="tx1">
                      <a:lumMod val="50000"/>
                      <a:lumOff val="50000"/>
                    </a:schemeClr>
                  </a:solidFill>
                  <a:latin typeface="Bradley Hand ITC" pitchFamily="66" charset="0"/>
                </a:rPr>
                <a:t>Text</a:t>
              </a:r>
              <a:endParaRPr lang="en-US" sz="700" b="1" dirty="0">
                <a:solidFill>
                  <a:schemeClr val="tx1">
                    <a:lumMod val="50000"/>
                    <a:lumOff val="50000"/>
                  </a:schemeClr>
                </a:solidFill>
              </a:endParaRPr>
            </a:p>
          </p:txBody>
        </p:sp>
      </p:grpSp>
      <p:grpSp>
        <p:nvGrpSpPr>
          <p:cNvPr id="85" name="Group 84"/>
          <p:cNvGrpSpPr/>
          <p:nvPr/>
        </p:nvGrpSpPr>
        <p:grpSpPr>
          <a:xfrm>
            <a:off x="1279324" y="2679350"/>
            <a:ext cx="644726" cy="320849"/>
            <a:chOff x="9066303" y="4525313"/>
            <a:chExt cx="2013954" cy="211956"/>
          </a:xfrm>
        </p:grpSpPr>
        <p:pic>
          <p:nvPicPr>
            <p:cNvPr id="86" name="Billede 49"/>
            <p:cNvPicPr>
              <a:picLocks noChangeAspect="1"/>
            </p:cNvPicPr>
            <p:nvPr/>
          </p:nvPicPr>
          <p:blipFill rotWithShape="1">
            <a:blip r:embed="rId7" cstate="print">
              <a:extLst>
                <a:ext uri="{BEBA8EAE-BF5A-486C-A8C5-ECC9F3942E4B}">
                  <a14:imgProps xmlns:a14="http://schemas.microsoft.com/office/drawing/2010/main">
                    <a14:imgLayer r:embed="rId8">
                      <a14:imgEffect>
                        <a14:brightnessContrast contrast="-20000"/>
                      </a14:imgEffect>
                    </a14:imgLayer>
                  </a14:imgProps>
                </a:ext>
                <a:ext uri="{28A0092B-C50C-407E-A947-70E740481C1C}">
                  <a14:useLocalDpi xmlns:a14="http://schemas.microsoft.com/office/drawing/2010/main" val="0"/>
                </a:ext>
              </a:extLst>
            </a:blip>
            <a:srcRect r="1090"/>
            <a:stretch/>
          </p:blipFill>
          <p:spPr>
            <a:xfrm>
              <a:off x="9079738" y="4525313"/>
              <a:ext cx="2000519" cy="211956"/>
            </a:xfrm>
            <a:prstGeom prst="rect">
              <a:avLst/>
            </a:prstGeom>
          </p:spPr>
        </p:pic>
        <p:sp>
          <p:nvSpPr>
            <p:cNvPr id="87" name="Rektangel 70"/>
            <p:cNvSpPr/>
            <p:nvPr/>
          </p:nvSpPr>
          <p:spPr>
            <a:xfrm>
              <a:off x="9066303" y="4536815"/>
              <a:ext cx="1816284" cy="162656"/>
            </a:xfrm>
            <a:prstGeom prst="rect">
              <a:avLst/>
            </a:prstGeom>
          </p:spPr>
          <p:txBody>
            <a:bodyPr wrap="square">
              <a:spAutoFit/>
            </a:bodyPr>
            <a:lstStyle/>
            <a:p>
              <a:r>
                <a:rPr lang="en-US" sz="1000" dirty="0">
                  <a:solidFill>
                    <a:schemeClr val="tx1">
                      <a:lumMod val="50000"/>
                      <a:lumOff val="50000"/>
                    </a:schemeClr>
                  </a:solidFill>
                  <a:latin typeface="Bradley Hand ITC" pitchFamily="66" charset="0"/>
                </a:rPr>
                <a:t>Tag …</a:t>
              </a:r>
              <a:endParaRPr lang="en-US" sz="700" b="1" dirty="0">
                <a:solidFill>
                  <a:schemeClr val="tx1">
                    <a:lumMod val="50000"/>
                    <a:lumOff val="50000"/>
                  </a:schemeClr>
                </a:solidFill>
              </a:endParaRPr>
            </a:p>
          </p:txBody>
        </p:sp>
      </p:grpSp>
      <p:grpSp>
        <p:nvGrpSpPr>
          <p:cNvPr id="92" name="Gruppe 62"/>
          <p:cNvGrpSpPr/>
          <p:nvPr/>
        </p:nvGrpSpPr>
        <p:grpSpPr>
          <a:xfrm>
            <a:off x="1999835" y="2684545"/>
            <a:ext cx="287414" cy="299346"/>
            <a:chOff x="997578" y="6015512"/>
            <a:chExt cx="1317000" cy="299346"/>
          </a:xfrm>
        </p:grpSpPr>
        <p:pic>
          <p:nvPicPr>
            <p:cNvPr id="93" name="Billede 63"/>
            <p:cNvPicPr>
              <a:picLocks noChangeAspect="1"/>
            </p:cNvPicPr>
            <p:nvPr/>
          </p:nvPicPr>
          <p:blipFill>
            <a:blip r:embed="rId9" cstate="print">
              <a:extLst>
                <a:ext uri="{BEBA8EAE-BF5A-486C-A8C5-ECC9F3942E4B}">
                  <a14:imgProps xmlns:a14="http://schemas.microsoft.com/office/drawing/2010/main">
                    <a14:imgLayer r:embed="rId10">
                      <a14:imgEffect>
                        <a14:artisticCutout/>
                      </a14:imgEffect>
                      <a14:imgEffect>
                        <a14:saturation sat="0"/>
                      </a14:imgEffect>
                      <a14:imgEffect>
                        <a14:brightnessContrast bright="6000" contrast="11000"/>
                      </a14:imgEffect>
                    </a14:imgLayer>
                  </a14:imgProps>
                </a:ext>
                <a:ext uri="{28A0092B-C50C-407E-A947-70E740481C1C}">
                  <a14:useLocalDpi xmlns:a14="http://schemas.microsoft.com/office/drawing/2010/main" val="0"/>
                </a:ext>
              </a:extLst>
            </a:blip>
            <a:stretch>
              <a:fillRect/>
            </a:stretch>
          </p:blipFill>
          <p:spPr>
            <a:xfrm rot="16200000">
              <a:off x="1506405" y="5506685"/>
              <a:ext cx="299346" cy="1317000"/>
            </a:xfrm>
            <a:prstGeom prst="rect">
              <a:avLst/>
            </a:prstGeom>
          </p:spPr>
        </p:pic>
        <p:sp>
          <p:nvSpPr>
            <p:cNvPr id="94" name="Tekstboks 64"/>
            <p:cNvSpPr txBox="1"/>
            <p:nvPr/>
          </p:nvSpPr>
          <p:spPr>
            <a:xfrm>
              <a:off x="1066800" y="6065217"/>
              <a:ext cx="1171575" cy="215444"/>
            </a:xfrm>
            <a:prstGeom prst="rect">
              <a:avLst/>
            </a:prstGeom>
            <a:noFill/>
          </p:spPr>
          <p:txBody>
            <a:bodyPr wrap="square" lIns="0" tIns="0" rIns="0" bIns="0" rtlCol="0">
              <a:spAutoFit/>
            </a:bodyPr>
            <a:lstStyle/>
            <a:p>
              <a:pPr algn="ctr"/>
              <a:r>
                <a:rPr lang="en-US" sz="1400" b="1" dirty="0">
                  <a:solidFill>
                    <a:schemeClr val="tx1">
                      <a:lumMod val="75000"/>
                      <a:lumOff val="25000"/>
                    </a:schemeClr>
                  </a:solidFill>
                  <a:latin typeface="Bradley Hand ITC" pitchFamily="66" charset="0"/>
                  <a:ea typeface="Adobe Kaiti Std R" pitchFamily="18" charset="-128"/>
                  <a:cs typeface="Andalus" pitchFamily="2" charset="-78"/>
                </a:rPr>
                <a:t>…</a:t>
              </a:r>
              <a:endParaRPr lang="en-US" sz="1600" b="1" dirty="0">
                <a:solidFill>
                  <a:schemeClr val="tx1">
                    <a:lumMod val="75000"/>
                    <a:lumOff val="25000"/>
                  </a:schemeClr>
                </a:solidFill>
                <a:latin typeface="Bradley Hand ITC" pitchFamily="66" charset="0"/>
                <a:ea typeface="Adobe Kaiti Std R" pitchFamily="18" charset="-128"/>
                <a:cs typeface="Andalus" pitchFamily="2" charset="-78"/>
              </a:endParaRPr>
            </a:p>
          </p:txBody>
        </p:sp>
      </p:grpSp>
      <p:cxnSp>
        <p:nvCxnSpPr>
          <p:cNvPr id="96" name="Vinklet forbindelse 41"/>
          <p:cNvCxnSpPr>
            <a:stCxn id="94" idx="1"/>
            <a:endCxn id="95" idx="3"/>
          </p:cNvCxnSpPr>
          <p:nvPr/>
        </p:nvCxnSpPr>
        <p:spPr>
          <a:xfrm flipH="1">
            <a:off x="929402" y="2841973"/>
            <a:ext cx="1085540" cy="293057"/>
          </a:xfrm>
          <a:prstGeom prst="straightConnector1">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1" name="Vinklet forbindelse 41"/>
          <p:cNvCxnSpPr>
            <a:endCxn id="100" idx="3"/>
          </p:cNvCxnSpPr>
          <p:nvPr/>
        </p:nvCxnSpPr>
        <p:spPr>
          <a:xfrm flipH="1">
            <a:off x="876431" y="4361375"/>
            <a:ext cx="1657202" cy="349446"/>
          </a:xfrm>
          <a:prstGeom prst="straightConnector1">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3" name="Tekstboks 108"/>
          <p:cNvSpPr txBox="1"/>
          <p:nvPr/>
        </p:nvSpPr>
        <p:spPr>
          <a:xfrm>
            <a:off x="2193316" y="608246"/>
            <a:ext cx="1470254" cy="607071"/>
          </a:xfrm>
          <a:prstGeom prst="rect">
            <a:avLst/>
          </a:prstGeom>
          <a:solidFill>
            <a:schemeClr val="bg1"/>
          </a:solidFill>
          <a:ln>
            <a:noFill/>
          </a:ln>
          <a:effectLst/>
        </p:spPr>
        <p:txBody>
          <a:bodyPr wrap="square" lIns="72000" tIns="72000" rIns="72000" bIns="72000" rtlCol="0">
            <a:spAutoFit/>
          </a:bodyPr>
          <a:lstStyle/>
          <a:p>
            <a:r>
              <a:rPr lang="en-US" sz="1000" dirty="0">
                <a:latin typeface="Bradley Hand ITC" pitchFamily="66" charset="0"/>
              </a:rPr>
              <a:t>Scrolls through the content. Also works with ctrl + page up/down</a:t>
            </a:r>
            <a:endParaRPr lang="en-US" sz="1100" dirty="0">
              <a:latin typeface="Bradley Hand ITC" pitchFamily="66" charset="0"/>
            </a:endParaRPr>
          </a:p>
        </p:txBody>
      </p:sp>
      <p:grpSp>
        <p:nvGrpSpPr>
          <p:cNvPr id="105" name="Group 104"/>
          <p:cNvGrpSpPr/>
          <p:nvPr/>
        </p:nvGrpSpPr>
        <p:grpSpPr>
          <a:xfrm>
            <a:off x="1279322" y="3093010"/>
            <a:ext cx="1065186" cy="320849"/>
            <a:chOff x="9066303" y="4525313"/>
            <a:chExt cx="3327361" cy="211956"/>
          </a:xfrm>
        </p:grpSpPr>
        <p:pic>
          <p:nvPicPr>
            <p:cNvPr id="106" name="Billede 49"/>
            <p:cNvPicPr>
              <a:picLocks noChangeAspect="1"/>
            </p:cNvPicPr>
            <p:nvPr/>
          </p:nvPicPr>
          <p:blipFill rotWithShape="1">
            <a:blip r:embed="rId5" cstate="print">
              <a:extLst>
                <a:ext uri="{BEBA8EAE-BF5A-486C-A8C5-ECC9F3942E4B}">
                  <a14:imgProps xmlns:a14="http://schemas.microsoft.com/office/drawing/2010/main">
                    <a14:imgLayer r:embed="rId6">
                      <a14:imgEffect>
                        <a14:brightnessContrast contrast="-20000"/>
                      </a14:imgEffect>
                    </a14:imgLayer>
                  </a14:imgProps>
                </a:ext>
                <a:ext uri="{28A0092B-C50C-407E-A947-70E740481C1C}">
                  <a14:useLocalDpi xmlns:a14="http://schemas.microsoft.com/office/drawing/2010/main" val="0"/>
                </a:ext>
              </a:extLst>
            </a:blip>
            <a:srcRect r="1090"/>
            <a:stretch/>
          </p:blipFill>
          <p:spPr>
            <a:xfrm>
              <a:off x="9079739" y="4525313"/>
              <a:ext cx="3210037" cy="211956"/>
            </a:xfrm>
            <a:prstGeom prst="rect">
              <a:avLst/>
            </a:prstGeom>
          </p:spPr>
        </p:pic>
        <p:sp>
          <p:nvSpPr>
            <p:cNvPr id="107" name="Rektangel 70"/>
            <p:cNvSpPr/>
            <p:nvPr/>
          </p:nvSpPr>
          <p:spPr>
            <a:xfrm>
              <a:off x="9066303" y="4536815"/>
              <a:ext cx="3327361" cy="162656"/>
            </a:xfrm>
            <a:prstGeom prst="rect">
              <a:avLst/>
            </a:prstGeom>
          </p:spPr>
          <p:txBody>
            <a:bodyPr wrap="square">
              <a:spAutoFit/>
            </a:bodyPr>
            <a:lstStyle/>
            <a:p>
              <a:r>
                <a:rPr lang="en-US" sz="1000" dirty="0">
                  <a:solidFill>
                    <a:schemeClr val="tx1">
                      <a:lumMod val="50000"/>
                      <a:lumOff val="50000"/>
                    </a:schemeClr>
                  </a:solidFill>
                  <a:latin typeface="Bradley Hand ITC" pitchFamily="66" charset="0"/>
                </a:rPr>
                <a:t>Group</a:t>
              </a:r>
              <a:endParaRPr lang="en-US" sz="700" b="1" dirty="0">
                <a:solidFill>
                  <a:schemeClr val="tx1">
                    <a:lumMod val="50000"/>
                    <a:lumOff val="50000"/>
                  </a:schemeClr>
                </a:solidFill>
              </a:endParaRPr>
            </a:p>
          </p:txBody>
        </p:sp>
      </p:grpSp>
      <p:pic>
        <p:nvPicPr>
          <p:cNvPr id="108" name="Billede 85"/>
          <p:cNvPicPr>
            <a:picLocks noChangeAspect="1"/>
          </p:cNvPicPr>
          <p:nvPr/>
        </p:nvPicPr>
        <p:blipFill>
          <a:blip r:embed="rId11" cstate="print">
            <a:duotone>
              <a:schemeClr val="bg2">
                <a:shade val="45000"/>
                <a:satMod val="135000"/>
              </a:schemeClr>
              <a:prstClr val="white"/>
            </a:duotone>
            <a:extLst>
              <a:ext uri="{BEBA8EAE-BF5A-486C-A8C5-ECC9F3942E4B}">
                <a14:imgProps xmlns:a14="http://schemas.microsoft.com/office/drawing/2010/main">
                  <a14:imgLayer r:embed="rId12">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972455" y="3086948"/>
            <a:ext cx="333928" cy="330143"/>
          </a:xfrm>
          <a:prstGeom prst="rect">
            <a:avLst/>
          </a:prstGeom>
        </p:spPr>
      </p:pic>
      <p:cxnSp>
        <p:nvCxnSpPr>
          <p:cNvPr id="104" name="Vinklet forbindelse 41"/>
          <p:cNvCxnSpPr>
            <a:stCxn id="103" idx="2"/>
            <a:endCxn id="36" idx="0"/>
          </p:cNvCxnSpPr>
          <p:nvPr/>
        </p:nvCxnSpPr>
        <p:spPr>
          <a:xfrm>
            <a:off x="2928444" y="1215316"/>
            <a:ext cx="345877" cy="970950"/>
          </a:xfrm>
          <a:prstGeom prst="straightConnector1">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1" name="Tekstboks 108"/>
          <p:cNvSpPr txBox="1"/>
          <p:nvPr/>
        </p:nvSpPr>
        <p:spPr>
          <a:xfrm>
            <a:off x="7040161" y="2242073"/>
            <a:ext cx="1259971" cy="699404"/>
          </a:xfrm>
          <a:prstGeom prst="rect">
            <a:avLst/>
          </a:prstGeom>
          <a:solidFill>
            <a:schemeClr val="bg1"/>
          </a:solidFill>
          <a:ln>
            <a:noFill/>
          </a:ln>
          <a:effectLst/>
        </p:spPr>
        <p:txBody>
          <a:bodyPr wrap="square" lIns="72000" tIns="72000" rIns="72000" bIns="72000" rtlCol="0">
            <a:spAutoFit/>
          </a:bodyPr>
          <a:lstStyle/>
          <a:p>
            <a:r>
              <a:rPr lang="en-US" sz="1200" b="1" dirty="0">
                <a:solidFill>
                  <a:schemeClr val="tx1">
                    <a:lumMod val="50000"/>
                    <a:lumOff val="50000"/>
                  </a:schemeClr>
                </a:solidFill>
                <a:latin typeface="Bradley Hand ITC" pitchFamily="66" charset="0"/>
              </a:rPr>
              <a:t>Created…</a:t>
            </a:r>
          </a:p>
          <a:p>
            <a:r>
              <a:rPr lang="en-US" sz="1200" b="1" dirty="0">
                <a:solidFill>
                  <a:schemeClr val="tx1">
                    <a:lumMod val="50000"/>
                    <a:lumOff val="50000"/>
                  </a:schemeClr>
                </a:solidFill>
                <a:latin typeface="Bradley Hand ITC" pitchFamily="66" charset="0"/>
              </a:rPr>
              <a:t>Updated…</a:t>
            </a:r>
          </a:p>
          <a:p>
            <a:r>
              <a:rPr lang="en-US" sz="1200" b="1" dirty="0">
                <a:solidFill>
                  <a:schemeClr val="tx1">
                    <a:lumMod val="50000"/>
                    <a:lumOff val="50000"/>
                  </a:schemeClr>
                </a:solidFill>
                <a:latin typeface="Bradley Hand ITC" pitchFamily="66" charset="0"/>
              </a:rPr>
              <a:t>By who…</a:t>
            </a:r>
          </a:p>
        </p:txBody>
      </p:sp>
      <p:sp>
        <p:nvSpPr>
          <p:cNvPr id="116" name="Rectangle 115"/>
          <p:cNvSpPr/>
          <p:nvPr/>
        </p:nvSpPr>
        <p:spPr>
          <a:xfrm>
            <a:off x="1492898" y="1742069"/>
            <a:ext cx="5495415" cy="338554"/>
          </a:xfrm>
          <a:prstGeom prst="rect">
            <a:avLst/>
          </a:prstGeom>
        </p:spPr>
        <p:txBody>
          <a:bodyPr wrap="none">
            <a:spAutoFit/>
          </a:bodyPr>
          <a:lstStyle/>
          <a:p>
            <a:r>
              <a:rPr lang="en-US" sz="1600" dirty="0">
                <a:solidFill>
                  <a:schemeClr val="tx1">
                    <a:lumMod val="50000"/>
                    <a:lumOff val="50000"/>
                  </a:schemeClr>
                </a:solidFill>
                <a:latin typeface="Bradley Hand ITC" pitchFamily="66" charset="0"/>
              </a:rPr>
              <a:t>“text” &gt; “who to…” &gt; Meaning: “There are no” &gt; Group: poetry</a:t>
            </a:r>
            <a:endParaRPr lang="da-DK" sz="1600" dirty="0"/>
          </a:p>
        </p:txBody>
      </p:sp>
      <p:grpSp>
        <p:nvGrpSpPr>
          <p:cNvPr id="117" name="Gruppe 94"/>
          <p:cNvGrpSpPr/>
          <p:nvPr/>
        </p:nvGrpSpPr>
        <p:grpSpPr>
          <a:xfrm rot="16200000">
            <a:off x="1221524" y="1763978"/>
            <a:ext cx="300065" cy="345970"/>
            <a:chOff x="-997747" y="3487236"/>
            <a:chExt cx="722854" cy="211069"/>
          </a:xfrm>
        </p:grpSpPr>
        <p:pic>
          <p:nvPicPr>
            <p:cNvPr id="118" name="Billede 95"/>
            <p:cNvPicPr>
              <a:picLocks noChangeAspect="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741855" y="3231344"/>
              <a:ext cx="211069" cy="722854"/>
            </a:xfrm>
            <a:prstGeom prst="rect">
              <a:avLst/>
            </a:prstGeom>
          </p:spPr>
        </p:pic>
        <p:pic>
          <p:nvPicPr>
            <p:cNvPr id="119" name="Billede 96"/>
            <p:cNvPicPr>
              <a:picLocks noChangeAspect="1"/>
            </p:cNvPicPr>
            <p:nvPr/>
          </p:nvPicPr>
          <p:blipFill>
            <a:blip r:embed="rId1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78651" y="3524389"/>
              <a:ext cx="498859" cy="101498"/>
            </a:xfrm>
            <a:prstGeom prst="rect">
              <a:avLst/>
            </a:prstGeom>
          </p:spPr>
        </p:pic>
      </p:grpSp>
      <p:grpSp>
        <p:nvGrpSpPr>
          <p:cNvPr id="120" name="Gruppe 94"/>
          <p:cNvGrpSpPr/>
          <p:nvPr/>
        </p:nvGrpSpPr>
        <p:grpSpPr>
          <a:xfrm rot="5400000" flipH="1">
            <a:off x="6924225" y="1752992"/>
            <a:ext cx="300065" cy="345970"/>
            <a:chOff x="-997747" y="3487236"/>
            <a:chExt cx="722854" cy="211069"/>
          </a:xfrm>
        </p:grpSpPr>
        <p:pic>
          <p:nvPicPr>
            <p:cNvPr id="121" name="Billede 95"/>
            <p:cNvPicPr>
              <a:picLocks noChangeAspect="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741855" y="3231344"/>
              <a:ext cx="211069" cy="722854"/>
            </a:xfrm>
            <a:prstGeom prst="rect">
              <a:avLst/>
            </a:prstGeom>
          </p:spPr>
        </p:pic>
        <p:pic>
          <p:nvPicPr>
            <p:cNvPr id="122" name="Billede 96"/>
            <p:cNvPicPr>
              <a:picLocks noChangeAspect="1"/>
            </p:cNvPicPr>
            <p:nvPr/>
          </p:nvPicPr>
          <p:blipFill>
            <a:blip r:embed="rId1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78651" y="3524389"/>
              <a:ext cx="498859" cy="101498"/>
            </a:xfrm>
            <a:prstGeom prst="rect">
              <a:avLst/>
            </a:prstGeom>
          </p:spPr>
        </p:pic>
      </p:grpSp>
      <p:pic>
        <p:nvPicPr>
          <p:cNvPr id="125" name="Billede 49"/>
          <p:cNvPicPr>
            <a:picLocks noChangeAspect="1"/>
          </p:cNvPicPr>
          <p:nvPr/>
        </p:nvPicPr>
        <p:blipFill rotWithShape="1">
          <a:blip r:embed="rId15" cstate="print">
            <a:extLst>
              <a:ext uri="{BEBA8EAE-BF5A-486C-A8C5-ECC9F3942E4B}">
                <a14:imgProps xmlns:a14="http://schemas.microsoft.com/office/drawing/2010/main">
                  <a14:imgLayer r:embed="rId16">
                    <a14:imgEffect>
                      <a14:brightnessContrast contrast="-20000"/>
                    </a14:imgEffect>
                  </a14:imgLayer>
                </a14:imgProps>
              </a:ext>
              <a:ext uri="{28A0092B-C50C-407E-A947-70E740481C1C}">
                <a14:useLocalDpi xmlns:a14="http://schemas.microsoft.com/office/drawing/2010/main" val="0"/>
              </a:ext>
            </a:extLst>
          </a:blip>
          <a:srcRect r="1090"/>
          <a:stretch/>
        </p:blipFill>
        <p:spPr>
          <a:xfrm>
            <a:off x="7060997" y="2947100"/>
            <a:ext cx="1183789" cy="320849"/>
          </a:xfrm>
          <a:prstGeom prst="rect">
            <a:avLst/>
          </a:prstGeom>
        </p:spPr>
      </p:pic>
      <p:sp>
        <p:nvSpPr>
          <p:cNvPr id="126" name="Rektangel 70"/>
          <p:cNvSpPr/>
          <p:nvPr/>
        </p:nvSpPr>
        <p:spPr>
          <a:xfrm>
            <a:off x="7056504" y="2964511"/>
            <a:ext cx="1188282" cy="246221"/>
          </a:xfrm>
          <a:prstGeom prst="rect">
            <a:avLst/>
          </a:prstGeom>
        </p:spPr>
        <p:txBody>
          <a:bodyPr wrap="square">
            <a:spAutoFit/>
          </a:bodyPr>
          <a:lstStyle/>
          <a:p>
            <a:r>
              <a:rPr lang="en-US" sz="1000" dirty="0">
                <a:solidFill>
                  <a:schemeClr val="tx1">
                    <a:lumMod val="50000"/>
                    <a:lumOff val="50000"/>
                  </a:schemeClr>
                </a:solidFill>
                <a:latin typeface="Bradley Hand ITC" pitchFamily="66" charset="0"/>
              </a:rPr>
              <a:t>Group</a:t>
            </a:r>
            <a:endParaRPr lang="en-US" sz="700" b="1" dirty="0">
              <a:solidFill>
                <a:schemeClr val="tx1">
                  <a:lumMod val="50000"/>
                  <a:lumOff val="50000"/>
                </a:schemeClr>
              </a:solidFill>
            </a:endParaRPr>
          </a:p>
        </p:txBody>
      </p:sp>
      <p:pic>
        <p:nvPicPr>
          <p:cNvPr id="127" name="Billede 97"/>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063515" y="3337330"/>
            <a:ext cx="1225730" cy="1420520"/>
          </a:xfrm>
          <a:prstGeom prst="rect">
            <a:avLst/>
          </a:prstGeom>
        </p:spPr>
      </p:pic>
      <p:sp>
        <p:nvSpPr>
          <p:cNvPr id="128" name="Rektangel 70"/>
          <p:cNvSpPr/>
          <p:nvPr/>
        </p:nvSpPr>
        <p:spPr>
          <a:xfrm>
            <a:off x="7090938" y="3381671"/>
            <a:ext cx="1165585" cy="707886"/>
          </a:xfrm>
          <a:prstGeom prst="rect">
            <a:avLst/>
          </a:prstGeom>
        </p:spPr>
        <p:txBody>
          <a:bodyPr wrap="square">
            <a:spAutoFit/>
          </a:bodyPr>
          <a:lstStyle/>
          <a:p>
            <a:r>
              <a:rPr lang="en-US" sz="1000" dirty="0">
                <a:solidFill>
                  <a:schemeClr val="tx1">
                    <a:lumMod val="50000"/>
                    <a:lumOff val="50000"/>
                  </a:schemeClr>
                </a:solidFill>
                <a:latin typeface="Bradley Hand ITC" pitchFamily="66" charset="0"/>
              </a:rPr>
              <a:t>Binding1: “</a:t>
            </a:r>
            <a:r>
              <a:rPr lang="en-US" sz="1000" dirty="0" err="1">
                <a:solidFill>
                  <a:schemeClr val="tx1">
                    <a:lumMod val="50000"/>
                    <a:lumOff val="50000"/>
                  </a:schemeClr>
                </a:solidFill>
                <a:latin typeface="Bradley Hand ITC" pitchFamily="66" charset="0"/>
              </a:rPr>
              <a:t>hhh</a:t>
            </a:r>
            <a:r>
              <a:rPr lang="en-US" sz="1000" dirty="0">
                <a:solidFill>
                  <a:schemeClr val="tx1">
                    <a:lumMod val="50000"/>
                    <a:lumOff val="50000"/>
                  </a:schemeClr>
                </a:solidFill>
                <a:latin typeface="Bradley Hand ITC" pitchFamily="66" charset="0"/>
              </a:rPr>
              <a:t>”</a:t>
            </a:r>
          </a:p>
          <a:p>
            <a:r>
              <a:rPr lang="en-US" sz="1000" dirty="0">
                <a:solidFill>
                  <a:schemeClr val="tx1">
                    <a:lumMod val="50000"/>
                    <a:lumOff val="50000"/>
                  </a:schemeClr>
                </a:solidFill>
                <a:latin typeface="Bradley Hand ITC" pitchFamily="66" charset="0"/>
              </a:rPr>
              <a:t>Binding1: “</a:t>
            </a:r>
            <a:r>
              <a:rPr lang="en-US" sz="1000" dirty="0" err="1">
                <a:solidFill>
                  <a:schemeClr val="tx1">
                    <a:lumMod val="50000"/>
                    <a:lumOff val="50000"/>
                  </a:schemeClr>
                </a:solidFill>
                <a:latin typeface="Bradley Hand ITC" pitchFamily="66" charset="0"/>
              </a:rPr>
              <a:t>hhh</a:t>
            </a:r>
            <a:r>
              <a:rPr lang="en-US" sz="1000" dirty="0">
                <a:solidFill>
                  <a:schemeClr val="tx1">
                    <a:lumMod val="50000"/>
                    <a:lumOff val="50000"/>
                  </a:schemeClr>
                </a:solidFill>
                <a:latin typeface="Bradley Hand ITC" pitchFamily="66" charset="0"/>
              </a:rPr>
              <a:t>”</a:t>
            </a:r>
            <a:endParaRPr lang="en-US" sz="1000" dirty="0">
              <a:solidFill>
                <a:schemeClr val="tx1">
                  <a:lumMod val="50000"/>
                  <a:lumOff val="50000"/>
                </a:schemeClr>
              </a:solidFill>
            </a:endParaRPr>
          </a:p>
          <a:p>
            <a:r>
              <a:rPr lang="en-US" sz="1000" dirty="0">
                <a:solidFill>
                  <a:schemeClr val="tx1">
                    <a:lumMod val="50000"/>
                    <a:lumOff val="50000"/>
                  </a:schemeClr>
                </a:solidFill>
                <a:latin typeface="Bradley Hand ITC" pitchFamily="66" charset="0"/>
              </a:rPr>
              <a:t>Binding1: “</a:t>
            </a:r>
            <a:r>
              <a:rPr lang="en-US" sz="1000" dirty="0" err="1">
                <a:solidFill>
                  <a:schemeClr val="tx1">
                    <a:lumMod val="50000"/>
                    <a:lumOff val="50000"/>
                  </a:schemeClr>
                </a:solidFill>
                <a:latin typeface="Bradley Hand ITC" pitchFamily="66" charset="0"/>
              </a:rPr>
              <a:t>hhh</a:t>
            </a:r>
            <a:r>
              <a:rPr lang="en-US" sz="1000" dirty="0">
                <a:solidFill>
                  <a:schemeClr val="tx1">
                    <a:lumMod val="50000"/>
                    <a:lumOff val="50000"/>
                  </a:schemeClr>
                </a:solidFill>
                <a:latin typeface="Bradley Hand ITC" pitchFamily="66" charset="0"/>
              </a:rPr>
              <a:t>”</a:t>
            </a:r>
            <a:endParaRPr lang="en-US" sz="1000" dirty="0">
              <a:solidFill>
                <a:schemeClr val="tx1">
                  <a:lumMod val="50000"/>
                  <a:lumOff val="50000"/>
                </a:schemeClr>
              </a:solidFill>
            </a:endParaRPr>
          </a:p>
          <a:p>
            <a:endParaRPr lang="en-US" sz="1000" dirty="0">
              <a:solidFill>
                <a:schemeClr val="tx1">
                  <a:lumMod val="50000"/>
                  <a:lumOff val="50000"/>
                </a:schemeClr>
              </a:solidFill>
            </a:endParaRPr>
          </a:p>
        </p:txBody>
      </p:sp>
      <p:grpSp>
        <p:nvGrpSpPr>
          <p:cNvPr id="49" name="Group 48"/>
          <p:cNvGrpSpPr/>
          <p:nvPr/>
        </p:nvGrpSpPr>
        <p:grpSpPr>
          <a:xfrm>
            <a:off x="2477952" y="2442803"/>
            <a:ext cx="4332839" cy="1550357"/>
            <a:chOff x="2294470" y="1601916"/>
            <a:chExt cx="5885449" cy="3553767"/>
          </a:xfrm>
        </p:grpSpPr>
        <p:pic>
          <p:nvPicPr>
            <p:cNvPr id="9" name="Billede 27"/>
            <p:cNvPicPr>
              <a:picLocks noChangeAspect="1"/>
            </p:cNvPicPr>
            <p:nvPr/>
          </p:nvPicPr>
          <p:blipFill>
            <a:blip r:embed="rId18" cstate="print">
              <a:extLst>
                <a:ext uri="{BEBA8EAE-BF5A-486C-A8C5-ECC9F3942E4B}">
                  <a14:imgProps xmlns:a14="http://schemas.microsoft.com/office/drawing/2010/main">
                    <a14:imgLayer r:embed="rId19">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294470" y="1601916"/>
              <a:ext cx="5885449" cy="3553767"/>
            </a:xfrm>
            <a:prstGeom prst="rect">
              <a:avLst/>
            </a:prstGeom>
          </p:spPr>
        </p:pic>
        <p:sp>
          <p:nvSpPr>
            <p:cNvPr id="12" name="Rektangel 70"/>
            <p:cNvSpPr/>
            <p:nvPr/>
          </p:nvSpPr>
          <p:spPr>
            <a:xfrm>
              <a:off x="2352015" y="1677846"/>
              <a:ext cx="5721172" cy="3280543"/>
            </a:xfrm>
            <a:prstGeom prst="rect">
              <a:avLst/>
            </a:prstGeom>
          </p:spPr>
          <p:txBody>
            <a:bodyPr wrap="square">
              <a:spAutoFit/>
            </a:bodyPr>
            <a:lstStyle/>
            <a:p>
              <a:r>
                <a:rPr lang="en-US" sz="1000" b="1" dirty="0">
                  <a:solidFill>
                    <a:schemeClr val="tx1">
                      <a:lumMod val="50000"/>
                      <a:lumOff val="50000"/>
                    </a:schemeClr>
                  </a:solidFill>
                  <a:latin typeface="Bradley Hand ITC" pitchFamily="66" charset="0"/>
                </a:rPr>
                <a:t>How to deal with dead monkeys on a Saturday morning</a:t>
              </a:r>
            </a:p>
            <a:p>
              <a:r>
                <a:rPr lang="en-US" sz="1000" dirty="0" err="1">
                  <a:solidFill>
                    <a:schemeClr val="tx1">
                      <a:lumMod val="50000"/>
                      <a:lumOff val="50000"/>
                    </a:schemeClr>
                  </a:solidFill>
                  <a:latin typeface="Bradley Hand ITC" pitchFamily="66" charset="0"/>
                </a:rPr>
                <a:t>eal</a:t>
              </a:r>
              <a:r>
                <a:rPr lang="en-US" sz="1000" dirty="0">
                  <a:solidFill>
                    <a:schemeClr val="tx1">
                      <a:lumMod val="50000"/>
                      <a:lumOff val="50000"/>
                    </a:schemeClr>
                  </a:solidFill>
                  <a:latin typeface="Bradley Hand ITC" pitchFamily="66" charset="0"/>
                </a:rPr>
                <a:t> with It is worth leaving out the return type unless the function returns no value. If you don’t intend to return a value, an explicit void type will prevent a return value being added to a function at a later date that could break the design. In cases where a value is returned, </a:t>
              </a:r>
              <a:r>
                <a:rPr lang="en-US" sz="1000" dirty="0" err="1">
                  <a:solidFill>
                    <a:schemeClr val="tx1">
                      <a:lumMod val="50000"/>
                      <a:lumOff val="50000"/>
                    </a:schemeClr>
                  </a:solidFill>
                  <a:latin typeface="Bradley Hand ITC" pitchFamily="66" charset="0"/>
                </a:rPr>
                <a:t>TypeScript</a:t>
              </a:r>
              <a:r>
                <a:rPr lang="en-US" sz="1000" dirty="0">
                  <a:solidFill>
                    <a:schemeClr val="tx1">
                      <a:lumMod val="50000"/>
                      <a:lumOff val="50000"/>
                    </a:schemeClr>
                  </a:solidFill>
                  <a:latin typeface="Bradley Hand ITC" pitchFamily="66" charset="0"/>
                </a:rPr>
                <a:t> will check that all return statements are compatible with each other and issue the error “Could not find the best com-mon type of types of all return statement expressions” if they are not.…</a:t>
              </a:r>
            </a:p>
            <a:p>
              <a:endParaRPr lang="en-US" sz="700" b="1" dirty="0">
                <a:solidFill>
                  <a:schemeClr val="tx1">
                    <a:lumMod val="50000"/>
                    <a:lumOff val="50000"/>
                  </a:schemeClr>
                </a:solidFill>
              </a:endParaRPr>
            </a:p>
          </p:txBody>
        </p:sp>
      </p:grpSp>
      <p:grpSp>
        <p:nvGrpSpPr>
          <p:cNvPr id="19" name="Gruppe 62"/>
          <p:cNvGrpSpPr/>
          <p:nvPr/>
        </p:nvGrpSpPr>
        <p:grpSpPr>
          <a:xfrm>
            <a:off x="6450984" y="4078153"/>
            <a:ext cx="350510" cy="299346"/>
            <a:chOff x="997578" y="6015512"/>
            <a:chExt cx="1317000" cy="299346"/>
          </a:xfrm>
        </p:grpSpPr>
        <p:pic>
          <p:nvPicPr>
            <p:cNvPr id="20" name="Billede 63"/>
            <p:cNvPicPr>
              <a:picLocks noChangeAspect="1"/>
            </p:cNvPicPr>
            <p:nvPr/>
          </p:nvPicPr>
          <p:blipFill>
            <a:blip r:embed="rId9" cstate="print">
              <a:extLst>
                <a:ext uri="{BEBA8EAE-BF5A-486C-A8C5-ECC9F3942E4B}">
                  <a14:imgProps xmlns:a14="http://schemas.microsoft.com/office/drawing/2010/main">
                    <a14:imgLayer r:embed="rId10">
                      <a14:imgEffect>
                        <a14:artisticCutout/>
                      </a14:imgEffect>
                      <a14:imgEffect>
                        <a14:saturation sat="0"/>
                      </a14:imgEffect>
                      <a14:imgEffect>
                        <a14:brightnessContrast bright="6000" contrast="11000"/>
                      </a14:imgEffect>
                    </a14:imgLayer>
                  </a14:imgProps>
                </a:ext>
                <a:ext uri="{28A0092B-C50C-407E-A947-70E740481C1C}">
                  <a14:useLocalDpi xmlns:a14="http://schemas.microsoft.com/office/drawing/2010/main" val="0"/>
                </a:ext>
              </a:extLst>
            </a:blip>
            <a:stretch>
              <a:fillRect/>
            </a:stretch>
          </p:blipFill>
          <p:spPr>
            <a:xfrm rot="16200000">
              <a:off x="1506405" y="5506685"/>
              <a:ext cx="299346" cy="1317000"/>
            </a:xfrm>
            <a:prstGeom prst="rect">
              <a:avLst/>
            </a:prstGeom>
          </p:spPr>
        </p:pic>
        <p:sp>
          <p:nvSpPr>
            <p:cNvPr id="21" name="Tekstboks 64"/>
            <p:cNvSpPr txBox="1"/>
            <p:nvPr/>
          </p:nvSpPr>
          <p:spPr>
            <a:xfrm>
              <a:off x="1066800" y="6065217"/>
              <a:ext cx="1171575" cy="215444"/>
            </a:xfrm>
            <a:prstGeom prst="rect">
              <a:avLst/>
            </a:prstGeom>
            <a:noFill/>
          </p:spPr>
          <p:txBody>
            <a:bodyPr wrap="square" lIns="0" tIns="0" rIns="0" bIns="0" rtlCol="0">
              <a:spAutoFit/>
            </a:bodyPr>
            <a:lstStyle/>
            <a:p>
              <a:pPr algn="ctr"/>
              <a:r>
                <a:rPr lang="en-US" sz="1400" b="1" dirty="0">
                  <a:solidFill>
                    <a:schemeClr val="tx1">
                      <a:lumMod val="75000"/>
                      <a:lumOff val="25000"/>
                    </a:schemeClr>
                  </a:solidFill>
                  <a:latin typeface="Bradley Hand ITC" pitchFamily="66" charset="0"/>
                  <a:ea typeface="Adobe Kaiti Std R" pitchFamily="18" charset="-128"/>
                  <a:cs typeface="Andalus" pitchFamily="2" charset="-78"/>
                </a:rPr>
                <a:t>…</a:t>
              </a:r>
              <a:endParaRPr lang="en-US" sz="1600" b="1" dirty="0">
                <a:solidFill>
                  <a:schemeClr val="tx1">
                    <a:lumMod val="75000"/>
                    <a:lumOff val="25000"/>
                  </a:schemeClr>
                </a:solidFill>
                <a:latin typeface="Bradley Hand ITC" pitchFamily="66" charset="0"/>
                <a:ea typeface="Adobe Kaiti Std R" pitchFamily="18" charset="-128"/>
                <a:cs typeface="Andalus" pitchFamily="2" charset="-78"/>
              </a:endParaRPr>
            </a:p>
          </p:txBody>
        </p:sp>
      </p:grpSp>
      <p:grpSp>
        <p:nvGrpSpPr>
          <p:cNvPr id="57" name="Group 56"/>
          <p:cNvGrpSpPr/>
          <p:nvPr/>
        </p:nvGrpSpPr>
        <p:grpSpPr>
          <a:xfrm>
            <a:off x="2477952" y="4065740"/>
            <a:ext cx="3864704" cy="322504"/>
            <a:chOff x="5438946" y="4481517"/>
            <a:chExt cx="3361802" cy="239773"/>
          </a:xfrm>
        </p:grpSpPr>
        <p:pic>
          <p:nvPicPr>
            <p:cNvPr id="56" name="Billede 49"/>
            <p:cNvPicPr>
              <a:picLocks noChangeAspect="1"/>
            </p:cNvPicPr>
            <p:nvPr/>
          </p:nvPicPr>
          <p:blipFill rotWithShape="1">
            <a:blip r:embed="rId20" cstate="print">
              <a:extLst>
                <a:ext uri="{BEBA8EAE-BF5A-486C-A8C5-ECC9F3942E4B}">
                  <a14:imgProps xmlns:a14="http://schemas.microsoft.com/office/drawing/2010/main">
                    <a14:imgLayer r:embed="rId21">
                      <a14:imgEffect>
                        <a14:brightnessContrast contrast="-40000"/>
                      </a14:imgEffect>
                    </a14:imgLayer>
                  </a14:imgProps>
                </a:ext>
                <a:ext uri="{28A0092B-C50C-407E-A947-70E740481C1C}">
                  <a14:useLocalDpi xmlns:a14="http://schemas.microsoft.com/office/drawing/2010/main" val="0"/>
                </a:ext>
              </a:extLst>
            </a:blip>
            <a:srcRect r="1090"/>
            <a:stretch/>
          </p:blipFill>
          <p:spPr>
            <a:xfrm>
              <a:off x="5438946" y="4482753"/>
              <a:ext cx="3361802" cy="238537"/>
            </a:xfrm>
            <a:prstGeom prst="rect">
              <a:avLst/>
            </a:prstGeom>
          </p:spPr>
        </p:pic>
        <p:sp>
          <p:nvSpPr>
            <p:cNvPr id="55" name="Rektangel 70"/>
            <p:cNvSpPr/>
            <p:nvPr/>
          </p:nvSpPr>
          <p:spPr>
            <a:xfrm>
              <a:off x="5473388" y="4481517"/>
              <a:ext cx="1294639" cy="183059"/>
            </a:xfrm>
            <a:prstGeom prst="rect">
              <a:avLst/>
            </a:prstGeom>
          </p:spPr>
          <p:txBody>
            <a:bodyPr wrap="square">
              <a:spAutoFit/>
            </a:bodyPr>
            <a:lstStyle/>
            <a:p>
              <a:r>
                <a:rPr lang="en-US" sz="1000" b="1" dirty="0">
                  <a:solidFill>
                    <a:schemeClr val="accent6">
                      <a:lumMod val="50000"/>
                    </a:schemeClr>
                  </a:solidFill>
                  <a:latin typeface="Bradley Hand ITC" pitchFamily="66" charset="0"/>
                </a:rPr>
                <a:t>Tag1, tag2</a:t>
              </a:r>
              <a:r>
                <a:rPr lang="en-US" sz="1000" dirty="0">
                  <a:solidFill>
                    <a:schemeClr val="tx1">
                      <a:lumMod val="50000"/>
                      <a:lumOff val="50000"/>
                    </a:schemeClr>
                  </a:solidFill>
                  <a:latin typeface="Bradley Hand ITC" pitchFamily="66" charset="0"/>
                </a:rPr>
                <a:t>, </a:t>
              </a:r>
              <a:r>
                <a:rPr lang="en-US" sz="1000" b="1" dirty="0">
                  <a:solidFill>
                    <a:srgbClr val="FF0000"/>
                  </a:solidFill>
                  <a:latin typeface="Bradley Hand ITC" pitchFamily="66" charset="0"/>
                </a:rPr>
                <a:t>tag3</a:t>
              </a:r>
              <a:r>
                <a:rPr lang="en-US" sz="1000" dirty="0">
                  <a:solidFill>
                    <a:schemeClr val="tx1">
                      <a:lumMod val="50000"/>
                      <a:lumOff val="50000"/>
                    </a:schemeClr>
                  </a:solidFill>
                  <a:latin typeface="Bradley Hand ITC" pitchFamily="66" charset="0"/>
                </a:rPr>
                <a:t>, </a:t>
              </a:r>
              <a:r>
                <a:rPr lang="en-US" sz="1000" b="1" dirty="0">
                  <a:solidFill>
                    <a:schemeClr val="accent6">
                      <a:lumMod val="50000"/>
                    </a:schemeClr>
                  </a:solidFill>
                  <a:latin typeface="Bradley Hand ITC" pitchFamily="66" charset="0"/>
                </a:rPr>
                <a:t>tag4</a:t>
              </a:r>
              <a:endParaRPr lang="en-US" sz="700" b="1" dirty="0">
                <a:solidFill>
                  <a:schemeClr val="accent6">
                    <a:lumMod val="50000"/>
                  </a:schemeClr>
                </a:solidFill>
              </a:endParaRPr>
            </a:p>
          </p:txBody>
        </p:sp>
      </p:grpSp>
      <p:grpSp>
        <p:nvGrpSpPr>
          <p:cNvPr id="61" name="Gruppe 94"/>
          <p:cNvGrpSpPr/>
          <p:nvPr/>
        </p:nvGrpSpPr>
        <p:grpSpPr>
          <a:xfrm>
            <a:off x="2424409" y="2112749"/>
            <a:ext cx="4474242" cy="304654"/>
            <a:chOff x="-1693755" y="3487236"/>
            <a:chExt cx="2602885" cy="185863"/>
          </a:xfrm>
        </p:grpSpPr>
        <p:pic>
          <p:nvPicPr>
            <p:cNvPr id="62" name="Billede 95"/>
            <p:cNvPicPr>
              <a:picLocks noChangeAspect="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485244" y="2278725"/>
              <a:ext cx="185863" cy="2602885"/>
            </a:xfrm>
            <a:prstGeom prst="rect">
              <a:avLst/>
            </a:prstGeom>
          </p:spPr>
        </p:pic>
        <p:pic>
          <p:nvPicPr>
            <p:cNvPr id="63" name="Billede 96"/>
            <p:cNvPicPr>
              <a:picLocks noChangeAspect="1"/>
            </p:cNvPicPr>
            <p:nvPr/>
          </p:nvPicPr>
          <p:blipFill>
            <a:blip r:embed="rId1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73752" y="3524390"/>
              <a:ext cx="498858" cy="101498"/>
            </a:xfrm>
            <a:prstGeom prst="rect">
              <a:avLst/>
            </a:prstGeom>
          </p:spPr>
        </p:pic>
      </p:grpSp>
      <p:grpSp>
        <p:nvGrpSpPr>
          <p:cNvPr id="27" name="Group 26"/>
          <p:cNvGrpSpPr/>
          <p:nvPr/>
        </p:nvGrpSpPr>
        <p:grpSpPr>
          <a:xfrm>
            <a:off x="2469172" y="4468258"/>
            <a:ext cx="4332839" cy="1550357"/>
            <a:chOff x="2294470" y="1601916"/>
            <a:chExt cx="5885449" cy="3553767"/>
          </a:xfrm>
        </p:grpSpPr>
        <p:pic>
          <p:nvPicPr>
            <p:cNvPr id="28" name="Billede 27"/>
            <p:cNvPicPr>
              <a:picLocks noChangeAspect="1"/>
            </p:cNvPicPr>
            <p:nvPr/>
          </p:nvPicPr>
          <p:blipFill>
            <a:blip r:embed="rId18" cstate="print">
              <a:extLst>
                <a:ext uri="{BEBA8EAE-BF5A-486C-A8C5-ECC9F3942E4B}">
                  <a14:imgProps xmlns:a14="http://schemas.microsoft.com/office/drawing/2010/main">
                    <a14:imgLayer r:embed="rId19">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294470" y="1601916"/>
              <a:ext cx="5885449" cy="3553767"/>
            </a:xfrm>
            <a:prstGeom prst="rect">
              <a:avLst/>
            </a:prstGeom>
          </p:spPr>
        </p:pic>
        <p:sp>
          <p:nvSpPr>
            <p:cNvPr id="29" name="Rektangel 70"/>
            <p:cNvSpPr/>
            <p:nvPr/>
          </p:nvSpPr>
          <p:spPr>
            <a:xfrm>
              <a:off x="2352015" y="1677846"/>
              <a:ext cx="5721172" cy="3280543"/>
            </a:xfrm>
            <a:prstGeom prst="rect">
              <a:avLst/>
            </a:prstGeom>
          </p:spPr>
          <p:txBody>
            <a:bodyPr wrap="square">
              <a:spAutoFit/>
            </a:bodyPr>
            <a:lstStyle/>
            <a:p>
              <a:r>
                <a:rPr lang="en-US" sz="1000" b="1" dirty="0">
                  <a:solidFill>
                    <a:schemeClr val="tx1">
                      <a:lumMod val="50000"/>
                      <a:lumOff val="50000"/>
                    </a:schemeClr>
                  </a:solidFill>
                  <a:latin typeface="Bradley Hand ITC" pitchFamily="66" charset="0"/>
                </a:rPr>
                <a:t>Bad breath</a:t>
              </a:r>
            </a:p>
            <a:p>
              <a:r>
                <a:rPr lang="en-US" sz="1000" dirty="0">
                  <a:solidFill>
                    <a:schemeClr val="tx1">
                      <a:lumMod val="50000"/>
                      <a:lumOff val="50000"/>
                    </a:schemeClr>
                  </a:solidFill>
                  <a:latin typeface="Bradley Hand ITC" pitchFamily="66" charset="0"/>
                </a:rPr>
                <a:t>It is worth leaving out the return type unless the function returns no value. If you don’t intend to return a value, an explicit void type will prevent a return value being added to a function at a later date that could break the design. In cases where a value is returned, </a:t>
              </a:r>
              <a:r>
                <a:rPr lang="en-US" sz="1000" dirty="0" err="1">
                  <a:solidFill>
                    <a:schemeClr val="tx1">
                      <a:lumMod val="50000"/>
                      <a:lumOff val="50000"/>
                    </a:schemeClr>
                  </a:solidFill>
                  <a:latin typeface="Bradley Hand ITC" pitchFamily="66" charset="0"/>
                </a:rPr>
                <a:t>TypeScript</a:t>
              </a:r>
              <a:r>
                <a:rPr lang="en-US" sz="1000" dirty="0">
                  <a:solidFill>
                    <a:schemeClr val="tx1">
                      <a:lumMod val="50000"/>
                      <a:lumOff val="50000"/>
                    </a:schemeClr>
                  </a:solidFill>
                  <a:latin typeface="Bradley Hand ITC" pitchFamily="66" charset="0"/>
                </a:rPr>
                <a:t> will check that all return statements are compatible with each other and issue the error “Could not find the best com-mon type of types of all return statement expressions” if they are not.…</a:t>
              </a:r>
            </a:p>
            <a:p>
              <a:endParaRPr lang="en-US" sz="700" b="1" dirty="0">
                <a:solidFill>
                  <a:schemeClr val="tx1">
                    <a:lumMod val="50000"/>
                    <a:lumOff val="50000"/>
                  </a:schemeClr>
                </a:solidFill>
              </a:endParaRPr>
            </a:p>
          </p:txBody>
        </p:sp>
      </p:grpSp>
      <p:sp>
        <p:nvSpPr>
          <p:cNvPr id="33" name="Rektangel 3"/>
          <p:cNvSpPr/>
          <p:nvPr/>
        </p:nvSpPr>
        <p:spPr>
          <a:xfrm>
            <a:off x="2404277" y="5780966"/>
            <a:ext cx="4455761" cy="557963"/>
          </a:xfrm>
          <a:prstGeom prst="rect">
            <a:avLst/>
          </a:prstGeom>
          <a:gradFill>
            <a:gsLst>
              <a:gs pos="0">
                <a:schemeClr val="bg1">
                  <a:alpha val="0"/>
                </a:schemeClr>
              </a:gs>
              <a:gs pos="27000">
                <a:schemeClr val="bg1"/>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uppe 90"/>
          <p:cNvGrpSpPr/>
          <p:nvPr/>
        </p:nvGrpSpPr>
        <p:grpSpPr>
          <a:xfrm rot="10800000">
            <a:off x="2421581" y="6087789"/>
            <a:ext cx="4438456" cy="285750"/>
            <a:chOff x="-1693755" y="3487236"/>
            <a:chExt cx="2602885" cy="185863"/>
          </a:xfrm>
        </p:grpSpPr>
        <p:pic>
          <p:nvPicPr>
            <p:cNvPr id="59" name="Billede 91"/>
            <p:cNvPicPr>
              <a:picLocks noChangeAspect="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485244" y="2278725"/>
              <a:ext cx="185863" cy="2602885"/>
            </a:xfrm>
            <a:prstGeom prst="rect">
              <a:avLst/>
            </a:prstGeom>
          </p:spPr>
        </p:pic>
        <p:pic>
          <p:nvPicPr>
            <p:cNvPr id="60" name="Billede 93"/>
            <p:cNvPicPr>
              <a:picLocks noChangeAspect="1"/>
            </p:cNvPicPr>
            <p:nvPr/>
          </p:nvPicPr>
          <p:blipFill>
            <a:blip r:embed="rId1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7870" y="3524390"/>
              <a:ext cx="498858" cy="101498"/>
            </a:xfrm>
            <a:prstGeom prst="rect">
              <a:avLst/>
            </a:prstGeom>
          </p:spPr>
        </p:pic>
      </p:grpSp>
      <p:pic>
        <p:nvPicPr>
          <p:cNvPr id="36" name="Billede 100"/>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rot="1466427">
            <a:off x="3078061" y="2171776"/>
            <a:ext cx="258715" cy="323394"/>
          </a:xfrm>
          <a:prstGeom prst="rect">
            <a:avLst/>
          </a:prstGeom>
        </p:spPr>
      </p:pic>
      <p:cxnSp>
        <p:nvCxnSpPr>
          <p:cNvPr id="97" name="Vinklet forbindelse 41"/>
          <p:cNvCxnSpPr>
            <a:stCxn id="39" idx="2"/>
            <a:endCxn id="56" idx="0"/>
          </p:cNvCxnSpPr>
          <p:nvPr/>
        </p:nvCxnSpPr>
        <p:spPr>
          <a:xfrm flipH="1">
            <a:off x="4410304" y="1217686"/>
            <a:ext cx="597340" cy="2849716"/>
          </a:xfrm>
          <a:prstGeom prst="straightConnector1">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99" name="Billede 100"/>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rot="1466427">
            <a:off x="2502164" y="4283016"/>
            <a:ext cx="258715" cy="323394"/>
          </a:xfrm>
          <a:prstGeom prst="rect">
            <a:avLst/>
          </a:prstGeom>
        </p:spPr>
      </p:pic>
      <p:grpSp>
        <p:nvGrpSpPr>
          <p:cNvPr id="14" name="Group 13"/>
          <p:cNvGrpSpPr/>
          <p:nvPr/>
        </p:nvGrpSpPr>
        <p:grpSpPr>
          <a:xfrm>
            <a:off x="5215059" y="4250123"/>
            <a:ext cx="1329575" cy="1720891"/>
            <a:chOff x="5809817" y="3447418"/>
            <a:chExt cx="1329575" cy="1720891"/>
          </a:xfrm>
        </p:grpSpPr>
        <p:pic>
          <p:nvPicPr>
            <p:cNvPr id="51" name="Billede 98"/>
            <p:cNvPicPr>
              <a:picLocks noChangeAspect="1"/>
            </p:cNvPicPr>
            <p:nvPr/>
          </p:nvPicPr>
          <p:blipFill>
            <a:blip r:embed="rId23" cstate="print">
              <a:extLst>
                <a:ext uri="{BEBA8EAE-BF5A-486C-A8C5-ECC9F3942E4B}">
                  <a14:imgProps xmlns:a14="http://schemas.microsoft.com/office/drawing/2010/main">
                    <a14:imgLayer r:embed="rId2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5809817" y="3447418"/>
              <a:ext cx="1329575" cy="1720891"/>
            </a:xfrm>
            <a:prstGeom prst="rect">
              <a:avLst/>
            </a:prstGeom>
            <a:effectLst>
              <a:outerShdw blurRad="139700" dist="88900" dir="2700000" algn="tl" rotWithShape="0">
                <a:prstClr val="black">
                  <a:alpha val="29000"/>
                </a:prstClr>
              </a:outerShdw>
            </a:effectLst>
          </p:spPr>
        </p:pic>
        <p:grpSp>
          <p:nvGrpSpPr>
            <p:cNvPr id="53" name="Group 52"/>
            <p:cNvGrpSpPr/>
            <p:nvPr/>
          </p:nvGrpSpPr>
          <p:grpSpPr>
            <a:xfrm>
              <a:off x="5921785" y="3527825"/>
              <a:ext cx="1112634" cy="320849"/>
              <a:chOff x="9066303" y="4525313"/>
              <a:chExt cx="3327361" cy="211956"/>
            </a:xfrm>
          </p:grpSpPr>
          <p:pic>
            <p:nvPicPr>
              <p:cNvPr id="54" name="Billede 49"/>
              <p:cNvPicPr>
                <a:picLocks noChangeAspect="1"/>
              </p:cNvPicPr>
              <p:nvPr/>
            </p:nvPicPr>
            <p:blipFill rotWithShape="1">
              <a:blip r:embed="rId25" cstate="print">
                <a:extLst>
                  <a:ext uri="{BEBA8EAE-BF5A-486C-A8C5-ECC9F3942E4B}">
                    <a14:imgProps xmlns:a14="http://schemas.microsoft.com/office/drawing/2010/main">
                      <a14:imgLayer r:embed="rId26">
                        <a14:imgEffect>
                          <a14:brightnessContrast contrast="-20000"/>
                        </a14:imgEffect>
                      </a14:imgLayer>
                    </a14:imgProps>
                  </a:ext>
                  <a:ext uri="{28A0092B-C50C-407E-A947-70E740481C1C}">
                    <a14:useLocalDpi xmlns:a14="http://schemas.microsoft.com/office/drawing/2010/main" val="0"/>
                  </a:ext>
                </a:extLst>
              </a:blip>
              <a:srcRect r="1090"/>
              <a:stretch/>
            </p:blipFill>
            <p:spPr>
              <a:xfrm>
                <a:off x="9079739" y="4525313"/>
                <a:ext cx="3210037" cy="211956"/>
              </a:xfrm>
              <a:prstGeom prst="rect">
                <a:avLst/>
              </a:prstGeom>
            </p:spPr>
          </p:pic>
          <p:sp>
            <p:nvSpPr>
              <p:cNvPr id="64" name="Rektangel 70"/>
              <p:cNvSpPr/>
              <p:nvPr/>
            </p:nvSpPr>
            <p:spPr>
              <a:xfrm>
                <a:off x="9066303" y="4536815"/>
                <a:ext cx="3327361" cy="162656"/>
              </a:xfrm>
              <a:prstGeom prst="rect">
                <a:avLst/>
              </a:prstGeom>
            </p:spPr>
            <p:txBody>
              <a:bodyPr wrap="square">
                <a:spAutoFit/>
              </a:bodyPr>
              <a:lstStyle/>
              <a:p>
                <a:r>
                  <a:rPr lang="en-US" sz="1000" dirty="0">
                    <a:solidFill>
                      <a:schemeClr val="tx1">
                        <a:lumMod val="50000"/>
                        <a:lumOff val="50000"/>
                      </a:schemeClr>
                    </a:solidFill>
                    <a:latin typeface="Bradley Hand ITC" pitchFamily="66" charset="0"/>
                  </a:rPr>
                  <a:t>Tag</a:t>
                </a:r>
                <a:endParaRPr lang="en-US" sz="700" b="1" dirty="0">
                  <a:solidFill>
                    <a:schemeClr val="tx1">
                      <a:lumMod val="50000"/>
                      <a:lumOff val="50000"/>
                    </a:schemeClr>
                  </a:solidFill>
                </a:endParaRPr>
              </a:p>
            </p:txBody>
          </p:sp>
        </p:grpSp>
        <p:pic>
          <p:nvPicPr>
            <p:cNvPr id="65" name="Billede 97"/>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5928796" y="3918057"/>
              <a:ext cx="1107816" cy="828916"/>
            </a:xfrm>
            <a:prstGeom prst="rect">
              <a:avLst/>
            </a:prstGeom>
          </p:spPr>
        </p:pic>
        <p:sp>
          <p:nvSpPr>
            <p:cNvPr id="66" name="Rektangel 70"/>
            <p:cNvSpPr/>
            <p:nvPr/>
          </p:nvSpPr>
          <p:spPr>
            <a:xfrm>
              <a:off x="5956219" y="3962397"/>
              <a:ext cx="1091382" cy="553998"/>
            </a:xfrm>
            <a:prstGeom prst="rect">
              <a:avLst/>
            </a:prstGeom>
          </p:spPr>
          <p:txBody>
            <a:bodyPr wrap="square">
              <a:spAutoFit/>
            </a:bodyPr>
            <a:lstStyle/>
            <a:p>
              <a:r>
                <a:rPr lang="en-US" sz="1000" dirty="0">
                  <a:solidFill>
                    <a:schemeClr val="tx1">
                      <a:lumMod val="50000"/>
                      <a:lumOff val="50000"/>
                    </a:schemeClr>
                  </a:solidFill>
                  <a:latin typeface="Bradley Hand ITC" pitchFamily="66" charset="0"/>
                </a:rPr>
                <a:t>Tag1           22</a:t>
              </a:r>
            </a:p>
            <a:p>
              <a:r>
                <a:rPr lang="en-US" sz="1000" dirty="0">
                  <a:solidFill>
                    <a:schemeClr val="tx1">
                      <a:lumMod val="50000"/>
                      <a:lumOff val="50000"/>
                    </a:schemeClr>
                  </a:solidFill>
                  <a:latin typeface="Bradley Hand ITC" pitchFamily="66" charset="0"/>
                </a:rPr>
                <a:t>Tag2           3</a:t>
              </a:r>
            </a:p>
            <a:p>
              <a:r>
                <a:rPr lang="en-US" sz="1000" dirty="0">
                  <a:solidFill>
                    <a:schemeClr val="tx1">
                      <a:lumMod val="50000"/>
                      <a:lumOff val="50000"/>
                    </a:schemeClr>
                  </a:solidFill>
                  <a:latin typeface="Bradley Hand ITC" pitchFamily="66" charset="0"/>
                </a:rPr>
                <a:t>Tag4          17</a:t>
              </a:r>
              <a:endParaRPr lang="en-US" sz="700" dirty="0">
                <a:solidFill>
                  <a:schemeClr val="tx1">
                    <a:lumMod val="50000"/>
                    <a:lumOff val="50000"/>
                  </a:schemeClr>
                </a:solidFill>
              </a:endParaRPr>
            </a:p>
          </p:txBody>
        </p:sp>
        <p:grpSp>
          <p:nvGrpSpPr>
            <p:cNvPr id="13" name="Group 12"/>
            <p:cNvGrpSpPr>
              <a:grpSpLocks noChangeAspect="1"/>
            </p:cNvGrpSpPr>
            <p:nvPr/>
          </p:nvGrpSpPr>
          <p:grpSpPr>
            <a:xfrm>
              <a:off x="6189276" y="4772042"/>
              <a:ext cx="598943" cy="301198"/>
              <a:chOff x="7019568" y="3764819"/>
              <a:chExt cx="951344" cy="478414"/>
            </a:xfrm>
          </p:grpSpPr>
          <p:pic>
            <p:nvPicPr>
              <p:cNvPr id="70" name="Billede 60"/>
              <p:cNvPicPr>
                <a:picLocks noChangeAspect="1"/>
              </p:cNvPicPr>
              <p:nvPr/>
            </p:nvPicPr>
            <p:blipFill>
              <a:blip r:embed="rId28" cstate="print">
                <a:extLst>
                  <a:ext uri="{BEBA8EAE-BF5A-486C-A8C5-ECC9F3942E4B}">
                    <a14:imgProps xmlns:a14="http://schemas.microsoft.com/office/drawing/2010/main">
                      <a14:imgLayer r:embed="rId29">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7507654" y="3764819"/>
                <a:ext cx="463258" cy="463258"/>
              </a:xfrm>
              <a:prstGeom prst="rect">
                <a:avLst/>
              </a:prstGeom>
            </p:spPr>
          </p:pic>
          <p:pic>
            <p:nvPicPr>
              <p:cNvPr id="71" name="Billede 61"/>
              <p:cNvPicPr>
                <a:picLocks noChangeAspect="1"/>
              </p:cNvPicPr>
              <p:nvPr/>
            </p:nvPicPr>
            <p:blipFill>
              <a:blip r:embed="rId30" cstate="print">
                <a:extLst>
                  <a:ext uri="{BEBA8EAE-BF5A-486C-A8C5-ECC9F3942E4B}">
                    <a14:imgProps xmlns:a14="http://schemas.microsoft.com/office/drawing/2010/main">
                      <a14:imgLayer r:embed="rId31">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7019568" y="3779975"/>
                <a:ext cx="463258" cy="463258"/>
              </a:xfrm>
              <a:prstGeom prst="rect">
                <a:avLst/>
              </a:prstGeom>
            </p:spPr>
          </p:pic>
        </p:grpSp>
      </p:grpSp>
      <p:pic>
        <p:nvPicPr>
          <p:cNvPr id="72" name="Billede 100"/>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rot="1466427">
            <a:off x="6352159" y="4274016"/>
            <a:ext cx="258715" cy="323394"/>
          </a:xfrm>
          <a:prstGeom prst="rect">
            <a:avLst/>
          </a:prstGeom>
        </p:spPr>
      </p:pic>
      <p:pic>
        <p:nvPicPr>
          <p:cNvPr id="130" name="Billede 97"/>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1287451" y="5226692"/>
            <a:ext cx="983168" cy="1079408"/>
          </a:xfrm>
          <a:prstGeom prst="rect">
            <a:avLst/>
          </a:prstGeom>
        </p:spPr>
      </p:pic>
      <p:sp>
        <p:nvSpPr>
          <p:cNvPr id="131" name="Rektangel 70"/>
          <p:cNvSpPr/>
          <p:nvPr/>
        </p:nvSpPr>
        <p:spPr>
          <a:xfrm>
            <a:off x="1256714" y="5325833"/>
            <a:ext cx="978805" cy="707886"/>
          </a:xfrm>
          <a:prstGeom prst="rect">
            <a:avLst/>
          </a:prstGeom>
        </p:spPr>
        <p:txBody>
          <a:bodyPr wrap="square">
            <a:spAutoFit/>
          </a:bodyPr>
          <a:lstStyle/>
          <a:p>
            <a:r>
              <a:rPr lang="en-US" sz="1000" dirty="0">
                <a:solidFill>
                  <a:schemeClr val="tx1">
                    <a:lumMod val="50000"/>
                    <a:lumOff val="50000"/>
                  </a:schemeClr>
                </a:solidFill>
                <a:latin typeface="Bradley Hand ITC" pitchFamily="66" charset="0"/>
              </a:rPr>
              <a:t>“</a:t>
            </a:r>
            <a:r>
              <a:rPr lang="en-US" sz="1000" dirty="0" err="1">
                <a:solidFill>
                  <a:schemeClr val="tx1">
                    <a:lumMod val="50000"/>
                    <a:lumOff val="50000"/>
                  </a:schemeClr>
                </a:solidFill>
                <a:latin typeface="Bradley Hand ITC" pitchFamily="66" charset="0"/>
              </a:rPr>
              <a:t>hhh</a:t>
            </a:r>
            <a:r>
              <a:rPr lang="en-US" sz="1000" dirty="0">
                <a:solidFill>
                  <a:schemeClr val="tx1">
                    <a:lumMod val="50000"/>
                    <a:lumOff val="50000"/>
                  </a:schemeClr>
                </a:solidFill>
                <a:latin typeface="Bradley Hand ITC" pitchFamily="66" charset="0"/>
              </a:rPr>
              <a:t>”</a:t>
            </a:r>
          </a:p>
          <a:p>
            <a:r>
              <a:rPr lang="en-US" sz="1000" dirty="0">
                <a:solidFill>
                  <a:schemeClr val="tx1">
                    <a:lumMod val="50000"/>
                    <a:lumOff val="50000"/>
                  </a:schemeClr>
                </a:solidFill>
                <a:latin typeface="Bradley Hand ITC" pitchFamily="66" charset="0"/>
              </a:rPr>
              <a:t>“</a:t>
            </a:r>
            <a:r>
              <a:rPr lang="en-US" sz="1000" dirty="0" err="1">
                <a:solidFill>
                  <a:schemeClr val="tx1">
                    <a:lumMod val="50000"/>
                    <a:lumOff val="50000"/>
                  </a:schemeClr>
                </a:solidFill>
                <a:latin typeface="Bradley Hand ITC" pitchFamily="66" charset="0"/>
              </a:rPr>
              <a:t>hhh</a:t>
            </a:r>
            <a:r>
              <a:rPr lang="en-US" sz="1000" dirty="0">
                <a:solidFill>
                  <a:schemeClr val="tx1">
                    <a:lumMod val="50000"/>
                    <a:lumOff val="50000"/>
                  </a:schemeClr>
                </a:solidFill>
                <a:latin typeface="Bradley Hand ITC" pitchFamily="66" charset="0"/>
              </a:rPr>
              <a:t>”</a:t>
            </a:r>
            <a:endParaRPr lang="en-US" sz="1000" dirty="0">
              <a:solidFill>
                <a:schemeClr val="tx1">
                  <a:lumMod val="50000"/>
                  <a:lumOff val="50000"/>
                </a:schemeClr>
              </a:solidFill>
            </a:endParaRPr>
          </a:p>
          <a:p>
            <a:r>
              <a:rPr lang="en-US" sz="1000" dirty="0">
                <a:solidFill>
                  <a:schemeClr val="tx1">
                    <a:lumMod val="50000"/>
                    <a:lumOff val="50000"/>
                  </a:schemeClr>
                </a:solidFill>
                <a:latin typeface="Bradley Hand ITC" pitchFamily="66" charset="0"/>
              </a:rPr>
              <a:t>“</a:t>
            </a:r>
            <a:r>
              <a:rPr lang="en-US" sz="1000" dirty="0" err="1">
                <a:solidFill>
                  <a:schemeClr val="tx1">
                    <a:lumMod val="50000"/>
                    <a:lumOff val="50000"/>
                  </a:schemeClr>
                </a:solidFill>
                <a:latin typeface="Bradley Hand ITC" pitchFamily="66" charset="0"/>
              </a:rPr>
              <a:t>hhh</a:t>
            </a:r>
            <a:r>
              <a:rPr lang="en-US" sz="1000" dirty="0">
                <a:solidFill>
                  <a:schemeClr val="tx1">
                    <a:lumMod val="50000"/>
                    <a:lumOff val="50000"/>
                  </a:schemeClr>
                </a:solidFill>
                <a:latin typeface="Bradley Hand ITC" pitchFamily="66" charset="0"/>
              </a:rPr>
              <a:t>”</a:t>
            </a:r>
            <a:endParaRPr lang="en-US" sz="1000" dirty="0">
              <a:solidFill>
                <a:schemeClr val="tx1">
                  <a:lumMod val="50000"/>
                  <a:lumOff val="50000"/>
                </a:schemeClr>
              </a:solidFill>
            </a:endParaRPr>
          </a:p>
          <a:p>
            <a:endParaRPr lang="en-US" sz="1000" dirty="0">
              <a:solidFill>
                <a:schemeClr val="tx1">
                  <a:lumMod val="50000"/>
                  <a:lumOff val="50000"/>
                </a:schemeClr>
              </a:solidFill>
            </a:endParaRPr>
          </a:p>
        </p:txBody>
      </p:sp>
      <p:sp>
        <p:nvSpPr>
          <p:cNvPr id="132" name="Rectangle 131"/>
          <p:cNvSpPr/>
          <p:nvPr/>
        </p:nvSpPr>
        <p:spPr>
          <a:xfrm>
            <a:off x="1209738" y="4979511"/>
            <a:ext cx="832279" cy="276999"/>
          </a:xfrm>
          <a:prstGeom prst="rect">
            <a:avLst/>
          </a:prstGeom>
        </p:spPr>
        <p:txBody>
          <a:bodyPr wrap="none">
            <a:spAutoFit/>
          </a:bodyPr>
          <a:lstStyle/>
          <a:p>
            <a:r>
              <a:rPr lang="en-US" sz="1200" b="1" dirty="0">
                <a:solidFill>
                  <a:schemeClr val="tx1">
                    <a:lumMod val="50000"/>
                    <a:lumOff val="50000"/>
                  </a:schemeClr>
                </a:solidFill>
                <a:latin typeface="Bradley Hand ITC" pitchFamily="66" charset="0"/>
              </a:rPr>
              <a:t>Clipboard:</a:t>
            </a:r>
          </a:p>
        </p:txBody>
      </p:sp>
      <p:grpSp>
        <p:nvGrpSpPr>
          <p:cNvPr id="134" name="Group 133"/>
          <p:cNvGrpSpPr/>
          <p:nvPr/>
        </p:nvGrpSpPr>
        <p:grpSpPr>
          <a:xfrm>
            <a:off x="1549273" y="3460964"/>
            <a:ext cx="480380" cy="320849"/>
            <a:chOff x="9066303" y="4525313"/>
            <a:chExt cx="3327361" cy="211956"/>
          </a:xfrm>
        </p:grpSpPr>
        <p:pic>
          <p:nvPicPr>
            <p:cNvPr id="135" name="Billede 49"/>
            <p:cNvPicPr>
              <a:picLocks noChangeAspect="1"/>
            </p:cNvPicPr>
            <p:nvPr/>
          </p:nvPicPr>
          <p:blipFill rotWithShape="1">
            <a:blip r:embed="rId33" cstate="print">
              <a:extLst>
                <a:ext uri="{BEBA8EAE-BF5A-486C-A8C5-ECC9F3942E4B}">
                  <a14:imgProps xmlns:a14="http://schemas.microsoft.com/office/drawing/2010/main">
                    <a14:imgLayer r:embed="rId34">
                      <a14:imgEffect>
                        <a14:brightnessContrast contrast="-20000"/>
                      </a14:imgEffect>
                    </a14:imgLayer>
                  </a14:imgProps>
                </a:ext>
                <a:ext uri="{28A0092B-C50C-407E-A947-70E740481C1C}">
                  <a14:useLocalDpi xmlns:a14="http://schemas.microsoft.com/office/drawing/2010/main" val="0"/>
                </a:ext>
              </a:extLst>
            </a:blip>
            <a:srcRect r="1090"/>
            <a:stretch/>
          </p:blipFill>
          <p:spPr>
            <a:xfrm>
              <a:off x="9079739" y="4525313"/>
              <a:ext cx="3210037" cy="211956"/>
            </a:xfrm>
            <a:prstGeom prst="rect">
              <a:avLst/>
            </a:prstGeom>
          </p:spPr>
        </p:pic>
        <p:sp>
          <p:nvSpPr>
            <p:cNvPr id="136" name="Rektangel 70"/>
            <p:cNvSpPr/>
            <p:nvPr/>
          </p:nvSpPr>
          <p:spPr>
            <a:xfrm>
              <a:off x="9066303" y="4536815"/>
              <a:ext cx="3327361" cy="162656"/>
            </a:xfrm>
            <a:prstGeom prst="rect">
              <a:avLst/>
            </a:prstGeom>
          </p:spPr>
          <p:txBody>
            <a:bodyPr wrap="square">
              <a:spAutoFit/>
            </a:bodyPr>
            <a:lstStyle/>
            <a:p>
              <a:r>
                <a:rPr lang="en-US" sz="1000" dirty="0">
                  <a:solidFill>
                    <a:schemeClr val="tx1">
                      <a:lumMod val="50000"/>
                      <a:lumOff val="50000"/>
                    </a:schemeClr>
                  </a:solidFill>
                  <a:latin typeface="Bradley Hand ITC" pitchFamily="66" charset="0"/>
                </a:rPr>
                <a:t>Date</a:t>
              </a:r>
              <a:endParaRPr lang="en-US" sz="700" b="1" dirty="0">
                <a:solidFill>
                  <a:schemeClr val="tx1">
                    <a:lumMod val="50000"/>
                    <a:lumOff val="50000"/>
                  </a:schemeClr>
                </a:solidFill>
              </a:endParaRPr>
            </a:p>
          </p:txBody>
        </p:sp>
      </p:grpSp>
      <p:grpSp>
        <p:nvGrpSpPr>
          <p:cNvPr id="137" name="Gruppe 94"/>
          <p:cNvGrpSpPr/>
          <p:nvPr/>
        </p:nvGrpSpPr>
        <p:grpSpPr>
          <a:xfrm rot="16200000">
            <a:off x="1264076" y="3436883"/>
            <a:ext cx="300065" cy="345970"/>
            <a:chOff x="-997747" y="3487236"/>
            <a:chExt cx="722854" cy="211069"/>
          </a:xfrm>
        </p:grpSpPr>
        <p:pic>
          <p:nvPicPr>
            <p:cNvPr id="138" name="Billede 95"/>
            <p:cNvPicPr>
              <a:picLocks noChangeAspect="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741855" y="3231344"/>
              <a:ext cx="211069" cy="722854"/>
            </a:xfrm>
            <a:prstGeom prst="rect">
              <a:avLst/>
            </a:prstGeom>
          </p:spPr>
        </p:pic>
        <p:pic>
          <p:nvPicPr>
            <p:cNvPr id="139" name="Billede 96"/>
            <p:cNvPicPr>
              <a:picLocks noChangeAspect="1"/>
            </p:cNvPicPr>
            <p:nvPr/>
          </p:nvPicPr>
          <p:blipFill>
            <a:blip r:embed="rId1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78651" y="3524389"/>
              <a:ext cx="498859" cy="101498"/>
            </a:xfrm>
            <a:prstGeom prst="rect">
              <a:avLst/>
            </a:prstGeom>
          </p:spPr>
        </p:pic>
      </p:grpSp>
      <p:grpSp>
        <p:nvGrpSpPr>
          <p:cNvPr id="140" name="Gruppe 94"/>
          <p:cNvGrpSpPr/>
          <p:nvPr/>
        </p:nvGrpSpPr>
        <p:grpSpPr>
          <a:xfrm rot="5400000" flipH="1">
            <a:off x="2009056" y="3445603"/>
            <a:ext cx="300065" cy="345970"/>
            <a:chOff x="-997747" y="3487236"/>
            <a:chExt cx="722854" cy="211069"/>
          </a:xfrm>
        </p:grpSpPr>
        <p:pic>
          <p:nvPicPr>
            <p:cNvPr id="141" name="Billede 95"/>
            <p:cNvPicPr>
              <a:picLocks noChangeAspect="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741855" y="3231344"/>
              <a:ext cx="211069" cy="722854"/>
            </a:xfrm>
            <a:prstGeom prst="rect">
              <a:avLst/>
            </a:prstGeom>
          </p:spPr>
        </p:pic>
        <p:pic>
          <p:nvPicPr>
            <p:cNvPr id="142" name="Billede 96"/>
            <p:cNvPicPr>
              <a:picLocks noChangeAspect="1"/>
            </p:cNvPicPr>
            <p:nvPr/>
          </p:nvPicPr>
          <p:blipFill>
            <a:blip r:embed="rId1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78651" y="3524389"/>
              <a:ext cx="498859" cy="101498"/>
            </a:xfrm>
            <a:prstGeom prst="rect">
              <a:avLst/>
            </a:prstGeom>
          </p:spPr>
        </p:pic>
      </p:grpSp>
      <p:pic>
        <p:nvPicPr>
          <p:cNvPr id="143" name="Billede 60"/>
          <p:cNvPicPr>
            <a:picLocks noChangeAspect="1"/>
          </p:cNvPicPr>
          <p:nvPr/>
        </p:nvPicPr>
        <p:blipFill>
          <a:blip r:embed="rId28" cstate="print">
            <a:extLst>
              <a:ext uri="{BEBA8EAE-BF5A-486C-A8C5-ECC9F3942E4B}">
                <a14:imgProps xmlns:a14="http://schemas.microsoft.com/office/drawing/2010/main">
                  <a14:imgLayer r:embed="rId29">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7514258" y="5957759"/>
            <a:ext cx="291656" cy="291656"/>
          </a:xfrm>
          <a:prstGeom prst="rect">
            <a:avLst/>
          </a:prstGeom>
        </p:spPr>
      </p:pic>
      <p:pic>
        <p:nvPicPr>
          <p:cNvPr id="144" name="Billede 61"/>
          <p:cNvPicPr>
            <a:picLocks noChangeAspect="1"/>
          </p:cNvPicPr>
          <p:nvPr/>
        </p:nvPicPr>
        <p:blipFill>
          <a:blip r:embed="rId30" cstate="print">
            <a:extLst>
              <a:ext uri="{BEBA8EAE-BF5A-486C-A8C5-ECC9F3942E4B}">
                <a14:imgProps xmlns:a14="http://schemas.microsoft.com/office/drawing/2010/main">
                  <a14:imgLayer r:embed="rId31">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7206971" y="5967301"/>
            <a:ext cx="291656" cy="291656"/>
          </a:xfrm>
          <a:prstGeom prst="rect">
            <a:avLst/>
          </a:prstGeom>
        </p:spPr>
      </p:pic>
      <p:pic>
        <p:nvPicPr>
          <p:cNvPr id="145" name="Billede 60"/>
          <p:cNvPicPr>
            <a:picLocks noChangeAspect="1"/>
          </p:cNvPicPr>
          <p:nvPr/>
        </p:nvPicPr>
        <p:blipFill>
          <a:blip r:embed="rId28" cstate="print">
            <a:duotone>
              <a:schemeClr val="accent2">
                <a:shade val="45000"/>
                <a:satMod val="135000"/>
              </a:schemeClr>
              <a:prstClr val="white"/>
            </a:duotone>
            <a:extLst>
              <a:ext uri="{BEBA8EAE-BF5A-486C-A8C5-ECC9F3942E4B}">
                <a14:imgProps xmlns:a14="http://schemas.microsoft.com/office/drawing/2010/main">
                  <a14:imgLayer r:embed="rId29">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7845560" y="5971013"/>
            <a:ext cx="291656" cy="291656"/>
          </a:xfrm>
          <a:prstGeom prst="rect">
            <a:avLst/>
          </a:prstGeom>
        </p:spPr>
      </p:pic>
      <p:sp>
        <p:nvSpPr>
          <p:cNvPr id="147" name="Rectangle 146"/>
          <p:cNvSpPr/>
          <p:nvPr/>
        </p:nvSpPr>
        <p:spPr>
          <a:xfrm>
            <a:off x="1192312" y="3749771"/>
            <a:ext cx="1239442" cy="276999"/>
          </a:xfrm>
          <a:prstGeom prst="rect">
            <a:avLst/>
          </a:prstGeom>
        </p:spPr>
        <p:txBody>
          <a:bodyPr wrap="none">
            <a:spAutoFit/>
          </a:bodyPr>
          <a:lstStyle/>
          <a:p>
            <a:r>
              <a:rPr lang="en-US" sz="1200" u="sng" dirty="0">
                <a:solidFill>
                  <a:schemeClr val="accent1">
                    <a:lumMod val="50000"/>
                  </a:schemeClr>
                </a:solidFill>
                <a:latin typeface="Bradley Hand ITC" pitchFamily="66" charset="0"/>
              </a:rPr>
              <a:t>Include archived</a:t>
            </a:r>
          </a:p>
        </p:txBody>
      </p:sp>
      <p:sp>
        <p:nvSpPr>
          <p:cNvPr id="148" name="Tekstboks 108"/>
          <p:cNvSpPr txBox="1"/>
          <p:nvPr/>
        </p:nvSpPr>
        <p:spPr>
          <a:xfrm>
            <a:off x="8613203" y="5743923"/>
            <a:ext cx="821296" cy="607071"/>
          </a:xfrm>
          <a:prstGeom prst="rect">
            <a:avLst/>
          </a:prstGeom>
          <a:solidFill>
            <a:schemeClr val="bg1"/>
          </a:solidFill>
          <a:ln>
            <a:noFill/>
          </a:ln>
          <a:effectLst/>
        </p:spPr>
        <p:txBody>
          <a:bodyPr wrap="square" lIns="72000" tIns="72000" rIns="72000" bIns="72000" rtlCol="0">
            <a:spAutoFit/>
          </a:bodyPr>
          <a:lstStyle/>
          <a:p>
            <a:r>
              <a:rPr lang="en-US" sz="1000" strike="sngStrike" dirty="0">
                <a:latin typeface="Bradley Hand ITC" pitchFamily="66" charset="0"/>
              </a:rPr>
              <a:t>Save</a:t>
            </a:r>
            <a:r>
              <a:rPr lang="en-US" sz="1000" dirty="0">
                <a:latin typeface="Bradley Hand ITC" pitchFamily="66" charset="0"/>
              </a:rPr>
              <a:t> create, delete, (de)archive</a:t>
            </a:r>
            <a:endParaRPr lang="en-US" sz="1100" dirty="0">
              <a:latin typeface="Bradley Hand ITC" pitchFamily="66" charset="0"/>
            </a:endParaRPr>
          </a:p>
        </p:txBody>
      </p:sp>
      <p:cxnSp>
        <p:nvCxnSpPr>
          <p:cNvPr id="149" name="Vinklet forbindelse 41"/>
          <p:cNvCxnSpPr>
            <a:stCxn id="148" idx="1"/>
            <a:endCxn id="145" idx="3"/>
          </p:cNvCxnSpPr>
          <p:nvPr/>
        </p:nvCxnSpPr>
        <p:spPr>
          <a:xfrm flipH="1">
            <a:off x="8137217" y="6047459"/>
            <a:ext cx="475987" cy="69383"/>
          </a:xfrm>
          <a:prstGeom prst="straightConnector1">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3" name="Tekstboks 108"/>
          <p:cNvSpPr txBox="1"/>
          <p:nvPr/>
        </p:nvSpPr>
        <p:spPr>
          <a:xfrm>
            <a:off x="244743" y="5655231"/>
            <a:ext cx="684883" cy="453183"/>
          </a:xfrm>
          <a:prstGeom prst="rect">
            <a:avLst/>
          </a:prstGeom>
          <a:solidFill>
            <a:schemeClr val="bg1"/>
          </a:solidFill>
          <a:ln>
            <a:noFill/>
          </a:ln>
          <a:effectLst/>
        </p:spPr>
        <p:txBody>
          <a:bodyPr wrap="square" lIns="72000" tIns="72000" rIns="72000" bIns="72000" rtlCol="0">
            <a:spAutoFit/>
          </a:bodyPr>
          <a:lstStyle/>
          <a:p>
            <a:r>
              <a:rPr lang="en-US" sz="1000" dirty="0">
                <a:latin typeface="Bradley Hand ITC" pitchFamily="66" charset="0"/>
              </a:rPr>
              <a:t>Text on clipboard</a:t>
            </a:r>
            <a:endParaRPr lang="en-US" sz="1100" dirty="0">
              <a:latin typeface="Bradley Hand ITC" pitchFamily="66" charset="0"/>
            </a:endParaRPr>
          </a:p>
        </p:txBody>
      </p:sp>
      <p:cxnSp>
        <p:nvCxnSpPr>
          <p:cNvPr id="154" name="Vinklet forbindelse 41"/>
          <p:cNvCxnSpPr>
            <a:stCxn id="130" idx="1"/>
            <a:endCxn id="153" idx="3"/>
          </p:cNvCxnSpPr>
          <p:nvPr/>
        </p:nvCxnSpPr>
        <p:spPr>
          <a:xfrm flipH="1">
            <a:off x="929627" y="5766396"/>
            <a:ext cx="357825" cy="115426"/>
          </a:xfrm>
          <a:prstGeom prst="straightConnector1">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1" name="Tekstboks 108"/>
          <p:cNvSpPr txBox="1"/>
          <p:nvPr/>
        </p:nvSpPr>
        <p:spPr>
          <a:xfrm>
            <a:off x="6581166" y="627945"/>
            <a:ext cx="1264394" cy="607071"/>
          </a:xfrm>
          <a:prstGeom prst="rect">
            <a:avLst/>
          </a:prstGeom>
          <a:solidFill>
            <a:schemeClr val="bg1"/>
          </a:solidFill>
          <a:ln>
            <a:noFill/>
          </a:ln>
          <a:effectLst/>
        </p:spPr>
        <p:txBody>
          <a:bodyPr wrap="square" lIns="72000" tIns="72000" rIns="72000" bIns="72000" rtlCol="0">
            <a:spAutoFit/>
          </a:bodyPr>
          <a:lstStyle/>
          <a:p>
            <a:r>
              <a:rPr lang="en-US" sz="1000" dirty="0">
                <a:latin typeface="Bradley Hand ITC" pitchFamily="66" charset="0"/>
              </a:rPr>
              <a:t>Track navigation from search to tags / groups / bindings</a:t>
            </a:r>
            <a:endParaRPr lang="en-US" sz="1100" dirty="0">
              <a:latin typeface="Bradley Hand ITC" pitchFamily="66" charset="0"/>
            </a:endParaRPr>
          </a:p>
        </p:txBody>
      </p:sp>
      <p:pic>
        <p:nvPicPr>
          <p:cNvPr id="190" name="Billede 95"/>
          <p:cNvPicPr>
            <a:picLocks noChangeAspect="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4596324" y="-2142584"/>
            <a:ext cx="485602" cy="7373428"/>
          </a:xfrm>
          <a:prstGeom prst="rect">
            <a:avLst/>
          </a:prstGeom>
        </p:spPr>
      </p:pic>
      <p:grpSp>
        <p:nvGrpSpPr>
          <p:cNvPr id="46" name="Gruppe 124"/>
          <p:cNvGrpSpPr/>
          <p:nvPr/>
        </p:nvGrpSpPr>
        <p:grpSpPr>
          <a:xfrm>
            <a:off x="1341776" y="1423754"/>
            <a:ext cx="903678" cy="259105"/>
            <a:chOff x="997578" y="6015512"/>
            <a:chExt cx="1317000" cy="299346"/>
          </a:xfrm>
        </p:grpSpPr>
        <p:pic>
          <p:nvPicPr>
            <p:cNvPr id="47" name="Billede 125"/>
            <p:cNvPicPr>
              <a:picLocks noChangeAspect="1"/>
            </p:cNvPicPr>
            <p:nvPr/>
          </p:nvPicPr>
          <p:blipFill>
            <a:blip r:embed="rId35" cstate="print">
              <a:duotone>
                <a:schemeClr val="bg2">
                  <a:shade val="45000"/>
                  <a:satMod val="135000"/>
                </a:schemeClr>
                <a:prstClr val="white"/>
              </a:duotone>
              <a:extLst>
                <a:ext uri="{BEBA8EAE-BF5A-486C-A8C5-ECC9F3942E4B}">
                  <a14:imgProps xmlns:a14="http://schemas.microsoft.com/office/drawing/2010/main">
                    <a14:imgLayer r:embed="rId10">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1506405" y="5506685"/>
              <a:ext cx="299346" cy="1317000"/>
            </a:xfrm>
            <a:prstGeom prst="rect">
              <a:avLst/>
            </a:prstGeom>
          </p:spPr>
        </p:pic>
        <p:sp>
          <p:nvSpPr>
            <p:cNvPr id="48" name="Tekstboks 126"/>
            <p:cNvSpPr txBox="1"/>
            <p:nvPr/>
          </p:nvSpPr>
          <p:spPr>
            <a:xfrm>
              <a:off x="1066801" y="6065217"/>
              <a:ext cx="1171576" cy="248904"/>
            </a:xfrm>
            <a:prstGeom prst="rect">
              <a:avLst/>
            </a:prstGeom>
            <a:noFill/>
          </p:spPr>
          <p:txBody>
            <a:bodyPr wrap="square" lIns="0" tIns="0" rIns="0" bIns="0" rtlCol="0">
              <a:spAutoFit/>
            </a:bodyPr>
            <a:lstStyle/>
            <a:p>
              <a:pPr algn="ctr"/>
              <a:r>
                <a:rPr lang="en-US" sz="1400" b="1" dirty="0">
                  <a:solidFill>
                    <a:schemeClr val="bg1">
                      <a:lumMod val="75000"/>
                    </a:schemeClr>
                  </a:solidFill>
                  <a:latin typeface="Bradley Hand ITC" pitchFamily="66" charset="0"/>
                  <a:ea typeface="Adobe Kaiti Std R" pitchFamily="18" charset="-128"/>
                  <a:cs typeface="Andalus" pitchFamily="2" charset="-78"/>
                </a:rPr>
                <a:t>Text</a:t>
              </a:r>
              <a:endParaRPr lang="en-US" sz="1600" b="1" dirty="0">
                <a:solidFill>
                  <a:schemeClr val="bg1">
                    <a:lumMod val="75000"/>
                  </a:schemeClr>
                </a:solidFill>
                <a:latin typeface="Bradley Hand ITC" pitchFamily="66" charset="0"/>
                <a:ea typeface="Adobe Kaiti Std R" pitchFamily="18" charset="-128"/>
                <a:cs typeface="Andalus" pitchFamily="2" charset="-78"/>
              </a:endParaRPr>
            </a:p>
          </p:txBody>
        </p:sp>
      </p:grpSp>
      <p:grpSp>
        <p:nvGrpSpPr>
          <p:cNvPr id="79" name="Gruppe 124"/>
          <p:cNvGrpSpPr/>
          <p:nvPr/>
        </p:nvGrpSpPr>
        <p:grpSpPr>
          <a:xfrm>
            <a:off x="2421787" y="1418303"/>
            <a:ext cx="903676" cy="259105"/>
            <a:chOff x="997578" y="6015512"/>
            <a:chExt cx="1317000" cy="299346"/>
          </a:xfrm>
        </p:grpSpPr>
        <p:pic>
          <p:nvPicPr>
            <p:cNvPr id="80" name="Billede 125"/>
            <p:cNvPicPr>
              <a:picLocks noChangeAspect="1"/>
            </p:cNvPicPr>
            <p:nvPr/>
          </p:nvPicPr>
          <p:blipFill>
            <a:blip r:embed="rId35" cstate="print">
              <a:duotone>
                <a:schemeClr val="bg2">
                  <a:shade val="45000"/>
                  <a:satMod val="135000"/>
                </a:schemeClr>
                <a:prstClr val="white"/>
              </a:duotone>
              <a:extLst>
                <a:ext uri="{BEBA8EAE-BF5A-486C-A8C5-ECC9F3942E4B}">
                  <a14:imgProps xmlns:a14="http://schemas.microsoft.com/office/drawing/2010/main">
                    <a14:imgLayer r:embed="rId10">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1506405" y="5506685"/>
              <a:ext cx="299346" cy="1317000"/>
            </a:xfrm>
            <a:prstGeom prst="rect">
              <a:avLst/>
            </a:prstGeom>
          </p:spPr>
        </p:pic>
        <p:sp>
          <p:nvSpPr>
            <p:cNvPr id="81" name="Tekstboks 126"/>
            <p:cNvSpPr txBox="1"/>
            <p:nvPr/>
          </p:nvSpPr>
          <p:spPr>
            <a:xfrm>
              <a:off x="1075992" y="6065217"/>
              <a:ext cx="1171577" cy="248904"/>
            </a:xfrm>
            <a:prstGeom prst="rect">
              <a:avLst/>
            </a:prstGeom>
            <a:noFill/>
          </p:spPr>
          <p:txBody>
            <a:bodyPr wrap="square" lIns="0" tIns="0" rIns="0" bIns="0" rtlCol="0">
              <a:spAutoFit/>
            </a:bodyPr>
            <a:lstStyle/>
            <a:p>
              <a:pPr algn="ctr"/>
              <a:r>
                <a:rPr lang="en-US" sz="1400" b="1" dirty="0">
                  <a:solidFill>
                    <a:schemeClr val="bg1">
                      <a:lumMod val="75000"/>
                    </a:schemeClr>
                  </a:solidFill>
                  <a:latin typeface="Bradley Hand ITC" pitchFamily="66" charset="0"/>
                  <a:ea typeface="Adobe Kaiti Std R" pitchFamily="18" charset="-128"/>
                  <a:cs typeface="Andalus" pitchFamily="2" charset="-78"/>
                </a:rPr>
                <a:t>Tags</a:t>
              </a:r>
              <a:endParaRPr lang="en-US" sz="1600" b="1" dirty="0">
                <a:solidFill>
                  <a:schemeClr val="bg1">
                    <a:lumMod val="75000"/>
                  </a:schemeClr>
                </a:solidFill>
                <a:latin typeface="Bradley Hand ITC" pitchFamily="66" charset="0"/>
                <a:ea typeface="Adobe Kaiti Std R" pitchFamily="18" charset="-128"/>
                <a:cs typeface="Andalus" pitchFamily="2" charset="-78"/>
              </a:endParaRPr>
            </a:p>
          </p:txBody>
        </p:sp>
      </p:grpSp>
      <p:grpSp>
        <p:nvGrpSpPr>
          <p:cNvPr id="82" name="Gruppe 124"/>
          <p:cNvGrpSpPr/>
          <p:nvPr/>
        </p:nvGrpSpPr>
        <p:grpSpPr>
          <a:xfrm>
            <a:off x="3511518" y="1401226"/>
            <a:ext cx="903678" cy="259105"/>
            <a:chOff x="997578" y="6015512"/>
            <a:chExt cx="1317000" cy="299346"/>
          </a:xfrm>
        </p:grpSpPr>
        <p:pic>
          <p:nvPicPr>
            <p:cNvPr id="83" name="Billede 125"/>
            <p:cNvPicPr>
              <a:picLocks noChangeAspect="1"/>
            </p:cNvPicPr>
            <p:nvPr/>
          </p:nvPicPr>
          <p:blipFill>
            <a:blip r:embed="rId35" cstate="print">
              <a:duotone>
                <a:schemeClr val="bg2">
                  <a:shade val="45000"/>
                  <a:satMod val="135000"/>
                </a:schemeClr>
                <a:prstClr val="white"/>
              </a:duotone>
              <a:extLst>
                <a:ext uri="{BEBA8EAE-BF5A-486C-A8C5-ECC9F3942E4B}">
                  <a14:imgProps xmlns:a14="http://schemas.microsoft.com/office/drawing/2010/main">
                    <a14:imgLayer r:embed="rId10">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1506405" y="5506685"/>
              <a:ext cx="299346" cy="1317000"/>
            </a:xfrm>
            <a:prstGeom prst="rect">
              <a:avLst/>
            </a:prstGeom>
          </p:spPr>
        </p:pic>
        <p:sp>
          <p:nvSpPr>
            <p:cNvPr id="84" name="Tekstboks 126"/>
            <p:cNvSpPr txBox="1"/>
            <p:nvPr/>
          </p:nvSpPr>
          <p:spPr>
            <a:xfrm>
              <a:off x="1066801" y="6065217"/>
              <a:ext cx="1171576" cy="248904"/>
            </a:xfrm>
            <a:prstGeom prst="rect">
              <a:avLst/>
            </a:prstGeom>
            <a:noFill/>
          </p:spPr>
          <p:txBody>
            <a:bodyPr wrap="square" lIns="0" tIns="0" rIns="0" bIns="0" rtlCol="0">
              <a:spAutoFit/>
            </a:bodyPr>
            <a:lstStyle/>
            <a:p>
              <a:pPr algn="ctr"/>
              <a:r>
                <a:rPr lang="en-US" sz="1400" b="1" dirty="0">
                  <a:solidFill>
                    <a:schemeClr val="bg1">
                      <a:lumMod val="75000"/>
                    </a:schemeClr>
                  </a:solidFill>
                  <a:latin typeface="Bradley Hand ITC" pitchFamily="66" charset="0"/>
                  <a:ea typeface="Adobe Kaiti Std R" pitchFamily="18" charset="-128"/>
                  <a:cs typeface="Andalus" pitchFamily="2" charset="-78"/>
                </a:rPr>
                <a:t>Groups</a:t>
              </a:r>
              <a:endParaRPr lang="en-US" sz="1600" b="1" dirty="0">
                <a:solidFill>
                  <a:schemeClr val="bg1">
                    <a:lumMod val="75000"/>
                  </a:schemeClr>
                </a:solidFill>
                <a:latin typeface="Bradley Hand ITC" pitchFamily="66" charset="0"/>
                <a:ea typeface="Adobe Kaiti Std R" pitchFamily="18" charset="-128"/>
                <a:cs typeface="Andalus" pitchFamily="2" charset="-78"/>
              </a:endParaRPr>
            </a:p>
          </p:txBody>
        </p:sp>
      </p:grpSp>
      <p:cxnSp>
        <p:nvCxnSpPr>
          <p:cNvPr id="162" name="Vinklet forbindelse 41"/>
          <p:cNvCxnSpPr>
            <a:stCxn id="161" idx="2"/>
            <a:endCxn id="122" idx="3"/>
          </p:cNvCxnSpPr>
          <p:nvPr/>
        </p:nvCxnSpPr>
        <p:spPr>
          <a:xfrm flipH="1">
            <a:off x="7103159" y="1235016"/>
            <a:ext cx="110205" cy="584475"/>
          </a:xfrm>
          <a:prstGeom prst="straightConnector1">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5" name="Tekstboks 108"/>
          <p:cNvSpPr txBox="1"/>
          <p:nvPr/>
        </p:nvSpPr>
        <p:spPr>
          <a:xfrm>
            <a:off x="8695169" y="3751763"/>
            <a:ext cx="964698" cy="299295"/>
          </a:xfrm>
          <a:prstGeom prst="rect">
            <a:avLst/>
          </a:prstGeom>
          <a:solidFill>
            <a:schemeClr val="bg1"/>
          </a:solidFill>
          <a:ln>
            <a:noFill/>
          </a:ln>
          <a:effectLst/>
        </p:spPr>
        <p:txBody>
          <a:bodyPr wrap="square" lIns="72000" tIns="72000" rIns="72000" bIns="72000" rtlCol="0">
            <a:spAutoFit/>
          </a:bodyPr>
          <a:lstStyle/>
          <a:p>
            <a:r>
              <a:rPr lang="en-US" sz="1000" dirty="0">
                <a:latin typeface="Bradley Hand ITC" pitchFamily="66" charset="0"/>
              </a:rPr>
              <a:t>List bindings</a:t>
            </a:r>
            <a:endParaRPr lang="en-US" sz="1100" dirty="0">
              <a:latin typeface="Bradley Hand ITC" pitchFamily="66" charset="0"/>
            </a:endParaRPr>
          </a:p>
        </p:txBody>
      </p:sp>
      <p:cxnSp>
        <p:nvCxnSpPr>
          <p:cNvPr id="176" name="Vinklet forbindelse 41"/>
          <p:cNvCxnSpPr>
            <a:stCxn id="175" idx="1"/>
            <a:endCxn id="127" idx="3"/>
          </p:cNvCxnSpPr>
          <p:nvPr/>
        </p:nvCxnSpPr>
        <p:spPr>
          <a:xfrm flipH="1">
            <a:off x="8289245" y="3901410"/>
            <a:ext cx="405924" cy="146180"/>
          </a:xfrm>
          <a:prstGeom prst="straightConnector1">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4" name="Rectangle 183"/>
          <p:cNvSpPr/>
          <p:nvPr/>
        </p:nvSpPr>
        <p:spPr>
          <a:xfrm>
            <a:off x="7045528" y="4719304"/>
            <a:ext cx="1236236" cy="276999"/>
          </a:xfrm>
          <a:prstGeom prst="rect">
            <a:avLst/>
          </a:prstGeom>
        </p:spPr>
        <p:txBody>
          <a:bodyPr wrap="none">
            <a:spAutoFit/>
          </a:bodyPr>
          <a:lstStyle/>
          <a:p>
            <a:r>
              <a:rPr lang="en-US" sz="1200" u="sng" dirty="0">
                <a:solidFill>
                  <a:schemeClr val="accent1">
                    <a:lumMod val="50000"/>
                  </a:schemeClr>
                </a:solidFill>
                <a:latin typeface="Bradley Hand ITC" pitchFamily="66" charset="0"/>
              </a:rPr>
              <a:t>Add to clipboard</a:t>
            </a:r>
          </a:p>
        </p:txBody>
      </p:sp>
      <p:grpSp>
        <p:nvGrpSpPr>
          <p:cNvPr id="186" name="Gruppe 124"/>
          <p:cNvGrpSpPr/>
          <p:nvPr/>
        </p:nvGrpSpPr>
        <p:grpSpPr>
          <a:xfrm>
            <a:off x="1288308" y="4021475"/>
            <a:ext cx="998201" cy="299346"/>
            <a:chOff x="997578" y="6015512"/>
            <a:chExt cx="1317000" cy="299346"/>
          </a:xfrm>
        </p:grpSpPr>
        <p:pic>
          <p:nvPicPr>
            <p:cNvPr id="187" name="Billede 125"/>
            <p:cNvPicPr>
              <a:picLocks noChangeAspect="1"/>
            </p:cNvPicPr>
            <p:nvPr/>
          </p:nvPicPr>
          <p:blipFill>
            <a:blip r:embed="rId35" cstate="print">
              <a:duotone>
                <a:schemeClr val="bg2">
                  <a:shade val="45000"/>
                  <a:satMod val="135000"/>
                </a:schemeClr>
                <a:prstClr val="white"/>
              </a:duotone>
              <a:extLst>
                <a:ext uri="{BEBA8EAE-BF5A-486C-A8C5-ECC9F3942E4B}">
                  <a14:imgProps xmlns:a14="http://schemas.microsoft.com/office/drawing/2010/main">
                    <a14:imgLayer r:embed="rId10">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1506405" y="5506685"/>
              <a:ext cx="299346" cy="1317000"/>
            </a:xfrm>
            <a:prstGeom prst="rect">
              <a:avLst/>
            </a:prstGeom>
          </p:spPr>
        </p:pic>
        <p:sp>
          <p:nvSpPr>
            <p:cNvPr id="188" name="Tekstboks 126"/>
            <p:cNvSpPr txBox="1"/>
            <p:nvPr/>
          </p:nvSpPr>
          <p:spPr>
            <a:xfrm>
              <a:off x="1066800" y="6065217"/>
              <a:ext cx="1171575" cy="215444"/>
            </a:xfrm>
            <a:prstGeom prst="rect">
              <a:avLst/>
            </a:prstGeom>
            <a:noFill/>
          </p:spPr>
          <p:txBody>
            <a:bodyPr wrap="square" lIns="0" tIns="0" rIns="0" bIns="0" rtlCol="0">
              <a:spAutoFit/>
            </a:bodyPr>
            <a:lstStyle/>
            <a:p>
              <a:pPr algn="ctr"/>
              <a:r>
                <a:rPr lang="en-US" sz="1400" b="1" dirty="0">
                  <a:solidFill>
                    <a:schemeClr val="bg1">
                      <a:lumMod val="75000"/>
                    </a:schemeClr>
                  </a:solidFill>
                  <a:latin typeface="Bradley Hand ITC" pitchFamily="66" charset="0"/>
                  <a:ea typeface="Adobe Kaiti Std R" pitchFamily="18" charset="-128"/>
                  <a:cs typeface="Andalus" pitchFamily="2" charset="-78"/>
                </a:rPr>
                <a:t>Latest</a:t>
              </a:r>
              <a:endParaRPr lang="en-US" sz="1600" b="1" dirty="0">
                <a:solidFill>
                  <a:schemeClr val="bg1">
                    <a:lumMod val="75000"/>
                  </a:schemeClr>
                </a:solidFill>
                <a:latin typeface="Bradley Hand ITC" pitchFamily="66" charset="0"/>
                <a:ea typeface="Adobe Kaiti Std R" pitchFamily="18" charset="-128"/>
                <a:cs typeface="Andalus" pitchFamily="2" charset="-78"/>
              </a:endParaRPr>
            </a:p>
          </p:txBody>
        </p:sp>
      </p:grpSp>
      <p:sp>
        <p:nvSpPr>
          <p:cNvPr id="198" name="Rectangle 197"/>
          <p:cNvSpPr/>
          <p:nvPr/>
        </p:nvSpPr>
        <p:spPr>
          <a:xfrm>
            <a:off x="7048844" y="4918324"/>
            <a:ext cx="1083951" cy="276999"/>
          </a:xfrm>
          <a:prstGeom prst="rect">
            <a:avLst/>
          </a:prstGeom>
        </p:spPr>
        <p:txBody>
          <a:bodyPr wrap="none">
            <a:spAutoFit/>
          </a:bodyPr>
          <a:lstStyle/>
          <a:p>
            <a:r>
              <a:rPr lang="en-US" sz="1200" u="sng" dirty="0">
                <a:solidFill>
                  <a:schemeClr val="accent1">
                    <a:lumMod val="50000"/>
                  </a:schemeClr>
                </a:solidFill>
                <a:latin typeface="Bradley Hand ITC" pitchFamily="66" charset="0"/>
              </a:rPr>
              <a:t>List bindings</a:t>
            </a:r>
          </a:p>
        </p:txBody>
      </p:sp>
      <p:sp>
        <p:nvSpPr>
          <p:cNvPr id="199" name="Rectangle 198"/>
          <p:cNvSpPr/>
          <p:nvPr/>
        </p:nvSpPr>
        <p:spPr>
          <a:xfrm>
            <a:off x="7052156" y="5117344"/>
            <a:ext cx="851515" cy="276999"/>
          </a:xfrm>
          <a:prstGeom prst="rect">
            <a:avLst/>
          </a:prstGeom>
        </p:spPr>
        <p:txBody>
          <a:bodyPr wrap="none">
            <a:spAutoFit/>
          </a:bodyPr>
          <a:lstStyle/>
          <a:p>
            <a:r>
              <a:rPr lang="en-US" sz="1200" u="sng" dirty="0">
                <a:solidFill>
                  <a:schemeClr val="accent1">
                    <a:lumMod val="50000"/>
                  </a:schemeClr>
                </a:solidFill>
                <a:latin typeface="Bradley Hand ITC" pitchFamily="66" charset="0"/>
              </a:rPr>
              <a:t>List group</a:t>
            </a:r>
          </a:p>
        </p:txBody>
      </p:sp>
      <p:sp>
        <p:nvSpPr>
          <p:cNvPr id="200" name="Right Arrow 199"/>
          <p:cNvSpPr/>
          <p:nvPr/>
        </p:nvSpPr>
        <p:spPr>
          <a:xfrm>
            <a:off x="8250028" y="2996453"/>
            <a:ext cx="155687" cy="1728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a-DK"/>
          </a:p>
        </p:txBody>
      </p:sp>
      <p:sp>
        <p:nvSpPr>
          <p:cNvPr id="206" name="Right Arrow 205"/>
          <p:cNvSpPr/>
          <p:nvPr/>
        </p:nvSpPr>
        <p:spPr>
          <a:xfrm flipH="1">
            <a:off x="6931640" y="4985932"/>
            <a:ext cx="155687" cy="17286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sp>
        <p:nvSpPr>
          <p:cNvPr id="209" name="Right Arrow 208"/>
          <p:cNvSpPr/>
          <p:nvPr/>
        </p:nvSpPr>
        <p:spPr>
          <a:xfrm flipH="1">
            <a:off x="6928823" y="5187862"/>
            <a:ext cx="155687" cy="17286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sp>
        <p:nvSpPr>
          <p:cNvPr id="210" name="Right Arrow 209"/>
          <p:cNvSpPr/>
          <p:nvPr/>
        </p:nvSpPr>
        <p:spPr>
          <a:xfrm>
            <a:off x="2234999" y="2328138"/>
            <a:ext cx="155687" cy="17286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sp>
        <p:nvSpPr>
          <p:cNvPr id="211" name="Right Arrow 210"/>
          <p:cNvSpPr/>
          <p:nvPr/>
        </p:nvSpPr>
        <p:spPr>
          <a:xfrm>
            <a:off x="2222795" y="3151406"/>
            <a:ext cx="155687" cy="17286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sp>
        <p:nvSpPr>
          <p:cNvPr id="212" name="Right Arrow 211"/>
          <p:cNvSpPr/>
          <p:nvPr/>
        </p:nvSpPr>
        <p:spPr>
          <a:xfrm>
            <a:off x="2223790" y="3536876"/>
            <a:ext cx="155687" cy="17286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sp>
        <p:nvSpPr>
          <p:cNvPr id="213" name="Right Arrow 212"/>
          <p:cNvSpPr/>
          <p:nvPr/>
        </p:nvSpPr>
        <p:spPr>
          <a:xfrm>
            <a:off x="2219485" y="3817820"/>
            <a:ext cx="155687" cy="17286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sp>
        <p:nvSpPr>
          <p:cNvPr id="214" name="Right Arrow 213"/>
          <p:cNvSpPr/>
          <p:nvPr/>
        </p:nvSpPr>
        <p:spPr>
          <a:xfrm>
            <a:off x="2222137" y="4080377"/>
            <a:ext cx="155687" cy="17286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sp>
        <p:nvSpPr>
          <p:cNvPr id="215" name="Right Arrow 214"/>
          <p:cNvSpPr/>
          <p:nvPr/>
        </p:nvSpPr>
        <p:spPr>
          <a:xfrm>
            <a:off x="2130606" y="5351335"/>
            <a:ext cx="155687" cy="17286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sp>
        <p:nvSpPr>
          <p:cNvPr id="216" name="Right Arrow 215"/>
          <p:cNvSpPr/>
          <p:nvPr/>
        </p:nvSpPr>
        <p:spPr>
          <a:xfrm rot="5400000">
            <a:off x="5110251" y="2003550"/>
            <a:ext cx="155687" cy="17286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sp>
        <p:nvSpPr>
          <p:cNvPr id="217" name="Right Arrow 216"/>
          <p:cNvSpPr/>
          <p:nvPr/>
        </p:nvSpPr>
        <p:spPr>
          <a:xfrm rot="5400000">
            <a:off x="4368058" y="2274529"/>
            <a:ext cx="155687" cy="17286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sp>
        <p:nvSpPr>
          <p:cNvPr id="218" name="Right Arrow 217"/>
          <p:cNvSpPr/>
          <p:nvPr/>
        </p:nvSpPr>
        <p:spPr>
          <a:xfrm rot="16200000" flipV="1">
            <a:off x="4332461" y="5994082"/>
            <a:ext cx="155687" cy="17286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grpSp>
        <p:nvGrpSpPr>
          <p:cNvPr id="3" name="Group 2"/>
          <p:cNvGrpSpPr/>
          <p:nvPr/>
        </p:nvGrpSpPr>
        <p:grpSpPr>
          <a:xfrm>
            <a:off x="7075971" y="3544035"/>
            <a:ext cx="456969" cy="633175"/>
            <a:chOff x="5782513" y="2673240"/>
            <a:chExt cx="456969" cy="633175"/>
          </a:xfrm>
        </p:grpSpPr>
        <p:sp>
          <p:nvSpPr>
            <p:cNvPr id="133" name="Curved Down Arrow 132"/>
            <p:cNvSpPr/>
            <p:nvPr/>
          </p:nvSpPr>
          <p:spPr>
            <a:xfrm rot="6050086">
              <a:off x="5742521" y="2809454"/>
              <a:ext cx="624772" cy="369150"/>
            </a:xfrm>
            <a:prstGeom prst="curvedDownArrow">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path path="circle">
                <a:fillToRect l="50000" t="50000" r="50000" b="50000"/>
              </a:path>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a-DK">
                <a:solidFill>
                  <a:schemeClr val="tx1"/>
                </a:solidFill>
              </a:endParaRPr>
            </a:p>
          </p:txBody>
        </p:sp>
        <p:pic>
          <p:nvPicPr>
            <p:cNvPr id="146" name="Billede 100"/>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rot="1466427">
              <a:off x="5782513" y="2673240"/>
              <a:ext cx="258715" cy="323394"/>
            </a:xfrm>
            <a:prstGeom prst="rect">
              <a:avLst/>
            </a:prstGeom>
          </p:spPr>
        </p:pic>
      </p:grpSp>
      <p:sp>
        <p:nvSpPr>
          <p:cNvPr id="150" name="Rectangle 149"/>
          <p:cNvSpPr/>
          <p:nvPr/>
        </p:nvSpPr>
        <p:spPr>
          <a:xfrm>
            <a:off x="7048843" y="5316364"/>
            <a:ext cx="702436" cy="276999"/>
          </a:xfrm>
          <a:prstGeom prst="rect">
            <a:avLst/>
          </a:prstGeom>
        </p:spPr>
        <p:txBody>
          <a:bodyPr wrap="none">
            <a:spAutoFit/>
          </a:bodyPr>
          <a:lstStyle/>
          <a:p>
            <a:r>
              <a:rPr lang="en-US" sz="1200" u="sng" dirty="0">
                <a:solidFill>
                  <a:schemeClr val="accent1">
                    <a:lumMod val="50000"/>
                  </a:schemeClr>
                </a:solidFill>
                <a:latin typeface="Bradley Hand ITC" pitchFamily="66" charset="0"/>
              </a:rPr>
              <a:t>Move up</a:t>
            </a:r>
          </a:p>
        </p:txBody>
      </p:sp>
      <p:sp>
        <p:nvSpPr>
          <p:cNvPr id="151" name="Rectangle 150"/>
          <p:cNvSpPr/>
          <p:nvPr/>
        </p:nvSpPr>
        <p:spPr>
          <a:xfrm>
            <a:off x="7048844" y="5515382"/>
            <a:ext cx="901209" cy="276999"/>
          </a:xfrm>
          <a:prstGeom prst="rect">
            <a:avLst/>
          </a:prstGeom>
        </p:spPr>
        <p:txBody>
          <a:bodyPr wrap="none">
            <a:spAutoFit/>
          </a:bodyPr>
          <a:lstStyle/>
          <a:p>
            <a:r>
              <a:rPr lang="en-US" sz="1200" u="sng" dirty="0">
                <a:solidFill>
                  <a:schemeClr val="accent1">
                    <a:lumMod val="50000"/>
                  </a:schemeClr>
                </a:solidFill>
                <a:latin typeface="Bradley Hand ITC" pitchFamily="66" charset="0"/>
              </a:rPr>
              <a:t>Move Down</a:t>
            </a:r>
          </a:p>
        </p:txBody>
      </p:sp>
    </p:spTree>
    <p:extLst>
      <p:ext uri="{BB962C8B-B14F-4D97-AF65-F5344CB8AC3E}">
        <p14:creationId xmlns:p14="http://schemas.microsoft.com/office/powerpoint/2010/main" val="1278613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 name="Billede 9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7571" y="1225001"/>
            <a:ext cx="7418219" cy="5290891"/>
          </a:xfrm>
          <a:prstGeom prst="rect">
            <a:avLst/>
          </a:prstGeom>
        </p:spPr>
      </p:pic>
      <p:grpSp>
        <p:nvGrpSpPr>
          <p:cNvPr id="192" name="Group 191"/>
          <p:cNvGrpSpPr/>
          <p:nvPr/>
        </p:nvGrpSpPr>
        <p:grpSpPr>
          <a:xfrm>
            <a:off x="752361" y="1345474"/>
            <a:ext cx="7373428" cy="557670"/>
            <a:chOff x="1895361" y="1345474"/>
            <a:chExt cx="7373428" cy="557670"/>
          </a:xfrm>
        </p:grpSpPr>
        <p:pic>
          <p:nvPicPr>
            <p:cNvPr id="190" name="Billede 95"/>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5303240" y="-2062405"/>
              <a:ext cx="557670" cy="7373428"/>
            </a:xfrm>
            <a:prstGeom prst="rect">
              <a:avLst/>
            </a:prstGeom>
          </p:spPr>
        </p:pic>
        <p:sp>
          <p:nvSpPr>
            <p:cNvPr id="81" name="Tekstboks 126"/>
            <p:cNvSpPr txBox="1"/>
            <p:nvPr/>
          </p:nvSpPr>
          <p:spPr>
            <a:xfrm>
              <a:off x="2477421" y="1461327"/>
              <a:ext cx="1233392" cy="215444"/>
            </a:xfrm>
            <a:prstGeom prst="rect">
              <a:avLst/>
            </a:prstGeom>
            <a:noFill/>
          </p:spPr>
          <p:txBody>
            <a:bodyPr wrap="square" lIns="0" tIns="0" rIns="0" bIns="0" rtlCol="0">
              <a:spAutoFit/>
            </a:bodyPr>
            <a:lstStyle/>
            <a:p>
              <a:r>
                <a:rPr lang="en-US" sz="1400" b="1" dirty="0">
                  <a:solidFill>
                    <a:schemeClr val="bg1">
                      <a:lumMod val="75000"/>
                    </a:schemeClr>
                  </a:solidFill>
                  <a:latin typeface="Bradley Hand ITC" pitchFamily="66" charset="0"/>
                  <a:ea typeface="Adobe Kaiti Std R" pitchFamily="18" charset="-128"/>
                  <a:cs typeface="Andalus" pitchFamily="2" charset="-78"/>
                </a:rPr>
                <a:t>Mind My Pen </a:t>
              </a:r>
              <a:endParaRPr lang="en-US" sz="1600" b="1" dirty="0">
                <a:solidFill>
                  <a:schemeClr val="bg1">
                    <a:lumMod val="75000"/>
                  </a:schemeClr>
                </a:solidFill>
                <a:latin typeface="Bradley Hand ITC" pitchFamily="66" charset="0"/>
                <a:ea typeface="Adobe Kaiti Std R" pitchFamily="18" charset="-128"/>
                <a:cs typeface="Andalus" pitchFamily="2" charset="-78"/>
              </a:endParaRPr>
            </a:p>
          </p:txBody>
        </p:sp>
      </p:grpSp>
      <p:pic>
        <p:nvPicPr>
          <p:cNvPr id="174" name="Billede 95"/>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4118373" y="-1718133"/>
            <a:ext cx="594706" cy="7373428"/>
          </a:xfrm>
          <a:prstGeom prst="rect">
            <a:avLst/>
          </a:prstGeom>
        </p:spPr>
      </p:pic>
      <p:sp>
        <p:nvSpPr>
          <p:cNvPr id="4" name="Tekstboks 1"/>
          <p:cNvSpPr txBox="1"/>
          <p:nvPr/>
        </p:nvSpPr>
        <p:spPr>
          <a:xfrm>
            <a:off x="-8130" y="27358"/>
            <a:ext cx="9010359" cy="338554"/>
          </a:xfrm>
          <a:prstGeom prst="rect">
            <a:avLst/>
          </a:prstGeom>
          <a:noFill/>
        </p:spPr>
        <p:txBody>
          <a:bodyPr wrap="square" rtlCol="0">
            <a:spAutoFit/>
          </a:bodyPr>
          <a:lstStyle/>
          <a:p>
            <a:r>
              <a:rPr lang="en-US" sz="1600" b="1" i="1" dirty="0">
                <a:solidFill>
                  <a:schemeClr val="bg1">
                    <a:lumMod val="50000"/>
                  </a:schemeClr>
                </a:solidFill>
                <a:latin typeface="Bradley Hand ITC" pitchFamily="66" charset="0"/>
              </a:rPr>
              <a:t>Mind my Pen: Text </a:t>
            </a:r>
          </a:p>
        </p:txBody>
      </p:sp>
      <p:pic>
        <p:nvPicPr>
          <p:cNvPr id="110" name="Billede 29"/>
          <p:cNvPicPr>
            <a:picLocks noChangeAspect="1"/>
          </p:cNvPicPr>
          <p:nvPr/>
        </p:nvPicPr>
        <p:blipFill>
          <a:blip r:embed="rId4" cstate="print">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6525666" y="2126366"/>
            <a:ext cx="1485198" cy="4368109"/>
          </a:xfrm>
          <a:prstGeom prst="rect">
            <a:avLst/>
          </a:prstGeom>
        </p:spPr>
      </p:pic>
      <p:sp>
        <p:nvSpPr>
          <p:cNvPr id="111" name="Tekstboks 108"/>
          <p:cNvSpPr txBox="1"/>
          <p:nvPr/>
        </p:nvSpPr>
        <p:spPr>
          <a:xfrm>
            <a:off x="6640111" y="2377868"/>
            <a:ext cx="1259971" cy="699404"/>
          </a:xfrm>
          <a:prstGeom prst="rect">
            <a:avLst/>
          </a:prstGeom>
          <a:solidFill>
            <a:schemeClr val="bg1"/>
          </a:solidFill>
          <a:ln>
            <a:noFill/>
          </a:ln>
          <a:effectLst/>
        </p:spPr>
        <p:txBody>
          <a:bodyPr wrap="square" lIns="72000" tIns="72000" rIns="72000" bIns="72000" rtlCol="0">
            <a:spAutoFit/>
          </a:bodyPr>
          <a:lstStyle/>
          <a:p>
            <a:r>
              <a:rPr lang="en-US" sz="1200" dirty="0">
                <a:solidFill>
                  <a:schemeClr val="tx1">
                    <a:lumMod val="50000"/>
                    <a:lumOff val="50000"/>
                  </a:schemeClr>
                </a:solidFill>
                <a:latin typeface="Bradley Hand ITC" pitchFamily="66" charset="0"/>
              </a:rPr>
              <a:t>Created…</a:t>
            </a:r>
          </a:p>
          <a:p>
            <a:r>
              <a:rPr lang="en-US" sz="1200" dirty="0">
                <a:solidFill>
                  <a:schemeClr val="tx1">
                    <a:lumMod val="50000"/>
                    <a:lumOff val="50000"/>
                  </a:schemeClr>
                </a:solidFill>
                <a:latin typeface="Bradley Hand ITC" pitchFamily="66" charset="0"/>
              </a:rPr>
              <a:t>Updated…</a:t>
            </a:r>
          </a:p>
          <a:p>
            <a:r>
              <a:rPr lang="en-US" sz="1200" dirty="0">
                <a:solidFill>
                  <a:schemeClr val="tx1">
                    <a:lumMod val="50000"/>
                    <a:lumOff val="50000"/>
                  </a:schemeClr>
                </a:solidFill>
                <a:latin typeface="Bradley Hand ITC" pitchFamily="66" charset="0"/>
              </a:rPr>
              <a:t>By who…</a:t>
            </a:r>
          </a:p>
        </p:txBody>
      </p:sp>
      <p:grpSp>
        <p:nvGrpSpPr>
          <p:cNvPr id="8" name="Group 7"/>
          <p:cNvGrpSpPr/>
          <p:nvPr/>
        </p:nvGrpSpPr>
        <p:grpSpPr>
          <a:xfrm>
            <a:off x="3790848" y="1781370"/>
            <a:ext cx="4188434" cy="261610"/>
            <a:chOff x="1950147" y="1742069"/>
            <a:chExt cx="6048671" cy="395742"/>
          </a:xfrm>
        </p:grpSpPr>
        <p:sp>
          <p:nvSpPr>
            <p:cNvPr id="116" name="Rectangle 115"/>
            <p:cNvSpPr/>
            <p:nvPr/>
          </p:nvSpPr>
          <p:spPr>
            <a:xfrm>
              <a:off x="2244474" y="1742069"/>
              <a:ext cx="5530892" cy="395742"/>
            </a:xfrm>
            <a:prstGeom prst="rect">
              <a:avLst/>
            </a:prstGeom>
          </p:spPr>
          <p:txBody>
            <a:bodyPr wrap="none">
              <a:spAutoFit/>
            </a:bodyPr>
            <a:lstStyle/>
            <a:p>
              <a:r>
                <a:rPr lang="en-US" sz="1100" dirty="0">
                  <a:solidFill>
                    <a:schemeClr val="tx1">
                      <a:lumMod val="50000"/>
                      <a:lumOff val="50000"/>
                    </a:schemeClr>
                  </a:solidFill>
                  <a:latin typeface="Bradley Hand ITC" pitchFamily="66" charset="0"/>
                </a:rPr>
                <a:t>“text” &gt; “who to…” &gt; Meaning: “There are no” &gt; Group: poetry</a:t>
              </a:r>
              <a:endParaRPr lang="da-DK" sz="1100" dirty="0"/>
            </a:p>
          </p:txBody>
        </p:sp>
        <p:grpSp>
          <p:nvGrpSpPr>
            <p:cNvPr id="117" name="Gruppe 94"/>
            <p:cNvGrpSpPr/>
            <p:nvPr/>
          </p:nvGrpSpPr>
          <p:grpSpPr>
            <a:xfrm rot="16200000">
              <a:off x="1973099" y="1763978"/>
              <a:ext cx="300065" cy="345970"/>
              <a:chOff x="-997747" y="3487236"/>
              <a:chExt cx="722854" cy="211069"/>
            </a:xfrm>
          </p:grpSpPr>
          <p:pic>
            <p:nvPicPr>
              <p:cNvPr id="118" name="Billede 95"/>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741855" y="3231344"/>
                <a:ext cx="211069" cy="722854"/>
              </a:xfrm>
              <a:prstGeom prst="rect">
                <a:avLst/>
              </a:prstGeom>
            </p:spPr>
          </p:pic>
          <p:pic>
            <p:nvPicPr>
              <p:cNvPr id="119" name="Billede 96"/>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78651" y="3524389"/>
                <a:ext cx="498859" cy="101498"/>
              </a:xfrm>
              <a:prstGeom prst="rect">
                <a:avLst/>
              </a:prstGeom>
            </p:spPr>
          </p:pic>
        </p:grpSp>
        <p:grpSp>
          <p:nvGrpSpPr>
            <p:cNvPr id="120" name="Gruppe 94"/>
            <p:cNvGrpSpPr/>
            <p:nvPr/>
          </p:nvGrpSpPr>
          <p:grpSpPr>
            <a:xfrm rot="5400000" flipH="1">
              <a:off x="7675800" y="1752992"/>
              <a:ext cx="300065" cy="345970"/>
              <a:chOff x="-997747" y="3487236"/>
              <a:chExt cx="722854" cy="211069"/>
            </a:xfrm>
          </p:grpSpPr>
          <p:pic>
            <p:nvPicPr>
              <p:cNvPr id="121" name="Billede 95"/>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741855" y="3231344"/>
                <a:ext cx="211069" cy="722854"/>
              </a:xfrm>
              <a:prstGeom prst="rect">
                <a:avLst/>
              </a:prstGeom>
            </p:spPr>
          </p:pic>
          <p:pic>
            <p:nvPicPr>
              <p:cNvPr id="122" name="Billede 96"/>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78651" y="3524389"/>
                <a:ext cx="498859" cy="101498"/>
              </a:xfrm>
              <a:prstGeom prst="rect">
                <a:avLst/>
              </a:prstGeom>
            </p:spPr>
          </p:pic>
        </p:grpSp>
      </p:grpSp>
      <p:pic>
        <p:nvPicPr>
          <p:cNvPr id="125" name="Billede 49"/>
          <p:cNvPicPr>
            <a:picLocks noChangeAspect="1"/>
          </p:cNvPicPr>
          <p:nvPr/>
        </p:nvPicPr>
        <p:blipFill rotWithShape="1">
          <a:blip r:embed="rId8" cstate="print">
            <a:extLst>
              <a:ext uri="{BEBA8EAE-BF5A-486C-A8C5-ECC9F3942E4B}">
                <a14:imgProps xmlns:a14="http://schemas.microsoft.com/office/drawing/2010/main">
                  <a14:imgLayer r:embed="rId9">
                    <a14:imgEffect>
                      <a14:brightnessContrast contrast="-20000"/>
                    </a14:imgEffect>
                  </a14:imgLayer>
                </a14:imgProps>
              </a:ext>
              <a:ext uri="{28A0092B-C50C-407E-A947-70E740481C1C}">
                <a14:useLocalDpi xmlns:a14="http://schemas.microsoft.com/office/drawing/2010/main" val="0"/>
              </a:ext>
            </a:extLst>
          </a:blip>
          <a:srcRect r="1090"/>
          <a:stretch/>
        </p:blipFill>
        <p:spPr>
          <a:xfrm>
            <a:off x="6655028" y="3036026"/>
            <a:ext cx="1195627" cy="237786"/>
          </a:xfrm>
          <a:prstGeom prst="rect">
            <a:avLst/>
          </a:prstGeom>
        </p:spPr>
      </p:pic>
      <p:sp>
        <p:nvSpPr>
          <p:cNvPr id="126" name="Rektangel 70"/>
          <p:cNvSpPr/>
          <p:nvPr/>
        </p:nvSpPr>
        <p:spPr>
          <a:xfrm>
            <a:off x="6656454" y="3045988"/>
            <a:ext cx="1188282" cy="246221"/>
          </a:xfrm>
          <a:prstGeom prst="rect">
            <a:avLst/>
          </a:prstGeom>
        </p:spPr>
        <p:txBody>
          <a:bodyPr wrap="square">
            <a:spAutoFit/>
          </a:bodyPr>
          <a:lstStyle/>
          <a:p>
            <a:r>
              <a:rPr lang="en-US" sz="1000" dirty="0">
                <a:solidFill>
                  <a:schemeClr val="tx1">
                    <a:lumMod val="50000"/>
                    <a:lumOff val="50000"/>
                  </a:schemeClr>
                </a:solidFill>
                <a:latin typeface="Bradley Hand ITC" pitchFamily="66" charset="0"/>
              </a:rPr>
              <a:t>Group</a:t>
            </a:r>
            <a:endParaRPr lang="en-US" sz="700" b="1" dirty="0">
              <a:solidFill>
                <a:schemeClr val="tx1">
                  <a:lumMod val="50000"/>
                  <a:lumOff val="50000"/>
                </a:schemeClr>
              </a:solidFill>
            </a:endParaRPr>
          </a:p>
        </p:txBody>
      </p:sp>
      <p:pic>
        <p:nvPicPr>
          <p:cNvPr id="127" name="Billede 9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63465" y="3518390"/>
            <a:ext cx="1225730" cy="1154874"/>
          </a:xfrm>
          <a:prstGeom prst="rect">
            <a:avLst/>
          </a:prstGeom>
        </p:spPr>
      </p:pic>
      <p:sp>
        <p:nvSpPr>
          <p:cNvPr id="128" name="Rektangel 70"/>
          <p:cNvSpPr/>
          <p:nvPr/>
        </p:nvSpPr>
        <p:spPr>
          <a:xfrm>
            <a:off x="6690888" y="3562731"/>
            <a:ext cx="1165585" cy="707886"/>
          </a:xfrm>
          <a:prstGeom prst="rect">
            <a:avLst/>
          </a:prstGeom>
        </p:spPr>
        <p:txBody>
          <a:bodyPr wrap="square">
            <a:spAutoFit/>
          </a:bodyPr>
          <a:lstStyle/>
          <a:p>
            <a:r>
              <a:rPr lang="en-US" sz="1000" dirty="0">
                <a:solidFill>
                  <a:schemeClr val="tx1">
                    <a:lumMod val="50000"/>
                    <a:lumOff val="50000"/>
                  </a:schemeClr>
                </a:solidFill>
                <a:latin typeface="Bradley Hand ITC" pitchFamily="66" charset="0"/>
              </a:rPr>
              <a:t>Binding1: “</a:t>
            </a:r>
            <a:r>
              <a:rPr lang="en-US" sz="1000" dirty="0" err="1">
                <a:solidFill>
                  <a:schemeClr val="tx1">
                    <a:lumMod val="50000"/>
                    <a:lumOff val="50000"/>
                  </a:schemeClr>
                </a:solidFill>
                <a:latin typeface="Bradley Hand ITC" pitchFamily="66" charset="0"/>
              </a:rPr>
              <a:t>hhh</a:t>
            </a:r>
            <a:r>
              <a:rPr lang="en-US" sz="1000" dirty="0">
                <a:solidFill>
                  <a:schemeClr val="tx1">
                    <a:lumMod val="50000"/>
                    <a:lumOff val="50000"/>
                  </a:schemeClr>
                </a:solidFill>
                <a:latin typeface="Bradley Hand ITC" pitchFamily="66" charset="0"/>
              </a:rPr>
              <a:t>”</a:t>
            </a:r>
          </a:p>
          <a:p>
            <a:r>
              <a:rPr lang="en-US" sz="1000" dirty="0">
                <a:solidFill>
                  <a:schemeClr val="tx1">
                    <a:lumMod val="50000"/>
                    <a:lumOff val="50000"/>
                  </a:schemeClr>
                </a:solidFill>
                <a:latin typeface="Bradley Hand ITC" pitchFamily="66" charset="0"/>
              </a:rPr>
              <a:t>Binding1: “</a:t>
            </a:r>
            <a:r>
              <a:rPr lang="en-US" sz="1000" dirty="0" err="1">
                <a:solidFill>
                  <a:schemeClr val="tx1">
                    <a:lumMod val="50000"/>
                    <a:lumOff val="50000"/>
                  </a:schemeClr>
                </a:solidFill>
                <a:latin typeface="Bradley Hand ITC" pitchFamily="66" charset="0"/>
              </a:rPr>
              <a:t>hhh</a:t>
            </a:r>
            <a:r>
              <a:rPr lang="en-US" sz="1000" dirty="0">
                <a:solidFill>
                  <a:schemeClr val="tx1">
                    <a:lumMod val="50000"/>
                    <a:lumOff val="50000"/>
                  </a:schemeClr>
                </a:solidFill>
                <a:latin typeface="Bradley Hand ITC" pitchFamily="66" charset="0"/>
              </a:rPr>
              <a:t>”</a:t>
            </a:r>
            <a:endParaRPr lang="en-US" sz="1000" dirty="0">
              <a:solidFill>
                <a:schemeClr val="tx1">
                  <a:lumMod val="50000"/>
                  <a:lumOff val="50000"/>
                </a:schemeClr>
              </a:solidFill>
            </a:endParaRPr>
          </a:p>
          <a:p>
            <a:r>
              <a:rPr lang="en-US" sz="1000" dirty="0">
                <a:solidFill>
                  <a:schemeClr val="tx1">
                    <a:lumMod val="50000"/>
                    <a:lumOff val="50000"/>
                  </a:schemeClr>
                </a:solidFill>
                <a:latin typeface="Bradley Hand ITC" pitchFamily="66" charset="0"/>
              </a:rPr>
              <a:t>Binding1: “</a:t>
            </a:r>
            <a:r>
              <a:rPr lang="en-US" sz="1000" dirty="0" err="1">
                <a:solidFill>
                  <a:schemeClr val="tx1">
                    <a:lumMod val="50000"/>
                    <a:lumOff val="50000"/>
                  </a:schemeClr>
                </a:solidFill>
                <a:latin typeface="Bradley Hand ITC" pitchFamily="66" charset="0"/>
              </a:rPr>
              <a:t>hhh</a:t>
            </a:r>
            <a:r>
              <a:rPr lang="en-US" sz="1000" dirty="0">
                <a:solidFill>
                  <a:schemeClr val="tx1">
                    <a:lumMod val="50000"/>
                    <a:lumOff val="50000"/>
                  </a:schemeClr>
                </a:solidFill>
                <a:latin typeface="Bradley Hand ITC" pitchFamily="66" charset="0"/>
              </a:rPr>
              <a:t>”</a:t>
            </a:r>
            <a:endParaRPr lang="en-US" sz="1000" dirty="0">
              <a:solidFill>
                <a:schemeClr val="tx1">
                  <a:lumMod val="50000"/>
                  <a:lumOff val="50000"/>
                </a:schemeClr>
              </a:solidFill>
            </a:endParaRPr>
          </a:p>
          <a:p>
            <a:endParaRPr lang="en-US" sz="1000" dirty="0">
              <a:solidFill>
                <a:schemeClr val="tx1">
                  <a:lumMod val="50000"/>
                  <a:lumOff val="50000"/>
                </a:schemeClr>
              </a:solidFill>
            </a:endParaRPr>
          </a:p>
        </p:txBody>
      </p:sp>
      <p:sp>
        <p:nvSpPr>
          <p:cNvPr id="33" name="Rektangel 3"/>
          <p:cNvSpPr/>
          <p:nvPr/>
        </p:nvSpPr>
        <p:spPr>
          <a:xfrm>
            <a:off x="2004227" y="5780966"/>
            <a:ext cx="4455761" cy="557963"/>
          </a:xfrm>
          <a:prstGeom prst="rect">
            <a:avLst/>
          </a:prstGeom>
          <a:gradFill>
            <a:gsLst>
              <a:gs pos="0">
                <a:schemeClr val="bg1">
                  <a:alpha val="0"/>
                </a:schemeClr>
              </a:gs>
              <a:gs pos="27000">
                <a:schemeClr val="bg1"/>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 name="Billede 60"/>
          <p:cNvPicPr>
            <a:picLocks noChangeAspect="1"/>
          </p:cNvPicPr>
          <p:nvPr/>
        </p:nvPicPr>
        <p:blipFill>
          <a:blip r:embed="rId11" cstate="print">
            <a:extLst>
              <a:ext uri="{BEBA8EAE-BF5A-486C-A8C5-ECC9F3942E4B}">
                <a14:imgProps xmlns:a14="http://schemas.microsoft.com/office/drawing/2010/main">
                  <a14:imgLayer r:embed="rId12">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7114208" y="5957759"/>
            <a:ext cx="291656" cy="291656"/>
          </a:xfrm>
          <a:prstGeom prst="rect">
            <a:avLst/>
          </a:prstGeom>
        </p:spPr>
      </p:pic>
      <p:pic>
        <p:nvPicPr>
          <p:cNvPr id="144" name="Billede 61"/>
          <p:cNvPicPr>
            <a:picLocks noChangeAspect="1"/>
          </p:cNvPicPr>
          <p:nvPr/>
        </p:nvPicPr>
        <p:blipFill>
          <a:blip r:embed="rId13" cstate="print">
            <a:extLst>
              <a:ext uri="{BEBA8EAE-BF5A-486C-A8C5-ECC9F3942E4B}">
                <a14:imgProps xmlns:a14="http://schemas.microsoft.com/office/drawing/2010/main">
                  <a14:imgLayer r:embed="rId1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6806921" y="5967301"/>
            <a:ext cx="291656" cy="291656"/>
          </a:xfrm>
          <a:prstGeom prst="rect">
            <a:avLst/>
          </a:prstGeom>
        </p:spPr>
      </p:pic>
      <p:pic>
        <p:nvPicPr>
          <p:cNvPr id="145" name="Billede 60"/>
          <p:cNvPicPr>
            <a:picLocks noChangeAspect="1"/>
          </p:cNvPicPr>
          <p:nvPr/>
        </p:nvPicPr>
        <p:blipFill>
          <a:blip r:embed="rId11" cstate="print">
            <a:duotone>
              <a:schemeClr val="accent2">
                <a:shade val="45000"/>
                <a:satMod val="135000"/>
              </a:schemeClr>
              <a:prstClr val="white"/>
            </a:duotone>
            <a:extLst>
              <a:ext uri="{BEBA8EAE-BF5A-486C-A8C5-ECC9F3942E4B}">
                <a14:imgProps xmlns:a14="http://schemas.microsoft.com/office/drawing/2010/main">
                  <a14:imgLayer r:embed="rId12">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7445510" y="5971013"/>
            <a:ext cx="291656" cy="291656"/>
          </a:xfrm>
          <a:prstGeom prst="rect">
            <a:avLst/>
          </a:prstGeom>
        </p:spPr>
      </p:pic>
      <p:sp>
        <p:nvSpPr>
          <p:cNvPr id="184" name="Rectangle 183"/>
          <p:cNvSpPr/>
          <p:nvPr/>
        </p:nvSpPr>
        <p:spPr>
          <a:xfrm>
            <a:off x="6645478" y="4846050"/>
            <a:ext cx="1236236" cy="276999"/>
          </a:xfrm>
          <a:prstGeom prst="rect">
            <a:avLst/>
          </a:prstGeom>
        </p:spPr>
        <p:txBody>
          <a:bodyPr wrap="none">
            <a:spAutoFit/>
          </a:bodyPr>
          <a:lstStyle/>
          <a:p>
            <a:r>
              <a:rPr lang="en-US" sz="1200" u="sng" dirty="0">
                <a:solidFill>
                  <a:schemeClr val="accent1">
                    <a:lumMod val="50000"/>
                  </a:schemeClr>
                </a:solidFill>
                <a:latin typeface="Bradley Hand ITC" pitchFamily="66" charset="0"/>
              </a:rPr>
              <a:t>Add to clipboard</a:t>
            </a:r>
          </a:p>
        </p:txBody>
      </p:sp>
      <p:pic>
        <p:nvPicPr>
          <p:cNvPr id="6" name="Billede 29"/>
          <p:cNvPicPr>
            <a:picLocks noChangeAspect="1"/>
          </p:cNvPicPr>
          <p:nvPr/>
        </p:nvPicPr>
        <p:blipFill>
          <a:blip r:embed="rId4" cstate="print">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386651" y="1773205"/>
            <a:ext cx="1181162" cy="4355509"/>
          </a:xfrm>
          <a:prstGeom prst="rect">
            <a:avLst/>
          </a:prstGeom>
        </p:spPr>
      </p:pic>
      <p:grpSp>
        <p:nvGrpSpPr>
          <p:cNvPr id="76" name="Group 75"/>
          <p:cNvGrpSpPr/>
          <p:nvPr/>
        </p:nvGrpSpPr>
        <p:grpSpPr>
          <a:xfrm>
            <a:off x="1444116" y="2125118"/>
            <a:ext cx="1065186" cy="265166"/>
            <a:chOff x="9066303" y="4525313"/>
            <a:chExt cx="3327361" cy="211956"/>
          </a:xfrm>
        </p:grpSpPr>
        <p:pic>
          <p:nvPicPr>
            <p:cNvPr id="77" name="Billede 49"/>
            <p:cNvPicPr>
              <a:picLocks noChangeAspect="1"/>
            </p:cNvPicPr>
            <p:nvPr/>
          </p:nvPicPr>
          <p:blipFill rotWithShape="1">
            <a:blip r:embed="rId15" cstate="print">
              <a:extLst>
                <a:ext uri="{BEBA8EAE-BF5A-486C-A8C5-ECC9F3942E4B}">
                  <a14:imgProps xmlns:a14="http://schemas.microsoft.com/office/drawing/2010/main">
                    <a14:imgLayer r:embed="rId16">
                      <a14:imgEffect>
                        <a14:brightnessContrast contrast="-20000"/>
                      </a14:imgEffect>
                    </a14:imgLayer>
                  </a14:imgProps>
                </a:ext>
                <a:ext uri="{28A0092B-C50C-407E-A947-70E740481C1C}">
                  <a14:useLocalDpi xmlns:a14="http://schemas.microsoft.com/office/drawing/2010/main" val="0"/>
                </a:ext>
              </a:extLst>
            </a:blip>
            <a:srcRect r="1090"/>
            <a:stretch/>
          </p:blipFill>
          <p:spPr>
            <a:xfrm>
              <a:off x="9079739" y="4525313"/>
              <a:ext cx="3210037" cy="211956"/>
            </a:xfrm>
            <a:prstGeom prst="rect">
              <a:avLst/>
            </a:prstGeom>
          </p:spPr>
        </p:pic>
        <p:sp>
          <p:nvSpPr>
            <p:cNvPr id="78" name="Rektangel 70"/>
            <p:cNvSpPr/>
            <p:nvPr/>
          </p:nvSpPr>
          <p:spPr>
            <a:xfrm>
              <a:off x="9066303" y="4536815"/>
              <a:ext cx="3327361" cy="196813"/>
            </a:xfrm>
            <a:prstGeom prst="rect">
              <a:avLst/>
            </a:prstGeom>
          </p:spPr>
          <p:txBody>
            <a:bodyPr wrap="square">
              <a:spAutoFit/>
            </a:bodyPr>
            <a:lstStyle/>
            <a:p>
              <a:r>
                <a:rPr lang="en-US" sz="1000" dirty="0">
                  <a:solidFill>
                    <a:schemeClr val="tx1">
                      <a:lumMod val="50000"/>
                      <a:lumOff val="50000"/>
                    </a:schemeClr>
                  </a:solidFill>
                  <a:latin typeface="Bradley Hand ITC" pitchFamily="66" charset="0"/>
                </a:rPr>
                <a:t>Text</a:t>
              </a:r>
              <a:endParaRPr lang="en-US" sz="700" b="1" dirty="0">
                <a:solidFill>
                  <a:schemeClr val="tx1">
                    <a:lumMod val="50000"/>
                    <a:lumOff val="50000"/>
                  </a:schemeClr>
                </a:solidFill>
              </a:endParaRPr>
            </a:p>
          </p:txBody>
        </p:sp>
      </p:grpSp>
      <p:grpSp>
        <p:nvGrpSpPr>
          <p:cNvPr id="85" name="Group 84"/>
          <p:cNvGrpSpPr/>
          <p:nvPr/>
        </p:nvGrpSpPr>
        <p:grpSpPr>
          <a:xfrm>
            <a:off x="1465888" y="2459128"/>
            <a:ext cx="644726" cy="265166"/>
            <a:chOff x="9066303" y="4525313"/>
            <a:chExt cx="2013954" cy="211956"/>
          </a:xfrm>
        </p:grpSpPr>
        <p:pic>
          <p:nvPicPr>
            <p:cNvPr id="86" name="Billede 49"/>
            <p:cNvPicPr>
              <a:picLocks noChangeAspect="1"/>
            </p:cNvPicPr>
            <p:nvPr/>
          </p:nvPicPr>
          <p:blipFill rotWithShape="1">
            <a:blip r:embed="rId17" cstate="print">
              <a:extLst>
                <a:ext uri="{BEBA8EAE-BF5A-486C-A8C5-ECC9F3942E4B}">
                  <a14:imgProps xmlns:a14="http://schemas.microsoft.com/office/drawing/2010/main">
                    <a14:imgLayer r:embed="rId18">
                      <a14:imgEffect>
                        <a14:brightnessContrast contrast="-20000"/>
                      </a14:imgEffect>
                    </a14:imgLayer>
                  </a14:imgProps>
                </a:ext>
                <a:ext uri="{28A0092B-C50C-407E-A947-70E740481C1C}">
                  <a14:useLocalDpi xmlns:a14="http://schemas.microsoft.com/office/drawing/2010/main" val="0"/>
                </a:ext>
              </a:extLst>
            </a:blip>
            <a:srcRect r="1090"/>
            <a:stretch/>
          </p:blipFill>
          <p:spPr>
            <a:xfrm>
              <a:off x="9079738" y="4525313"/>
              <a:ext cx="2000519" cy="211956"/>
            </a:xfrm>
            <a:prstGeom prst="rect">
              <a:avLst/>
            </a:prstGeom>
          </p:spPr>
        </p:pic>
        <p:sp>
          <p:nvSpPr>
            <p:cNvPr id="87" name="Rektangel 70"/>
            <p:cNvSpPr/>
            <p:nvPr/>
          </p:nvSpPr>
          <p:spPr>
            <a:xfrm>
              <a:off x="9066303" y="4536815"/>
              <a:ext cx="1816284" cy="196813"/>
            </a:xfrm>
            <a:prstGeom prst="rect">
              <a:avLst/>
            </a:prstGeom>
          </p:spPr>
          <p:txBody>
            <a:bodyPr wrap="square">
              <a:spAutoFit/>
            </a:bodyPr>
            <a:lstStyle/>
            <a:p>
              <a:r>
                <a:rPr lang="en-US" sz="1000" dirty="0">
                  <a:solidFill>
                    <a:schemeClr val="tx1">
                      <a:lumMod val="50000"/>
                      <a:lumOff val="50000"/>
                    </a:schemeClr>
                  </a:solidFill>
                  <a:latin typeface="Bradley Hand ITC" pitchFamily="66" charset="0"/>
                </a:rPr>
                <a:t>Tag …</a:t>
              </a:r>
              <a:endParaRPr lang="en-US" sz="700" b="1" dirty="0">
                <a:solidFill>
                  <a:schemeClr val="tx1">
                    <a:lumMod val="50000"/>
                    <a:lumOff val="50000"/>
                  </a:schemeClr>
                </a:solidFill>
              </a:endParaRPr>
            </a:p>
          </p:txBody>
        </p:sp>
      </p:grpSp>
      <p:grpSp>
        <p:nvGrpSpPr>
          <p:cNvPr id="92" name="Gruppe 62"/>
          <p:cNvGrpSpPr/>
          <p:nvPr/>
        </p:nvGrpSpPr>
        <p:grpSpPr>
          <a:xfrm>
            <a:off x="2186399" y="2462461"/>
            <a:ext cx="287414" cy="256523"/>
            <a:chOff x="997578" y="6015512"/>
            <a:chExt cx="1317000" cy="310392"/>
          </a:xfrm>
        </p:grpSpPr>
        <p:pic>
          <p:nvPicPr>
            <p:cNvPr id="93" name="Billede 63"/>
            <p:cNvPicPr>
              <a:picLocks noChangeAspect="1"/>
            </p:cNvPicPr>
            <p:nvPr/>
          </p:nvPicPr>
          <p:blipFill>
            <a:blip r:embed="rId19" cstate="print">
              <a:extLst>
                <a:ext uri="{BEBA8EAE-BF5A-486C-A8C5-ECC9F3942E4B}">
                  <a14:imgProps xmlns:a14="http://schemas.microsoft.com/office/drawing/2010/main">
                    <a14:imgLayer r:embed="rId20">
                      <a14:imgEffect>
                        <a14:artisticCutout/>
                      </a14:imgEffect>
                      <a14:imgEffect>
                        <a14:saturation sat="0"/>
                      </a14:imgEffect>
                      <a14:imgEffect>
                        <a14:brightnessContrast bright="6000" contrast="11000"/>
                      </a14:imgEffect>
                    </a14:imgLayer>
                  </a14:imgProps>
                </a:ext>
                <a:ext uri="{28A0092B-C50C-407E-A947-70E740481C1C}">
                  <a14:useLocalDpi xmlns:a14="http://schemas.microsoft.com/office/drawing/2010/main" val="0"/>
                </a:ext>
              </a:extLst>
            </a:blip>
            <a:stretch>
              <a:fillRect/>
            </a:stretch>
          </p:blipFill>
          <p:spPr>
            <a:xfrm rot="16200000">
              <a:off x="1506405" y="5506685"/>
              <a:ext cx="299346" cy="1317000"/>
            </a:xfrm>
            <a:prstGeom prst="rect">
              <a:avLst/>
            </a:prstGeom>
          </p:spPr>
        </p:pic>
        <p:sp>
          <p:nvSpPr>
            <p:cNvPr id="94" name="Tekstboks 64"/>
            <p:cNvSpPr txBox="1"/>
            <p:nvPr/>
          </p:nvSpPr>
          <p:spPr>
            <a:xfrm>
              <a:off x="1066802" y="6065217"/>
              <a:ext cx="1171573" cy="260687"/>
            </a:xfrm>
            <a:prstGeom prst="rect">
              <a:avLst/>
            </a:prstGeom>
            <a:noFill/>
          </p:spPr>
          <p:txBody>
            <a:bodyPr wrap="square" lIns="0" tIns="0" rIns="0" bIns="0" rtlCol="0">
              <a:spAutoFit/>
            </a:bodyPr>
            <a:lstStyle/>
            <a:p>
              <a:pPr algn="ctr"/>
              <a:r>
                <a:rPr lang="en-US" sz="1400" b="1" dirty="0">
                  <a:solidFill>
                    <a:schemeClr val="tx1">
                      <a:lumMod val="75000"/>
                      <a:lumOff val="25000"/>
                    </a:schemeClr>
                  </a:solidFill>
                  <a:latin typeface="Bradley Hand ITC" pitchFamily="66" charset="0"/>
                  <a:ea typeface="Adobe Kaiti Std R" pitchFamily="18" charset="-128"/>
                  <a:cs typeface="Andalus" pitchFamily="2" charset="-78"/>
                </a:rPr>
                <a:t>…</a:t>
              </a:r>
              <a:endParaRPr lang="en-US" sz="1600" b="1" dirty="0">
                <a:solidFill>
                  <a:schemeClr val="tx1">
                    <a:lumMod val="75000"/>
                    <a:lumOff val="25000"/>
                  </a:schemeClr>
                </a:solidFill>
                <a:latin typeface="Bradley Hand ITC" pitchFamily="66" charset="0"/>
                <a:ea typeface="Adobe Kaiti Std R" pitchFamily="18" charset="-128"/>
                <a:cs typeface="Andalus" pitchFamily="2" charset="-78"/>
              </a:endParaRPr>
            </a:p>
          </p:txBody>
        </p:sp>
      </p:grpSp>
      <p:grpSp>
        <p:nvGrpSpPr>
          <p:cNvPr id="105" name="Group 104"/>
          <p:cNvGrpSpPr/>
          <p:nvPr/>
        </p:nvGrpSpPr>
        <p:grpSpPr>
          <a:xfrm>
            <a:off x="1465886" y="2800364"/>
            <a:ext cx="1065186" cy="265166"/>
            <a:chOff x="9066303" y="4525313"/>
            <a:chExt cx="3327361" cy="211956"/>
          </a:xfrm>
        </p:grpSpPr>
        <p:pic>
          <p:nvPicPr>
            <p:cNvPr id="106" name="Billede 49"/>
            <p:cNvPicPr>
              <a:picLocks noChangeAspect="1"/>
            </p:cNvPicPr>
            <p:nvPr/>
          </p:nvPicPr>
          <p:blipFill rotWithShape="1">
            <a:blip r:embed="rId15" cstate="print">
              <a:extLst>
                <a:ext uri="{BEBA8EAE-BF5A-486C-A8C5-ECC9F3942E4B}">
                  <a14:imgProps xmlns:a14="http://schemas.microsoft.com/office/drawing/2010/main">
                    <a14:imgLayer r:embed="rId16">
                      <a14:imgEffect>
                        <a14:brightnessContrast contrast="-20000"/>
                      </a14:imgEffect>
                    </a14:imgLayer>
                  </a14:imgProps>
                </a:ext>
                <a:ext uri="{28A0092B-C50C-407E-A947-70E740481C1C}">
                  <a14:useLocalDpi xmlns:a14="http://schemas.microsoft.com/office/drawing/2010/main" val="0"/>
                </a:ext>
              </a:extLst>
            </a:blip>
            <a:srcRect r="1090"/>
            <a:stretch/>
          </p:blipFill>
          <p:spPr>
            <a:xfrm>
              <a:off x="9079739" y="4525313"/>
              <a:ext cx="3210037" cy="211956"/>
            </a:xfrm>
            <a:prstGeom prst="rect">
              <a:avLst/>
            </a:prstGeom>
          </p:spPr>
        </p:pic>
        <p:sp>
          <p:nvSpPr>
            <p:cNvPr id="107" name="Rektangel 70"/>
            <p:cNvSpPr/>
            <p:nvPr/>
          </p:nvSpPr>
          <p:spPr>
            <a:xfrm>
              <a:off x="9066303" y="4536815"/>
              <a:ext cx="3327361" cy="196813"/>
            </a:xfrm>
            <a:prstGeom prst="rect">
              <a:avLst/>
            </a:prstGeom>
          </p:spPr>
          <p:txBody>
            <a:bodyPr wrap="square">
              <a:spAutoFit/>
            </a:bodyPr>
            <a:lstStyle/>
            <a:p>
              <a:r>
                <a:rPr lang="en-US" sz="1000" dirty="0">
                  <a:solidFill>
                    <a:schemeClr val="tx1">
                      <a:lumMod val="50000"/>
                      <a:lumOff val="50000"/>
                    </a:schemeClr>
                  </a:solidFill>
                  <a:latin typeface="Bradley Hand ITC" pitchFamily="66" charset="0"/>
                </a:rPr>
                <a:t>Group</a:t>
              </a:r>
              <a:endParaRPr lang="en-US" sz="700" b="1" dirty="0">
                <a:solidFill>
                  <a:schemeClr val="tx1">
                    <a:lumMod val="50000"/>
                    <a:lumOff val="50000"/>
                  </a:schemeClr>
                </a:solidFill>
              </a:endParaRPr>
            </a:p>
          </p:txBody>
        </p:sp>
      </p:grpSp>
      <p:pic>
        <p:nvPicPr>
          <p:cNvPr id="108" name="Billede 85"/>
          <p:cNvPicPr>
            <a:picLocks noChangeAspect="1"/>
          </p:cNvPicPr>
          <p:nvPr/>
        </p:nvPicPr>
        <p:blipFill>
          <a:blip r:embed="rId21" cstate="print">
            <a:duotone>
              <a:schemeClr val="bg2">
                <a:shade val="45000"/>
                <a:satMod val="135000"/>
              </a:schemeClr>
              <a:prstClr val="white"/>
            </a:duotone>
            <a:extLst>
              <a:ext uri="{BEBA8EAE-BF5A-486C-A8C5-ECC9F3942E4B}">
                <a14:imgProps xmlns:a14="http://schemas.microsoft.com/office/drawing/2010/main">
                  <a14:imgLayer r:embed="rId22">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187996" y="2804159"/>
            <a:ext cx="275974" cy="272845"/>
          </a:xfrm>
          <a:prstGeom prst="rect">
            <a:avLst/>
          </a:prstGeom>
        </p:spPr>
      </p:pic>
      <p:pic>
        <p:nvPicPr>
          <p:cNvPr id="130" name="Billede 97"/>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474015" y="4482105"/>
            <a:ext cx="983168" cy="1079408"/>
          </a:xfrm>
          <a:prstGeom prst="rect">
            <a:avLst/>
          </a:prstGeom>
        </p:spPr>
      </p:pic>
      <p:sp>
        <p:nvSpPr>
          <p:cNvPr id="131" name="Rektangel 70"/>
          <p:cNvSpPr/>
          <p:nvPr/>
        </p:nvSpPr>
        <p:spPr>
          <a:xfrm>
            <a:off x="1443278" y="4620440"/>
            <a:ext cx="978805" cy="707886"/>
          </a:xfrm>
          <a:prstGeom prst="rect">
            <a:avLst/>
          </a:prstGeom>
        </p:spPr>
        <p:txBody>
          <a:bodyPr wrap="square">
            <a:spAutoFit/>
          </a:bodyPr>
          <a:lstStyle/>
          <a:p>
            <a:r>
              <a:rPr lang="en-US" sz="1000" dirty="0">
                <a:solidFill>
                  <a:schemeClr val="tx1">
                    <a:lumMod val="50000"/>
                    <a:lumOff val="50000"/>
                  </a:schemeClr>
                </a:solidFill>
                <a:latin typeface="Bradley Hand ITC" pitchFamily="66" charset="0"/>
              </a:rPr>
              <a:t>“</a:t>
            </a:r>
            <a:r>
              <a:rPr lang="en-US" sz="1000" dirty="0" err="1">
                <a:solidFill>
                  <a:schemeClr val="tx1">
                    <a:lumMod val="50000"/>
                    <a:lumOff val="50000"/>
                  </a:schemeClr>
                </a:solidFill>
                <a:latin typeface="Bradley Hand ITC" pitchFamily="66" charset="0"/>
              </a:rPr>
              <a:t>hhh</a:t>
            </a:r>
            <a:r>
              <a:rPr lang="en-US" sz="1000" dirty="0">
                <a:solidFill>
                  <a:schemeClr val="tx1">
                    <a:lumMod val="50000"/>
                    <a:lumOff val="50000"/>
                  </a:schemeClr>
                </a:solidFill>
                <a:latin typeface="Bradley Hand ITC" pitchFamily="66" charset="0"/>
              </a:rPr>
              <a:t>”</a:t>
            </a:r>
          </a:p>
          <a:p>
            <a:r>
              <a:rPr lang="en-US" sz="1000" dirty="0">
                <a:solidFill>
                  <a:schemeClr val="tx1">
                    <a:lumMod val="50000"/>
                    <a:lumOff val="50000"/>
                  </a:schemeClr>
                </a:solidFill>
                <a:latin typeface="Bradley Hand ITC" pitchFamily="66" charset="0"/>
              </a:rPr>
              <a:t>“</a:t>
            </a:r>
            <a:r>
              <a:rPr lang="en-US" sz="1000" dirty="0" err="1">
                <a:solidFill>
                  <a:schemeClr val="tx1">
                    <a:lumMod val="50000"/>
                    <a:lumOff val="50000"/>
                  </a:schemeClr>
                </a:solidFill>
                <a:latin typeface="Bradley Hand ITC" pitchFamily="66" charset="0"/>
              </a:rPr>
              <a:t>hhh</a:t>
            </a:r>
            <a:r>
              <a:rPr lang="en-US" sz="1000" dirty="0">
                <a:solidFill>
                  <a:schemeClr val="tx1">
                    <a:lumMod val="50000"/>
                    <a:lumOff val="50000"/>
                  </a:schemeClr>
                </a:solidFill>
                <a:latin typeface="Bradley Hand ITC" pitchFamily="66" charset="0"/>
              </a:rPr>
              <a:t>”</a:t>
            </a:r>
            <a:endParaRPr lang="en-US" sz="1000" dirty="0">
              <a:solidFill>
                <a:schemeClr val="tx1">
                  <a:lumMod val="50000"/>
                  <a:lumOff val="50000"/>
                </a:schemeClr>
              </a:solidFill>
            </a:endParaRPr>
          </a:p>
          <a:p>
            <a:r>
              <a:rPr lang="en-US" sz="1000" dirty="0">
                <a:solidFill>
                  <a:schemeClr val="tx1">
                    <a:lumMod val="50000"/>
                    <a:lumOff val="50000"/>
                  </a:schemeClr>
                </a:solidFill>
                <a:latin typeface="Bradley Hand ITC" pitchFamily="66" charset="0"/>
              </a:rPr>
              <a:t>“</a:t>
            </a:r>
            <a:r>
              <a:rPr lang="en-US" sz="1000" dirty="0" err="1">
                <a:solidFill>
                  <a:schemeClr val="tx1">
                    <a:lumMod val="50000"/>
                    <a:lumOff val="50000"/>
                  </a:schemeClr>
                </a:solidFill>
                <a:latin typeface="Bradley Hand ITC" pitchFamily="66" charset="0"/>
              </a:rPr>
              <a:t>hhh</a:t>
            </a:r>
            <a:r>
              <a:rPr lang="en-US" sz="1000" dirty="0">
                <a:solidFill>
                  <a:schemeClr val="tx1">
                    <a:lumMod val="50000"/>
                    <a:lumOff val="50000"/>
                  </a:schemeClr>
                </a:solidFill>
                <a:latin typeface="Bradley Hand ITC" pitchFamily="66" charset="0"/>
              </a:rPr>
              <a:t>”</a:t>
            </a:r>
            <a:endParaRPr lang="en-US" sz="1000" dirty="0">
              <a:solidFill>
                <a:schemeClr val="tx1">
                  <a:lumMod val="50000"/>
                  <a:lumOff val="50000"/>
                </a:schemeClr>
              </a:solidFill>
            </a:endParaRPr>
          </a:p>
          <a:p>
            <a:endParaRPr lang="en-US" sz="1000" dirty="0">
              <a:solidFill>
                <a:schemeClr val="tx1">
                  <a:lumMod val="50000"/>
                  <a:lumOff val="50000"/>
                </a:schemeClr>
              </a:solidFill>
            </a:endParaRPr>
          </a:p>
        </p:txBody>
      </p:sp>
      <p:sp>
        <p:nvSpPr>
          <p:cNvPr id="132" name="Rectangle 131"/>
          <p:cNvSpPr/>
          <p:nvPr/>
        </p:nvSpPr>
        <p:spPr>
          <a:xfrm>
            <a:off x="1396302" y="4234924"/>
            <a:ext cx="793807" cy="276999"/>
          </a:xfrm>
          <a:prstGeom prst="rect">
            <a:avLst/>
          </a:prstGeom>
        </p:spPr>
        <p:txBody>
          <a:bodyPr wrap="none">
            <a:spAutoFit/>
          </a:bodyPr>
          <a:lstStyle/>
          <a:p>
            <a:r>
              <a:rPr lang="en-US" sz="1200" b="1" dirty="0">
                <a:solidFill>
                  <a:schemeClr val="tx1">
                    <a:lumMod val="50000"/>
                    <a:lumOff val="50000"/>
                  </a:schemeClr>
                </a:solidFill>
                <a:latin typeface="Bradley Hand ITC" pitchFamily="66" charset="0"/>
              </a:rPr>
              <a:t>Clipboard</a:t>
            </a:r>
          </a:p>
        </p:txBody>
      </p:sp>
      <p:grpSp>
        <p:nvGrpSpPr>
          <p:cNvPr id="134" name="Group 133"/>
          <p:cNvGrpSpPr/>
          <p:nvPr/>
        </p:nvGrpSpPr>
        <p:grpSpPr>
          <a:xfrm>
            <a:off x="1735837" y="3168318"/>
            <a:ext cx="480380" cy="265166"/>
            <a:chOff x="9066303" y="4525313"/>
            <a:chExt cx="3327361" cy="211956"/>
          </a:xfrm>
        </p:grpSpPr>
        <p:pic>
          <p:nvPicPr>
            <p:cNvPr id="135" name="Billede 49"/>
            <p:cNvPicPr>
              <a:picLocks noChangeAspect="1"/>
            </p:cNvPicPr>
            <p:nvPr/>
          </p:nvPicPr>
          <p:blipFill rotWithShape="1">
            <a:blip r:embed="rId24" cstate="print">
              <a:extLst>
                <a:ext uri="{BEBA8EAE-BF5A-486C-A8C5-ECC9F3942E4B}">
                  <a14:imgProps xmlns:a14="http://schemas.microsoft.com/office/drawing/2010/main">
                    <a14:imgLayer r:embed="rId25">
                      <a14:imgEffect>
                        <a14:brightnessContrast contrast="-20000"/>
                      </a14:imgEffect>
                    </a14:imgLayer>
                  </a14:imgProps>
                </a:ext>
                <a:ext uri="{28A0092B-C50C-407E-A947-70E740481C1C}">
                  <a14:useLocalDpi xmlns:a14="http://schemas.microsoft.com/office/drawing/2010/main" val="0"/>
                </a:ext>
              </a:extLst>
            </a:blip>
            <a:srcRect r="1090"/>
            <a:stretch/>
          </p:blipFill>
          <p:spPr>
            <a:xfrm>
              <a:off x="9079739" y="4525313"/>
              <a:ext cx="3210037" cy="211956"/>
            </a:xfrm>
            <a:prstGeom prst="rect">
              <a:avLst/>
            </a:prstGeom>
          </p:spPr>
        </p:pic>
        <p:sp>
          <p:nvSpPr>
            <p:cNvPr id="136" name="Rektangel 70"/>
            <p:cNvSpPr/>
            <p:nvPr/>
          </p:nvSpPr>
          <p:spPr>
            <a:xfrm>
              <a:off x="9066303" y="4536815"/>
              <a:ext cx="3327361" cy="196813"/>
            </a:xfrm>
            <a:prstGeom prst="rect">
              <a:avLst/>
            </a:prstGeom>
          </p:spPr>
          <p:txBody>
            <a:bodyPr wrap="square">
              <a:spAutoFit/>
            </a:bodyPr>
            <a:lstStyle/>
            <a:p>
              <a:r>
                <a:rPr lang="en-US" sz="1000" dirty="0">
                  <a:solidFill>
                    <a:schemeClr val="tx1">
                      <a:lumMod val="50000"/>
                      <a:lumOff val="50000"/>
                    </a:schemeClr>
                  </a:solidFill>
                  <a:latin typeface="Bradley Hand ITC" pitchFamily="66" charset="0"/>
                </a:rPr>
                <a:t>Date</a:t>
              </a:r>
              <a:endParaRPr lang="en-US" sz="700" b="1" dirty="0">
                <a:solidFill>
                  <a:schemeClr val="tx1">
                    <a:lumMod val="50000"/>
                    <a:lumOff val="50000"/>
                  </a:schemeClr>
                </a:solidFill>
              </a:endParaRPr>
            </a:p>
          </p:txBody>
        </p:sp>
      </p:grpSp>
      <p:grpSp>
        <p:nvGrpSpPr>
          <p:cNvPr id="137" name="Gruppe 94"/>
          <p:cNvGrpSpPr/>
          <p:nvPr/>
        </p:nvGrpSpPr>
        <p:grpSpPr>
          <a:xfrm rot="16200000">
            <a:off x="1450640" y="3146421"/>
            <a:ext cx="300065" cy="285925"/>
            <a:chOff x="-997747" y="3487236"/>
            <a:chExt cx="722854" cy="211069"/>
          </a:xfrm>
        </p:grpSpPr>
        <p:pic>
          <p:nvPicPr>
            <p:cNvPr id="138" name="Billede 95"/>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741855" y="3231344"/>
              <a:ext cx="211069" cy="722854"/>
            </a:xfrm>
            <a:prstGeom prst="rect">
              <a:avLst/>
            </a:prstGeom>
          </p:spPr>
        </p:pic>
        <p:pic>
          <p:nvPicPr>
            <p:cNvPr id="139" name="Billede 96"/>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78651" y="3524389"/>
              <a:ext cx="498859" cy="101498"/>
            </a:xfrm>
            <a:prstGeom prst="rect">
              <a:avLst/>
            </a:prstGeom>
          </p:spPr>
        </p:pic>
      </p:grpSp>
      <p:grpSp>
        <p:nvGrpSpPr>
          <p:cNvPr id="140" name="Gruppe 94"/>
          <p:cNvGrpSpPr/>
          <p:nvPr/>
        </p:nvGrpSpPr>
        <p:grpSpPr>
          <a:xfrm rot="5400000" flipH="1">
            <a:off x="2195620" y="3155141"/>
            <a:ext cx="300065" cy="285925"/>
            <a:chOff x="-997747" y="3487236"/>
            <a:chExt cx="722854" cy="211069"/>
          </a:xfrm>
        </p:grpSpPr>
        <p:pic>
          <p:nvPicPr>
            <p:cNvPr id="141" name="Billede 95"/>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741855" y="3231344"/>
              <a:ext cx="211069" cy="722854"/>
            </a:xfrm>
            <a:prstGeom prst="rect">
              <a:avLst/>
            </a:prstGeom>
          </p:spPr>
        </p:pic>
        <p:pic>
          <p:nvPicPr>
            <p:cNvPr id="142" name="Billede 96"/>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78651" y="3524389"/>
              <a:ext cx="498859" cy="101498"/>
            </a:xfrm>
            <a:prstGeom prst="rect">
              <a:avLst/>
            </a:prstGeom>
          </p:spPr>
        </p:pic>
      </p:grpSp>
      <p:sp>
        <p:nvSpPr>
          <p:cNvPr id="147" name="Rectangle 146"/>
          <p:cNvSpPr/>
          <p:nvPr/>
        </p:nvSpPr>
        <p:spPr>
          <a:xfrm>
            <a:off x="1378877" y="3453321"/>
            <a:ext cx="1234633" cy="276999"/>
          </a:xfrm>
          <a:prstGeom prst="rect">
            <a:avLst/>
          </a:prstGeom>
        </p:spPr>
        <p:txBody>
          <a:bodyPr wrap="none">
            <a:spAutoFit/>
          </a:bodyPr>
          <a:lstStyle/>
          <a:p>
            <a:r>
              <a:rPr lang="en-US" sz="1200" u="sng" dirty="0">
                <a:solidFill>
                  <a:schemeClr val="accent1">
                    <a:lumMod val="50000"/>
                  </a:schemeClr>
                </a:solidFill>
                <a:latin typeface="Bradley Hand ITC" pitchFamily="66" charset="0"/>
              </a:rPr>
              <a:t>Include archived</a:t>
            </a:r>
          </a:p>
        </p:txBody>
      </p:sp>
      <p:grpSp>
        <p:nvGrpSpPr>
          <p:cNvPr id="186" name="Gruppe 124"/>
          <p:cNvGrpSpPr/>
          <p:nvPr/>
        </p:nvGrpSpPr>
        <p:grpSpPr>
          <a:xfrm>
            <a:off x="1474872" y="3726967"/>
            <a:ext cx="998201" cy="256523"/>
            <a:chOff x="997578" y="6015512"/>
            <a:chExt cx="1317000" cy="310392"/>
          </a:xfrm>
        </p:grpSpPr>
        <p:pic>
          <p:nvPicPr>
            <p:cNvPr id="187" name="Billede 125"/>
            <p:cNvPicPr>
              <a:picLocks noChangeAspect="1"/>
            </p:cNvPicPr>
            <p:nvPr/>
          </p:nvPicPr>
          <p:blipFill>
            <a:blip r:embed="rId26" cstate="print">
              <a:duotone>
                <a:schemeClr val="bg2">
                  <a:shade val="45000"/>
                  <a:satMod val="135000"/>
                </a:schemeClr>
                <a:prstClr val="white"/>
              </a:duotone>
              <a:extLst>
                <a:ext uri="{BEBA8EAE-BF5A-486C-A8C5-ECC9F3942E4B}">
                  <a14:imgProps xmlns:a14="http://schemas.microsoft.com/office/drawing/2010/main">
                    <a14:imgLayer r:embed="rId20">
                      <a14:imgEffect>
                        <a14:artisticCutout/>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rot="16200000">
              <a:off x="1506405" y="5506685"/>
              <a:ext cx="299346" cy="1317000"/>
            </a:xfrm>
            <a:prstGeom prst="rect">
              <a:avLst/>
            </a:prstGeom>
          </p:spPr>
        </p:pic>
        <p:sp>
          <p:nvSpPr>
            <p:cNvPr id="188" name="Tekstboks 126"/>
            <p:cNvSpPr txBox="1"/>
            <p:nvPr/>
          </p:nvSpPr>
          <p:spPr>
            <a:xfrm>
              <a:off x="1066800" y="6065217"/>
              <a:ext cx="1171575" cy="260687"/>
            </a:xfrm>
            <a:prstGeom prst="rect">
              <a:avLst/>
            </a:prstGeom>
            <a:noFill/>
          </p:spPr>
          <p:txBody>
            <a:bodyPr wrap="square" lIns="0" tIns="0" rIns="0" bIns="0" rtlCol="0">
              <a:spAutoFit/>
            </a:bodyPr>
            <a:lstStyle/>
            <a:p>
              <a:pPr algn="ctr"/>
              <a:r>
                <a:rPr lang="en-US" sz="1400" b="1" dirty="0">
                  <a:solidFill>
                    <a:schemeClr val="bg1">
                      <a:lumMod val="75000"/>
                    </a:schemeClr>
                  </a:solidFill>
                  <a:latin typeface="Bradley Hand ITC" pitchFamily="66" charset="0"/>
                  <a:ea typeface="Adobe Kaiti Std R" pitchFamily="18" charset="-128"/>
                  <a:cs typeface="Andalus" pitchFamily="2" charset="-78"/>
                </a:rPr>
                <a:t>Latest</a:t>
              </a:r>
              <a:endParaRPr lang="en-US" sz="1600" b="1" dirty="0">
                <a:solidFill>
                  <a:schemeClr val="bg1">
                    <a:lumMod val="75000"/>
                  </a:schemeClr>
                </a:solidFill>
                <a:latin typeface="Bradley Hand ITC" pitchFamily="66" charset="0"/>
                <a:ea typeface="Adobe Kaiti Std R" pitchFamily="18" charset="-128"/>
                <a:cs typeface="Andalus" pitchFamily="2" charset="-78"/>
              </a:endParaRPr>
            </a:p>
          </p:txBody>
        </p:sp>
      </p:grpSp>
      <p:sp>
        <p:nvSpPr>
          <p:cNvPr id="198" name="Rectangle 197"/>
          <p:cNvSpPr/>
          <p:nvPr/>
        </p:nvSpPr>
        <p:spPr>
          <a:xfrm>
            <a:off x="6648794" y="5045070"/>
            <a:ext cx="1083951" cy="276999"/>
          </a:xfrm>
          <a:prstGeom prst="rect">
            <a:avLst/>
          </a:prstGeom>
        </p:spPr>
        <p:txBody>
          <a:bodyPr wrap="none">
            <a:spAutoFit/>
          </a:bodyPr>
          <a:lstStyle/>
          <a:p>
            <a:r>
              <a:rPr lang="en-US" sz="1200" u="sng" dirty="0">
                <a:solidFill>
                  <a:schemeClr val="accent1">
                    <a:lumMod val="50000"/>
                  </a:schemeClr>
                </a:solidFill>
                <a:latin typeface="Bradley Hand ITC" pitchFamily="66" charset="0"/>
              </a:rPr>
              <a:t>List bindings</a:t>
            </a:r>
          </a:p>
        </p:txBody>
      </p:sp>
      <p:sp>
        <p:nvSpPr>
          <p:cNvPr id="199" name="Rectangle 198"/>
          <p:cNvSpPr/>
          <p:nvPr/>
        </p:nvSpPr>
        <p:spPr>
          <a:xfrm>
            <a:off x="6652106" y="5244090"/>
            <a:ext cx="851515" cy="276999"/>
          </a:xfrm>
          <a:prstGeom prst="rect">
            <a:avLst/>
          </a:prstGeom>
        </p:spPr>
        <p:txBody>
          <a:bodyPr wrap="none">
            <a:spAutoFit/>
          </a:bodyPr>
          <a:lstStyle/>
          <a:p>
            <a:r>
              <a:rPr lang="en-US" sz="1200" u="sng" dirty="0">
                <a:solidFill>
                  <a:schemeClr val="accent1">
                    <a:lumMod val="50000"/>
                  </a:schemeClr>
                </a:solidFill>
                <a:latin typeface="Bradley Hand ITC" pitchFamily="66" charset="0"/>
              </a:rPr>
              <a:t>List group</a:t>
            </a:r>
          </a:p>
        </p:txBody>
      </p:sp>
      <p:grpSp>
        <p:nvGrpSpPr>
          <p:cNvPr id="49" name="Group 48"/>
          <p:cNvGrpSpPr/>
          <p:nvPr/>
        </p:nvGrpSpPr>
        <p:grpSpPr>
          <a:xfrm>
            <a:off x="2693592" y="2442802"/>
            <a:ext cx="3729384" cy="1618174"/>
            <a:chOff x="2294470" y="1601916"/>
            <a:chExt cx="5885449" cy="3709219"/>
          </a:xfrm>
        </p:grpSpPr>
        <p:pic>
          <p:nvPicPr>
            <p:cNvPr id="9" name="Billede 27"/>
            <p:cNvPicPr>
              <a:picLocks noChangeAspect="1"/>
            </p:cNvPicPr>
            <p:nvPr/>
          </p:nvPicPr>
          <p:blipFill>
            <a:blip r:embed="rId27" cstate="print">
              <a:extLst>
                <a:ext uri="{BEBA8EAE-BF5A-486C-A8C5-ECC9F3942E4B}">
                  <a14:imgProps xmlns:a14="http://schemas.microsoft.com/office/drawing/2010/main">
                    <a14:imgLayer r:embed="rId28">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294470" y="1601916"/>
              <a:ext cx="5885449" cy="3553767"/>
            </a:xfrm>
            <a:prstGeom prst="rect">
              <a:avLst/>
            </a:prstGeom>
          </p:spPr>
        </p:pic>
        <p:sp>
          <p:nvSpPr>
            <p:cNvPr id="12" name="Rektangel 70"/>
            <p:cNvSpPr/>
            <p:nvPr/>
          </p:nvSpPr>
          <p:spPr>
            <a:xfrm>
              <a:off x="2352015" y="1677846"/>
              <a:ext cx="5721172" cy="3633289"/>
            </a:xfrm>
            <a:prstGeom prst="rect">
              <a:avLst/>
            </a:prstGeom>
          </p:spPr>
          <p:txBody>
            <a:bodyPr wrap="square">
              <a:spAutoFit/>
            </a:bodyPr>
            <a:lstStyle/>
            <a:p>
              <a:r>
                <a:rPr lang="en-US" sz="1000" b="1" dirty="0">
                  <a:solidFill>
                    <a:schemeClr val="tx1">
                      <a:lumMod val="50000"/>
                      <a:lumOff val="50000"/>
                    </a:schemeClr>
                  </a:solidFill>
                  <a:latin typeface="Bradley Hand ITC" pitchFamily="66" charset="0"/>
                </a:rPr>
                <a:t>How to deal with dead monkeys on a Saturday morning</a:t>
              </a:r>
            </a:p>
            <a:p>
              <a:r>
                <a:rPr lang="en-US" sz="1000" dirty="0" err="1">
                  <a:solidFill>
                    <a:schemeClr val="tx1">
                      <a:lumMod val="50000"/>
                      <a:lumOff val="50000"/>
                    </a:schemeClr>
                  </a:solidFill>
                  <a:latin typeface="Bradley Hand ITC" pitchFamily="66" charset="0"/>
                </a:rPr>
                <a:t>eal</a:t>
              </a:r>
              <a:r>
                <a:rPr lang="en-US" sz="1000" dirty="0">
                  <a:solidFill>
                    <a:schemeClr val="tx1">
                      <a:lumMod val="50000"/>
                      <a:lumOff val="50000"/>
                    </a:schemeClr>
                  </a:solidFill>
                  <a:latin typeface="Bradley Hand ITC" pitchFamily="66" charset="0"/>
                </a:rPr>
                <a:t> with It is worth leaving out the return type unless the function returns no value. If you don’t intend to return a value, an explicit void type will prevent a return value being added to a function at a later date that could break the design. In cases where a value is returned, </a:t>
              </a:r>
              <a:r>
                <a:rPr lang="en-US" sz="1000" dirty="0" err="1">
                  <a:solidFill>
                    <a:schemeClr val="tx1">
                      <a:lumMod val="50000"/>
                      <a:lumOff val="50000"/>
                    </a:schemeClr>
                  </a:solidFill>
                  <a:latin typeface="Bradley Hand ITC" pitchFamily="66" charset="0"/>
                </a:rPr>
                <a:t>TypeScript</a:t>
              </a:r>
              <a:r>
                <a:rPr lang="en-US" sz="1000" dirty="0">
                  <a:solidFill>
                    <a:schemeClr val="tx1">
                      <a:lumMod val="50000"/>
                      <a:lumOff val="50000"/>
                    </a:schemeClr>
                  </a:solidFill>
                  <a:latin typeface="Bradley Hand ITC" pitchFamily="66" charset="0"/>
                </a:rPr>
                <a:t> will check that all return statements are compatible with each other and issue the error “Could not find the best com-mon type of types of all return statement expressions” if they are not.…</a:t>
              </a:r>
            </a:p>
            <a:p>
              <a:endParaRPr lang="en-US" sz="700" b="1" dirty="0">
                <a:solidFill>
                  <a:schemeClr val="tx1">
                    <a:lumMod val="50000"/>
                    <a:lumOff val="50000"/>
                  </a:schemeClr>
                </a:solidFill>
              </a:endParaRPr>
            </a:p>
          </p:txBody>
        </p:sp>
      </p:grpSp>
      <p:grpSp>
        <p:nvGrpSpPr>
          <p:cNvPr id="19" name="Gruppe 62"/>
          <p:cNvGrpSpPr/>
          <p:nvPr/>
        </p:nvGrpSpPr>
        <p:grpSpPr>
          <a:xfrm>
            <a:off x="5723302" y="4078158"/>
            <a:ext cx="304626" cy="299346"/>
            <a:chOff x="-704813" y="6015517"/>
            <a:chExt cx="1329795" cy="299346"/>
          </a:xfrm>
        </p:grpSpPr>
        <p:pic>
          <p:nvPicPr>
            <p:cNvPr id="20" name="Billede 63"/>
            <p:cNvPicPr>
              <a:picLocks noChangeAspect="1"/>
            </p:cNvPicPr>
            <p:nvPr/>
          </p:nvPicPr>
          <p:blipFill>
            <a:blip r:embed="rId19" cstate="print">
              <a:extLst>
                <a:ext uri="{BEBA8EAE-BF5A-486C-A8C5-ECC9F3942E4B}">
                  <a14:imgProps xmlns:a14="http://schemas.microsoft.com/office/drawing/2010/main">
                    <a14:imgLayer r:embed="rId20">
                      <a14:imgEffect>
                        <a14:artisticCutout/>
                      </a14:imgEffect>
                      <a14:imgEffect>
                        <a14:saturation sat="0"/>
                      </a14:imgEffect>
                      <a14:imgEffect>
                        <a14:brightnessContrast bright="6000" contrast="11000"/>
                      </a14:imgEffect>
                    </a14:imgLayer>
                  </a14:imgProps>
                </a:ext>
                <a:ext uri="{28A0092B-C50C-407E-A947-70E740481C1C}">
                  <a14:useLocalDpi xmlns:a14="http://schemas.microsoft.com/office/drawing/2010/main" val="0"/>
                </a:ext>
              </a:extLst>
            </a:blip>
            <a:stretch>
              <a:fillRect/>
            </a:stretch>
          </p:blipFill>
          <p:spPr>
            <a:xfrm rot="16200000">
              <a:off x="-195985" y="5506689"/>
              <a:ext cx="299346" cy="1317001"/>
            </a:xfrm>
            <a:prstGeom prst="rect">
              <a:avLst/>
            </a:prstGeom>
          </p:spPr>
        </p:pic>
        <p:sp>
          <p:nvSpPr>
            <p:cNvPr id="21" name="Tekstboks 64"/>
            <p:cNvSpPr txBox="1"/>
            <p:nvPr/>
          </p:nvSpPr>
          <p:spPr>
            <a:xfrm>
              <a:off x="-546591" y="6045490"/>
              <a:ext cx="1171573" cy="215444"/>
            </a:xfrm>
            <a:prstGeom prst="rect">
              <a:avLst/>
            </a:prstGeom>
            <a:noFill/>
          </p:spPr>
          <p:txBody>
            <a:bodyPr wrap="square" lIns="0" tIns="0" rIns="0" bIns="0" rtlCol="0">
              <a:spAutoFit/>
            </a:bodyPr>
            <a:lstStyle/>
            <a:p>
              <a:pPr algn="ctr"/>
              <a:r>
                <a:rPr lang="en-US" sz="1400" b="1" dirty="0">
                  <a:solidFill>
                    <a:schemeClr val="tx1">
                      <a:lumMod val="75000"/>
                      <a:lumOff val="25000"/>
                    </a:schemeClr>
                  </a:solidFill>
                  <a:latin typeface="Bradley Hand ITC" pitchFamily="66" charset="0"/>
                  <a:ea typeface="Adobe Kaiti Std R" pitchFamily="18" charset="-128"/>
                  <a:cs typeface="Andalus" pitchFamily="2" charset="-78"/>
                </a:rPr>
                <a:t>…</a:t>
              </a:r>
              <a:endParaRPr lang="en-US" sz="1600" b="1" dirty="0">
                <a:solidFill>
                  <a:schemeClr val="tx1">
                    <a:lumMod val="75000"/>
                    <a:lumOff val="25000"/>
                  </a:schemeClr>
                </a:solidFill>
                <a:latin typeface="Bradley Hand ITC" pitchFamily="66" charset="0"/>
                <a:ea typeface="Adobe Kaiti Std R" pitchFamily="18" charset="-128"/>
                <a:cs typeface="Andalus" pitchFamily="2" charset="-78"/>
              </a:endParaRPr>
            </a:p>
          </p:txBody>
        </p:sp>
      </p:grpSp>
      <p:grpSp>
        <p:nvGrpSpPr>
          <p:cNvPr id="57" name="Group 56"/>
          <p:cNvGrpSpPr/>
          <p:nvPr/>
        </p:nvGrpSpPr>
        <p:grpSpPr>
          <a:xfrm>
            <a:off x="2693595" y="4065739"/>
            <a:ext cx="2940437" cy="400110"/>
            <a:chOff x="5438946" y="4481517"/>
            <a:chExt cx="2971688" cy="297471"/>
          </a:xfrm>
        </p:grpSpPr>
        <p:pic>
          <p:nvPicPr>
            <p:cNvPr id="56" name="Billede 49"/>
            <p:cNvPicPr>
              <a:picLocks noChangeAspect="1"/>
            </p:cNvPicPr>
            <p:nvPr/>
          </p:nvPicPr>
          <p:blipFill rotWithShape="1">
            <a:blip r:embed="rId29" cstate="print">
              <a:extLst>
                <a:ext uri="{BEBA8EAE-BF5A-486C-A8C5-ECC9F3942E4B}">
                  <a14:imgProps xmlns:a14="http://schemas.microsoft.com/office/drawing/2010/main">
                    <a14:imgLayer r:embed="rId30">
                      <a14:imgEffect>
                        <a14:brightnessContrast contrast="-40000"/>
                      </a14:imgEffect>
                    </a14:imgLayer>
                  </a14:imgProps>
                </a:ext>
                <a:ext uri="{28A0092B-C50C-407E-A947-70E740481C1C}">
                  <a14:useLocalDpi xmlns:a14="http://schemas.microsoft.com/office/drawing/2010/main" val="0"/>
                </a:ext>
              </a:extLst>
            </a:blip>
            <a:srcRect r="1090"/>
            <a:stretch/>
          </p:blipFill>
          <p:spPr>
            <a:xfrm>
              <a:off x="5438946" y="4482753"/>
              <a:ext cx="2971688" cy="238537"/>
            </a:xfrm>
            <a:prstGeom prst="rect">
              <a:avLst/>
            </a:prstGeom>
          </p:spPr>
        </p:pic>
        <p:sp>
          <p:nvSpPr>
            <p:cNvPr id="55" name="Rektangel 70"/>
            <p:cNvSpPr/>
            <p:nvPr/>
          </p:nvSpPr>
          <p:spPr>
            <a:xfrm>
              <a:off x="5473388" y="4481517"/>
              <a:ext cx="1294639" cy="297471"/>
            </a:xfrm>
            <a:prstGeom prst="rect">
              <a:avLst/>
            </a:prstGeom>
          </p:spPr>
          <p:txBody>
            <a:bodyPr wrap="square">
              <a:spAutoFit/>
            </a:bodyPr>
            <a:lstStyle/>
            <a:p>
              <a:r>
                <a:rPr lang="en-US" sz="1000" b="1" dirty="0">
                  <a:solidFill>
                    <a:schemeClr val="accent6">
                      <a:lumMod val="50000"/>
                    </a:schemeClr>
                  </a:solidFill>
                  <a:latin typeface="Bradley Hand ITC" pitchFamily="66" charset="0"/>
                </a:rPr>
                <a:t>Tag1, tag2</a:t>
              </a:r>
              <a:r>
                <a:rPr lang="en-US" sz="1000" dirty="0">
                  <a:solidFill>
                    <a:schemeClr val="tx1">
                      <a:lumMod val="50000"/>
                      <a:lumOff val="50000"/>
                    </a:schemeClr>
                  </a:solidFill>
                  <a:latin typeface="Bradley Hand ITC" pitchFamily="66" charset="0"/>
                </a:rPr>
                <a:t>, </a:t>
              </a:r>
              <a:r>
                <a:rPr lang="en-US" sz="1000" b="1" dirty="0">
                  <a:solidFill>
                    <a:srgbClr val="FF0000"/>
                  </a:solidFill>
                  <a:latin typeface="Bradley Hand ITC" pitchFamily="66" charset="0"/>
                </a:rPr>
                <a:t>tag3</a:t>
              </a:r>
              <a:r>
                <a:rPr lang="en-US" sz="1000" dirty="0">
                  <a:solidFill>
                    <a:schemeClr val="tx1">
                      <a:lumMod val="50000"/>
                      <a:lumOff val="50000"/>
                    </a:schemeClr>
                  </a:solidFill>
                  <a:latin typeface="Bradley Hand ITC" pitchFamily="66" charset="0"/>
                </a:rPr>
                <a:t>, </a:t>
              </a:r>
              <a:r>
                <a:rPr lang="en-US" sz="1000" b="1" dirty="0">
                  <a:solidFill>
                    <a:schemeClr val="accent6">
                      <a:lumMod val="50000"/>
                    </a:schemeClr>
                  </a:solidFill>
                  <a:latin typeface="Bradley Hand ITC" pitchFamily="66" charset="0"/>
                </a:rPr>
                <a:t>tag4</a:t>
              </a:r>
              <a:endParaRPr lang="en-US" sz="700" b="1" dirty="0">
                <a:solidFill>
                  <a:schemeClr val="accent6">
                    <a:lumMod val="50000"/>
                  </a:schemeClr>
                </a:solidFill>
              </a:endParaRPr>
            </a:p>
          </p:txBody>
        </p:sp>
      </p:grpSp>
      <p:grpSp>
        <p:nvGrpSpPr>
          <p:cNvPr id="61" name="Gruppe 94"/>
          <p:cNvGrpSpPr/>
          <p:nvPr/>
        </p:nvGrpSpPr>
        <p:grpSpPr>
          <a:xfrm>
            <a:off x="2647508" y="2167067"/>
            <a:ext cx="3851093" cy="304654"/>
            <a:chOff x="-1693755" y="3487236"/>
            <a:chExt cx="2602885" cy="185863"/>
          </a:xfrm>
        </p:grpSpPr>
        <p:pic>
          <p:nvPicPr>
            <p:cNvPr id="62" name="Billede 95"/>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485244" y="2278725"/>
              <a:ext cx="185863" cy="2602885"/>
            </a:xfrm>
            <a:prstGeom prst="rect">
              <a:avLst/>
            </a:prstGeom>
          </p:spPr>
        </p:pic>
        <p:pic>
          <p:nvPicPr>
            <p:cNvPr id="63" name="Billede 96"/>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73752" y="3524390"/>
              <a:ext cx="498858" cy="101498"/>
            </a:xfrm>
            <a:prstGeom prst="rect">
              <a:avLst/>
            </a:prstGeom>
          </p:spPr>
        </p:pic>
      </p:grpSp>
      <p:grpSp>
        <p:nvGrpSpPr>
          <p:cNvPr id="27" name="Group 26"/>
          <p:cNvGrpSpPr/>
          <p:nvPr/>
        </p:nvGrpSpPr>
        <p:grpSpPr>
          <a:xfrm>
            <a:off x="2686035" y="4468257"/>
            <a:ext cx="3729384" cy="1618174"/>
            <a:chOff x="2294470" y="1601916"/>
            <a:chExt cx="5885449" cy="3709219"/>
          </a:xfrm>
        </p:grpSpPr>
        <p:pic>
          <p:nvPicPr>
            <p:cNvPr id="28" name="Billede 27"/>
            <p:cNvPicPr>
              <a:picLocks noChangeAspect="1"/>
            </p:cNvPicPr>
            <p:nvPr/>
          </p:nvPicPr>
          <p:blipFill>
            <a:blip r:embed="rId27" cstate="print">
              <a:extLst>
                <a:ext uri="{BEBA8EAE-BF5A-486C-A8C5-ECC9F3942E4B}">
                  <a14:imgProps xmlns:a14="http://schemas.microsoft.com/office/drawing/2010/main">
                    <a14:imgLayer r:embed="rId28">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294470" y="1601916"/>
              <a:ext cx="5885449" cy="3553767"/>
            </a:xfrm>
            <a:prstGeom prst="rect">
              <a:avLst/>
            </a:prstGeom>
          </p:spPr>
        </p:pic>
        <p:sp>
          <p:nvSpPr>
            <p:cNvPr id="29" name="Rektangel 70"/>
            <p:cNvSpPr/>
            <p:nvPr/>
          </p:nvSpPr>
          <p:spPr>
            <a:xfrm>
              <a:off x="2352015" y="1677846"/>
              <a:ext cx="5721172" cy="3633289"/>
            </a:xfrm>
            <a:prstGeom prst="rect">
              <a:avLst/>
            </a:prstGeom>
          </p:spPr>
          <p:txBody>
            <a:bodyPr wrap="square">
              <a:spAutoFit/>
            </a:bodyPr>
            <a:lstStyle/>
            <a:p>
              <a:r>
                <a:rPr lang="en-US" sz="1000" b="1" dirty="0">
                  <a:solidFill>
                    <a:schemeClr val="tx1">
                      <a:lumMod val="50000"/>
                      <a:lumOff val="50000"/>
                    </a:schemeClr>
                  </a:solidFill>
                  <a:latin typeface="Bradley Hand ITC" pitchFamily="66" charset="0"/>
                </a:rPr>
                <a:t>Bad breath</a:t>
              </a:r>
            </a:p>
            <a:p>
              <a:r>
                <a:rPr lang="en-US" sz="1000" dirty="0">
                  <a:solidFill>
                    <a:schemeClr val="tx1">
                      <a:lumMod val="50000"/>
                      <a:lumOff val="50000"/>
                    </a:schemeClr>
                  </a:solidFill>
                  <a:latin typeface="Bradley Hand ITC" pitchFamily="66" charset="0"/>
                </a:rPr>
                <a:t>It is worth leaving out the return type unless the function returns no value. If you don’t intend to return a value, an explicit void type will prevent a return value being added to a function at a later date that could break the design. In cases where a value is returned, </a:t>
              </a:r>
              <a:r>
                <a:rPr lang="en-US" sz="1000" dirty="0" err="1">
                  <a:solidFill>
                    <a:schemeClr val="tx1">
                      <a:lumMod val="50000"/>
                      <a:lumOff val="50000"/>
                    </a:schemeClr>
                  </a:solidFill>
                  <a:latin typeface="Bradley Hand ITC" pitchFamily="66" charset="0"/>
                </a:rPr>
                <a:t>TypeScript</a:t>
              </a:r>
              <a:r>
                <a:rPr lang="en-US" sz="1000" dirty="0">
                  <a:solidFill>
                    <a:schemeClr val="tx1">
                      <a:lumMod val="50000"/>
                      <a:lumOff val="50000"/>
                    </a:schemeClr>
                  </a:solidFill>
                  <a:latin typeface="Bradley Hand ITC" pitchFamily="66" charset="0"/>
                </a:rPr>
                <a:t> will check that all return statements are compatible with each other and issue the error “Could not find the best com-mon type of types of all return statement expressions” if they are not.…</a:t>
              </a:r>
            </a:p>
            <a:p>
              <a:endParaRPr lang="en-US" sz="700" b="1" dirty="0">
                <a:solidFill>
                  <a:schemeClr val="tx1">
                    <a:lumMod val="50000"/>
                    <a:lumOff val="50000"/>
                  </a:schemeClr>
                </a:solidFill>
              </a:endParaRPr>
            </a:p>
          </p:txBody>
        </p:sp>
      </p:grpSp>
      <p:grpSp>
        <p:nvGrpSpPr>
          <p:cNvPr id="58" name="Gruppe 90"/>
          <p:cNvGrpSpPr/>
          <p:nvPr/>
        </p:nvGrpSpPr>
        <p:grpSpPr>
          <a:xfrm rot="10800000">
            <a:off x="2645074" y="6078734"/>
            <a:ext cx="3820291" cy="285750"/>
            <a:chOff x="-1693755" y="3487236"/>
            <a:chExt cx="2602885" cy="185863"/>
          </a:xfrm>
        </p:grpSpPr>
        <p:pic>
          <p:nvPicPr>
            <p:cNvPr id="59" name="Billede 91"/>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485244" y="2278725"/>
              <a:ext cx="185863" cy="2602885"/>
            </a:xfrm>
            <a:prstGeom prst="rect">
              <a:avLst/>
            </a:prstGeom>
          </p:spPr>
        </p:pic>
        <p:pic>
          <p:nvPicPr>
            <p:cNvPr id="60" name="Billede 93"/>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7870" y="3524390"/>
              <a:ext cx="498858" cy="101498"/>
            </a:xfrm>
            <a:prstGeom prst="rect">
              <a:avLst/>
            </a:prstGeom>
          </p:spPr>
        </p:pic>
      </p:grpSp>
      <p:sp>
        <p:nvSpPr>
          <p:cNvPr id="150" name="Rectangle 149"/>
          <p:cNvSpPr/>
          <p:nvPr/>
        </p:nvSpPr>
        <p:spPr>
          <a:xfrm>
            <a:off x="6648793" y="5443110"/>
            <a:ext cx="702436" cy="276999"/>
          </a:xfrm>
          <a:prstGeom prst="rect">
            <a:avLst/>
          </a:prstGeom>
        </p:spPr>
        <p:txBody>
          <a:bodyPr wrap="none">
            <a:spAutoFit/>
          </a:bodyPr>
          <a:lstStyle/>
          <a:p>
            <a:r>
              <a:rPr lang="en-US" sz="1200" u="sng" dirty="0">
                <a:solidFill>
                  <a:schemeClr val="accent1">
                    <a:lumMod val="50000"/>
                  </a:schemeClr>
                </a:solidFill>
                <a:latin typeface="Bradley Hand ITC" pitchFamily="66" charset="0"/>
              </a:rPr>
              <a:t>Move up</a:t>
            </a:r>
          </a:p>
        </p:txBody>
      </p:sp>
      <p:sp>
        <p:nvSpPr>
          <p:cNvPr id="151" name="Rectangle 150"/>
          <p:cNvSpPr/>
          <p:nvPr/>
        </p:nvSpPr>
        <p:spPr>
          <a:xfrm>
            <a:off x="6648794" y="5642128"/>
            <a:ext cx="901209" cy="276999"/>
          </a:xfrm>
          <a:prstGeom prst="rect">
            <a:avLst/>
          </a:prstGeom>
        </p:spPr>
        <p:txBody>
          <a:bodyPr wrap="none">
            <a:spAutoFit/>
          </a:bodyPr>
          <a:lstStyle/>
          <a:p>
            <a:r>
              <a:rPr lang="en-US" sz="1200" u="sng" dirty="0">
                <a:solidFill>
                  <a:schemeClr val="accent1">
                    <a:lumMod val="50000"/>
                  </a:schemeClr>
                </a:solidFill>
                <a:latin typeface="Bradley Hand ITC" pitchFamily="66" charset="0"/>
              </a:rPr>
              <a:t>Move Down</a:t>
            </a:r>
          </a:p>
        </p:txBody>
      </p:sp>
      <p:grpSp>
        <p:nvGrpSpPr>
          <p:cNvPr id="7" name="Group 6"/>
          <p:cNvGrpSpPr/>
          <p:nvPr/>
        </p:nvGrpSpPr>
        <p:grpSpPr>
          <a:xfrm>
            <a:off x="840914" y="1460012"/>
            <a:ext cx="396860" cy="320849"/>
            <a:chOff x="2006951" y="2332807"/>
            <a:chExt cx="473090" cy="320849"/>
          </a:xfrm>
        </p:grpSpPr>
        <p:pic>
          <p:nvPicPr>
            <p:cNvPr id="155" name="Billede 49"/>
            <p:cNvPicPr>
              <a:picLocks noChangeAspect="1"/>
            </p:cNvPicPr>
            <p:nvPr/>
          </p:nvPicPr>
          <p:blipFill rotWithShape="1">
            <a:blip r:embed="rId31" cstate="print">
              <a:extLst>
                <a:ext uri="{BEBA8EAE-BF5A-486C-A8C5-ECC9F3942E4B}">
                  <a14:imgProps xmlns:a14="http://schemas.microsoft.com/office/drawing/2010/main">
                    <a14:imgLayer r:embed="rId32">
                      <a14:imgEffect>
                        <a14:brightnessContrast contrast="-20000"/>
                      </a14:imgEffect>
                    </a14:imgLayer>
                  </a14:imgProps>
                </a:ext>
                <a:ext uri="{28A0092B-C50C-407E-A947-70E740481C1C}">
                  <a14:useLocalDpi xmlns:a14="http://schemas.microsoft.com/office/drawing/2010/main" val="0"/>
                </a:ext>
              </a:extLst>
            </a:blip>
            <a:srcRect r="1090"/>
            <a:stretch/>
          </p:blipFill>
          <p:spPr>
            <a:xfrm>
              <a:off x="2016599" y="2332807"/>
              <a:ext cx="463442" cy="320849"/>
            </a:xfrm>
            <a:prstGeom prst="rect">
              <a:avLst/>
            </a:prstGeom>
          </p:spPr>
        </p:pic>
        <p:sp>
          <p:nvSpPr>
            <p:cNvPr id="157" name="Tekstboks 126"/>
            <p:cNvSpPr txBox="1"/>
            <p:nvPr/>
          </p:nvSpPr>
          <p:spPr>
            <a:xfrm>
              <a:off x="2006951" y="2386436"/>
              <a:ext cx="449883" cy="227819"/>
            </a:xfrm>
            <a:prstGeom prst="rect">
              <a:avLst/>
            </a:prstGeom>
            <a:noFill/>
          </p:spPr>
          <p:txBody>
            <a:bodyPr wrap="square" lIns="0" tIns="0" rIns="0" bIns="0" rtlCol="0">
              <a:spAutoFit/>
            </a:bodyPr>
            <a:lstStyle/>
            <a:p>
              <a:pPr algn="ctr">
                <a:lnSpc>
                  <a:spcPts val="400"/>
                </a:lnSpc>
              </a:pPr>
              <a:r>
                <a:rPr lang="en-US" sz="1050" b="1" dirty="0">
                  <a:solidFill>
                    <a:schemeClr val="bg1">
                      <a:lumMod val="75000"/>
                    </a:schemeClr>
                  </a:solidFill>
                  <a:latin typeface="Arial Black" panose="020B0A04020102020204" pitchFamily="34" charset="0"/>
                  <a:ea typeface="Adobe Kaiti Std R" pitchFamily="18" charset="-128"/>
                  <a:cs typeface="Andalus" pitchFamily="2" charset="-78"/>
                </a:rPr>
                <a:t>____</a:t>
              </a:r>
            </a:p>
            <a:p>
              <a:pPr algn="ctr">
                <a:lnSpc>
                  <a:spcPts val="400"/>
                </a:lnSpc>
              </a:pPr>
              <a:r>
                <a:rPr lang="en-US" sz="1050" b="1" dirty="0">
                  <a:solidFill>
                    <a:schemeClr val="bg1">
                      <a:lumMod val="75000"/>
                    </a:schemeClr>
                  </a:solidFill>
                  <a:latin typeface="Arial Black" panose="020B0A04020102020204" pitchFamily="34" charset="0"/>
                  <a:ea typeface="Adobe Kaiti Std R" pitchFamily="18" charset="-128"/>
                  <a:cs typeface="Andalus" pitchFamily="2" charset="-78"/>
                </a:rPr>
                <a:t>____</a:t>
              </a:r>
            </a:p>
            <a:p>
              <a:pPr algn="ctr">
                <a:lnSpc>
                  <a:spcPts val="400"/>
                </a:lnSpc>
              </a:pPr>
              <a:r>
                <a:rPr lang="en-US" sz="1050" b="1" dirty="0">
                  <a:solidFill>
                    <a:schemeClr val="bg1">
                      <a:lumMod val="75000"/>
                    </a:schemeClr>
                  </a:solidFill>
                  <a:latin typeface="Arial Black" panose="020B0A04020102020204" pitchFamily="34" charset="0"/>
                  <a:ea typeface="Adobe Kaiti Std R" pitchFamily="18" charset="-128"/>
                  <a:cs typeface="Andalus" pitchFamily="2" charset="-78"/>
                </a:rPr>
                <a:t>____</a:t>
              </a:r>
            </a:p>
            <a:p>
              <a:pPr algn="ctr">
                <a:lnSpc>
                  <a:spcPts val="400"/>
                </a:lnSpc>
              </a:pPr>
              <a:r>
                <a:rPr lang="en-US" sz="1050" b="1" dirty="0">
                  <a:solidFill>
                    <a:schemeClr val="bg1">
                      <a:lumMod val="75000"/>
                    </a:schemeClr>
                  </a:solidFill>
                  <a:latin typeface="Arial Black" panose="020B0A04020102020204" pitchFamily="34" charset="0"/>
                  <a:ea typeface="Adobe Kaiti Std R" pitchFamily="18" charset="-128"/>
                  <a:cs typeface="Andalus" pitchFamily="2" charset="-78"/>
                </a:rPr>
                <a:t>____</a:t>
              </a:r>
              <a:endParaRPr lang="en-US" sz="1100" b="1" dirty="0">
                <a:solidFill>
                  <a:schemeClr val="bg1">
                    <a:lumMod val="75000"/>
                  </a:schemeClr>
                </a:solidFill>
                <a:latin typeface="Arial Black" panose="020B0A04020102020204" pitchFamily="34" charset="0"/>
                <a:ea typeface="Adobe Kaiti Std R" pitchFamily="18" charset="-128"/>
                <a:cs typeface="Andalus" pitchFamily="2" charset="-78"/>
              </a:endParaRPr>
            </a:p>
          </p:txBody>
        </p:sp>
      </p:grpSp>
      <p:grpSp>
        <p:nvGrpSpPr>
          <p:cNvPr id="166" name="Gruppe 62"/>
          <p:cNvGrpSpPr/>
          <p:nvPr/>
        </p:nvGrpSpPr>
        <p:grpSpPr>
          <a:xfrm>
            <a:off x="6084132" y="4082638"/>
            <a:ext cx="304626" cy="299346"/>
            <a:chOff x="-704813" y="6015517"/>
            <a:chExt cx="1329795" cy="299346"/>
          </a:xfrm>
        </p:grpSpPr>
        <p:pic>
          <p:nvPicPr>
            <p:cNvPr id="167" name="Billede 63"/>
            <p:cNvPicPr>
              <a:picLocks noChangeAspect="1"/>
            </p:cNvPicPr>
            <p:nvPr/>
          </p:nvPicPr>
          <p:blipFill>
            <a:blip r:embed="rId19" cstate="print">
              <a:extLst>
                <a:ext uri="{BEBA8EAE-BF5A-486C-A8C5-ECC9F3942E4B}">
                  <a14:imgProps xmlns:a14="http://schemas.microsoft.com/office/drawing/2010/main">
                    <a14:imgLayer r:embed="rId20">
                      <a14:imgEffect>
                        <a14:artisticCutout/>
                      </a14:imgEffect>
                      <a14:imgEffect>
                        <a14:saturation sat="0"/>
                      </a14:imgEffect>
                      <a14:imgEffect>
                        <a14:brightnessContrast bright="6000" contrast="11000"/>
                      </a14:imgEffect>
                    </a14:imgLayer>
                  </a14:imgProps>
                </a:ext>
                <a:ext uri="{28A0092B-C50C-407E-A947-70E740481C1C}">
                  <a14:useLocalDpi xmlns:a14="http://schemas.microsoft.com/office/drawing/2010/main" val="0"/>
                </a:ext>
              </a:extLst>
            </a:blip>
            <a:stretch>
              <a:fillRect/>
            </a:stretch>
          </p:blipFill>
          <p:spPr>
            <a:xfrm rot="16200000">
              <a:off x="-195985" y="5506689"/>
              <a:ext cx="299346" cy="1317001"/>
            </a:xfrm>
            <a:prstGeom prst="rect">
              <a:avLst/>
            </a:prstGeom>
          </p:spPr>
        </p:pic>
        <p:sp>
          <p:nvSpPr>
            <p:cNvPr id="168" name="Tekstboks 64"/>
            <p:cNvSpPr txBox="1"/>
            <p:nvPr/>
          </p:nvSpPr>
          <p:spPr>
            <a:xfrm>
              <a:off x="-546591" y="6045490"/>
              <a:ext cx="1171573" cy="215444"/>
            </a:xfrm>
            <a:prstGeom prst="rect">
              <a:avLst/>
            </a:prstGeom>
            <a:noFill/>
          </p:spPr>
          <p:txBody>
            <a:bodyPr wrap="square" lIns="0" tIns="0" rIns="0" bIns="0" rtlCol="0">
              <a:spAutoFit/>
            </a:bodyPr>
            <a:lstStyle/>
            <a:p>
              <a:pPr algn="ctr"/>
              <a:r>
                <a:rPr lang="en-US" sz="1400" b="1" dirty="0">
                  <a:solidFill>
                    <a:schemeClr val="tx1">
                      <a:lumMod val="75000"/>
                      <a:lumOff val="25000"/>
                    </a:schemeClr>
                  </a:solidFill>
                  <a:latin typeface="Bradley Hand ITC" pitchFamily="66" charset="0"/>
                  <a:ea typeface="Adobe Kaiti Std R" pitchFamily="18" charset="-128"/>
                  <a:cs typeface="Andalus" pitchFamily="2" charset="-78"/>
                </a:rPr>
                <a:t>X</a:t>
              </a:r>
              <a:endParaRPr lang="en-US" sz="1600" b="1" dirty="0">
                <a:solidFill>
                  <a:schemeClr val="tx1">
                    <a:lumMod val="75000"/>
                    <a:lumOff val="25000"/>
                  </a:schemeClr>
                </a:solidFill>
                <a:latin typeface="Bradley Hand ITC" pitchFamily="66" charset="0"/>
                <a:ea typeface="Adobe Kaiti Std R" pitchFamily="18" charset="-128"/>
                <a:cs typeface="Andalus" pitchFamily="2" charset="-78"/>
              </a:endParaRPr>
            </a:p>
          </p:txBody>
        </p:sp>
      </p:grpSp>
      <p:sp>
        <p:nvSpPr>
          <p:cNvPr id="169" name="Tekstboks 108"/>
          <p:cNvSpPr txBox="1"/>
          <p:nvPr/>
        </p:nvSpPr>
        <p:spPr>
          <a:xfrm>
            <a:off x="8447519" y="3904162"/>
            <a:ext cx="1379275" cy="1068736"/>
          </a:xfrm>
          <a:prstGeom prst="rect">
            <a:avLst/>
          </a:prstGeom>
          <a:solidFill>
            <a:schemeClr val="bg1"/>
          </a:solidFill>
          <a:ln>
            <a:noFill/>
          </a:ln>
          <a:effectLst/>
        </p:spPr>
        <p:txBody>
          <a:bodyPr wrap="square" lIns="72000" tIns="72000" rIns="72000" bIns="72000" rtlCol="0">
            <a:spAutoFit/>
          </a:bodyPr>
          <a:lstStyle/>
          <a:p>
            <a:r>
              <a:rPr lang="en-US" sz="1000" dirty="0">
                <a:latin typeface="Bradley Hand ITC" pitchFamily="66" charset="0"/>
              </a:rPr>
              <a:t>Right panel is removed in mobile mode but can be extended from [X]. The panel can only be displayed for one content at a time.</a:t>
            </a:r>
            <a:endParaRPr lang="en-US" sz="1100" dirty="0">
              <a:latin typeface="Bradley Hand ITC" pitchFamily="66" charset="0"/>
            </a:endParaRPr>
          </a:p>
        </p:txBody>
      </p:sp>
      <p:cxnSp>
        <p:nvCxnSpPr>
          <p:cNvPr id="170" name="Vinklet forbindelse 41"/>
          <p:cNvCxnSpPr>
            <a:stCxn id="169" idx="1"/>
          </p:cNvCxnSpPr>
          <p:nvPr/>
        </p:nvCxnSpPr>
        <p:spPr>
          <a:xfrm flipH="1" flipV="1">
            <a:off x="6415420" y="4214868"/>
            <a:ext cx="2032098" cy="223663"/>
          </a:xfrm>
          <a:prstGeom prst="straightConnector1">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801981" y="1787850"/>
            <a:ext cx="578080" cy="4355509"/>
            <a:chOff x="1944981" y="2164363"/>
            <a:chExt cx="578080" cy="4355509"/>
          </a:xfrm>
        </p:grpSpPr>
        <p:pic>
          <p:nvPicPr>
            <p:cNvPr id="152" name="Billede 29"/>
            <p:cNvPicPr>
              <a:picLocks noChangeAspect="1"/>
            </p:cNvPicPr>
            <p:nvPr/>
          </p:nvPicPr>
          <p:blipFill>
            <a:blip r:embed="rId4" cstate="print">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944981" y="2164363"/>
              <a:ext cx="578080" cy="4355509"/>
            </a:xfrm>
            <a:prstGeom prst="rect">
              <a:avLst/>
            </a:prstGeom>
          </p:spPr>
        </p:pic>
        <p:grpSp>
          <p:nvGrpSpPr>
            <p:cNvPr id="158" name="Group 157"/>
            <p:cNvGrpSpPr/>
            <p:nvPr/>
          </p:nvGrpSpPr>
          <p:grpSpPr>
            <a:xfrm>
              <a:off x="2031908" y="2756137"/>
              <a:ext cx="413212" cy="320849"/>
              <a:chOff x="1980055" y="2332807"/>
              <a:chExt cx="499986" cy="320849"/>
            </a:xfrm>
          </p:grpSpPr>
          <p:pic>
            <p:nvPicPr>
              <p:cNvPr id="159" name="Billede 49"/>
              <p:cNvPicPr>
                <a:picLocks noChangeAspect="1"/>
              </p:cNvPicPr>
              <p:nvPr/>
            </p:nvPicPr>
            <p:blipFill rotWithShape="1">
              <a:blip r:embed="rId33" cstate="print">
                <a:extLst>
                  <a:ext uri="{BEBA8EAE-BF5A-486C-A8C5-ECC9F3942E4B}">
                    <a14:imgProps xmlns:a14="http://schemas.microsoft.com/office/drawing/2010/main">
                      <a14:imgLayer r:embed="rId34">
                        <a14:imgEffect>
                          <a14:brightnessContrast contrast="-20000"/>
                        </a14:imgEffect>
                      </a14:imgLayer>
                    </a14:imgProps>
                  </a:ext>
                  <a:ext uri="{28A0092B-C50C-407E-A947-70E740481C1C}">
                    <a14:useLocalDpi xmlns:a14="http://schemas.microsoft.com/office/drawing/2010/main" val="0"/>
                  </a:ext>
                </a:extLst>
              </a:blip>
              <a:srcRect r="1090"/>
              <a:stretch/>
            </p:blipFill>
            <p:spPr>
              <a:xfrm>
                <a:off x="2016599" y="2332807"/>
                <a:ext cx="463442" cy="320849"/>
              </a:xfrm>
              <a:prstGeom prst="rect">
                <a:avLst/>
              </a:prstGeom>
            </p:spPr>
          </p:pic>
          <p:sp>
            <p:nvSpPr>
              <p:cNvPr id="160" name="Tekstboks 126"/>
              <p:cNvSpPr txBox="1"/>
              <p:nvPr/>
            </p:nvSpPr>
            <p:spPr>
              <a:xfrm>
                <a:off x="1980055" y="2372988"/>
                <a:ext cx="449882" cy="215444"/>
              </a:xfrm>
              <a:prstGeom prst="rect">
                <a:avLst/>
              </a:prstGeom>
              <a:noFill/>
            </p:spPr>
            <p:txBody>
              <a:bodyPr wrap="square" lIns="0" tIns="0" rIns="0" bIns="0" rtlCol="0">
                <a:spAutoFit/>
              </a:bodyPr>
              <a:lstStyle/>
              <a:p>
                <a:pPr algn="ctr"/>
                <a:r>
                  <a:rPr lang="en-US" sz="1400" b="1" dirty="0">
                    <a:solidFill>
                      <a:schemeClr val="bg1">
                        <a:lumMod val="75000"/>
                      </a:schemeClr>
                    </a:solidFill>
                    <a:latin typeface="Bradley Hand ITC" pitchFamily="66" charset="0"/>
                    <a:ea typeface="Adobe Kaiti Std R" pitchFamily="18" charset="-128"/>
                    <a:cs typeface="Andalus" pitchFamily="2" charset="-78"/>
                  </a:rPr>
                  <a:t>G</a:t>
                </a:r>
                <a:endParaRPr lang="en-US" sz="1600" b="1" dirty="0">
                  <a:solidFill>
                    <a:schemeClr val="bg1">
                      <a:lumMod val="75000"/>
                    </a:schemeClr>
                  </a:solidFill>
                  <a:latin typeface="Bradley Hand ITC" pitchFamily="66" charset="0"/>
                  <a:ea typeface="Adobe Kaiti Std R" pitchFamily="18" charset="-128"/>
                  <a:cs typeface="Andalus" pitchFamily="2" charset="-78"/>
                </a:endParaRPr>
              </a:p>
            </p:txBody>
          </p:sp>
        </p:grpSp>
        <p:grpSp>
          <p:nvGrpSpPr>
            <p:cNvPr id="163" name="Group 162"/>
            <p:cNvGrpSpPr/>
            <p:nvPr/>
          </p:nvGrpSpPr>
          <p:grpSpPr>
            <a:xfrm>
              <a:off x="2049063" y="3179467"/>
              <a:ext cx="413212" cy="320849"/>
              <a:chOff x="1980055" y="2332807"/>
              <a:chExt cx="499986" cy="320849"/>
            </a:xfrm>
          </p:grpSpPr>
          <p:pic>
            <p:nvPicPr>
              <p:cNvPr id="164" name="Billede 49"/>
              <p:cNvPicPr>
                <a:picLocks noChangeAspect="1"/>
              </p:cNvPicPr>
              <p:nvPr/>
            </p:nvPicPr>
            <p:blipFill rotWithShape="1">
              <a:blip r:embed="rId33" cstate="print">
                <a:extLst>
                  <a:ext uri="{BEBA8EAE-BF5A-486C-A8C5-ECC9F3942E4B}">
                    <a14:imgProps xmlns:a14="http://schemas.microsoft.com/office/drawing/2010/main">
                      <a14:imgLayer r:embed="rId34">
                        <a14:imgEffect>
                          <a14:brightnessContrast contrast="-20000"/>
                        </a14:imgEffect>
                      </a14:imgLayer>
                    </a14:imgProps>
                  </a:ext>
                  <a:ext uri="{28A0092B-C50C-407E-A947-70E740481C1C}">
                    <a14:useLocalDpi xmlns:a14="http://schemas.microsoft.com/office/drawing/2010/main" val="0"/>
                  </a:ext>
                </a:extLst>
              </a:blip>
              <a:srcRect r="1090"/>
              <a:stretch/>
            </p:blipFill>
            <p:spPr>
              <a:xfrm>
                <a:off x="2016599" y="2332807"/>
                <a:ext cx="463442" cy="320849"/>
              </a:xfrm>
              <a:prstGeom prst="rect">
                <a:avLst/>
              </a:prstGeom>
            </p:spPr>
          </p:pic>
          <p:sp>
            <p:nvSpPr>
              <p:cNvPr id="165" name="Tekstboks 126"/>
              <p:cNvSpPr txBox="1"/>
              <p:nvPr/>
            </p:nvSpPr>
            <p:spPr>
              <a:xfrm>
                <a:off x="1980055" y="2372988"/>
                <a:ext cx="449882" cy="215444"/>
              </a:xfrm>
              <a:prstGeom prst="rect">
                <a:avLst/>
              </a:prstGeom>
              <a:noFill/>
            </p:spPr>
            <p:txBody>
              <a:bodyPr wrap="square" lIns="0" tIns="0" rIns="0" bIns="0" rtlCol="0">
                <a:spAutoFit/>
              </a:bodyPr>
              <a:lstStyle/>
              <a:p>
                <a:pPr algn="ctr"/>
                <a:r>
                  <a:rPr lang="en-US" sz="1400" b="1" dirty="0">
                    <a:solidFill>
                      <a:schemeClr val="bg1">
                        <a:lumMod val="75000"/>
                      </a:schemeClr>
                    </a:solidFill>
                    <a:latin typeface="Bradley Hand ITC" pitchFamily="66" charset="0"/>
                    <a:ea typeface="Adobe Kaiti Std R" pitchFamily="18" charset="-128"/>
                    <a:cs typeface="Andalus" pitchFamily="2" charset="-78"/>
                  </a:rPr>
                  <a:t>Tag</a:t>
                </a:r>
                <a:endParaRPr lang="en-US" sz="1600" b="1" dirty="0">
                  <a:solidFill>
                    <a:schemeClr val="bg1">
                      <a:lumMod val="75000"/>
                    </a:schemeClr>
                  </a:solidFill>
                  <a:latin typeface="Bradley Hand ITC" pitchFamily="66" charset="0"/>
                  <a:ea typeface="Adobe Kaiti Std R" pitchFamily="18" charset="-128"/>
                  <a:cs typeface="Andalus" pitchFamily="2" charset="-78"/>
                </a:endParaRPr>
              </a:p>
            </p:txBody>
          </p:sp>
        </p:grpSp>
        <p:grpSp>
          <p:nvGrpSpPr>
            <p:cNvPr id="171" name="Group 170"/>
            <p:cNvGrpSpPr/>
            <p:nvPr/>
          </p:nvGrpSpPr>
          <p:grpSpPr>
            <a:xfrm>
              <a:off x="2027923" y="2337287"/>
              <a:ext cx="413212" cy="320849"/>
              <a:chOff x="1980055" y="2332807"/>
              <a:chExt cx="499986" cy="320849"/>
            </a:xfrm>
          </p:grpSpPr>
          <p:pic>
            <p:nvPicPr>
              <p:cNvPr id="172" name="Billede 49"/>
              <p:cNvPicPr>
                <a:picLocks noChangeAspect="1"/>
              </p:cNvPicPr>
              <p:nvPr/>
            </p:nvPicPr>
            <p:blipFill rotWithShape="1">
              <a:blip r:embed="rId33" cstate="print">
                <a:extLst>
                  <a:ext uri="{BEBA8EAE-BF5A-486C-A8C5-ECC9F3942E4B}">
                    <a14:imgProps xmlns:a14="http://schemas.microsoft.com/office/drawing/2010/main">
                      <a14:imgLayer r:embed="rId34">
                        <a14:imgEffect>
                          <a14:brightnessContrast contrast="-20000"/>
                        </a14:imgEffect>
                      </a14:imgLayer>
                    </a14:imgProps>
                  </a:ext>
                  <a:ext uri="{28A0092B-C50C-407E-A947-70E740481C1C}">
                    <a14:useLocalDpi xmlns:a14="http://schemas.microsoft.com/office/drawing/2010/main" val="0"/>
                  </a:ext>
                </a:extLst>
              </a:blip>
              <a:srcRect r="1090"/>
              <a:stretch/>
            </p:blipFill>
            <p:spPr>
              <a:xfrm>
                <a:off x="2016599" y="2332807"/>
                <a:ext cx="463442" cy="320849"/>
              </a:xfrm>
              <a:prstGeom prst="rect">
                <a:avLst/>
              </a:prstGeom>
            </p:spPr>
          </p:pic>
          <p:sp>
            <p:nvSpPr>
              <p:cNvPr id="173" name="Tekstboks 126"/>
              <p:cNvSpPr txBox="1"/>
              <p:nvPr/>
            </p:nvSpPr>
            <p:spPr>
              <a:xfrm>
                <a:off x="1980055" y="2372988"/>
                <a:ext cx="449882" cy="215444"/>
              </a:xfrm>
              <a:prstGeom prst="rect">
                <a:avLst/>
              </a:prstGeom>
              <a:noFill/>
            </p:spPr>
            <p:txBody>
              <a:bodyPr wrap="square" lIns="0" tIns="0" rIns="0" bIns="0" rtlCol="0">
                <a:spAutoFit/>
              </a:bodyPr>
              <a:lstStyle/>
              <a:p>
                <a:pPr algn="ctr"/>
                <a:r>
                  <a:rPr lang="en-US" sz="1400" b="1" dirty="0" err="1">
                    <a:solidFill>
                      <a:schemeClr val="bg1">
                        <a:lumMod val="75000"/>
                      </a:schemeClr>
                    </a:solidFill>
                    <a:latin typeface="Bradley Hand ITC" pitchFamily="66" charset="0"/>
                    <a:ea typeface="Adobe Kaiti Std R" pitchFamily="18" charset="-128"/>
                    <a:cs typeface="Andalus" pitchFamily="2" charset="-78"/>
                  </a:rPr>
                  <a:t>Tx</a:t>
                </a:r>
                <a:endParaRPr lang="en-US" sz="1600" b="1" dirty="0">
                  <a:solidFill>
                    <a:schemeClr val="bg1">
                      <a:lumMod val="75000"/>
                    </a:schemeClr>
                  </a:solidFill>
                  <a:latin typeface="Bradley Hand ITC" pitchFamily="66" charset="0"/>
                  <a:ea typeface="Adobe Kaiti Std R" pitchFamily="18" charset="-128"/>
                  <a:cs typeface="Andalus" pitchFamily="2" charset="-78"/>
                </a:endParaRPr>
              </a:p>
            </p:txBody>
          </p:sp>
        </p:grpSp>
      </p:grpSp>
      <p:sp>
        <p:nvSpPr>
          <p:cNvPr id="177" name="Tekstboks 126"/>
          <p:cNvSpPr txBox="1"/>
          <p:nvPr/>
        </p:nvSpPr>
        <p:spPr>
          <a:xfrm>
            <a:off x="2690454" y="1834360"/>
            <a:ext cx="1538708" cy="215444"/>
          </a:xfrm>
          <a:prstGeom prst="rect">
            <a:avLst/>
          </a:prstGeom>
          <a:noFill/>
        </p:spPr>
        <p:txBody>
          <a:bodyPr wrap="square" lIns="0" tIns="0" rIns="0" bIns="0" rtlCol="0">
            <a:spAutoFit/>
          </a:bodyPr>
          <a:lstStyle/>
          <a:p>
            <a:r>
              <a:rPr lang="en-US" sz="1400" b="1" dirty="0">
                <a:solidFill>
                  <a:schemeClr val="bg1">
                    <a:lumMod val="75000"/>
                  </a:schemeClr>
                </a:solidFill>
                <a:latin typeface="Bradley Hand ITC" pitchFamily="66" charset="0"/>
                <a:ea typeface="Adobe Kaiti Std R" pitchFamily="18" charset="-128"/>
                <a:cs typeface="Andalus" pitchFamily="2" charset="-78"/>
              </a:rPr>
              <a:t>Contents</a:t>
            </a:r>
            <a:endParaRPr lang="en-US" sz="1600" b="1" dirty="0">
              <a:solidFill>
                <a:schemeClr val="bg1">
                  <a:lumMod val="75000"/>
                </a:schemeClr>
              </a:solidFill>
              <a:latin typeface="Bradley Hand ITC" pitchFamily="66" charset="0"/>
              <a:ea typeface="Adobe Kaiti Std R" pitchFamily="18" charset="-128"/>
              <a:cs typeface="Andalus" pitchFamily="2" charset="-78"/>
            </a:endParaRPr>
          </a:p>
        </p:txBody>
      </p:sp>
      <p:grpSp>
        <p:nvGrpSpPr>
          <p:cNvPr id="180" name="Gruppe 62"/>
          <p:cNvGrpSpPr/>
          <p:nvPr/>
        </p:nvGrpSpPr>
        <p:grpSpPr>
          <a:xfrm>
            <a:off x="2587988" y="1446582"/>
            <a:ext cx="304626" cy="299346"/>
            <a:chOff x="-704813" y="6015517"/>
            <a:chExt cx="1329795" cy="299346"/>
          </a:xfrm>
        </p:grpSpPr>
        <p:pic>
          <p:nvPicPr>
            <p:cNvPr id="181" name="Billede 63"/>
            <p:cNvPicPr>
              <a:picLocks noChangeAspect="1"/>
            </p:cNvPicPr>
            <p:nvPr/>
          </p:nvPicPr>
          <p:blipFill>
            <a:blip r:embed="rId19" cstate="print">
              <a:extLst>
                <a:ext uri="{BEBA8EAE-BF5A-486C-A8C5-ECC9F3942E4B}">
                  <a14:imgProps xmlns:a14="http://schemas.microsoft.com/office/drawing/2010/main">
                    <a14:imgLayer r:embed="rId20">
                      <a14:imgEffect>
                        <a14:artisticCutout/>
                      </a14:imgEffect>
                      <a14:imgEffect>
                        <a14:saturation sat="0"/>
                      </a14:imgEffect>
                      <a14:imgEffect>
                        <a14:brightnessContrast bright="6000" contrast="11000"/>
                      </a14:imgEffect>
                    </a14:imgLayer>
                  </a14:imgProps>
                </a:ext>
                <a:ext uri="{28A0092B-C50C-407E-A947-70E740481C1C}">
                  <a14:useLocalDpi xmlns:a14="http://schemas.microsoft.com/office/drawing/2010/main" val="0"/>
                </a:ext>
              </a:extLst>
            </a:blip>
            <a:stretch>
              <a:fillRect/>
            </a:stretch>
          </p:blipFill>
          <p:spPr>
            <a:xfrm rot="16200000">
              <a:off x="-195985" y="5506689"/>
              <a:ext cx="299346" cy="1317001"/>
            </a:xfrm>
            <a:prstGeom prst="rect">
              <a:avLst/>
            </a:prstGeom>
          </p:spPr>
        </p:pic>
        <p:sp>
          <p:nvSpPr>
            <p:cNvPr id="182" name="Tekstboks 64"/>
            <p:cNvSpPr txBox="1"/>
            <p:nvPr/>
          </p:nvSpPr>
          <p:spPr>
            <a:xfrm>
              <a:off x="-546591" y="6045490"/>
              <a:ext cx="1171573" cy="169277"/>
            </a:xfrm>
            <a:prstGeom prst="rect">
              <a:avLst/>
            </a:prstGeom>
            <a:noFill/>
          </p:spPr>
          <p:txBody>
            <a:bodyPr wrap="square" lIns="0" tIns="0" rIns="0" bIns="0" rtlCol="0">
              <a:spAutoFit/>
            </a:bodyPr>
            <a:lstStyle/>
            <a:p>
              <a:pPr algn="ctr"/>
              <a:r>
                <a:rPr lang="en-US" sz="1100" dirty="0">
                  <a:solidFill>
                    <a:schemeClr val="tx1">
                      <a:lumMod val="75000"/>
                      <a:lumOff val="25000"/>
                    </a:schemeClr>
                  </a:solidFill>
                  <a:latin typeface="Bradley Hand ITC" pitchFamily="66" charset="0"/>
                  <a:ea typeface="Adobe Kaiti Std R" pitchFamily="18" charset="-128"/>
                  <a:cs typeface="Andalus" pitchFamily="2" charset="-78"/>
                </a:rPr>
                <a:t>help</a:t>
              </a:r>
              <a:endParaRPr lang="en-US" sz="1200" dirty="0">
                <a:solidFill>
                  <a:schemeClr val="tx1">
                    <a:lumMod val="75000"/>
                    <a:lumOff val="25000"/>
                  </a:schemeClr>
                </a:solidFill>
                <a:latin typeface="Bradley Hand ITC" pitchFamily="66" charset="0"/>
                <a:ea typeface="Adobe Kaiti Std R" pitchFamily="18" charset="-128"/>
                <a:cs typeface="Andalus" pitchFamily="2" charset="-78"/>
              </a:endParaRPr>
            </a:p>
          </p:txBody>
        </p:sp>
      </p:grpSp>
      <p:grpSp>
        <p:nvGrpSpPr>
          <p:cNvPr id="183" name="Gruppe 62"/>
          <p:cNvGrpSpPr/>
          <p:nvPr/>
        </p:nvGrpSpPr>
        <p:grpSpPr>
          <a:xfrm>
            <a:off x="2930508" y="1445076"/>
            <a:ext cx="310275" cy="299346"/>
            <a:chOff x="-704813" y="6015517"/>
            <a:chExt cx="1354455" cy="299346"/>
          </a:xfrm>
        </p:grpSpPr>
        <p:pic>
          <p:nvPicPr>
            <p:cNvPr id="185" name="Billede 63"/>
            <p:cNvPicPr>
              <a:picLocks noChangeAspect="1"/>
            </p:cNvPicPr>
            <p:nvPr/>
          </p:nvPicPr>
          <p:blipFill>
            <a:blip r:embed="rId19" cstate="print">
              <a:extLst>
                <a:ext uri="{BEBA8EAE-BF5A-486C-A8C5-ECC9F3942E4B}">
                  <a14:imgProps xmlns:a14="http://schemas.microsoft.com/office/drawing/2010/main">
                    <a14:imgLayer r:embed="rId20">
                      <a14:imgEffect>
                        <a14:artisticCutout/>
                      </a14:imgEffect>
                      <a14:imgEffect>
                        <a14:saturation sat="0"/>
                      </a14:imgEffect>
                      <a14:imgEffect>
                        <a14:brightnessContrast bright="6000" contrast="11000"/>
                      </a14:imgEffect>
                    </a14:imgLayer>
                  </a14:imgProps>
                </a:ext>
                <a:ext uri="{28A0092B-C50C-407E-A947-70E740481C1C}">
                  <a14:useLocalDpi xmlns:a14="http://schemas.microsoft.com/office/drawing/2010/main" val="0"/>
                </a:ext>
              </a:extLst>
            </a:blip>
            <a:stretch>
              <a:fillRect/>
            </a:stretch>
          </p:blipFill>
          <p:spPr>
            <a:xfrm rot="16200000">
              <a:off x="-195985" y="5506689"/>
              <a:ext cx="299346" cy="1317001"/>
            </a:xfrm>
            <a:prstGeom prst="rect">
              <a:avLst/>
            </a:prstGeom>
          </p:spPr>
        </p:pic>
        <p:sp>
          <p:nvSpPr>
            <p:cNvPr id="189" name="Tekstboks 64"/>
            <p:cNvSpPr txBox="1"/>
            <p:nvPr/>
          </p:nvSpPr>
          <p:spPr>
            <a:xfrm>
              <a:off x="-704669" y="6054543"/>
              <a:ext cx="1354311" cy="240450"/>
            </a:xfrm>
            <a:prstGeom prst="rect">
              <a:avLst/>
            </a:prstGeom>
            <a:noFill/>
          </p:spPr>
          <p:txBody>
            <a:bodyPr wrap="square" lIns="0" tIns="0" rIns="0" bIns="0" rtlCol="0">
              <a:spAutoFit/>
            </a:bodyPr>
            <a:lstStyle/>
            <a:p>
              <a:pPr algn="ctr">
                <a:lnSpc>
                  <a:spcPts val="900"/>
                </a:lnSpc>
              </a:pPr>
              <a:r>
                <a:rPr lang="en-US" sz="1000" dirty="0">
                  <a:solidFill>
                    <a:schemeClr val="tx1">
                      <a:lumMod val="75000"/>
                      <a:lumOff val="25000"/>
                    </a:schemeClr>
                  </a:solidFill>
                  <a:latin typeface="Bradley Hand ITC" pitchFamily="66" charset="0"/>
                  <a:ea typeface="Adobe Kaiti Std R" pitchFamily="18" charset="-128"/>
                  <a:cs typeface="Andalus" pitchFamily="2" charset="-78"/>
                </a:rPr>
                <a:t>Web</a:t>
              </a:r>
              <a:br>
                <a:rPr lang="en-US" sz="1000" dirty="0">
                  <a:solidFill>
                    <a:schemeClr val="tx1">
                      <a:lumMod val="75000"/>
                      <a:lumOff val="25000"/>
                    </a:schemeClr>
                  </a:solidFill>
                  <a:latin typeface="Bradley Hand ITC" pitchFamily="66" charset="0"/>
                  <a:ea typeface="Adobe Kaiti Std R" pitchFamily="18" charset="-128"/>
                  <a:cs typeface="Andalus" pitchFamily="2" charset="-78"/>
                </a:rPr>
              </a:br>
              <a:r>
                <a:rPr lang="en-US" sz="1000" dirty="0">
                  <a:solidFill>
                    <a:schemeClr val="tx1">
                      <a:lumMod val="75000"/>
                      <a:lumOff val="25000"/>
                    </a:schemeClr>
                  </a:solidFill>
                  <a:latin typeface="Bradley Hand ITC" pitchFamily="66" charset="0"/>
                  <a:ea typeface="Adobe Kaiti Std R" pitchFamily="18" charset="-128"/>
                  <a:cs typeface="Andalus" pitchFamily="2" charset="-78"/>
                </a:rPr>
                <a:t>home</a:t>
              </a:r>
              <a:endParaRPr lang="en-US" sz="1050" dirty="0">
                <a:solidFill>
                  <a:schemeClr val="tx1">
                    <a:lumMod val="75000"/>
                    <a:lumOff val="25000"/>
                  </a:schemeClr>
                </a:solidFill>
                <a:latin typeface="Bradley Hand ITC" pitchFamily="66" charset="0"/>
                <a:ea typeface="Adobe Kaiti Std R" pitchFamily="18" charset="-128"/>
                <a:cs typeface="Andalus" pitchFamily="2" charset="-78"/>
              </a:endParaRPr>
            </a:p>
          </p:txBody>
        </p:sp>
      </p:grpSp>
      <p:sp>
        <p:nvSpPr>
          <p:cNvPr id="191" name="Tekstboks 108"/>
          <p:cNvSpPr txBox="1"/>
          <p:nvPr/>
        </p:nvSpPr>
        <p:spPr>
          <a:xfrm>
            <a:off x="3672926" y="477270"/>
            <a:ext cx="1648249" cy="453183"/>
          </a:xfrm>
          <a:prstGeom prst="rect">
            <a:avLst/>
          </a:prstGeom>
          <a:solidFill>
            <a:schemeClr val="bg1"/>
          </a:solidFill>
          <a:ln>
            <a:noFill/>
          </a:ln>
          <a:effectLst/>
        </p:spPr>
        <p:txBody>
          <a:bodyPr wrap="square" lIns="72000" tIns="72000" rIns="72000" bIns="72000" rtlCol="0">
            <a:spAutoFit/>
          </a:bodyPr>
          <a:lstStyle/>
          <a:p>
            <a:r>
              <a:rPr lang="en-US" sz="1000" dirty="0">
                <a:latin typeface="Bradley Hand ITC" pitchFamily="66" charset="0"/>
              </a:rPr>
              <a:t>Header + left/right panels are fixed while You scroll</a:t>
            </a:r>
            <a:endParaRPr lang="en-US" sz="1100" dirty="0">
              <a:latin typeface="Bradley Hand ITC" pitchFamily="66" charset="0"/>
            </a:endParaRPr>
          </a:p>
        </p:txBody>
      </p:sp>
      <p:cxnSp>
        <p:nvCxnSpPr>
          <p:cNvPr id="193" name="Vinklet forbindelse 41"/>
          <p:cNvCxnSpPr>
            <a:stCxn id="191" idx="2"/>
            <a:endCxn id="190" idx="1"/>
          </p:cNvCxnSpPr>
          <p:nvPr/>
        </p:nvCxnSpPr>
        <p:spPr>
          <a:xfrm flipH="1">
            <a:off x="4439076" y="930452"/>
            <a:ext cx="57975" cy="415022"/>
          </a:xfrm>
          <a:prstGeom prst="straightConnector1">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4" name="Vinklet forbindelse 41"/>
          <p:cNvCxnSpPr>
            <a:stCxn id="191" idx="2"/>
            <a:endCxn id="110" idx="0"/>
          </p:cNvCxnSpPr>
          <p:nvPr/>
        </p:nvCxnSpPr>
        <p:spPr>
          <a:xfrm>
            <a:off x="4497051" y="930453"/>
            <a:ext cx="2771215" cy="1195913"/>
          </a:xfrm>
          <a:prstGeom prst="straightConnector1">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95" name="Gruppe 62"/>
          <p:cNvGrpSpPr/>
          <p:nvPr/>
        </p:nvGrpSpPr>
        <p:grpSpPr>
          <a:xfrm>
            <a:off x="7613320" y="1452623"/>
            <a:ext cx="375393" cy="299346"/>
            <a:chOff x="-772384" y="6015517"/>
            <a:chExt cx="1489741" cy="299346"/>
          </a:xfrm>
        </p:grpSpPr>
        <p:pic>
          <p:nvPicPr>
            <p:cNvPr id="196" name="Billede 63"/>
            <p:cNvPicPr>
              <a:picLocks noChangeAspect="1"/>
            </p:cNvPicPr>
            <p:nvPr/>
          </p:nvPicPr>
          <p:blipFill>
            <a:blip r:embed="rId19" cstate="print">
              <a:extLst>
                <a:ext uri="{BEBA8EAE-BF5A-486C-A8C5-ECC9F3942E4B}">
                  <a14:imgProps xmlns:a14="http://schemas.microsoft.com/office/drawing/2010/main">
                    <a14:imgLayer r:embed="rId20">
                      <a14:imgEffect>
                        <a14:artisticCutout/>
                      </a14:imgEffect>
                      <a14:imgEffect>
                        <a14:saturation sat="0"/>
                      </a14:imgEffect>
                      <a14:imgEffect>
                        <a14:brightnessContrast bright="6000" contrast="11000"/>
                      </a14:imgEffect>
                    </a14:imgLayer>
                  </a14:imgProps>
                </a:ext>
                <a:ext uri="{28A0092B-C50C-407E-A947-70E740481C1C}">
                  <a14:useLocalDpi xmlns:a14="http://schemas.microsoft.com/office/drawing/2010/main" val="0"/>
                </a:ext>
              </a:extLst>
            </a:blip>
            <a:stretch>
              <a:fillRect/>
            </a:stretch>
          </p:blipFill>
          <p:spPr>
            <a:xfrm rot="16200000">
              <a:off x="-195985" y="5506689"/>
              <a:ext cx="299346" cy="1317001"/>
            </a:xfrm>
            <a:prstGeom prst="rect">
              <a:avLst/>
            </a:prstGeom>
          </p:spPr>
        </p:pic>
        <p:sp>
          <p:nvSpPr>
            <p:cNvPr id="197" name="Tekstboks 64"/>
            <p:cNvSpPr txBox="1"/>
            <p:nvPr/>
          </p:nvSpPr>
          <p:spPr>
            <a:xfrm>
              <a:off x="-772384" y="6054543"/>
              <a:ext cx="1489741" cy="240450"/>
            </a:xfrm>
            <a:prstGeom prst="rect">
              <a:avLst/>
            </a:prstGeom>
            <a:noFill/>
          </p:spPr>
          <p:txBody>
            <a:bodyPr wrap="square" lIns="0" tIns="0" rIns="0" bIns="0" rtlCol="0">
              <a:spAutoFit/>
            </a:bodyPr>
            <a:lstStyle/>
            <a:p>
              <a:pPr algn="ctr">
                <a:lnSpc>
                  <a:spcPts val="900"/>
                </a:lnSpc>
              </a:pPr>
              <a:r>
                <a:rPr lang="en-US" sz="1000" dirty="0">
                  <a:solidFill>
                    <a:schemeClr val="tx1">
                      <a:lumMod val="75000"/>
                      <a:lumOff val="25000"/>
                    </a:schemeClr>
                  </a:solidFill>
                  <a:latin typeface="Bradley Hand ITC" pitchFamily="66" charset="0"/>
                  <a:ea typeface="Adobe Kaiti Std R" pitchFamily="18" charset="-128"/>
                  <a:cs typeface="Andalus" pitchFamily="2" charset="-78"/>
                </a:rPr>
                <a:t>Full screen</a:t>
              </a:r>
              <a:endParaRPr lang="en-US" sz="1050" dirty="0">
                <a:solidFill>
                  <a:schemeClr val="tx1">
                    <a:lumMod val="75000"/>
                    <a:lumOff val="25000"/>
                  </a:schemeClr>
                </a:solidFill>
                <a:latin typeface="Bradley Hand ITC" pitchFamily="66" charset="0"/>
                <a:ea typeface="Adobe Kaiti Std R" pitchFamily="18" charset="-128"/>
                <a:cs typeface="Andalus" pitchFamily="2" charset="-78"/>
              </a:endParaRPr>
            </a:p>
          </p:txBody>
        </p:sp>
      </p:grpSp>
      <p:cxnSp>
        <p:nvCxnSpPr>
          <p:cNvPr id="201" name="Vinklet forbindelse 41"/>
          <p:cNvCxnSpPr>
            <a:stCxn id="191" idx="2"/>
            <a:endCxn id="155" idx="0"/>
          </p:cNvCxnSpPr>
          <p:nvPr/>
        </p:nvCxnSpPr>
        <p:spPr>
          <a:xfrm flipH="1">
            <a:off x="1043392" y="930453"/>
            <a:ext cx="3453659" cy="529559"/>
          </a:xfrm>
          <a:prstGeom prst="straightConnector1">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2" name="Tekstboks 108"/>
          <p:cNvSpPr txBox="1"/>
          <p:nvPr/>
        </p:nvSpPr>
        <p:spPr>
          <a:xfrm>
            <a:off x="8409797" y="1023648"/>
            <a:ext cx="1379275" cy="2453730"/>
          </a:xfrm>
          <a:prstGeom prst="rect">
            <a:avLst/>
          </a:prstGeom>
          <a:solidFill>
            <a:schemeClr val="bg1"/>
          </a:solidFill>
          <a:ln>
            <a:noFill/>
          </a:ln>
          <a:effectLst/>
        </p:spPr>
        <p:txBody>
          <a:bodyPr wrap="square" lIns="72000" tIns="72000" rIns="72000" bIns="72000" rtlCol="0">
            <a:spAutoFit/>
          </a:bodyPr>
          <a:lstStyle/>
          <a:p>
            <a:r>
              <a:rPr lang="en-US" sz="1000" dirty="0">
                <a:latin typeface="Bradley Hand ITC" pitchFamily="66" charset="0"/>
              </a:rPr>
              <a:t>When moving over the page, </a:t>
            </a:r>
            <a:r>
              <a:rPr lang="en-US" sz="1000" dirty="0" err="1">
                <a:latin typeface="Bradley Hand ITC" pitchFamily="66" charset="0"/>
              </a:rPr>
              <a:t>og</a:t>
            </a:r>
            <a:r>
              <a:rPr lang="en-US" sz="1000" dirty="0">
                <a:latin typeface="Bradley Hand ITC" pitchFamily="66" charset="0"/>
              </a:rPr>
              <a:t> when scrolling, these fields will be updated automatically for the </a:t>
            </a:r>
            <a:r>
              <a:rPr lang="en-US" sz="1000" dirty="0" err="1">
                <a:latin typeface="Bradley Hand ITC" pitchFamily="66" charset="0"/>
              </a:rPr>
              <a:t>poin</a:t>
            </a:r>
            <a:r>
              <a:rPr lang="en-US" sz="1000" dirty="0">
                <a:latin typeface="Bradley Hand ITC" pitchFamily="66" charset="0"/>
              </a:rPr>
              <a:t> pointing on, last appeared and not yet started to exit the screen.</a:t>
            </a:r>
          </a:p>
          <a:p>
            <a:r>
              <a:rPr lang="en-US" sz="1000" dirty="0">
                <a:latin typeface="Bradley Hand ITC" pitchFamily="66" charset="0"/>
              </a:rPr>
              <a:t>   If </a:t>
            </a:r>
            <a:r>
              <a:rPr lang="en-US" sz="1000" dirty="0" err="1">
                <a:latin typeface="Bradley Hand ITC" pitchFamily="66" charset="0"/>
              </a:rPr>
              <a:t>yOu</a:t>
            </a:r>
            <a:r>
              <a:rPr lang="en-US" sz="1000" dirty="0">
                <a:latin typeface="Bradley Hand ITC" pitchFamily="66" charset="0"/>
              </a:rPr>
              <a:t> start edit or click in an entry, the area will be fixed and will only display the specific contents details.</a:t>
            </a:r>
          </a:p>
        </p:txBody>
      </p:sp>
      <p:cxnSp>
        <p:nvCxnSpPr>
          <p:cNvPr id="203" name="Vinklet forbindelse 41"/>
          <p:cNvCxnSpPr>
            <a:stCxn id="202" idx="1"/>
          </p:cNvCxnSpPr>
          <p:nvPr/>
        </p:nvCxnSpPr>
        <p:spPr>
          <a:xfrm flipH="1">
            <a:off x="7901160" y="2250513"/>
            <a:ext cx="508636" cy="324150"/>
          </a:xfrm>
          <a:prstGeom prst="straightConnector1">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4" name="Vinklet forbindelse 41"/>
          <p:cNvCxnSpPr/>
          <p:nvPr/>
        </p:nvCxnSpPr>
        <p:spPr>
          <a:xfrm>
            <a:off x="271814" y="2658219"/>
            <a:ext cx="2421779" cy="695015"/>
          </a:xfrm>
          <a:prstGeom prst="straightConnector1">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5" name="Tekstboks 108"/>
          <p:cNvSpPr txBox="1"/>
          <p:nvPr/>
        </p:nvSpPr>
        <p:spPr>
          <a:xfrm>
            <a:off x="-42336" y="2226621"/>
            <a:ext cx="1082499" cy="453183"/>
          </a:xfrm>
          <a:prstGeom prst="rect">
            <a:avLst/>
          </a:prstGeom>
          <a:solidFill>
            <a:schemeClr val="bg1"/>
          </a:solidFill>
          <a:ln>
            <a:noFill/>
          </a:ln>
          <a:effectLst/>
        </p:spPr>
        <p:txBody>
          <a:bodyPr wrap="square" lIns="72000" tIns="72000" rIns="72000" bIns="72000" rtlCol="0">
            <a:spAutoFit/>
          </a:bodyPr>
          <a:lstStyle/>
          <a:p>
            <a:r>
              <a:rPr lang="en-US" sz="1000" dirty="0">
                <a:latin typeface="Bradley Hand ITC" pitchFamily="66" charset="0"/>
              </a:rPr>
              <a:t>Click in the text to start editing</a:t>
            </a:r>
            <a:endParaRPr lang="en-US" sz="1100" dirty="0">
              <a:latin typeface="Bradley Hand ITC" pitchFamily="66" charset="0"/>
            </a:endParaRPr>
          </a:p>
        </p:txBody>
      </p:sp>
      <p:sp>
        <p:nvSpPr>
          <p:cNvPr id="207" name="Rectangle 206"/>
          <p:cNvSpPr/>
          <p:nvPr/>
        </p:nvSpPr>
        <p:spPr>
          <a:xfrm>
            <a:off x="1431009" y="1852351"/>
            <a:ext cx="628698" cy="276999"/>
          </a:xfrm>
          <a:prstGeom prst="rect">
            <a:avLst/>
          </a:prstGeom>
        </p:spPr>
        <p:txBody>
          <a:bodyPr wrap="none">
            <a:spAutoFit/>
          </a:bodyPr>
          <a:lstStyle/>
          <a:p>
            <a:r>
              <a:rPr lang="en-US" sz="1200" b="1" dirty="0">
                <a:solidFill>
                  <a:schemeClr val="tx1">
                    <a:lumMod val="50000"/>
                    <a:lumOff val="50000"/>
                  </a:schemeClr>
                </a:solidFill>
                <a:latin typeface="Bradley Hand ITC" pitchFamily="66" charset="0"/>
              </a:rPr>
              <a:t>Search</a:t>
            </a:r>
          </a:p>
        </p:txBody>
      </p:sp>
      <p:sp>
        <p:nvSpPr>
          <p:cNvPr id="208" name="Rectangle 207"/>
          <p:cNvSpPr/>
          <p:nvPr/>
        </p:nvSpPr>
        <p:spPr>
          <a:xfrm>
            <a:off x="6593769" y="2159677"/>
            <a:ext cx="627095" cy="276999"/>
          </a:xfrm>
          <a:prstGeom prst="rect">
            <a:avLst/>
          </a:prstGeom>
        </p:spPr>
        <p:txBody>
          <a:bodyPr wrap="none">
            <a:spAutoFit/>
          </a:bodyPr>
          <a:lstStyle/>
          <a:p>
            <a:r>
              <a:rPr lang="en-US" sz="1200" b="1" dirty="0">
                <a:solidFill>
                  <a:schemeClr val="tx1">
                    <a:lumMod val="50000"/>
                    <a:lumOff val="50000"/>
                  </a:schemeClr>
                </a:solidFill>
                <a:latin typeface="Bradley Hand ITC" pitchFamily="66" charset="0"/>
              </a:rPr>
              <a:t>Details</a:t>
            </a:r>
          </a:p>
        </p:txBody>
      </p:sp>
      <p:sp>
        <p:nvSpPr>
          <p:cNvPr id="219" name="Rectangle 218"/>
          <p:cNvSpPr/>
          <p:nvPr/>
        </p:nvSpPr>
        <p:spPr>
          <a:xfrm>
            <a:off x="6557198" y="3290785"/>
            <a:ext cx="891591" cy="276999"/>
          </a:xfrm>
          <a:prstGeom prst="rect">
            <a:avLst/>
          </a:prstGeom>
        </p:spPr>
        <p:txBody>
          <a:bodyPr wrap="none">
            <a:spAutoFit/>
          </a:bodyPr>
          <a:lstStyle/>
          <a:p>
            <a:r>
              <a:rPr lang="en-US" sz="1200" b="1" dirty="0" err="1">
                <a:solidFill>
                  <a:schemeClr val="tx1">
                    <a:lumMod val="50000"/>
                    <a:lumOff val="50000"/>
                  </a:schemeClr>
                </a:solidFill>
                <a:latin typeface="Bradley Hand ITC" pitchFamily="66" charset="0"/>
              </a:rPr>
              <a:t>Bindingsa</a:t>
            </a:r>
            <a:endParaRPr lang="en-US" sz="1200" b="1" dirty="0">
              <a:solidFill>
                <a:schemeClr val="tx1">
                  <a:lumMod val="50000"/>
                  <a:lumOff val="50000"/>
                </a:schemeClr>
              </a:solidFill>
              <a:latin typeface="Bradley Hand ITC" pitchFamily="66" charset="0"/>
            </a:endParaRPr>
          </a:p>
        </p:txBody>
      </p:sp>
      <p:sp>
        <p:nvSpPr>
          <p:cNvPr id="220" name="Rectangle 219"/>
          <p:cNvSpPr/>
          <p:nvPr/>
        </p:nvSpPr>
        <p:spPr>
          <a:xfrm>
            <a:off x="6598576" y="4637573"/>
            <a:ext cx="877163" cy="276999"/>
          </a:xfrm>
          <a:prstGeom prst="rect">
            <a:avLst/>
          </a:prstGeom>
        </p:spPr>
        <p:txBody>
          <a:bodyPr wrap="none">
            <a:spAutoFit/>
          </a:bodyPr>
          <a:lstStyle/>
          <a:p>
            <a:r>
              <a:rPr lang="en-US" sz="1200" b="1" dirty="0">
                <a:solidFill>
                  <a:schemeClr val="tx1">
                    <a:lumMod val="50000"/>
                    <a:lumOff val="50000"/>
                  </a:schemeClr>
                </a:solidFill>
                <a:latin typeface="Bradley Hand ITC" pitchFamily="66" charset="0"/>
              </a:rPr>
              <a:t>Operations</a:t>
            </a:r>
          </a:p>
        </p:txBody>
      </p:sp>
    </p:spTree>
    <p:extLst>
      <p:ext uri="{BB962C8B-B14F-4D97-AF65-F5344CB8AC3E}">
        <p14:creationId xmlns:p14="http://schemas.microsoft.com/office/powerpoint/2010/main" val="1521846404"/>
      </p:ext>
    </p:extLst>
  </p:cSld>
  <p:clrMapOvr>
    <a:masterClrMapping/>
  </p:clrMapOvr>
</p:sld>
</file>

<file path=ppt/theme/theme1.xml><?xml version="1.0" encoding="utf-8"?>
<a:theme xmlns:a="http://schemas.openxmlformats.org/drawingml/2006/main" name="Office Theme">
  <a:themeElements>
    <a:clrScheme name="Office-tem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t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18930</TotalTime>
  <Words>2272</Words>
  <Application>Microsoft Office PowerPoint</Application>
  <PresentationFormat>A4-papir (210 x 297 mm)</PresentationFormat>
  <Paragraphs>468</Paragraphs>
  <Slides>12</Slides>
  <Notes>0</Notes>
  <HiddenSlides>0</HiddenSlides>
  <MMClips>0</MMClips>
  <ScaleCrop>false</ScaleCrop>
  <HeadingPairs>
    <vt:vector size="6" baseType="variant">
      <vt:variant>
        <vt:lpstr>Benyttede skrifttyper</vt:lpstr>
      </vt:variant>
      <vt:variant>
        <vt:i4>7</vt:i4>
      </vt:variant>
      <vt:variant>
        <vt:lpstr>Tema</vt:lpstr>
      </vt:variant>
      <vt:variant>
        <vt:i4>1</vt:i4>
      </vt:variant>
      <vt:variant>
        <vt:lpstr>Slidetitler</vt:lpstr>
      </vt:variant>
      <vt:variant>
        <vt:i4>12</vt:i4>
      </vt:variant>
    </vt:vector>
  </HeadingPairs>
  <TitlesOfParts>
    <vt:vector size="20" baseType="lpstr">
      <vt:lpstr>Arial</vt:lpstr>
      <vt:lpstr>Arial Black</vt:lpstr>
      <vt:lpstr>Avenir Next LT Pro</vt:lpstr>
      <vt:lpstr>Bradley Hand ITC</vt:lpstr>
      <vt:lpstr>Calibri</vt:lpstr>
      <vt:lpstr>Calibri Light</vt:lpstr>
      <vt:lpstr>Comic Sans MS</vt:lpstr>
      <vt:lpstr>Office Theme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Dalgaard</dc:creator>
  <cp:lastModifiedBy>Michael Dalgaard</cp:lastModifiedBy>
  <cp:revision>106</cp:revision>
  <cp:lastPrinted>2019-11-05T11:57:13Z</cp:lastPrinted>
  <dcterms:created xsi:type="dcterms:W3CDTF">2015-09-04T18:29:27Z</dcterms:created>
  <dcterms:modified xsi:type="dcterms:W3CDTF">2019-11-26T21:47:29Z</dcterms:modified>
</cp:coreProperties>
</file>