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BF199-09F1-4790-A935-D9C3B30897C5}" v="18" dt="2021-09-23T14:32:43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15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ri Botes" userId="c04c8688565c579c" providerId="LiveId" clId="{94DBF199-09F1-4790-A935-D9C3B30897C5}"/>
    <pc:docChg chg="undo redo custSel modSld">
      <pc:chgData name="Welri Botes" userId="c04c8688565c579c" providerId="LiveId" clId="{94DBF199-09F1-4790-A935-D9C3B30897C5}" dt="2021-09-23T14:33:23.455" v="33" actId="14100"/>
      <pc:docMkLst>
        <pc:docMk/>
      </pc:docMkLst>
      <pc:sldChg chg="modSp mod">
        <pc:chgData name="Welri Botes" userId="c04c8688565c579c" providerId="LiveId" clId="{94DBF199-09F1-4790-A935-D9C3B30897C5}" dt="2021-09-23T14:33:23.455" v="33" actId="14100"/>
        <pc:sldMkLst>
          <pc:docMk/>
          <pc:sldMk cId="1931648548" sldId="256"/>
        </pc:sldMkLst>
        <pc:spChg chg="mod">
          <ac:chgData name="Welri Botes" userId="c04c8688565c579c" providerId="LiveId" clId="{94DBF199-09F1-4790-A935-D9C3B30897C5}" dt="2021-09-23T14:33:14.918" v="31" actId="1036"/>
          <ac:spMkLst>
            <pc:docMk/>
            <pc:sldMk cId="1931648548" sldId="256"/>
            <ac:spMk id="45" creationId="{AFC0C310-573C-4BB5-995E-9813F32197E6}"/>
          </ac:spMkLst>
        </pc:spChg>
        <pc:spChg chg="mod">
          <ac:chgData name="Welri Botes" userId="c04c8688565c579c" providerId="LiveId" clId="{94DBF199-09F1-4790-A935-D9C3B30897C5}" dt="2021-09-23T14:33:14.918" v="31" actId="1036"/>
          <ac:spMkLst>
            <pc:docMk/>
            <pc:sldMk cId="1931648548" sldId="256"/>
            <ac:spMk id="46" creationId="{1EB45505-0410-473B-AFDD-4F8C96E70A4B}"/>
          </ac:spMkLst>
        </pc:spChg>
        <pc:spChg chg="mod">
          <ac:chgData name="Welri Botes" userId="c04c8688565c579c" providerId="LiveId" clId="{94DBF199-09F1-4790-A935-D9C3B30897C5}" dt="2021-09-23T14:33:14.918" v="31" actId="1036"/>
          <ac:spMkLst>
            <pc:docMk/>
            <pc:sldMk cId="1931648548" sldId="256"/>
            <ac:spMk id="48" creationId="{400E3AA5-07F6-486E-A85C-B6769074DD9B}"/>
          </ac:spMkLst>
        </pc:spChg>
        <pc:spChg chg="mod">
          <ac:chgData name="Welri Botes" userId="c04c8688565c579c" providerId="LiveId" clId="{94DBF199-09F1-4790-A935-D9C3B30897C5}" dt="2021-09-23T14:33:14.918" v="31" actId="1036"/>
          <ac:spMkLst>
            <pc:docMk/>
            <pc:sldMk cId="1931648548" sldId="256"/>
            <ac:spMk id="49" creationId="{0E9A40DE-AAC5-4BA6-AEF7-274FECD3CA50}"/>
          </ac:spMkLst>
        </pc:spChg>
        <pc:spChg chg="mod">
          <ac:chgData name="Welri Botes" userId="c04c8688565c579c" providerId="LiveId" clId="{94DBF199-09F1-4790-A935-D9C3B30897C5}" dt="2021-09-23T14:33:06.395" v="23" actId="20577"/>
          <ac:spMkLst>
            <pc:docMk/>
            <pc:sldMk cId="1931648548" sldId="256"/>
            <ac:spMk id="55" creationId="{C714B094-D594-4950-96B9-4AAC02EA8B23}"/>
          </ac:spMkLst>
        </pc:spChg>
        <pc:spChg chg="mod">
          <ac:chgData name="Welri Botes" userId="c04c8688565c579c" providerId="LiveId" clId="{94DBF199-09F1-4790-A935-D9C3B30897C5}" dt="2021-09-23T14:33:14.918" v="31" actId="1036"/>
          <ac:spMkLst>
            <pc:docMk/>
            <pc:sldMk cId="1931648548" sldId="256"/>
            <ac:spMk id="57" creationId="{B730CA90-996D-4D3D-A77C-7E8F776736AA}"/>
          </ac:spMkLst>
        </pc:spChg>
        <pc:cxnChg chg="mod">
          <ac:chgData name="Welri Botes" userId="c04c8688565c579c" providerId="LiveId" clId="{94DBF199-09F1-4790-A935-D9C3B30897C5}" dt="2021-09-23T14:33:14.918" v="31" actId="1036"/>
          <ac:cxnSpMkLst>
            <pc:docMk/>
            <pc:sldMk cId="1931648548" sldId="256"/>
            <ac:cxnSpMk id="47" creationId="{C962FBF5-DE90-4FE9-989E-59A62FFA1EC0}"/>
          </ac:cxnSpMkLst>
        </pc:cxnChg>
        <pc:cxnChg chg="mod">
          <ac:chgData name="Welri Botes" userId="c04c8688565c579c" providerId="LiveId" clId="{94DBF199-09F1-4790-A935-D9C3B30897C5}" dt="2021-09-23T14:33:14.918" v="31" actId="1036"/>
          <ac:cxnSpMkLst>
            <pc:docMk/>
            <pc:sldMk cId="1931648548" sldId="256"/>
            <ac:cxnSpMk id="50" creationId="{2FFCF982-D7FD-49C3-906E-882CF56A8B89}"/>
          </ac:cxnSpMkLst>
        </pc:cxnChg>
        <pc:cxnChg chg="mod">
          <ac:chgData name="Welri Botes" userId="c04c8688565c579c" providerId="LiveId" clId="{94DBF199-09F1-4790-A935-D9C3B30897C5}" dt="2021-09-23T14:33:06.395" v="23" actId="20577"/>
          <ac:cxnSpMkLst>
            <pc:docMk/>
            <pc:sldMk cId="1931648548" sldId="256"/>
            <ac:cxnSpMk id="54" creationId="{6C3462AA-49D8-4436-BB8C-38E445F02117}"/>
          </ac:cxnSpMkLst>
        </pc:cxnChg>
        <pc:cxnChg chg="mod">
          <ac:chgData name="Welri Botes" userId="c04c8688565c579c" providerId="LiveId" clId="{94DBF199-09F1-4790-A935-D9C3B30897C5}" dt="2021-09-23T14:33:18.111" v="32" actId="14100"/>
          <ac:cxnSpMkLst>
            <pc:docMk/>
            <pc:sldMk cId="1931648548" sldId="256"/>
            <ac:cxnSpMk id="56" creationId="{BD2C35BE-0164-48F9-A5E1-7DAD599600DE}"/>
          </ac:cxnSpMkLst>
        </pc:cxnChg>
        <pc:cxnChg chg="mod">
          <ac:chgData name="Welri Botes" userId="c04c8688565c579c" providerId="LiveId" clId="{94DBF199-09F1-4790-A935-D9C3B30897C5}" dt="2021-09-23T14:33:23.455" v="33" actId="14100"/>
          <ac:cxnSpMkLst>
            <pc:docMk/>
            <pc:sldMk cId="1931648548" sldId="256"/>
            <ac:cxnSpMk id="58" creationId="{B9857A66-752E-422D-A84A-15B57C2824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3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2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981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87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1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494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17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07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545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93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784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4835-CA6C-4963-BB18-66D3CFA8E882}" type="datetimeFigureOut">
              <a:rPr lang="en-ZA" smtClean="0"/>
              <a:t>2021/09/23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5C4A9-9323-424E-B4B7-63A89F3FA1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614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F8406-4D83-4633-B494-3D6E6B79A12A}"/>
                  </a:ext>
                </a:extLst>
              </p:cNvPr>
              <p:cNvSpPr txBox="1"/>
              <p:nvPr/>
            </p:nvSpPr>
            <p:spPr>
              <a:xfrm>
                <a:off x="220940" y="2918448"/>
                <a:ext cx="1212116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Calculate Evaluation Matrices  </a:t>
                </a:r>
              </a:p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𝐸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  <m:r>
                      <a:rPr lang="en-ZA" sz="11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,  </m:t>
                    </m:r>
                    <m:r>
                      <a:rPr lang="en-ZA" sz="11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𝑖</m:t>
                    </m:r>
                    <m:r>
                      <a:rPr lang="en-ZA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∈1,…,</m:t>
                    </m:r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𝑛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F8406-4D83-4633-B494-3D6E6B79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40" y="2918448"/>
                <a:ext cx="1212116" cy="769441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1724B-6320-409E-92BB-DDAC16AA06A2}"/>
                  </a:ext>
                </a:extLst>
              </p:cNvPr>
              <p:cNvSpPr txBox="1"/>
              <p:nvPr/>
            </p:nvSpPr>
            <p:spPr>
              <a:xfrm>
                <a:off x="352609" y="3933195"/>
                <a:ext cx="948777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Calculate Assignment Matrix (</a:t>
                </a:r>
                <a14:m>
                  <m:oMath xmlns:m="http://schemas.openxmlformats.org/officeDocument/2006/math">
                    <m:r>
                      <a:rPr lang="en-ZA" sz="11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𝐴</m:t>
                    </m:r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1724B-6320-409E-92BB-DDAC16AA0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09" y="3933195"/>
                <a:ext cx="948777" cy="600164"/>
              </a:xfrm>
              <a:prstGeom prst="rect">
                <a:avLst/>
              </a:prstGeom>
              <a:blipFill>
                <a:blip r:embed="rId3"/>
                <a:stretch>
                  <a:fillRect r="-1274" b="-49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71C2F0-8C9D-4514-A69A-E1B07D3638CE}"/>
                  </a:ext>
                </a:extLst>
              </p:cNvPr>
              <p:cNvSpPr txBox="1"/>
              <p:nvPr/>
            </p:nvSpPr>
            <p:spPr>
              <a:xfrm>
                <a:off x="571814" y="4817830"/>
                <a:ext cx="510373" cy="261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=0</m:t>
                      </m:r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71C2F0-8C9D-4514-A69A-E1B07D36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4" y="4817830"/>
                <a:ext cx="51037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mond 6">
            <a:extLst>
              <a:ext uri="{FF2B5EF4-FFF2-40B4-BE49-F238E27FC236}">
                <a16:creationId xmlns:a16="http://schemas.microsoft.com/office/drawing/2014/main" id="{3976FDBD-8068-4076-BC19-FC4CDC4705BA}"/>
              </a:ext>
            </a:extLst>
          </p:cNvPr>
          <p:cNvSpPr/>
          <p:nvPr/>
        </p:nvSpPr>
        <p:spPr>
          <a:xfrm>
            <a:off x="287023" y="5323691"/>
            <a:ext cx="1081060" cy="901938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863559-A1F9-4F23-B155-2861971A6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7001" y="5079440"/>
            <a:ext cx="552" cy="24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AF2642-D7D9-4516-962E-6E4D2F379F8E}"/>
              </a:ext>
            </a:extLst>
          </p:cNvPr>
          <p:cNvSpPr txBox="1"/>
          <p:nvPr/>
        </p:nvSpPr>
        <p:spPr>
          <a:xfrm>
            <a:off x="328753" y="5625468"/>
            <a:ext cx="9976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Unconnected Region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2A006F-6BC1-4A1C-9CF8-8223FE5D01A2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1368083" y="5774660"/>
            <a:ext cx="759211" cy="7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A6D05D-878E-47C6-8EB0-2F7D0C299C4D}"/>
                  </a:ext>
                </a:extLst>
              </p:cNvPr>
              <p:cNvSpPr txBox="1"/>
              <p:nvPr/>
            </p:nvSpPr>
            <p:spPr>
              <a:xfrm>
                <a:off x="325949" y="6562088"/>
                <a:ext cx="1006679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Calculate Connectivity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𝐶𝐶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A6D05D-878E-47C6-8EB0-2F7D0C29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49" y="6562088"/>
                <a:ext cx="1006679" cy="600164"/>
              </a:xfrm>
              <a:prstGeom prst="rect">
                <a:avLst/>
              </a:prstGeom>
              <a:blipFill>
                <a:blip r:embed="rId5"/>
                <a:stretch>
                  <a:fillRect r="-595" b="-49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EA65C-9F30-4E46-883B-52B917F44B00}"/>
                  </a:ext>
                </a:extLst>
              </p:cNvPr>
              <p:cNvSpPr txBox="1"/>
              <p:nvPr/>
            </p:nvSpPr>
            <p:spPr>
              <a:xfrm>
                <a:off x="1552648" y="6562088"/>
                <a:ext cx="1149291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Connectivity Matrix (</a:t>
                </a:r>
                <a14:m>
                  <m:oMath xmlns:m="http://schemas.openxmlformats.org/officeDocument/2006/math">
                    <m:r>
                      <a:rPr lang="en-ZA" sz="11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𝐶</m:t>
                    </m:r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𝐶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 is Matrix of Ones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EA65C-9F30-4E46-883B-52B917F44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48" y="6562088"/>
                <a:ext cx="1149291" cy="600164"/>
              </a:xfrm>
              <a:prstGeom prst="rect">
                <a:avLst/>
              </a:prstGeom>
              <a:blipFill>
                <a:blip r:embed="rId6"/>
                <a:stretch>
                  <a:fillRect r="-1053" b="-49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E0ED03-E9F7-40FA-B151-7C54A2BFA5D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27553" y="6225629"/>
            <a:ext cx="1736" cy="33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1B86BD-F666-4896-A77A-3B7A3E8EF127}"/>
                  </a:ext>
                </a:extLst>
              </p:cNvPr>
              <p:cNvSpPr txBox="1"/>
              <p:nvPr/>
            </p:nvSpPr>
            <p:spPr>
              <a:xfrm>
                <a:off x="321203" y="2132205"/>
                <a:ext cx="1011588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Set Starting  Discrepancy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∆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1B86BD-F666-4896-A77A-3B7A3E8E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3" y="2132205"/>
                <a:ext cx="1011588" cy="600164"/>
              </a:xfrm>
              <a:prstGeom prst="rect">
                <a:avLst/>
              </a:prstGeom>
              <a:blipFill>
                <a:blip r:embed="rId7"/>
                <a:stretch>
                  <a:fillRect r="-2976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2E21C-0CEE-4279-979E-1F040AB2015F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826997" y="2732369"/>
            <a:ext cx="1" cy="18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E2CCBA23-5C1D-41E5-A244-3C041100A6F3}"/>
              </a:ext>
            </a:extLst>
          </p:cNvPr>
          <p:cNvSpPr/>
          <p:nvPr/>
        </p:nvSpPr>
        <p:spPr>
          <a:xfrm>
            <a:off x="598483" y="9346465"/>
            <a:ext cx="1590645" cy="973268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F9B55-1FAE-41F6-9B35-143C3AF1CE14}"/>
                  </a:ext>
                </a:extLst>
              </p:cNvPr>
              <p:cNvSpPr txBox="1"/>
              <p:nvPr/>
            </p:nvSpPr>
            <p:spPr>
              <a:xfrm>
                <a:off x="793489" y="9625691"/>
                <a:ext cx="120578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Max – Min Cells Assigned </a:t>
                </a:r>
                <a14:m>
                  <m:oMath xmlns:m="http://schemas.openxmlformats.org/officeDocument/2006/math">
                    <m:r>
                      <a:rPr lang="en-ZA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≤ </m:t>
                    </m:r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∆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𝑡h</m:t>
                        </m:r>
                      </m:sub>
                    </m:sSub>
                    <m:r>
                      <a:rPr lang="en-ZA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 </m:t>
                    </m:r>
                  </m:oMath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F9B55-1FAE-41F6-9B35-143C3AF1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9" y="9625691"/>
                <a:ext cx="1205785" cy="430887"/>
              </a:xfrm>
              <a:prstGeom prst="rect">
                <a:avLst/>
              </a:prstGeom>
              <a:blipFill>
                <a:blip r:embed="rId8"/>
                <a:stretch>
                  <a:fillRect r="-3030" b="-98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iamond 17">
            <a:extLst>
              <a:ext uri="{FF2B5EF4-FFF2-40B4-BE49-F238E27FC236}">
                <a16:creationId xmlns:a16="http://schemas.microsoft.com/office/drawing/2014/main" id="{6147BBE0-AAC4-4949-A0A4-A46520A95177}"/>
              </a:ext>
            </a:extLst>
          </p:cNvPr>
          <p:cNvSpPr/>
          <p:nvPr/>
        </p:nvSpPr>
        <p:spPr>
          <a:xfrm>
            <a:off x="887385" y="8222899"/>
            <a:ext cx="1012834" cy="838286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29CC5-99CE-4572-82CF-DBB832D1AB4F}"/>
              </a:ext>
            </a:extLst>
          </p:cNvPr>
          <p:cNvSpPr txBox="1"/>
          <p:nvPr/>
        </p:nvSpPr>
        <p:spPr>
          <a:xfrm>
            <a:off x="911833" y="8454739"/>
            <a:ext cx="94582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 Connected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C51E07-A1EF-4F5B-8B9A-67FFCD0AB6E3}"/>
                  </a:ext>
                </a:extLst>
              </p:cNvPr>
              <p:cNvSpPr txBox="1"/>
              <p:nvPr/>
            </p:nvSpPr>
            <p:spPr>
              <a:xfrm>
                <a:off x="2701936" y="5925549"/>
                <a:ext cx="54143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++</m:t>
                      </m:r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C51E07-A1EF-4F5B-8B9A-67FFCD0A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936" y="5925549"/>
                <a:ext cx="54143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CCA9D41-8B3B-4BA6-9232-021A05825C43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1523947" y="4476841"/>
            <a:ext cx="751772" cy="2145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D93958-8631-4F65-9642-DE77E1088816}"/>
              </a:ext>
            </a:extLst>
          </p:cNvPr>
          <p:cNvSpPr txBox="1"/>
          <p:nvPr/>
        </p:nvSpPr>
        <p:spPr>
          <a:xfrm>
            <a:off x="786411" y="6256359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A6435-FF57-453F-A0DD-B808C924239B}"/>
              </a:ext>
            </a:extLst>
          </p:cNvPr>
          <p:cNvSpPr txBox="1"/>
          <p:nvPr/>
        </p:nvSpPr>
        <p:spPr>
          <a:xfrm>
            <a:off x="1488854" y="5557047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5535F34-040D-4BC5-8C37-F3C5DB6D2B1E}"/>
              </a:ext>
            </a:extLst>
          </p:cNvPr>
          <p:cNvSpPr/>
          <p:nvPr/>
        </p:nvSpPr>
        <p:spPr>
          <a:xfrm>
            <a:off x="990911" y="10529434"/>
            <a:ext cx="805687" cy="346837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F770F-9EE5-4135-BF02-4C625D95DBBE}"/>
              </a:ext>
            </a:extLst>
          </p:cNvPr>
          <p:cNvSpPr txBox="1"/>
          <p:nvPr/>
        </p:nvSpPr>
        <p:spPr>
          <a:xfrm>
            <a:off x="952652" y="10581123"/>
            <a:ext cx="864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SUCCESS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542B4610-E39B-4AEC-94F3-AE5D15709503}"/>
              </a:ext>
            </a:extLst>
          </p:cNvPr>
          <p:cNvSpPr/>
          <p:nvPr/>
        </p:nvSpPr>
        <p:spPr>
          <a:xfrm>
            <a:off x="1022242" y="7454324"/>
            <a:ext cx="743127" cy="464782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0D0379-6CCA-4B3E-A46C-1CB4D8C944D4}"/>
                  </a:ext>
                </a:extLst>
              </p:cNvPr>
              <p:cNvSpPr txBox="1"/>
              <p:nvPr/>
            </p:nvSpPr>
            <p:spPr>
              <a:xfrm>
                <a:off x="1082187" y="7551740"/>
                <a:ext cx="73218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==</m:t>
                      </m:r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0D0379-6CCA-4B3E-A46C-1CB4D8C94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7" y="7551740"/>
                <a:ext cx="732187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5161F90-0BD5-4373-A93E-64BA22824266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 rot="16200000" flipH="1">
            <a:off x="965511" y="7026029"/>
            <a:ext cx="292072" cy="564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C637A21-AA05-4FA4-9C13-62DB55FFEC33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rot="5400000">
            <a:off x="1614514" y="6941544"/>
            <a:ext cx="292072" cy="7334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20CD6F2-8BA1-4B2C-A596-5798EB8F8004}"/>
              </a:ext>
            </a:extLst>
          </p:cNvPr>
          <p:cNvCxnSpPr>
            <a:cxnSpLocks/>
            <a:stCxn id="26" idx="3"/>
            <a:endCxn id="20" idx="2"/>
          </p:cNvCxnSpPr>
          <p:nvPr/>
        </p:nvCxnSpPr>
        <p:spPr>
          <a:xfrm flipV="1">
            <a:off x="1765369" y="6187159"/>
            <a:ext cx="1207285" cy="149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BA08BE-EB01-4B77-8EAD-C0B48FC073EB}"/>
              </a:ext>
            </a:extLst>
          </p:cNvPr>
          <p:cNvSpPr txBox="1"/>
          <p:nvPr/>
        </p:nvSpPr>
        <p:spPr>
          <a:xfrm>
            <a:off x="1949341" y="7481412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A0AD1-FBBE-4266-A171-5540AB33FF66}"/>
              </a:ext>
            </a:extLst>
          </p:cNvPr>
          <p:cNvSpPr txBox="1"/>
          <p:nvPr/>
        </p:nvSpPr>
        <p:spPr>
          <a:xfrm>
            <a:off x="1317064" y="7930844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AB49E9-4E3B-4884-90CE-81D0F33C5D8B}"/>
                  </a:ext>
                </a:extLst>
              </p:cNvPr>
              <p:cNvSpPr txBox="1"/>
              <p:nvPr/>
            </p:nvSpPr>
            <p:spPr>
              <a:xfrm>
                <a:off x="3768783" y="4824028"/>
                <a:ext cx="510373" cy="261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=0</m:t>
                      </m:r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AB49E9-4E3B-4884-90CE-81D0F33C5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783" y="4824028"/>
                <a:ext cx="510373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iamond 33">
            <a:extLst>
              <a:ext uri="{FF2B5EF4-FFF2-40B4-BE49-F238E27FC236}">
                <a16:creationId xmlns:a16="http://schemas.microsoft.com/office/drawing/2014/main" id="{52BE3487-A4DA-4467-A11C-646A6417C932}"/>
              </a:ext>
            </a:extLst>
          </p:cNvPr>
          <p:cNvSpPr/>
          <p:nvPr/>
        </p:nvSpPr>
        <p:spPr>
          <a:xfrm>
            <a:off x="3503334" y="5356337"/>
            <a:ext cx="1081060" cy="901938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055545-0192-49E4-A549-0D6AC84FBD8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023970" y="5085638"/>
            <a:ext cx="556" cy="24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7B1847-FF3C-4DEF-919A-1CF522C73E9E}"/>
              </a:ext>
            </a:extLst>
          </p:cNvPr>
          <p:cNvSpPr txBox="1"/>
          <p:nvPr/>
        </p:nvSpPr>
        <p:spPr>
          <a:xfrm>
            <a:off x="3545062" y="5582325"/>
            <a:ext cx="9976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Acceptable Discrepancy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0E3702B-0320-4AE6-9BE3-63FE5006AEEF}"/>
              </a:ext>
            </a:extLst>
          </p:cNvPr>
          <p:cNvCxnSpPr>
            <a:cxnSpLocks/>
            <a:stCxn id="34" idx="3"/>
            <a:endCxn id="39" idx="0"/>
          </p:cNvCxnSpPr>
          <p:nvPr/>
        </p:nvCxnSpPr>
        <p:spPr>
          <a:xfrm>
            <a:off x="4584394" y="5807306"/>
            <a:ext cx="668536" cy="783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DF19BE-FA8F-4D0D-A835-94CA212C4EF4}"/>
                  </a:ext>
                </a:extLst>
              </p:cNvPr>
              <p:cNvSpPr txBox="1"/>
              <p:nvPr/>
            </p:nvSpPr>
            <p:spPr>
              <a:xfrm>
                <a:off x="3542258" y="6594731"/>
                <a:ext cx="1006679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Correction Multiplier (</a:t>
                </a:r>
                <a14:m>
                  <m:oMath xmlns:m="http://schemas.openxmlformats.org/officeDocument/2006/math">
                    <m:r>
                      <a:rPr lang="en-ZA" sz="11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𝐶</m:t>
                    </m:r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𝑀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 = 1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DF19BE-FA8F-4D0D-A835-94CA212C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58" y="6594731"/>
                <a:ext cx="1006679" cy="600164"/>
              </a:xfrm>
              <a:prstGeom prst="rect">
                <a:avLst/>
              </a:prstGeom>
              <a:blipFill>
                <a:blip r:embed="rId12"/>
                <a:stretch>
                  <a:fillRect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E46309C-B67B-45B3-AD67-C2A9185DD11E}"/>
                  </a:ext>
                </a:extLst>
              </p:cNvPr>
              <p:cNvSpPr txBox="1"/>
              <p:nvPr/>
            </p:nvSpPr>
            <p:spPr>
              <a:xfrm>
                <a:off x="4649284" y="6591002"/>
                <a:ext cx="1207291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Calculate Correction Multiplier (</a:t>
                </a:r>
                <a14:m>
                  <m:oMath xmlns:m="http://schemas.openxmlformats.org/officeDocument/2006/math">
                    <m:r>
                      <a:rPr lang="en-ZA" sz="11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𝐶</m:t>
                    </m:r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𝑀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E46309C-B67B-45B3-AD67-C2A9185DD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284" y="6591002"/>
                <a:ext cx="1207291" cy="600164"/>
              </a:xfrm>
              <a:prstGeom prst="rect">
                <a:avLst/>
              </a:prstGeom>
              <a:blipFill>
                <a:blip r:embed="rId13"/>
                <a:stretch>
                  <a:fillRect b="-49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0159D0-6D4F-4126-AFD1-C566050B1BA2}"/>
              </a:ext>
            </a:extLst>
          </p:cNvPr>
          <p:cNvCxnSpPr>
            <a:cxnSpLocks/>
          </p:cNvCxnSpPr>
          <p:nvPr/>
        </p:nvCxnSpPr>
        <p:spPr>
          <a:xfrm>
            <a:off x="4024524" y="6231823"/>
            <a:ext cx="1732" cy="33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EED395-3EBA-4141-91B4-4211A6E3EEE6}"/>
                  </a:ext>
                </a:extLst>
              </p:cNvPr>
              <p:cNvSpPr txBox="1"/>
              <p:nvPr/>
            </p:nvSpPr>
            <p:spPr>
              <a:xfrm>
                <a:off x="5898906" y="5931745"/>
                <a:ext cx="54143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++</m:t>
                      </m:r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EED395-3EBA-4141-91B4-4211A6E3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06" y="5931745"/>
                <a:ext cx="541436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3BF2B2E-E1E6-4D82-AEE0-A39076B88B8C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4720915" y="4483035"/>
            <a:ext cx="751772" cy="2145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4B182A-5D04-46ED-852A-29AE85545616}"/>
              </a:ext>
            </a:extLst>
          </p:cNvPr>
          <p:cNvSpPr txBox="1"/>
          <p:nvPr/>
        </p:nvSpPr>
        <p:spPr>
          <a:xfrm>
            <a:off x="3983380" y="6262556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D3750E-B380-4921-B32B-5E3961C5B171}"/>
              </a:ext>
            </a:extLst>
          </p:cNvPr>
          <p:cNvSpPr txBox="1"/>
          <p:nvPr/>
        </p:nvSpPr>
        <p:spPr>
          <a:xfrm>
            <a:off x="4584395" y="5614103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AFC0C310-573C-4BB5-995E-9813F32197E6}"/>
              </a:ext>
            </a:extLst>
          </p:cNvPr>
          <p:cNvSpPr/>
          <p:nvPr/>
        </p:nvSpPr>
        <p:spPr>
          <a:xfrm>
            <a:off x="4228720" y="9187583"/>
            <a:ext cx="743127" cy="464782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B45505-0410-473B-AFDD-4F8C96E70A4B}"/>
                  </a:ext>
                </a:extLst>
              </p:cNvPr>
              <p:cNvSpPr txBox="1"/>
              <p:nvPr/>
            </p:nvSpPr>
            <p:spPr>
              <a:xfrm>
                <a:off x="4288665" y="9285000"/>
                <a:ext cx="73218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==</m:t>
                      </m:r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B45505-0410-473B-AFDD-4F8C96E7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665" y="9285000"/>
                <a:ext cx="732187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62FBF5-DE90-4FE9-989E-59A62FFA1EC0}"/>
              </a:ext>
            </a:extLst>
          </p:cNvPr>
          <p:cNvCxnSpPr>
            <a:cxnSpLocks/>
            <a:stCxn id="45" idx="3"/>
            <a:endCxn id="41" idx="2"/>
          </p:cNvCxnSpPr>
          <p:nvPr/>
        </p:nvCxnSpPr>
        <p:spPr>
          <a:xfrm flipV="1">
            <a:off x="4971847" y="6193355"/>
            <a:ext cx="1197777" cy="3226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0E3AA5-07F6-486E-A85C-B6769074DD9B}"/>
              </a:ext>
            </a:extLst>
          </p:cNvPr>
          <p:cNvSpPr txBox="1"/>
          <p:nvPr/>
        </p:nvSpPr>
        <p:spPr>
          <a:xfrm>
            <a:off x="5155819" y="9214668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9A40DE-AAC5-4BA6-AEF7-274FECD3CA50}"/>
              </a:ext>
            </a:extLst>
          </p:cNvPr>
          <p:cNvSpPr txBox="1"/>
          <p:nvPr/>
        </p:nvSpPr>
        <p:spPr>
          <a:xfrm>
            <a:off x="4552738" y="9681587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FCF982-D7FD-49C3-906E-882CF56A8B89}"/>
              </a:ext>
            </a:extLst>
          </p:cNvPr>
          <p:cNvCxnSpPr>
            <a:cxnSpLocks/>
            <a:stCxn id="45" idx="2"/>
            <a:endCxn id="57" idx="0"/>
          </p:cNvCxnSpPr>
          <p:nvPr/>
        </p:nvCxnSpPr>
        <p:spPr>
          <a:xfrm>
            <a:off x="4600284" y="9652365"/>
            <a:ext cx="5840" cy="30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98B304-FC20-46B3-B22B-F2723FE7A38B}"/>
                  </a:ext>
                </a:extLst>
              </p:cNvPr>
              <p:cNvSpPr txBox="1"/>
              <p:nvPr/>
            </p:nvSpPr>
            <p:spPr>
              <a:xfrm>
                <a:off x="3984028" y="7490611"/>
                <a:ext cx="1232505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Calculate Random Matrix Multiplier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110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R</m:t>
                    </m:r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𝑀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98B304-FC20-46B3-B22B-F2723FE7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28" y="7490611"/>
                <a:ext cx="1232505" cy="600164"/>
              </a:xfrm>
              <a:prstGeom prst="rect">
                <a:avLst/>
              </a:prstGeom>
              <a:blipFill>
                <a:blip r:embed="rId16"/>
                <a:stretch>
                  <a:fillRect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018660D-EF71-4C6B-B952-0E3324526F2E}"/>
              </a:ext>
            </a:extLst>
          </p:cNvPr>
          <p:cNvCxnSpPr>
            <a:cxnSpLocks/>
            <a:stCxn id="38" idx="2"/>
            <a:endCxn id="51" idx="0"/>
          </p:cNvCxnSpPr>
          <p:nvPr/>
        </p:nvCxnSpPr>
        <p:spPr>
          <a:xfrm rot="16200000" flipH="1">
            <a:off x="4175081" y="7065411"/>
            <a:ext cx="295716" cy="554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081FBE-D2FD-4F3B-A567-CA0AC7268F67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 rot="5400000">
            <a:off x="4776884" y="7014564"/>
            <a:ext cx="299445" cy="6526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3462AA-49D8-4436-BB8C-38E445F02117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 flipH="1">
            <a:off x="4600280" y="8090775"/>
            <a:ext cx="1" cy="23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14B094-D594-4950-96B9-4AAC02EA8B23}"/>
                  </a:ext>
                </a:extLst>
              </p:cNvPr>
              <p:cNvSpPr txBox="1"/>
              <p:nvPr/>
            </p:nvSpPr>
            <p:spPr>
              <a:xfrm>
                <a:off x="3631537" y="8327644"/>
                <a:ext cx="1937486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Update Evaluation Matrices: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𝐶</m:t>
                      </m:r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𝑀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ZA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(</m:t>
                      </m:r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ZA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∘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𝐶</m:t>
                      </m:r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ZA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∘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𝑅</m:t>
                      </m:r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𝑀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ZA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14B094-D594-4950-96B9-4AAC02EA8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37" y="8327644"/>
                <a:ext cx="1937486" cy="6001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2C35BE-0164-48F9-A5E1-7DAD599600DE}"/>
              </a:ext>
            </a:extLst>
          </p:cNvPr>
          <p:cNvCxnSpPr>
            <a:cxnSpLocks/>
            <a:stCxn id="55" idx="2"/>
            <a:endCxn id="45" idx="0"/>
          </p:cNvCxnSpPr>
          <p:nvPr/>
        </p:nvCxnSpPr>
        <p:spPr>
          <a:xfrm>
            <a:off x="4600280" y="8927808"/>
            <a:ext cx="4" cy="25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30CA90-996D-4D3D-A77C-7E8F776736AA}"/>
                  </a:ext>
                </a:extLst>
              </p:cNvPr>
              <p:cNvSpPr txBox="1"/>
              <p:nvPr/>
            </p:nvSpPr>
            <p:spPr>
              <a:xfrm>
                <a:off x="4091190" y="9960072"/>
                <a:ext cx="1029867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𝑖𝑡𝑒𝑟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++</m:t>
                      </m:r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30CA90-996D-4D3D-A77C-7E8F77673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190" y="9960072"/>
                <a:ext cx="1029867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9857A66-752E-422D-A84A-15B57C2824F8}"/>
              </a:ext>
            </a:extLst>
          </p:cNvPr>
          <p:cNvCxnSpPr>
            <a:cxnSpLocks/>
            <a:stCxn id="57" idx="2"/>
            <a:endCxn id="73" idx="0"/>
          </p:cNvCxnSpPr>
          <p:nvPr/>
        </p:nvCxnSpPr>
        <p:spPr>
          <a:xfrm rot="5400000" flipH="1">
            <a:off x="-808457" y="4807102"/>
            <a:ext cx="8937691" cy="1891470"/>
          </a:xfrm>
          <a:prstGeom prst="bentConnector5">
            <a:avLst>
              <a:gd name="adj1" fmla="val -2558"/>
              <a:gd name="adj2" fmla="val -100463"/>
              <a:gd name="adj3" fmla="val 102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F27D0721-EECB-46F8-AA8C-121D98E7BF17}"/>
              </a:ext>
            </a:extLst>
          </p:cNvPr>
          <p:cNvSpPr/>
          <p:nvPr/>
        </p:nvSpPr>
        <p:spPr>
          <a:xfrm>
            <a:off x="424153" y="1454430"/>
            <a:ext cx="805687" cy="346837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BC41B-51F1-4306-8026-C1DD10C14D91}"/>
              </a:ext>
            </a:extLst>
          </p:cNvPr>
          <p:cNvSpPr txBox="1"/>
          <p:nvPr/>
        </p:nvSpPr>
        <p:spPr>
          <a:xfrm>
            <a:off x="243295" y="1502872"/>
            <a:ext cx="11492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START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75BDE3-40FE-4D14-96AE-AA3D63558FB0}"/>
              </a:ext>
            </a:extLst>
          </p:cNvPr>
          <p:cNvCxnSpPr>
            <a:cxnSpLocks/>
            <a:stCxn id="59" idx="2"/>
            <a:endCxn id="14" idx="0"/>
          </p:cNvCxnSpPr>
          <p:nvPr/>
        </p:nvCxnSpPr>
        <p:spPr>
          <a:xfrm>
            <a:off x="826997" y="1801267"/>
            <a:ext cx="0" cy="33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7AE60C-0610-451C-A0E4-E52F93E417A2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2189128" y="4954833"/>
            <a:ext cx="1579655" cy="4878266"/>
          </a:xfrm>
          <a:prstGeom prst="bentConnector3">
            <a:avLst>
              <a:gd name="adj1" fmla="val 747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D723D6-5C84-4BA4-A230-7A6F31630AD8}"/>
              </a:ext>
            </a:extLst>
          </p:cNvPr>
          <p:cNvSpPr txBox="1"/>
          <p:nvPr/>
        </p:nvSpPr>
        <p:spPr>
          <a:xfrm>
            <a:off x="1866717" y="8443852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0734C2-DC4E-4193-A5D9-13BD6B838302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1393802" y="7919106"/>
            <a:ext cx="0" cy="30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60618A-4AAC-4C3A-ADED-B0E29C9D7F66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393802" y="9061188"/>
            <a:ext cx="0" cy="28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B5BB7C7-E24E-40B4-902F-47A5419E63D0}"/>
              </a:ext>
            </a:extLst>
          </p:cNvPr>
          <p:cNvSpPr txBox="1"/>
          <p:nvPr/>
        </p:nvSpPr>
        <p:spPr>
          <a:xfrm>
            <a:off x="1326362" y="9067388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82BAAC-2F06-4C61-AD00-68F7B0F12E15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393751" y="10319735"/>
            <a:ext cx="52" cy="20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A03A47-BC12-4AEC-8958-08FB15C5E2A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900219" y="8642042"/>
            <a:ext cx="146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330E34-349E-44D1-8B11-A190287D99E1}"/>
              </a:ext>
            </a:extLst>
          </p:cNvPr>
          <p:cNvSpPr txBox="1"/>
          <p:nvPr/>
        </p:nvSpPr>
        <p:spPr>
          <a:xfrm>
            <a:off x="2167850" y="9618551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BA36D8-E1C4-4667-97F2-D13328BD2BF0}"/>
              </a:ext>
            </a:extLst>
          </p:cNvPr>
          <p:cNvSpPr txBox="1"/>
          <p:nvPr/>
        </p:nvSpPr>
        <p:spPr>
          <a:xfrm>
            <a:off x="1368326" y="10285975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DB7426-2B0A-405A-B62D-D162ADC11D0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26998" y="4533359"/>
            <a:ext cx="3" cy="28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BCF215-920F-4D2F-930D-7AA1AC1B40A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26998" y="3687889"/>
            <a:ext cx="0" cy="24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DB6932EA-4CD5-4F1D-AB2F-B3605E72D090}"/>
              </a:ext>
            </a:extLst>
          </p:cNvPr>
          <p:cNvSpPr/>
          <p:nvPr/>
        </p:nvSpPr>
        <p:spPr>
          <a:xfrm>
            <a:off x="1841817" y="1283991"/>
            <a:ext cx="1745673" cy="970539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9532E8D-902C-460A-8255-37B09002D042}"/>
                  </a:ext>
                </a:extLst>
              </p:cNvPr>
              <p:cNvSpPr txBox="1"/>
              <p:nvPr/>
            </p:nvSpPr>
            <p:spPr>
              <a:xfrm>
                <a:off x="2138972" y="1452943"/>
                <a:ext cx="115954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Iterations </a:t>
                </a:r>
                <a14:m>
                  <m:oMath xmlns:m="http://schemas.openxmlformats.org/officeDocument/2006/math">
                    <m:r>
                      <a:rPr lang="en-ZA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≤</m:t>
                    </m:r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Max Iterations (</a:t>
                </a:r>
                <a14:m>
                  <m:oMath xmlns:m="http://schemas.openxmlformats.org/officeDocument/2006/math">
                    <m:r>
                      <a:rPr lang="en-ZA" sz="11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𝑖𝑡𝑒𝑟</m:t>
                    </m:r>
                    <m:r>
                      <a:rPr lang="en-ZA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≤</m:t>
                    </m:r>
                    <m:sSub>
                      <m:sSubPr>
                        <m:ctrlP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𝑖𝑡𝑒𝑟</m:t>
                        </m:r>
                      </m:e>
                      <m:sub>
                        <m:r>
                          <a:rPr lang="en-ZA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ZA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9532E8D-902C-460A-8255-37B09002D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72" y="1452943"/>
                <a:ext cx="1159545" cy="600164"/>
              </a:xfrm>
              <a:prstGeom prst="rect">
                <a:avLst/>
              </a:prstGeom>
              <a:blipFill>
                <a:blip r:embed="rId19"/>
                <a:stretch>
                  <a:fillRect r="-526" b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85C0A49-22B2-4AF5-B1F1-E3BD0F2A3713}"/>
              </a:ext>
            </a:extLst>
          </p:cNvPr>
          <p:cNvSpPr txBox="1"/>
          <p:nvPr/>
        </p:nvSpPr>
        <p:spPr>
          <a:xfrm>
            <a:off x="1381394" y="1523758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5F384E1-3EF7-486F-BF96-3DF7B92D9055}"/>
                  </a:ext>
                </a:extLst>
              </p:cNvPr>
              <p:cNvSpPr txBox="1"/>
              <p:nvPr/>
            </p:nvSpPr>
            <p:spPr>
              <a:xfrm>
                <a:off x="1989684" y="2543462"/>
                <a:ext cx="1449940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𝑖𝑡𝑒</m:t>
                      </m:r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𝑟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𝑚𝑎𝑥</m:t>
                          </m:r>
                        </m:sub>
                      </m:sSub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𝑖𝑡𝑒</m:t>
                      </m:r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𝑟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𝑚𝑎𝑥</m:t>
                          </m:r>
                        </m:sub>
                      </m:sSub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/2</m:t>
                      </m:r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5F384E1-3EF7-486F-BF96-3DF7B92D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684" y="2543462"/>
                <a:ext cx="144994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AE3DE8-34D7-42AF-9F10-8C21A23BF90F}"/>
                  </a:ext>
                </a:extLst>
              </p:cNvPr>
              <p:cNvSpPr txBox="1"/>
              <p:nvPr/>
            </p:nvSpPr>
            <p:spPr>
              <a:xfrm>
                <a:off x="2361739" y="3091113"/>
                <a:ext cx="705829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∆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𝑡h</m:t>
                          </m:r>
                        </m:sub>
                      </m:sSub>
                      <m:r>
                        <a:rPr lang="en-ZA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++</m:t>
                      </m:r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AE3DE8-34D7-42AF-9F10-8C21A23B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39" y="3091113"/>
                <a:ext cx="705829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200E005-54E8-4F0A-8F04-1DE90E759052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2714654" y="2805072"/>
            <a:ext cx="0" cy="28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FA156282-93D7-4415-98B7-61BFF6570BFA}"/>
              </a:ext>
            </a:extLst>
          </p:cNvPr>
          <p:cNvSpPr/>
          <p:nvPr/>
        </p:nvSpPr>
        <p:spPr>
          <a:xfrm>
            <a:off x="2277225" y="3562375"/>
            <a:ext cx="886076" cy="600165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4ED32AE-85DE-417C-8596-B57F872EB2F5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2714654" y="3352723"/>
            <a:ext cx="5609" cy="20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B818B76-B17F-4FD9-A7D6-6F327D678821}"/>
                  </a:ext>
                </a:extLst>
              </p:cNvPr>
              <p:cNvSpPr txBox="1"/>
              <p:nvPr/>
            </p:nvSpPr>
            <p:spPr>
              <a:xfrm>
                <a:off x="2358234" y="3718532"/>
                <a:ext cx="84211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∆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𝑡h</m:t>
                          </m:r>
                        </m:sub>
                      </m:sSub>
                      <m:r>
                        <a:rPr lang="en-ZA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≤</m:t>
                      </m:r>
                      <m:sSub>
                        <m:sSubPr>
                          <m:ctrlP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∆</m:t>
                          </m:r>
                        </m:e>
                        <m:sub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B818B76-B17F-4FD9-A7D6-6F327D678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34" y="3718532"/>
                <a:ext cx="842117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141C23-A896-47B7-99ED-82690B7CBF04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flipH="1">
            <a:off x="2719961" y="4162540"/>
            <a:ext cx="302" cy="26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B87F14C-39D2-4008-950C-98B248359C0B}"/>
              </a:ext>
            </a:extLst>
          </p:cNvPr>
          <p:cNvSpPr txBox="1"/>
          <p:nvPr/>
        </p:nvSpPr>
        <p:spPr>
          <a:xfrm>
            <a:off x="2670660" y="4147532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</a:p>
        </p:txBody>
      </p:sp>
      <p:sp>
        <p:nvSpPr>
          <p:cNvPr id="84" name="Flowchart: Terminator 83">
            <a:extLst>
              <a:ext uri="{FF2B5EF4-FFF2-40B4-BE49-F238E27FC236}">
                <a16:creationId xmlns:a16="http://schemas.microsoft.com/office/drawing/2014/main" id="{2049C5C0-980F-4076-A11E-272EFCE07ABE}"/>
              </a:ext>
            </a:extLst>
          </p:cNvPr>
          <p:cNvSpPr/>
          <p:nvPr/>
        </p:nvSpPr>
        <p:spPr>
          <a:xfrm>
            <a:off x="3868774" y="3680901"/>
            <a:ext cx="805687" cy="346837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1CAB20-BD7B-4E1E-A604-D2526B1206F3}"/>
              </a:ext>
            </a:extLst>
          </p:cNvPr>
          <p:cNvSpPr txBox="1"/>
          <p:nvPr/>
        </p:nvSpPr>
        <p:spPr>
          <a:xfrm>
            <a:off x="3868773" y="3731904"/>
            <a:ext cx="8312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FAILURE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910537-822C-421E-863D-0EB42D41F431}"/>
              </a:ext>
            </a:extLst>
          </p:cNvPr>
          <p:cNvSpPr txBox="1"/>
          <p:nvPr/>
        </p:nvSpPr>
        <p:spPr>
          <a:xfrm>
            <a:off x="2702529" y="2232906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C6CC45-0687-4F94-B305-29A6C4956945}"/>
              </a:ext>
            </a:extLst>
          </p:cNvPr>
          <p:cNvSpPr txBox="1"/>
          <p:nvPr/>
        </p:nvSpPr>
        <p:spPr>
          <a:xfrm>
            <a:off x="3141777" y="3648636"/>
            <a:ext cx="51037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56C493B-0DA6-4D5C-A4FD-D3BDABDD5C46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>
            <a:off x="2714654" y="2254530"/>
            <a:ext cx="0" cy="28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79C93A-A887-4A4E-998E-8472181D2BCC}"/>
                  </a:ext>
                </a:extLst>
              </p:cNvPr>
              <p:cNvSpPr txBox="1"/>
              <p:nvPr/>
            </p:nvSpPr>
            <p:spPr>
              <a:xfrm>
                <a:off x="2360207" y="4429654"/>
                <a:ext cx="719508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𝑖𝑡𝑒𝑟</m:t>
                      </m:r>
                      <m:r>
                        <a:rPr lang="en-ZA" sz="11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=0</m:t>
                      </m:r>
                    </m:oMath>
                  </m:oMathPara>
                </a14:m>
                <a:endParaRPr lang="en-ZA" sz="11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79C93A-A887-4A4E-998E-8472181D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07" y="4429654"/>
                <a:ext cx="719508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B8BD160-950E-4B8B-BEC4-7215B486FB1F}"/>
              </a:ext>
            </a:extLst>
          </p:cNvPr>
          <p:cNvCxnSpPr>
            <a:cxnSpLocks/>
            <a:stCxn id="73" idx="1"/>
            <a:endCxn id="5" idx="3"/>
          </p:cNvCxnSpPr>
          <p:nvPr/>
        </p:nvCxnSpPr>
        <p:spPr>
          <a:xfrm rot="10800000" flipV="1">
            <a:off x="1301387" y="1769261"/>
            <a:ext cx="540431" cy="246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F3BD86A-D7C4-4A8F-956A-3F92D895A0BE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>
            <a:off x="1568829" y="3892813"/>
            <a:ext cx="791378" cy="667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288D46-DEDF-459F-828B-447F239EC96E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>
            <a:off x="3163301" y="3862458"/>
            <a:ext cx="705472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4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155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Welri Botes</dc:creator>
  <cp:lastModifiedBy>Welri Botes</cp:lastModifiedBy>
  <cp:revision>1</cp:revision>
  <cp:lastPrinted>2021-09-23T14:14:27Z</cp:lastPrinted>
  <dcterms:created xsi:type="dcterms:W3CDTF">2021-09-23T14:07:52Z</dcterms:created>
  <dcterms:modified xsi:type="dcterms:W3CDTF">2021-09-23T14:33:26Z</dcterms:modified>
</cp:coreProperties>
</file>