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5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21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2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17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8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1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6232-87D5-40CC-9431-36FC10E131B8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800CAA-32E4-4D05-9D7D-CF2B1000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RESTfull</a:t>
            </a:r>
            <a:r>
              <a:rPr lang="en-US" dirty="0" smtClean="0"/>
              <a:t> API using </a:t>
            </a:r>
            <a:r>
              <a:rPr lang="en-US" dirty="0" err="1" smtClean="0"/>
              <a:t>nodeJs</a:t>
            </a:r>
            <a:r>
              <a:rPr lang="en-US" dirty="0" smtClean="0"/>
              <a:t> and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Welroy Dmello     U01401351</a:t>
            </a:r>
          </a:p>
          <a:p>
            <a:r>
              <a:rPr lang="en-US" dirty="0" smtClean="0"/>
              <a:t>Gaurav </a:t>
            </a:r>
            <a:r>
              <a:rPr lang="en-US" dirty="0" err="1" smtClean="0"/>
              <a:t>Mhatre</a:t>
            </a:r>
            <a:r>
              <a:rPr lang="en-US" dirty="0" smtClean="0"/>
              <a:t>     U01384040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Bookstore </a:t>
            </a:r>
            <a:r>
              <a:rPr lang="en-US" dirty="0" err="1" smtClean="0"/>
              <a:t>DataModel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dirty="0" err="1" smtClean="0"/>
              <a:t>NodeJs</a:t>
            </a:r>
            <a:r>
              <a:rPr lang="en-US" dirty="0" smtClean="0"/>
              <a:t> and Express framework for our Project Implementation.</a:t>
            </a:r>
          </a:p>
          <a:p>
            <a:r>
              <a:rPr lang="en-US" dirty="0" smtClean="0"/>
              <a:t>We are using JSON file as out Data Source</a:t>
            </a:r>
          </a:p>
          <a:p>
            <a:r>
              <a:rPr lang="en-US" dirty="0" smtClean="0"/>
              <a:t>We have implemented </a:t>
            </a:r>
            <a:r>
              <a:rPr lang="en-US" dirty="0" err="1" smtClean="0"/>
              <a:t>RESTfull</a:t>
            </a:r>
            <a:r>
              <a:rPr lang="en-US" dirty="0" smtClean="0"/>
              <a:t> APIs so we can also get specific data using id in URL.</a:t>
            </a:r>
          </a:p>
          <a:p>
            <a:r>
              <a:rPr lang="en-US" dirty="0" smtClean="0"/>
              <a:t>URL:</a:t>
            </a:r>
          </a:p>
          <a:p>
            <a:pPr lvl="1"/>
            <a:r>
              <a:rPr lang="en-US" dirty="0" smtClean="0"/>
              <a:t>Localhost:4040</a:t>
            </a:r>
          </a:p>
          <a:p>
            <a:pPr lvl="1"/>
            <a:r>
              <a:rPr lang="en-US" dirty="0" smtClean="0"/>
              <a:t>Localhost:4040/1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09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55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RESTfull API using nodeJs and Express</vt:lpstr>
      <vt:lpstr>Bookstore DataModel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RESTfull API using nodeJs and Express</dc:title>
  <dc:creator>Welroy Dmello</dc:creator>
  <cp:lastModifiedBy>Welroy Dmello</cp:lastModifiedBy>
  <cp:revision>3</cp:revision>
  <dcterms:created xsi:type="dcterms:W3CDTF">2017-12-09T04:27:41Z</dcterms:created>
  <dcterms:modified xsi:type="dcterms:W3CDTF">2017-12-09T04:40:27Z</dcterms:modified>
</cp:coreProperties>
</file>