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aa3ba713a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0aa3ba713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aa3ba713a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aa3ba713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aa3ba713a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aa3ba713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aa3ba713a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aa3ba713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99ad1bb28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99ad1bb2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99ad1bb28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99ad1bb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99ad1bb28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99ad1bb2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99ad1bb28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099ad1bb2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aa3ba713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aa3ba71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aa3ba713a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aa3ba71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8" name="Google Shape;10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1" name="Google Shape;5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9" name="Google Shape;59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5" name="Google Shape;65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2" name="Google Shape;72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4" name="Google Shape;94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8" name="Google Shape;98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2" name="Google Shape;102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679275" y="107950"/>
            <a:ext cx="2374349" cy="9003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gif"/><Relationship Id="rId4" Type="http://schemas.openxmlformats.org/officeDocument/2006/relationships/image" Target="../media/image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Relationship Id="rId4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ctrTitle"/>
          </p:nvPr>
        </p:nvSpPr>
        <p:spPr>
          <a:xfrm>
            <a:off x="3115125" y="1318575"/>
            <a:ext cx="55899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aplicaciones multiplataforma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582925" y="45441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Docente: Pedro Rosito</a:t>
            </a:r>
            <a:endParaRPr sz="2400"/>
          </a:p>
        </p:txBody>
      </p:sp>
      <p:sp>
        <p:nvSpPr>
          <p:cNvPr id="137" name="Google Shape;137;p13"/>
          <p:cNvSpPr txBox="1"/>
          <p:nvPr/>
        </p:nvSpPr>
        <p:spPr>
          <a:xfrm>
            <a:off x="3138100" y="3376750"/>
            <a:ext cx="44181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Clase 1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Bindings</a:t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1440150" y="1507000"/>
            <a:ext cx="6753600" cy="29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Vincular propiedades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Manejar eventos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400" y="1358099"/>
            <a:ext cx="2558299" cy="96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400" y="2529696"/>
            <a:ext cx="4033851" cy="1890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One way binding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213" y="1604713"/>
            <a:ext cx="6427575" cy="19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Two way binding</a:t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162" y="1548100"/>
            <a:ext cx="6761575" cy="20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 bindings</a:t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324" y="1182400"/>
            <a:ext cx="6835275" cy="33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800400" y="875500"/>
            <a:ext cx="1725600" cy="8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Índice</a:t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800400" y="1946875"/>
            <a:ext cx="43059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Single page application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Angular framework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○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Componentes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○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Bindings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83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Single page application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475" y="1386999"/>
            <a:ext cx="5390950" cy="296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1475" y="1360754"/>
            <a:ext cx="5390950" cy="3017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Single page application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900" y="1269579"/>
            <a:ext cx="5528100" cy="30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2900" y="1269575"/>
            <a:ext cx="5528100" cy="304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Single page application</a:t>
            </a:r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1297500" y="1539675"/>
            <a:ext cx="7402800" cy="26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Todas las pantallas en una misma página.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Recarga y muestra contenido en acciones propias de la navegación.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Evita realizar requests al servidor para cargar más HTML.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/>
        </p:nvSpPr>
        <p:spPr>
          <a:xfrm>
            <a:off x="1297500" y="1539675"/>
            <a:ext cx="6753600" cy="26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File:Angular gradient.png - Wikimedia Commons"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926" y="635676"/>
            <a:ext cx="3872150" cy="38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</a:t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1440150" y="1501150"/>
            <a:ext cx="6753600" cy="29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Framework para programar SPA.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Escrito en </a:t>
            </a: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Typescript</a:t>
            </a: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Mantenido por Google.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Componente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1440150" y="1372275"/>
            <a:ext cx="6753600" cy="29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Bloque básico para la construcción de páginas web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Vista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Estilos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Controlador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Prueba unitaria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Componente</a:t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1440150" y="1501150"/>
            <a:ext cx="6753600" cy="29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s-419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selector: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'app-root'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standalone: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imports: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s-419" sz="12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RouterOutlet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templateUrl: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'./app.component.html'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styleUrl: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'./app.component.css'</a:t>
            </a:r>
            <a:endParaRPr sz="12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AppComponent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'angular-standalone'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código de componente</a:t>
            </a:r>
            <a:endParaRPr sz="14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