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4a386f613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4a386f61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99ad1bb28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99ad1bb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4a386f613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4a386f6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4a386f61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4a386f6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4a386f613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4a386f6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4a386f613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4a386f61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4a386f613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4a386f6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4a386f613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4a386f61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79275" y="107950"/>
            <a:ext cx="2374349" cy="9003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3115125" y="1318575"/>
            <a:ext cx="55899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aplicaciones multiplataforma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582925" y="45441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Docente: Pedro Rosito</a:t>
            </a:r>
            <a:endParaRPr sz="2400"/>
          </a:p>
        </p:txBody>
      </p:sp>
      <p:sp>
        <p:nvSpPr>
          <p:cNvPr id="137" name="Google Shape;137;p13"/>
          <p:cNvSpPr txBox="1"/>
          <p:nvPr/>
        </p:nvSpPr>
        <p:spPr>
          <a:xfrm>
            <a:off x="3138100" y="3376750"/>
            <a:ext cx="44181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 2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@switch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1297500" y="1457750"/>
            <a:ext cx="68355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Corresponde a una serie de directivas que cooperan entre sí para generar un resultado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138" y="2571750"/>
            <a:ext cx="23717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00400" y="875500"/>
            <a:ext cx="1725600" cy="8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Índice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800400" y="1946875"/>
            <a:ext cx="4305900" cy="22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Servicios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Pipes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Directivas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@if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@for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@switch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Servicios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297500" y="1457713"/>
            <a:ext cx="74028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Contienen lógica de negocio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Permiten el acceso a datos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297500" y="2497550"/>
            <a:ext cx="5782200" cy="20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Injectable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Injectable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providedIn: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ListadoService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{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Servicios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1299575"/>
            <a:ext cx="56959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Pipes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1297500" y="1457713"/>
            <a:ext cx="74028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Permiten transformar datos antes de mostrarlos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Predefinidos o custom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751" y="2571751"/>
            <a:ext cx="56864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750" y="3086088"/>
            <a:ext cx="56864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3750" y="3600449"/>
            <a:ext cx="5686424" cy="566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Pipes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1297500" y="1457753"/>
            <a:ext cx="74028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Pipe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PipeTransform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Pipe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'square'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standalone: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SquarePipe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PipeTransform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unknown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unknown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unknown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Directivas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1297500" y="1457750"/>
            <a:ext cx="74028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Funciones que son invocadas cuando el DOM es compilado por Angular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Tienen como finalidad modificar o crear un comportamiento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Tipos de directivas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○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Estructurales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○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atributo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@if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1297500" y="1457750"/>
            <a:ext cx="68355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Toma una expresión booleana y hace que toda la porción del DOM aparezca o desaparezca dada esa condición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650" y="2845325"/>
            <a:ext cx="17907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@for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1297500" y="1457750"/>
            <a:ext cx="68355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generar iteraciones de elementos HTML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Posee propiedades obligatorias y 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propiedades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opcionales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50" y="3013900"/>
            <a:ext cx="41529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