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541ec2de9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541ec2de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541ec2de9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541ec2de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99ad1bb28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99ad1bb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4f5a0b82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4f5a0b8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41ec2de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541ec2d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541ec2de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541ec2d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541ec2de9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541ec2d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541ec2de9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541ec2d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541ec2de9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541ec2de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79275" y="107950"/>
            <a:ext cx="2374349" cy="90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15125" y="1318575"/>
            <a:ext cx="5589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aplicaciones multiplataforma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82925" y="4544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Docente: Pedro Rosito</a:t>
            </a:r>
            <a:endParaRPr sz="2400"/>
          </a:p>
        </p:txBody>
      </p:sp>
      <p:sp>
        <p:nvSpPr>
          <p:cNvPr id="137" name="Google Shape;137;p13"/>
          <p:cNvSpPr txBox="1"/>
          <p:nvPr/>
        </p:nvSpPr>
        <p:spPr>
          <a:xfrm>
            <a:off x="3138100" y="3376750"/>
            <a:ext cx="4418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3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Capacitor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700" y="1006775"/>
            <a:ext cx="3980611" cy="35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2740200" y="4665100"/>
            <a:ext cx="4153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https://capacitorjs.jp/blog/how-capacitor-works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 de vida en Ionic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450" y="1071200"/>
            <a:ext cx="5573002" cy="35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00400" y="541575"/>
            <a:ext cx="1725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800400" y="1466550"/>
            <a:ext cx="51525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Comunicación entre componentes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Ciclo de vida en Angular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Aplicaciones híbridas vs nativas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Ionic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Ciclo de vida en Ionic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Componentes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Comunicaci</a:t>
            </a:r>
            <a:r>
              <a:rPr lang="es-419"/>
              <a:t>ón entre componentes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297500" y="1375753"/>
            <a:ext cx="74028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Encargado de recibir datos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○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Encargado de enviar datos por medio de eventos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2907753"/>
            <a:ext cx="73818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 de vida en Angular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63" y="1123925"/>
            <a:ext cx="3367169" cy="353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502525" y="1041600"/>
            <a:ext cx="264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</a:t>
            </a:r>
            <a:r>
              <a:rPr lang="es-419"/>
              <a:t>íbrida</a:t>
            </a:r>
            <a:endParaRPr/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5345625" y="1041600"/>
            <a:ext cx="264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Nativa</a:t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1502525" y="1900000"/>
            <a:ext cx="29097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Multiplataforma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 experiencia de uso que una web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Menor rendimiento que una app nativa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345625" y="1900000"/>
            <a:ext cx="3507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un S.O. determinado y plataforma de desarrollo del fabricante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 experiencia de uso que la app h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íbrida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</a:t>
            </a:r>
            <a:r>
              <a:rPr lang="es-419"/>
              <a:t>ándo híbrida y cuándo nativa?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Utilizaremos una app nativa cuando queramos brindar la mejor experiencia de uso y gran performance, o necesitemos características muy específicas de la plataforma móvil.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Utilizaremos una app híbrida cuando queramos llegar a la mayor cantidad de clientes posibles, teniendo la posibilidad de distribuir por las tiendas de apps con un costo mucho menor.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13" y="980663"/>
            <a:ext cx="6566975" cy="34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Ionic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Multiplataforma - Capacitor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Basado en Angular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Curva de aprendizaje más corta respecto al desarrollo nativo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Acceso a funcionalidades nativas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Capacitor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Entorno de 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ejecución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nativo para aplicaciones web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Desarrollado por Ionic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Multiplataforma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