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41ec2de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41ec2d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5d089356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5d0893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5d089356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5d08935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5d089356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5d08935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5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541575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466550"/>
            <a:ext cx="51525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Services con HTTP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Observables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Promesas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Async-await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Observables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pasar mensajes entre “publishers” y “subscribers”.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manejar varios eventos.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Puede ser cancelado.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Promesas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Maneja un solo evento cuando una operación asíncrona completa o falla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promesa puede ser cumplida con un valor, o rechazada con una razón (error)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se puede cancelar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Estados de una promesa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25" y="1674325"/>
            <a:ext cx="7501249" cy="27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Async-await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297500" y="1457750"/>
            <a:ext cx="74028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escribir código asincrónico de forma sincrónica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función “async” puede contener una expresión “await”.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“await” pausa la ejecución de la función async , espera a la resolución de la promesa, luego 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continúa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 la ejecución de la función async y retorna el valor.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