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4" r:id="rId9"/>
    <p:sldId id="261" r:id="rId10"/>
    <p:sldId id="262" r:id="rId11"/>
    <p:sldId id="271" r:id="rId12"/>
    <p:sldId id="265" r:id="rId13"/>
    <p:sldId id="266" r:id="rId14"/>
    <p:sldId id="263" r:id="rId15"/>
    <p:sldId id="264" r:id="rId16"/>
    <p:sldId id="267" r:id="rId17"/>
    <p:sldId id="273" r:id="rId18"/>
    <p:sldId id="268" r:id="rId19"/>
    <p:sldId id="269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CEFD1-B1C1-4A19-9665-7557A6DC5F59}" v="17" dt="2020-06-28T19:34:49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924-A893-4A40-8605-5F615097A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AF26B-5B2C-49F4-B2B9-B925CD9B7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7AA4-688D-4F23-BEBC-1FE0A2D5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452E-5A74-4DD8-9F83-D0BCCD70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EFD6-EEEA-40F0-805A-10D1D1CC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8B4F-AF53-4577-A90F-4380AC75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2AA76-B163-4216-B132-C5904FA0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F820-40C6-4F9E-B517-64AE6865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25D4-6010-4D79-9031-EABB07E5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7DFF9-237D-4EAF-BE3F-7508A770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4FC71-12A7-4112-A1C7-9E7EDD50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3FCF6-E137-43ED-A835-9D6A4FDCD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410F5-3CE5-4E1F-8DF4-ED93704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B933E-D9A6-495A-AEDE-39BA1E2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AD9A-1834-4373-A258-DD71D402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B106-89A2-4556-9C8C-521FF4C4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64E9-6635-4AC2-88AA-F60BB933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110C-DE90-4387-8BAB-34E3952D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D9E7-784C-4ED5-A722-5998C3A8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C0BF-72A9-4809-A302-6100905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CBB7-CA7D-4B43-A4A0-899D43DD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0956-A675-4105-9A0D-AA3DF6A0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A5AE-0F23-44D6-A0A3-D279A89D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5A3F-1A4A-40C3-B769-92E84A4D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8E13-DC4F-4237-ACBD-8F2C2EEC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755-C77A-45C7-B984-FEF5B00A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2FF7-47F9-41A1-9142-4D3FF01E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F900-7713-44AC-AE37-43F48FF8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6CC24-3971-4896-B623-CF64ABD9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44CC-6445-4DFA-AC82-FA9A8B95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E0-39FB-4A84-A478-7E26600A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8538-4D3C-4BBE-B827-8CC6B4EB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91D37-1C27-407C-A747-927C03F0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BD31-B675-47DF-A6B5-B2D0DE56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05871-948D-4A0D-8736-4EE9C020C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240E7-068F-48AF-B16E-3E55131FA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2DDC8-0960-4604-ABD5-532DCCD3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2991B-D8BC-4BED-912E-6CDC9234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EF5F7-BE4E-4A38-9F8D-82FE9DD5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F53D-3EA7-4B71-87FA-C00FB690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C8B0A-579A-42D7-9B41-2B14D52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B870A-9578-40B8-AB9D-4B764A21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D68F-2CA0-4D60-B88F-F5A85193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36A2A-D87C-49D7-BA4A-CACAADDD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535F-FCEF-44A8-B56A-A0DF223A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A9FD3-F7AE-4B7B-86C3-2167311B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47D3-F0C5-4B0F-80B0-1D66385C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92E4-97F1-4C8A-BE3B-439BC52B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6675-38C2-406C-9D79-F6CFEE93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C4D1-59AA-439A-93B3-2A8B08FA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33B7E-5D86-4260-B098-DD262066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0F86-0695-4AB2-B067-80F7396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0C69-284D-477C-A87A-095E42D6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835CB-2BC0-4094-8B41-161698E6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9959A-4D3D-48CD-A3F4-FFA77FCE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AFEF4-36EE-4681-9DAD-C8B2397A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B3F5-E056-4DED-A09A-887DC0D1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348E-2ABE-4963-9EDC-9B518CB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50849-8245-489B-B9C8-1222620D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48F4-5B54-4FF5-A087-A428A9D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6FDE-3AFB-49AC-8C4D-93E2DA42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6068-392C-42C8-B1D7-1DB4C191EA1E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9B83-58D9-4164-85F3-F3A7FDF0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062E-9019-4B10-B52A-181A49ADF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8FD1-BA04-41F9-9BEE-8B535793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03C5-69D6-4012-9BF0-5E2A682CB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Checkpoint Project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1863E-A619-40CC-871A-EF9B0A4DA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Dual Axis Motion  Control – Pin Spotter</a:t>
            </a:r>
          </a:p>
        </p:txBody>
      </p:sp>
    </p:spTree>
    <p:extLst>
      <p:ext uri="{BB962C8B-B14F-4D97-AF65-F5344CB8AC3E}">
        <p14:creationId xmlns:p14="http://schemas.microsoft.com/office/powerpoint/2010/main" val="417100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462D-9B6F-4E49-A347-AB1791B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Vis Structures: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B32B1-5C17-4E7B-B706-F57E093D9115}"/>
              </a:ext>
            </a:extLst>
          </p:cNvPr>
          <p:cNvSpPr txBox="1">
            <a:spLocks/>
          </p:cNvSpPr>
          <p:nvPr/>
        </p:nvSpPr>
        <p:spPr>
          <a:xfrm>
            <a:off x="382561" y="1019291"/>
            <a:ext cx="8871063" cy="5820454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/>
              <a:t>Vis_type</a:t>
            </a:r>
            <a:endParaRPr lang="en-US" sz="1900" dirty="0"/>
          </a:p>
          <a:p>
            <a:pPr lvl="1"/>
            <a:r>
              <a:rPr lang="en-US" sz="1500" dirty="0" err="1"/>
              <a:t>Page_enum</a:t>
            </a:r>
            <a:endParaRPr lang="en-US" sz="1500" dirty="0"/>
          </a:p>
          <a:p>
            <a:pPr lvl="1"/>
            <a:r>
              <a:rPr lang="en-US" sz="1500" dirty="0" err="1"/>
              <a:t>VisStatus_type</a:t>
            </a:r>
            <a:endParaRPr lang="en-US" sz="1500" dirty="0"/>
          </a:p>
          <a:p>
            <a:pPr lvl="1"/>
            <a:r>
              <a:rPr lang="en-US" sz="1500" dirty="0" err="1"/>
              <a:t>VisCmd_type</a:t>
            </a:r>
            <a:endParaRPr lang="en-US" sz="1500" dirty="0"/>
          </a:p>
          <a:p>
            <a:pPr lvl="1"/>
            <a:r>
              <a:rPr lang="en-US" sz="1500" dirty="0" err="1"/>
              <a:t>Locking_type</a:t>
            </a:r>
            <a:endParaRPr lang="en-US" sz="1500" dirty="0"/>
          </a:p>
          <a:p>
            <a:pPr lvl="1"/>
            <a:r>
              <a:rPr lang="en-US" sz="1500" dirty="0" err="1"/>
              <a:t>Visibility_type</a:t>
            </a:r>
            <a:endParaRPr lang="en-US" sz="1500" dirty="0"/>
          </a:p>
          <a:p>
            <a:pPr lvl="1"/>
            <a:r>
              <a:rPr lang="en-US" sz="1500" dirty="0" err="1"/>
              <a:t>VisCounts_type</a:t>
            </a:r>
            <a:endParaRPr lang="en-US" sz="1500" dirty="0"/>
          </a:p>
          <a:p>
            <a:pPr lvl="1"/>
            <a:r>
              <a:rPr lang="en-US" sz="1500" dirty="0" err="1"/>
              <a:t>MotorConfig_type</a:t>
            </a:r>
            <a:endParaRPr lang="en-US" sz="1500" dirty="0"/>
          </a:p>
          <a:p>
            <a:r>
              <a:rPr lang="en-US" sz="1900" dirty="0" err="1"/>
              <a:t>Page_enum</a:t>
            </a:r>
            <a:endParaRPr lang="en-US" sz="1900" dirty="0"/>
          </a:p>
          <a:p>
            <a:pPr lvl="1"/>
            <a:r>
              <a:rPr lang="en-US" sz="1500" dirty="0"/>
              <a:t>Splash</a:t>
            </a:r>
          </a:p>
          <a:p>
            <a:pPr lvl="1"/>
            <a:r>
              <a:rPr lang="en-US" sz="1500" dirty="0"/>
              <a:t>Main</a:t>
            </a:r>
          </a:p>
          <a:p>
            <a:pPr lvl="1"/>
            <a:r>
              <a:rPr lang="en-US" sz="1500" dirty="0"/>
              <a:t>Config</a:t>
            </a:r>
          </a:p>
          <a:p>
            <a:pPr lvl="1"/>
            <a:r>
              <a:rPr lang="en-US" sz="1500" dirty="0"/>
              <a:t>Alarms</a:t>
            </a:r>
          </a:p>
          <a:p>
            <a:pPr lvl="1"/>
            <a:r>
              <a:rPr lang="en-US" sz="1500" dirty="0"/>
              <a:t>Diagnostics</a:t>
            </a:r>
          </a:p>
          <a:p>
            <a:r>
              <a:rPr lang="en-US" sz="1900" dirty="0" err="1"/>
              <a:t>VisStatus_type</a:t>
            </a:r>
            <a:endParaRPr lang="en-US" sz="1900" dirty="0"/>
          </a:p>
          <a:p>
            <a:pPr lvl="1"/>
            <a:r>
              <a:rPr lang="en-US" sz="1500" dirty="0" err="1"/>
              <a:t>State_enum</a:t>
            </a:r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r>
              <a:rPr lang="en-US" sz="1900" dirty="0" err="1"/>
              <a:t>VisCmd_type</a:t>
            </a:r>
            <a:endParaRPr lang="en-US" sz="1900" dirty="0"/>
          </a:p>
          <a:p>
            <a:pPr lvl="1"/>
            <a:r>
              <a:rPr lang="en-US" sz="1500" dirty="0"/>
              <a:t>Run</a:t>
            </a:r>
          </a:p>
          <a:p>
            <a:pPr lvl="1"/>
            <a:r>
              <a:rPr lang="en-US" sz="1500" dirty="0"/>
              <a:t>Init</a:t>
            </a:r>
          </a:p>
          <a:p>
            <a:pPr lvl="1"/>
            <a:r>
              <a:rPr lang="en-US" sz="1500" dirty="0"/>
              <a:t>Tune</a:t>
            </a:r>
          </a:p>
          <a:p>
            <a:pPr lvl="1"/>
            <a:r>
              <a:rPr lang="en-US" sz="1500" dirty="0"/>
              <a:t>Update</a:t>
            </a:r>
          </a:p>
          <a:p>
            <a:r>
              <a:rPr lang="en-US" sz="1900" dirty="0" err="1"/>
              <a:t>Locking_type</a:t>
            </a:r>
            <a:endParaRPr lang="en-US" sz="1900" dirty="0"/>
          </a:p>
          <a:p>
            <a:pPr lvl="1"/>
            <a:r>
              <a:rPr lang="en-US" sz="1500" dirty="0" err="1"/>
              <a:t>BeltMoving</a:t>
            </a:r>
            <a:endParaRPr lang="en-US" sz="1500" dirty="0"/>
          </a:p>
          <a:p>
            <a:pPr lvl="1"/>
            <a:r>
              <a:rPr lang="en-US" sz="1500" dirty="0" err="1"/>
              <a:t>NotReady</a:t>
            </a:r>
            <a:endParaRPr lang="en-US" sz="1500" dirty="0"/>
          </a:p>
          <a:p>
            <a:r>
              <a:rPr lang="en-US" sz="1900" dirty="0" err="1"/>
              <a:t>Visibility_type</a:t>
            </a:r>
            <a:endParaRPr lang="en-US" sz="1900" dirty="0"/>
          </a:p>
          <a:p>
            <a:pPr lvl="1"/>
            <a:r>
              <a:rPr lang="en-US" sz="1500" dirty="0" err="1"/>
              <a:t>ShowAlarmDialog</a:t>
            </a:r>
            <a:endParaRPr lang="en-US" sz="1500" dirty="0"/>
          </a:p>
          <a:p>
            <a:r>
              <a:rPr lang="en-US" sz="1900" dirty="0" err="1"/>
              <a:t>VisCounts_type</a:t>
            </a:r>
            <a:endParaRPr lang="en-US" sz="1900" dirty="0"/>
          </a:p>
          <a:p>
            <a:pPr lvl="1"/>
            <a:r>
              <a:rPr lang="en-US" sz="1500" dirty="0" err="1"/>
              <a:t>PanelsFinished</a:t>
            </a:r>
            <a:endParaRPr lang="en-US" sz="1500" dirty="0"/>
          </a:p>
          <a:p>
            <a:pPr lvl="1"/>
            <a:r>
              <a:rPr lang="en-US" sz="1500" dirty="0" err="1"/>
              <a:t>PinsPlacedCurrent</a:t>
            </a:r>
            <a:endParaRPr lang="en-US" sz="1500" dirty="0"/>
          </a:p>
          <a:p>
            <a:pPr lvl="1"/>
            <a:r>
              <a:rPr lang="en-US" sz="1500" dirty="0" err="1"/>
              <a:t>PinsPlacedTotal</a:t>
            </a:r>
            <a:endParaRPr lang="en-US" sz="1500" dirty="0"/>
          </a:p>
          <a:p>
            <a:r>
              <a:rPr lang="en-US" sz="1900" dirty="0" err="1"/>
              <a:t>MotorConfig_type</a:t>
            </a:r>
            <a:endParaRPr lang="en-US" sz="1900" dirty="0"/>
          </a:p>
          <a:p>
            <a:pPr lvl="1"/>
            <a:r>
              <a:rPr lang="en-US" sz="1500" dirty="0"/>
              <a:t>Speed</a:t>
            </a:r>
          </a:p>
          <a:p>
            <a:pPr lvl="1"/>
            <a:r>
              <a:rPr lang="en-US" sz="1500" dirty="0"/>
              <a:t>Offset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0194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462D-9B6F-4E49-A347-AB1791B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Cam Profile: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B32B1-5C17-4E7B-B706-F57E093D9115}"/>
              </a:ext>
            </a:extLst>
          </p:cNvPr>
          <p:cNvSpPr txBox="1">
            <a:spLocks/>
          </p:cNvSpPr>
          <p:nvPr/>
        </p:nvSpPr>
        <p:spPr>
          <a:xfrm>
            <a:off x="2525686" y="1019291"/>
            <a:ext cx="8871063" cy="5820454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A5CE5-768D-4E12-9657-596E6817F300}"/>
              </a:ext>
            </a:extLst>
          </p:cNvPr>
          <p:cNvSpPr txBox="1"/>
          <p:nvPr/>
        </p:nvSpPr>
        <p:spPr>
          <a:xfrm>
            <a:off x="224444" y="1019290"/>
            <a:ext cx="3413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Panel per 1m of belt.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Panel is 0.7m 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Panel is centered in each 1m section of belt.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Pins begin 0.1 from the leading edge, and are placed at 0.1 intervals.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9A9B7-DA04-4D75-AB0E-83104A42B53B}"/>
              </a:ext>
            </a:extLst>
          </p:cNvPr>
          <p:cNvSpPr/>
          <p:nvPr/>
        </p:nvSpPr>
        <p:spPr>
          <a:xfrm>
            <a:off x="3749040" y="739833"/>
            <a:ext cx="1695796" cy="21280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2A6BE-1D12-4CC0-A4E9-A07FFCD34339}"/>
              </a:ext>
            </a:extLst>
          </p:cNvPr>
          <p:cNvSpPr/>
          <p:nvPr/>
        </p:nvSpPr>
        <p:spPr>
          <a:xfrm>
            <a:off x="4089862" y="803362"/>
            <a:ext cx="1014152" cy="200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01DBD-26F6-4E1F-90C3-234F97BA7F70}"/>
              </a:ext>
            </a:extLst>
          </p:cNvPr>
          <p:cNvSpPr txBox="1"/>
          <p:nvPr/>
        </p:nvSpPr>
        <p:spPr>
          <a:xfrm>
            <a:off x="3829006" y="43403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2D835-A40E-4FF8-999B-21A9B163F631}"/>
              </a:ext>
            </a:extLst>
          </p:cNvPr>
          <p:cNvSpPr txBox="1"/>
          <p:nvPr/>
        </p:nvSpPr>
        <p:spPr>
          <a:xfrm>
            <a:off x="4073238" y="756257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BEABD-5A4A-4629-936C-E88F0663DF9C}"/>
              </a:ext>
            </a:extLst>
          </p:cNvPr>
          <p:cNvCxnSpPr/>
          <p:nvPr/>
        </p:nvCxnSpPr>
        <p:spPr>
          <a:xfrm>
            <a:off x="3749040" y="2867891"/>
            <a:ext cx="0" cy="382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018BAC-35E4-41B5-8339-E44389B472DB}"/>
              </a:ext>
            </a:extLst>
          </p:cNvPr>
          <p:cNvCxnSpPr/>
          <p:nvPr/>
        </p:nvCxnSpPr>
        <p:spPr>
          <a:xfrm>
            <a:off x="5447607" y="2867890"/>
            <a:ext cx="0" cy="382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C84515-51A9-4712-91EC-1A9DEEB5055C}"/>
              </a:ext>
            </a:extLst>
          </p:cNvPr>
          <p:cNvCxnSpPr/>
          <p:nvPr/>
        </p:nvCxnSpPr>
        <p:spPr>
          <a:xfrm>
            <a:off x="3749040" y="3059083"/>
            <a:ext cx="16957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19F365-A0B6-4594-A3A1-04B706BD3948}"/>
              </a:ext>
            </a:extLst>
          </p:cNvPr>
          <p:cNvSpPr txBox="1"/>
          <p:nvPr/>
        </p:nvSpPr>
        <p:spPr>
          <a:xfrm>
            <a:off x="3286004" y="28744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262FDA-4BE8-4359-A5FC-ADD89FCA73F0}"/>
              </a:ext>
            </a:extLst>
          </p:cNvPr>
          <p:cNvCxnSpPr/>
          <p:nvPr/>
        </p:nvCxnSpPr>
        <p:spPr>
          <a:xfrm>
            <a:off x="4089862" y="2804362"/>
            <a:ext cx="0" cy="562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DC9ED5-DCF2-4F53-B939-34A3BBD1104F}"/>
              </a:ext>
            </a:extLst>
          </p:cNvPr>
          <p:cNvCxnSpPr/>
          <p:nvPr/>
        </p:nvCxnSpPr>
        <p:spPr>
          <a:xfrm>
            <a:off x="5104014" y="2804362"/>
            <a:ext cx="0" cy="5622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C8068C-0709-4295-8CA5-DFDB8D4CCB76}"/>
              </a:ext>
            </a:extLst>
          </p:cNvPr>
          <p:cNvCxnSpPr/>
          <p:nvPr/>
        </p:nvCxnSpPr>
        <p:spPr>
          <a:xfrm>
            <a:off x="4089862" y="3183775"/>
            <a:ext cx="1014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B4E432-B567-44D3-8B07-7ECCB42EFACF}"/>
              </a:ext>
            </a:extLst>
          </p:cNvPr>
          <p:cNvSpPr txBox="1"/>
          <p:nvPr/>
        </p:nvSpPr>
        <p:spPr>
          <a:xfrm>
            <a:off x="4264717" y="318534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0.7m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8BA912-F11F-4ED0-9985-436E9B1360E6}"/>
              </a:ext>
            </a:extLst>
          </p:cNvPr>
          <p:cNvCxnSpPr/>
          <p:nvPr/>
        </p:nvCxnSpPr>
        <p:spPr>
          <a:xfrm>
            <a:off x="5104014" y="3153876"/>
            <a:ext cx="3408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17DD50-5661-41E4-B4E3-4DB5F458A845}"/>
              </a:ext>
            </a:extLst>
          </p:cNvPr>
          <p:cNvSpPr txBox="1"/>
          <p:nvPr/>
        </p:nvSpPr>
        <p:spPr>
          <a:xfrm>
            <a:off x="5051117" y="318534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0.15m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BCCC8-4160-4E0A-BFC5-2B3A4A01AA15}"/>
              </a:ext>
            </a:extLst>
          </p:cNvPr>
          <p:cNvSpPr/>
          <p:nvPr/>
        </p:nvSpPr>
        <p:spPr>
          <a:xfrm>
            <a:off x="5444835" y="742985"/>
            <a:ext cx="1695796" cy="21280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5862F3-86DF-4061-913C-9B60E2DEC11B}"/>
              </a:ext>
            </a:extLst>
          </p:cNvPr>
          <p:cNvSpPr/>
          <p:nvPr/>
        </p:nvSpPr>
        <p:spPr>
          <a:xfrm>
            <a:off x="5785657" y="806514"/>
            <a:ext cx="1014152" cy="200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6F12E9-F3D7-4534-BF99-FA3B4C64B059}"/>
              </a:ext>
            </a:extLst>
          </p:cNvPr>
          <p:cNvSpPr/>
          <p:nvPr/>
        </p:nvSpPr>
        <p:spPr>
          <a:xfrm>
            <a:off x="7140629" y="739833"/>
            <a:ext cx="1695796" cy="21280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813697-43C3-4EE9-AB75-E0FB88BA6A64}"/>
              </a:ext>
            </a:extLst>
          </p:cNvPr>
          <p:cNvSpPr/>
          <p:nvPr/>
        </p:nvSpPr>
        <p:spPr>
          <a:xfrm>
            <a:off x="7481451" y="803362"/>
            <a:ext cx="1014152" cy="200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7E8ECC-F0BE-4557-9BC3-10EEFA008113}"/>
              </a:ext>
            </a:extLst>
          </p:cNvPr>
          <p:cNvGrpSpPr/>
          <p:nvPr/>
        </p:nvGrpSpPr>
        <p:grpSpPr>
          <a:xfrm>
            <a:off x="8296791" y="974275"/>
            <a:ext cx="91440" cy="1659175"/>
            <a:chOff x="8329353" y="955762"/>
            <a:chExt cx="91440" cy="16591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5E3FE6-80DF-48E6-9381-2626D461952F}"/>
                </a:ext>
              </a:extLst>
            </p:cNvPr>
            <p:cNvSpPr/>
            <p:nvPr/>
          </p:nvSpPr>
          <p:spPr>
            <a:xfrm>
              <a:off x="8329353" y="2523497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941F7CF-774D-4D5F-92AE-82CD3A92EEA1}"/>
                </a:ext>
              </a:extLst>
            </p:cNvPr>
            <p:cNvSpPr/>
            <p:nvPr/>
          </p:nvSpPr>
          <p:spPr>
            <a:xfrm>
              <a:off x="8329353" y="955762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13ED2D-75AB-49F1-ABEC-A70D57709C01}"/>
                </a:ext>
              </a:extLst>
            </p:cNvPr>
            <p:cNvSpPr/>
            <p:nvPr/>
          </p:nvSpPr>
          <p:spPr>
            <a:xfrm>
              <a:off x="8329353" y="1347696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8DC0B18-22D4-4229-8E8B-15968FDDABE8}"/>
                </a:ext>
              </a:extLst>
            </p:cNvPr>
            <p:cNvSpPr/>
            <p:nvPr/>
          </p:nvSpPr>
          <p:spPr>
            <a:xfrm>
              <a:off x="8329353" y="1739630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A709C89-5392-4DE0-9E96-37F12B75DE35}"/>
                </a:ext>
              </a:extLst>
            </p:cNvPr>
            <p:cNvSpPr/>
            <p:nvPr/>
          </p:nvSpPr>
          <p:spPr>
            <a:xfrm>
              <a:off x="8329353" y="2131564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71C935-A1E8-414B-8892-70C841A8407E}"/>
              </a:ext>
            </a:extLst>
          </p:cNvPr>
          <p:cNvGrpSpPr/>
          <p:nvPr/>
        </p:nvGrpSpPr>
        <p:grpSpPr>
          <a:xfrm>
            <a:off x="7588823" y="974275"/>
            <a:ext cx="91440" cy="1659175"/>
            <a:chOff x="8329353" y="955762"/>
            <a:chExt cx="91440" cy="165917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740177-81C6-422D-8E60-A4FD92E04460}"/>
                </a:ext>
              </a:extLst>
            </p:cNvPr>
            <p:cNvSpPr/>
            <p:nvPr/>
          </p:nvSpPr>
          <p:spPr>
            <a:xfrm>
              <a:off x="8329353" y="2523497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0E975D6-3A6B-4B46-85FD-133080809A2C}"/>
                </a:ext>
              </a:extLst>
            </p:cNvPr>
            <p:cNvSpPr/>
            <p:nvPr/>
          </p:nvSpPr>
          <p:spPr>
            <a:xfrm>
              <a:off x="8329353" y="955762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91654E6-DBEA-4EC6-8AFF-6DF3B649E326}"/>
                </a:ext>
              </a:extLst>
            </p:cNvPr>
            <p:cNvSpPr/>
            <p:nvPr/>
          </p:nvSpPr>
          <p:spPr>
            <a:xfrm>
              <a:off x="8329353" y="1347696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3309F4D-E377-4FAE-849C-408DBE0DA3F6}"/>
                </a:ext>
              </a:extLst>
            </p:cNvPr>
            <p:cNvSpPr/>
            <p:nvPr/>
          </p:nvSpPr>
          <p:spPr>
            <a:xfrm>
              <a:off x="8329353" y="1739630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2090C3B-D86D-4CB6-A2E2-4A6C9FC8828E}"/>
                </a:ext>
              </a:extLst>
            </p:cNvPr>
            <p:cNvSpPr/>
            <p:nvPr/>
          </p:nvSpPr>
          <p:spPr>
            <a:xfrm>
              <a:off x="8329353" y="2131564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323965-7D7C-4911-B89D-0D88D5CB4767}"/>
              </a:ext>
            </a:extLst>
          </p:cNvPr>
          <p:cNvGrpSpPr/>
          <p:nvPr/>
        </p:nvGrpSpPr>
        <p:grpSpPr>
          <a:xfrm>
            <a:off x="8119799" y="974275"/>
            <a:ext cx="91440" cy="1659175"/>
            <a:chOff x="8329353" y="955762"/>
            <a:chExt cx="91440" cy="165917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3ACE00A-9B1D-44E3-87D1-2903BF9ECC12}"/>
                </a:ext>
              </a:extLst>
            </p:cNvPr>
            <p:cNvSpPr/>
            <p:nvPr/>
          </p:nvSpPr>
          <p:spPr>
            <a:xfrm>
              <a:off x="8329353" y="2523497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560A1-F15D-4EF0-8D5A-226CE28E0BC2}"/>
                </a:ext>
              </a:extLst>
            </p:cNvPr>
            <p:cNvSpPr/>
            <p:nvPr/>
          </p:nvSpPr>
          <p:spPr>
            <a:xfrm>
              <a:off x="8329353" y="955762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B81C8EC-403E-432D-8D68-6D472DDBC75F}"/>
                </a:ext>
              </a:extLst>
            </p:cNvPr>
            <p:cNvSpPr/>
            <p:nvPr/>
          </p:nvSpPr>
          <p:spPr>
            <a:xfrm>
              <a:off x="8329353" y="1347696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2F71D0-AF10-4B9E-A7D5-F97180673ABD}"/>
                </a:ext>
              </a:extLst>
            </p:cNvPr>
            <p:cNvSpPr/>
            <p:nvPr/>
          </p:nvSpPr>
          <p:spPr>
            <a:xfrm>
              <a:off x="8329353" y="1739630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D723965-2829-4EE2-9BB2-66B4BF019F2A}"/>
                </a:ext>
              </a:extLst>
            </p:cNvPr>
            <p:cNvSpPr/>
            <p:nvPr/>
          </p:nvSpPr>
          <p:spPr>
            <a:xfrm>
              <a:off x="8329353" y="2131564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5B6F4A-54FF-428B-930E-82E9BEC95EE5}"/>
              </a:ext>
            </a:extLst>
          </p:cNvPr>
          <p:cNvGrpSpPr/>
          <p:nvPr/>
        </p:nvGrpSpPr>
        <p:grpSpPr>
          <a:xfrm>
            <a:off x="7765815" y="974275"/>
            <a:ext cx="91440" cy="1659175"/>
            <a:chOff x="8329353" y="955762"/>
            <a:chExt cx="91440" cy="165917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1F3B512-395A-4404-878E-EDDEF29CA153}"/>
                </a:ext>
              </a:extLst>
            </p:cNvPr>
            <p:cNvSpPr/>
            <p:nvPr/>
          </p:nvSpPr>
          <p:spPr>
            <a:xfrm>
              <a:off x="8329353" y="2523497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329FD40-15B0-4070-921C-A582B2965D8E}"/>
                </a:ext>
              </a:extLst>
            </p:cNvPr>
            <p:cNvSpPr/>
            <p:nvPr/>
          </p:nvSpPr>
          <p:spPr>
            <a:xfrm>
              <a:off x="8329353" y="955762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3A8C84-81AB-4282-A728-DD48E8AA3C90}"/>
                </a:ext>
              </a:extLst>
            </p:cNvPr>
            <p:cNvSpPr/>
            <p:nvPr/>
          </p:nvSpPr>
          <p:spPr>
            <a:xfrm>
              <a:off x="8329353" y="1347696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2940A05-0C43-42D6-81AC-7337C830D2C6}"/>
                </a:ext>
              </a:extLst>
            </p:cNvPr>
            <p:cNvSpPr/>
            <p:nvPr/>
          </p:nvSpPr>
          <p:spPr>
            <a:xfrm>
              <a:off x="8329353" y="1739630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B1AB379-EBB2-491B-8BFE-4D1E128D8B64}"/>
                </a:ext>
              </a:extLst>
            </p:cNvPr>
            <p:cNvSpPr/>
            <p:nvPr/>
          </p:nvSpPr>
          <p:spPr>
            <a:xfrm>
              <a:off x="8329353" y="2131564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CA726E1-068C-4799-8BAB-EECCE99009BA}"/>
              </a:ext>
            </a:extLst>
          </p:cNvPr>
          <p:cNvGrpSpPr/>
          <p:nvPr/>
        </p:nvGrpSpPr>
        <p:grpSpPr>
          <a:xfrm>
            <a:off x="7942807" y="974275"/>
            <a:ext cx="91440" cy="1659175"/>
            <a:chOff x="8329353" y="955762"/>
            <a:chExt cx="91440" cy="165917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35F0B1-9BD0-4B67-B86B-9E244BC30DF9}"/>
                </a:ext>
              </a:extLst>
            </p:cNvPr>
            <p:cNvSpPr/>
            <p:nvPr/>
          </p:nvSpPr>
          <p:spPr>
            <a:xfrm>
              <a:off x="8329353" y="2523497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D446049-EF37-48CD-9707-F74ED7BB6EE1}"/>
                </a:ext>
              </a:extLst>
            </p:cNvPr>
            <p:cNvSpPr/>
            <p:nvPr/>
          </p:nvSpPr>
          <p:spPr>
            <a:xfrm>
              <a:off x="8329353" y="955762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0F2FFFD-3A7B-4B94-84AC-1ECEEAA554B7}"/>
                </a:ext>
              </a:extLst>
            </p:cNvPr>
            <p:cNvSpPr/>
            <p:nvPr/>
          </p:nvSpPr>
          <p:spPr>
            <a:xfrm>
              <a:off x="8329353" y="1347696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9A981F5-0CE6-4673-957C-0BFB47A4461D}"/>
                </a:ext>
              </a:extLst>
            </p:cNvPr>
            <p:cNvSpPr/>
            <p:nvPr/>
          </p:nvSpPr>
          <p:spPr>
            <a:xfrm>
              <a:off x="8329353" y="1739630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D4F7FD2-DDC4-46BF-A673-FFD5DB0B60B2}"/>
                </a:ext>
              </a:extLst>
            </p:cNvPr>
            <p:cNvSpPr/>
            <p:nvPr/>
          </p:nvSpPr>
          <p:spPr>
            <a:xfrm>
              <a:off x="8329353" y="2131564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B5A47C-F6EA-4426-913D-916370547B21}"/>
              </a:ext>
            </a:extLst>
          </p:cNvPr>
          <p:cNvGrpSpPr/>
          <p:nvPr/>
        </p:nvGrpSpPr>
        <p:grpSpPr>
          <a:xfrm>
            <a:off x="6600302" y="974275"/>
            <a:ext cx="91440" cy="1659175"/>
            <a:chOff x="8329353" y="955762"/>
            <a:chExt cx="91440" cy="165917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9D8D6C7-23B6-47EF-9756-5E716B46D740}"/>
                </a:ext>
              </a:extLst>
            </p:cNvPr>
            <p:cNvSpPr/>
            <p:nvPr/>
          </p:nvSpPr>
          <p:spPr>
            <a:xfrm>
              <a:off x="8329353" y="2523497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C677B2-FCBA-47EE-BDEE-8C727EA0398B}"/>
                </a:ext>
              </a:extLst>
            </p:cNvPr>
            <p:cNvSpPr/>
            <p:nvPr/>
          </p:nvSpPr>
          <p:spPr>
            <a:xfrm>
              <a:off x="8329353" y="955762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24655B7-DAC4-47F0-AA59-76CF0F83F5C7}"/>
                </a:ext>
              </a:extLst>
            </p:cNvPr>
            <p:cNvSpPr/>
            <p:nvPr/>
          </p:nvSpPr>
          <p:spPr>
            <a:xfrm>
              <a:off x="8329353" y="1347696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48D2671-90E5-42A4-902C-67DF3E9DA6E4}"/>
                </a:ext>
              </a:extLst>
            </p:cNvPr>
            <p:cNvSpPr/>
            <p:nvPr/>
          </p:nvSpPr>
          <p:spPr>
            <a:xfrm>
              <a:off x="8329353" y="1739630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D282B07-062E-49EA-AAEB-5F530CBC7CC1}"/>
                </a:ext>
              </a:extLst>
            </p:cNvPr>
            <p:cNvSpPr/>
            <p:nvPr/>
          </p:nvSpPr>
          <p:spPr>
            <a:xfrm>
              <a:off x="8329353" y="2131564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FC5173B-C2AC-41CC-BD78-884652A8F049}"/>
              </a:ext>
            </a:extLst>
          </p:cNvPr>
          <p:cNvGrpSpPr/>
          <p:nvPr/>
        </p:nvGrpSpPr>
        <p:grpSpPr>
          <a:xfrm>
            <a:off x="6423310" y="974275"/>
            <a:ext cx="91440" cy="1659175"/>
            <a:chOff x="8329353" y="955762"/>
            <a:chExt cx="91440" cy="1659175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6AB746B-FE69-4D0C-9184-055855A2D37E}"/>
                </a:ext>
              </a:extLst>
            </p:cNvPr>
            <p:cNvSpPr/>
            <p:nvPr/>
          </p:nvSpPr>
          <p:spPr>
            <a:xfrm>
              <a:off x="8329353" y="2523497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983A637-EB2D-4A46-B0CD-ECEB27E53441}"/>
                </a:ext>
              </a:extLst>
            </p:cNvPr>
            <p:cNvSpPr/>
            <p:nvPr/>
          </p:nvSpPr>
          <p:spPr>
            <a:xfrm>
              <a:off x="8329353" y="955762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B5BA71E-E1E8-44F5-ACDA-012C5A9D85FB}"/>
                </a:ext>
              </a:extLst>
            </p:cNvPr>
            <p:cNvSpPr/>
            <p:nvPr/>
          </p:nvSpPr>
          <p:spPr>
            <a:xfrm>
              <a:off x="8329353" y="1347696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994A338-A0E3-4E37-BDE8-156F1F55D78C}"/>
                </a:ext>
              </a:extLst>
            </p:cNvPr>
            <p:cNvSpPr/>
            <p:nvPr/>
          </p:nvSpPr>
          <p:spPr>
            <a:xfrm>
              <a:off x="8329353" y="1739630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6970A85-9027-4F67-8C05-67BF388F5986}"/>
                </a:ext>
              </a:extLst>
            </p:cNvPr>
            <p:cNvSpPr/>
            <p:nvPr/>
          </p:nvSpPr>
          <p:spPr>
            <a:xfrm>
              <a:off x="8329353" y="2131564"/>
              <a:ext cx="91440" cy="9144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A4460D-C203-4617-BB02-4D88C8E44E51}"/>
              </a:ext>
            </a:extLst>
          </p:cNvPr>
          <p:cNvCxnSpPr>
            <a:cxnSpLocks/>
          </p:cNvCxnSpPr>
          <p:nvPr/>
        </p:nvCxnSpPr>
        <p:spPr>
          <a:xfrm>
            <a:off x="8350059" y="2797657"/>
            <a:ext cx="0" cy="379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161AE3-3FB1-4B17-891B-FE42126E346A}"/>
              </a:ext>
            </a:extLst>
          </p:cNvPr>
          <p:cNvCxnSpPr>
            <a:cxnSpLocks/>
          </p:cNvCxnSpPr>
          <p:nvPr/>
        </p:nvCxnSpPr>
        <p:spPr>
          <a:xfrm>
            <a:off x="8198266" y="2797657"/>
            <a:ext cx="0" cy="379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2E2B8C5-F5BF-4EE5-9015-DD5D147A465A}"/>
              </a:ext>
            </a:extLst>
          </p:cNvPr>
          <p:cNvCxnSpPr>
            <a:cxnSpLocks/>
          </p:cNvCxnSpPr>
          <p:nvPr/>
        </p:nvCxnSpPr>
        <p:spPr>
          <a:xfrm>
            <a:off x="8065695" y="3022245"/>
            <a:ext cx="13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C4B65E-D37C-493D-9A8D-DF61D1096BEA}"/>
              </a:ext>
            </a:extLst>
          </p:cNvPr>
          <p:cNvCxnSpPr>
            <a:cxnSpLocks/>
          </p:cNvCxnSpPr>
          <p:nvPr/>
        </p:nvCxnSpPr>
        <p:spPr>
          <a:xfrm flipH="1">
            <a:off x="8350059" y="3022245"/>
            <a:ext cx="13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64AAD05-82A9-43C6-AB4D-37CF33B07027}"/>
              </a:ext>
            </a:extLst>
          </p:cNvPr>
          <p:cNvSpPr txBox="1"/>
          <p:nvPr/>
        </p:nvSpPr>
        <p:spPr>
          <a:xfrm>
            <a:off x="8282442" y="298842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0.1m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A3BABB1-8328-4837-908A-AE5B377C51EE}"/>
              </a:ext>
            </a:extLst>
          </p:cNvPr>
          <p:cNvCxnSpPr>
            <a:cxnSpLocks/>
          </p:cNvCxnSpPr>
          <p:nvPr/>
        </p:nvCxnSpPr>
        <p:spPr>
          <a:xfrm>
            <a:off x="7634543" y="2804362"/>
            <a:ext cx="0" cy="10056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633DD3-CA3B-4973-9762-37D65503A968}"/>
              </a:ext>
            </a:extLst>
          </p:cNvPr>
          <p:cNvCxnSpPr>
            <a:cxnSpLocks/>
          </p:cNvCxnSpPr>
          <p:nvPr/>
        </p:nvCxnSpPr>
        <p:spPr>
          <a:xfrm>
            <a:off x="7634543" y="2936125"/>
            <a:ext cx="707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89B64B6-676B-47F9-8C14-3459A3C970B4}"/>
              </a:ext>
            </a:extLst>
          </p:cNvPr>
          <p:cNvSpPr txBox="1"/>
          <p:nvPr/>
        </p:nvSpPr>
        <p:spPr>
          <a:xfrm>
            <a:off x="7602106" y="296738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0.5m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E83234B-57A3-4986-A5F9-545D9058A7C8}"/>
              </a:ext>
            </a:extLst>
          </p:cNvPr>
          <p:cNvCxnSpPr>
            <a:cxnSpLocks/>
          </p:cNvCxnSpPr>
          <p:nvPr/>
        </p:nvCxnSpPr>
        <p:spPr>
          <a:xfrm>
            <a:off x="6794445" y="2804362"/>
            <a:ext cx="0" cy="3794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8276FFC-0719-4C3F-AB9F-367C12876A88}"/>
              </a:ext>
            </a:extLst>
          </p:cNvPr>
          <p:cNvCxnSpPr>
            <a:cxnSpLocks/>
          </p:cNvCxnSpPr>
          <p:nvPr/>
        </p:nvCxnSpPr>
        <p:spPr>
          <a:xfrm>
            <a:off x="6642652" y="2804362"/>
            <a:ext cx="0" cy="10056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00403A-445B-4613-8F03-B3F45707EFB9}"/>
              </a:ext>
            </a:extLst>
          </p:cNvPr>
          <p:cNvCxnSpPr>
            <a:cxnSpLocks/>
          </p:cNvCxnSpPr>
          <p:nvPr/>
        </p:nvCxnSpPr>
        <p:spPr>
          <a:xfrm>
            <a:off x="6510081" y="3028950"/>
            <a:ext cx="13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64C8B85-B6DA-4582-B85F-DE78B9C78F37}"/>
              </a:ext>
            </a:extLst>
          </p:cNvPr>
          <p:cNvCxnSpPr>
            <a:cxnSpLocks/>
          </p:cNvCxnSpPr>
          <p:nvPr/>
        </p:nvCxnSpPr>
        <p:spPr>
          <a:xfrm flipH="1">
            <a:off x="6794445" y="3028950"/>
            <a:ext cx="13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ABCB1B3-219B-4087-AFC6-7876E46B3343}"/>
              </a:ext>
            </a:extLst>
          </p:cNvPr>
          <p:cNvSpPr txBox="1"/>
          <p:nvPr/>
        </p:nvSpPr>
        <p:spPr>
          <a:xfrm>
            <a:off x="6041947" y="293394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0.1m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3BB6A8A-8D41-4754-8EFB-AD14568826C4}"/>
              </a:ext>
            </a:extLst>
          </p:cNvPr>
          <p:cNvCxnSpPr>
            <a:cxnSpLocks/>
          </p:cNvCxnSpPr>
          <p:nvPr/>
        </p:nvCxnSpPr>
        <p:spPr>
          <a:xfrm>
            <a:off x="7140629" y="2866707"/>
            <a:ext cx="0" cy="4999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6113619-7F1A-4584-917F-7CB8336FCC2B}"/>
              </a:ext>
            </a:extLst>
          </p:cNvPr>
          <p:cNvCxnSpPr>
            <a:cxnSpLocks/>
          </p:cNvCxnSpPr>
          <p:nvPr/>
        </p:nvCxnSpPr>
        <p:spPr>
          <a:xfrm>
            <a:off x="6642652" y="3303275"/>
            <a:ext cx="4979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DB8ECEE-4608-4C83-954B-C608E3B1E19C}"/>
              </a:ext>
            </a:extLst>
          </p:cNvPr>
          <p:cNvSpPr txBox="1"/>
          <p:nvPr/>
        </p:nvSpPr>
        <p:spPr>
          <a:xfrm>
            <a:off x="6610015" y="325940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0.25m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7FFC539-A152-4989-8EA6-9EE7D39DA78E}"/>
              </a:ext>
            </a:extLst>
          </p:cNvPr>
          <p:cNvCxnSpPr>
            <a:cxnSpLocks/>
          </p:cNvCxnSpPr>
          <p:nvPr/>
        </p:nvCxnSpPr>
        <p:spPr>
          <a:xfrm>
            <a:off x="6642652" y="3680926"/>
            <a:ext cx="9918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E3C96E9-E483-4A83-8CA1-4A83B2FC6879}"/>
              </a:ext>
            </a:extLst>
          </p:cNvPr>
          <p:cNvSpPr txBox="1"/>
          <p:nvPr/>
        </p:nvSpPr>
        <p:spPr>
          <a:xfrm>
            <a:off x="6820693" y="362840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0.5m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6E3A21-2584-4DAB-B089-5B0E8EF95C20}"/>
              </a:ext>
            </a:extLst>
          </p:cNvPr>
          <p:cNvSpPr txBox="1"/>
          <p:nvPr/>
        </p:nvSpPr>
        <p:spPr>
          <a:xfrm>
            <a:off x="237456" y="3444067"/>
            <a:ext cx="2755178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Motor Config: 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Virtual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Periodic Linear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Units: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Period: 1000mm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Reference distance: 1000mm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Slave1 (Pin spotter tools)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Limited Linear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Units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Lower Limit: -5mm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Upper Limit: 100mm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Motor1 (Conveyor)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Linear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Units: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Period: 1000mm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Reference distance: 1000mm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94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462D-9B6F-4E49-A347-AB1791B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Cam Profile: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B32B1-5C17-4E7B-B706-F57E093D9115}"/>
              </a:ext>
            </a:extLst>
          </p:cNvPr>
          <p:cNvSpPr txBox="1">
            <a:spLocks/>
          </p:cNvSpPr>
          <p:nvPr/>
        </p:nvSpPr>
        <p:spPr>
          <a:xfrm>
            <a:off x="2525686" y="1019291"/>
            <a:ext cx="8871063" cy="5820454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46CC435C-46AD-4448-9BF5-5F51E2DE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62" y="319087"/>
            <a:ext cx="85534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C3B-0159-41B5-886B-88D25A5E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Shared Layer: </a:t>
            </a:r>
            <a:r>
              <a:rPr lang="en-US" dirty="0" err="1"/>
              <a:t>GlobalNavStatusLayer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1B0C1-0E32-44F2-8775-0E2999A09B10}"/>
              </a:ext>
            </a:extLst>
          </p:cNvPr>
          <p:cNvSpPr/>
          <p:nvPr/>
        </p:nvSpPr>
        <p:spPr>
          <a:xfrm>
            <a:off x="1528762" y="1325562"/>
            <a:ext cx="6400800" cy="411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DFC54-3BBE-4983-BC87-2C15E76695D4}"/>
              </a:ext>
            </a:extLst>
          </p:cNvPr>
          <p:cNvSpPr/>
          <p:nvPr/>
        </p:nvSpPr>
        <p:spPr>
          <a:xfrm>
            <a:off x="1528762" y="15541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2D444-83C8-456F-9913-98CEF052B24B}"/>
              </a:ext>
            </a:extLst>
          </p:cNvPr>
          <p:cNvSpPr/>
          <p:nvPr/>
        </p:nvSpPr>
        <p:spPr>
          <a:xfrm>
            <a:off x="1528762" y="20113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EE748-C202-48D6-AC0B-E4F55B1E2ED5}"/>
              </a:ext>
            </a:extLst>
          </p:cNvPr>
          <p:cNvSpPr/>
          <p:nvPr/>
        </p:nvSpPr>
        <p:spPr>
          <a:xfrm>
            <a:off x="1528762" y="24685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5B3AE-F00C-4627-8F12-1D1087A4C764}"/>
              </a:ext>
            </a:extLst>
          </p:cNvPr>
          <p:cNvSpPr/>
          <p:nvPr/>
        </p:nvSpPr>
        <p:spPr>
          <a:xfrm>
            <a:off x="1528762" y="29130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6737C-79C6-48C3-9F90-D2F26BA43BDD}"/>
              </a:ext>
            </a:extLst>
          </p:cNvPr>
          <p:cNvSpPr/>
          <p:nvPr/>
        </p:nvSpPr>
        <p:spPr>
          <a:xfrm>
            <a:off x="1528762" y="1325562"/>
            <a:ext cx="64008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8121C0-EAA3-49B1-9B22-9BC0349084CB}"/>
              </a:ext>
            </a:extLst>
          </p:cNvPr>
          <p:cNvSpPr/>
          <p:nvPr/>
        </p:nvSpPr>
        <p:spPr>
          <a:xfrm>
            <a:off x="1528762" y="5211762"/>
            <a:ext cx="64008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7B1BF-D172-4A1D-8965-AD60980EE44C}"/>
              </a:ext>
            </a:extLst>
          </p:cNvPr>
          <p:cNvSpPr/>
          <p:nvPr/>
        </p:nvSpPr>
        <p:spPr>
          <a:xfrm>
            <a:off x="1528762" y="3382961"/>
            <a:ext cx="914400" cy="1828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38FDE-168A-4A13-99CC-CA31CF99E669}"/>
              </a:ext>
            </a:extLst>
          </p:cNvPr>
          <p:cNvSpPr txBox="1"/>
          <p:nvPr/>
        </p:nvSpPr>
        <p:spPr>
          <a:xfrm>
            <a:off x="1528762" y="1254144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MachineStatus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95621-F538-4FAE-AC4D-CD9279E335B6}"/>
              </a:ext>
            </a:extLst>
          </p:cNvPr>
          <p:cNvSpPr txBox="1"/>
          <p:nvPr/>
        </p:nvSpPr>
        <p:spPr>
          <a:xfrm>
            <a:off x="3153517" y="1254144"/>
            <a:ext cx="22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ConveyorMotorStatus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8FDCC-348C-4AB8-B13B-4C473706E22C}"/>
              </a:ext>
            </a:extLst>
          </p:cNvPr>
          <p:cNvSpPr txBox="1"/>
          <p:nvPr/>
        </p:nvSpPr>
        <p:spPr>
          <a:xfrm>
            <a:off x="5439032" y="1254144"/>
            <a:ext cx="234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PinSpotterMotorStatus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059A53-A354-4717-8256-F0CC61AB730F}"/>
              </a:ext>
            </a:extLst>
          </p:cNvPr>
          <p:cNvSpPr txBox="1"/>
          <p:nvPr/>
        </p:nvSpPr>
        <p:spPr>
          <a:xfrm>
            <a:off x="1528762" y="5141396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6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C3B-0159-41B5-886B-88D25A5E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Shared Layer: </a:t>
            </a:r>
            <a:r>
              <a:rPr lang="en-US" dirty="0" err="1"/>
              <a:t>MotorStatusLayer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1B0C1-0E32-44F2-8775-0E2999A09B10}"/>
              </a:ext>
            </a:extLst>
          </p:cNvPr>
          <p:cNvSpPr/>
          <p:nvPr/>
        </p:nvSpPr>
        <p:spPr>
          <a:xfrm>
            <a:off x="1528762" y="1325562"/>
            <a:ext cx="6400800" cy="411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7A89F0-9E30-49C6-AF51-EC0F969DE365}"/>
              </a:ext>
            </a:extLst>
          </p:cNvPr>
          <p:cNvGrpSpPr/>
          <p:nvPr/>
        </p:nvGrpSpPr>
        <p:grpSpPr>
          <a:xfrm>
            <a:off x="2619317" y="3694466"/>
            <a:ext cx="1951864" cy="369332"/>
            <a:chOff x="2733675" y="3625856"/>
            <a:chExt cx="1951864" cy="3693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580990-7AD6-4880-82BC-EA88B5927752}"/>
                </a:ext>
              </a:extLst>
            </p:cNvPr>
            <p:cNvSpPr/>
            <p:nvPr/>
          </p:nvSpPr>
          <p:spPr>
            <a:xfrm>
              <a:off x="2733675" y="369570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D72E05-DCFD-42E0-A93D-AC9E3A34328D}"/>
                </a:ext>
              </a:extLst>
            </p:cNvPr>
            <p:cNvSpPr txBox="1"/>
            <p:nvPr/>
          </p:nvSpPr>
          <p:spPr>
            <a:xfrm>
              <a:off x="2971800" y="3625856"/>
              <a:ext cx="171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Power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D8FC4A-F53D-41A1-BC91-555B906BE5EB}"/>
              </a:ext>
            </a:extLst>
          </p:cNvPr>
          <p:cNvGrpSpPr/>
          <p:nvPr/>
        </p:nvGrpSpPr>
        <p:grpSpPr>
          <a:xfrm>
            <a:off x="2619317" y="4028203"/>
            <a:ext cx="2045992" cy="369332"/>
            <a:chOff x="2733675" y="3969276"/>
            <a:chExt cx="2045992" cy="36933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5D8604-5E7C-430C-93FC-ECF21B4C144F}"/>
                </a:ext>
              </a:extLst>
            </p:cNvPr>
            <p:cNvSpPr/>
            <p:nvPr/>
          </p:nvSpPr>
          <p:spPr>
            <a:xfrm>
              <a:off x="2733675" y="403912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8161C1-4A9E-4F39-982C-5EFC79E723AB}"/>
                </a:ext>
              </a:extLst>
            </p:cNvPr>
            <p:cNvSpPr txBox="1"/>
            <p:nvPr/>
          </p:nvSpPr>
          <p:spPr>
            <a:xfrm>
              <a:off x="2971800" y="3969276"/>
              <a:ext cx="1807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Homed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5F780-4253-4017-9183-41F80C957D4A}"/>
              </a:ext>
            </a:extLst>
          </p:cNvPr>
          <p:cNvGrpSpPr/>
          <p:nvPr/>
        </p:nvGrpSpPr>
        <p:grpSpPr>
          <a:xfrm>
            <a:off x="2619317" y="4361940"/>
            <a:ext cx="2064202" cy="369332"/>
            <a:chOff x="2733675" y="4312696"/>
            <a:chExt cx="2064202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CBA4D8-98CC-44AB-B2E7-809E7ABCAAC7}"/>
                </a:ext>
              </a:extLst>
            </p:cNvPr>
            <p:cNvSpPr/>
            <p:nvPr/>
          </p:nvSpPr>
          <p:spPr>
            <a:xfrm>
              <a:off x="2733675" y="438254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7009A9-DD78-4FE2-9CBA-F7F9543618B8}"/>
                </a:ext>
              </a:extLst>
            </p:cNvPr>
            <p:cNvSpPr txBox="1"/>
            <p:nvPr/>
          </p:nvSpPr>
          <p:spPr>
            <a:xfrm>
              <a:off x="2971800" y="4312696"/>
              <a:ext cx="182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Moving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ADEA79-42CE-4A01-8945-5DA101D8F2BE}"/>
              </a:ext>
            </a:extLst>
          </p:cNvPr>
          <p:cNvGrpSpPr/>
          <p:nvPr/>
        </p:nvGrpSpPr>
        <p:grpSpPr>
          <a:xfrm>
            <a:off x="2619317" y="4695676"/>
            <a:ext cx="1829073" cy="369332"/>
            <a:chOff x="2733675" y="4627066"/>
            <a:chExt cx="1829073" cy="3693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82E4AD7-0ED0-433B-AA9A-04C88CE69ECB}"/>
                </a:ext>
              </a:extLst>
            </p:cNvPr>
            <p:cNvSpPr/>
            <p:nvPr/>
          </p:nvSpPr>
          <p:spPr>
            <a:xfrm>
              <a:off x="2733675" y="469691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FA2379-46C8-4E65-B156-52A68A3970F0}"/>
                </a:ext>
              </a:extLst>
            </p:cNvPr>
            <p:cNvSpPr txBox="1"/>
            <p:nvPr/>
          </p:nvSpPr>
          <p:spPr>
            <a:xfrm>
              <a:off x="2971800" y="4627066"/>
              <a:ext cx="1590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Error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D77BBA-0A9C-454D-AF13-CB5F2E01A112}"/>
              </a:ext>
            </a:extLst>
          </p:cNvPr>
          <p:cNvGrpSpPr/>
          <p:nvPr/>
        </p:nvGrpSpPr>
        <p:grpSpPr>
          <a:xfrm>
            <a:off x="4985461" y="3694466"/>
            <a:ext cx="1362600" cy="369332"/>
            <a:chOff x="2733675" y="3625856"/>
            <a:chExt cx="1362600" cy="3693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F0870C0-F12E-436C-B02B-3607FD1ADB1C}"/>
                </a:ext>
              </a:extLst>
            </p:cNvPr>
            <p:cNvSpPr/>
            <p:nvPr/>
          </p:nvSpPr>
          <p:spPr>
            <a:xfrm>
              <a:off x="2733675" y="369570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8DBE63-24C6-4CEE-B7D7-224E675058DC}"/>
                </a:ext>
              </a:extLst>
            </p:cNvPr>
            <p:cNvSpPr txBox="1"/>
            <p:nvPr/>
          </p:nvSpPr>
          <p:spPr>
            <a:xfrm>
              <a:off x="2971800" y="3625856"/>
              <a:ext cx="1124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Power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8F1E95-70DC-4189-AFCB-B0306AB3F742}"/>
              </a:ext>
            </a:extLst>
          </p:cNvPr>
          <p:cNvGrpSpPr/>
          <p:nvPr/>
        </p:nvGrpSpPr>
        <p:grpSpPr>
          <a:xfrm>
            <a:off x="4985461" y="4028203"/>
            <a:ext cx="1456728" cy="369332"/>
            <a:chOff x="2733675" y="3969276"/>
            <a:chExt cx="1456728" cy="36933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F4E12E-1243-4489-9204-5CFC944AEE87}"/>
                </a:ext>
              </a:extLst>
            </p:cNvPr>
            <p:cNvSpPr/>
            <p:nvPr/>
          </p:nvSpPr>
          <p:spPr>
            <a:xfrm>
              <a:off x="2733675" y="403912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6CAD7E-C8A3-429D-903C-8E5BA9FFA68C}"/>
                </a:ext>
              </a:extLst>
            </p:cNvPr>
            <p:cNvSpPr txBox="1"/>
            <p:nvPr/>
          </p:nvSpPr>
          <p:spPr>
            <a:xfrm>
              <a:off x="2971800" y="396927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Homed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66C456-7BB6-4A34-BFAD-4A089F53597E}"/>
              </a:ext>
            </a:extLst>
          </p:cNvPr>
          <p:cNvGrpSpPr/>
          <p:nvPr/>
        </p:nvGrpSpPr>
        <p:grpSpPr>
          <a:xfrm>
            <a:off x="4985461" y="4361940"/>
            <a:ext cx="1474938" cy="369332"/>
            <a:chOff x="2733675" y="4312696"/>
            <a:chExt cx="1474938" cy="36933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4FBE496-FEDF-4F4A-86E0-0112094E5065}"/>
                </a:ext>
              </a:extLst>
            </p:cNvPr>
            <p:cNvSpPr/>
            <p:nvPr/>
          </p:nvSpPr>
          <p:spPr>
            <a:xfrm>
              <a:off x="2733675" y="438254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486A20-97BB-47CC-91FF-237A14EA6A6D}"/>
                </a:ext>
              </a:extLst>
            </p:cNvPr>
            <p:cNvSpPr txBox="1"/>
            <p:nvPr/>
          </p:nvSpPr>
          <p:spPr>
            <a:xfrm>
              <a:off x="2971800" y="4312696"/>
              <a:ext cx="1236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Moving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6C8051-3A26-4F50-9F5C-96F6C653C780}"/>
              </a:ext>
            </a:extLst>
          </p:cNvPr>
          <p:cNvGrpSpPr/>
          <p:nvPr/>
        </p:nvGrpSpPr>
        <p:grpSpPr>
          <a:xfrm>
            <a:off x="4985461" y="4695676"/>
            <a:ext cx="1239809" cy="369332"/>
            <a:chOff x="2733675" y="4627066"/>
            <a:chExt cx="1239809" cy="36933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7A4603C-A3FD-4642-85C7-C45F59092F1B}"/>
                </a:ext>
              </a:extLst>
            </p:cNvPr>
            <p:cNvSpPr/>
            <p:nvPr/>
          </p:nvSpPr>
          <p:spPr>
            <a:xfrm>
              <a:off x="2733675" y="469691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A5D8D3-F63C-423F-858C-8DA8F262C386}"/>
                </a:ext>
              </a:extLst>
            </p:cNvPr>
            <p:cNvSpPr txBox="1"/>
            <p:nvPr/>
          </p:nvSpPr>
          <p:spPr>
            <a:xfrm>
              <a:off x="2971800" y="4627066"/>
              <a:ext cx="1001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72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C3B-0159-41B5-886B-88D25A5E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Shared Layer: </a:t>
            </a:r>
            <a:r>
              <a:rPr lang="en-US" dirty="0" err="1"/>
              <a:t>AlarmLayer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1B0C1-0E32-44F2-8775-0E2999A09B10}"/>
              </a:ext>
            </a:extLst>
          </p:cNvPr>
          <p:cNvSpPr/>
          <p:nvPr/>
        </p:nvSpPr>
        <p:spPr>
          <a:xfrm>
            <a:off x="1528762" y="1325562"/>
            <a:ext cx="6400800" cy="411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98315C-2E19-41DC-87C4-6D22410CF4A4}"/>
              </a:ext>
            </a:extLst>
          </p:cNvPr>
          <p:cNvSpPr/>
          <p:nvPr/>
        </p:nvSpPr>
        <p:spPr>
          <a:xfrm>
            <a:off x="2824367" y="2301874"/>
            <a:ext cx="3809590" cy="21621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10960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C3B-0159-41B5-886B-88D25A5E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Splash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1B0C1-0E32-44F2-8775-0E2999A09B10}"/>
              </a:ext>
            </a:extLst>
          </p:cNvPr>
          <p:cNvSpPr/>
          <p:nvPr/>
        </p:nvSpPr>
        <p:spPr>
          <a:xfrm>
            <a:off x="1528762" y="1325562"/>
            <a:ext cx="6400800" cy="411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B4B59A-EAAF-4189-BF0B-F945E8FD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7" y="2466975"/>
            <a:ext cx="2381250" cy="962025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F4E6D126-3A76-482C-8454-E39090527C6A}"/>
              </a:ext>
            </a:extLst>
          </p:cNvPr>
          <p:cNvSpPr/>
          <p:nvPr/>
        </p:nvSpPr>
        <p:spPr>
          <a:xfrm>
            <a:off x="2619317" y="3764310"/>
            <a:ext cx="238125" cy="2381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8B519F-D0AB-4B5C-9B26-5833740CFA16}"/>
              </a:ext>
            </a:extLst>
          </p:cNvPr>
          <p:cNvSpPr txBox="1"/>
          <p:nvPr/>
        </p:nvSpPr>
        <p:spPr>
          <a:xfrm>
            <a:off x="2857442" y="3694466"/>
            <a:ext cx="171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Conveyor Power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1542B7E-4C73-4D94-93EC-BBC0DB4CB18B}"/>
              </a:ext>
            </a:extLst>
          </p:cNvPr>
          <p:cNvSpPr/>
          <p:nvPr/>
        </p:nvSpPr>
        <p:spPr>
          <a:xfrm>
            <a:off x="2619317" y="4098047"/>
            <a:ext cx="238125" cy="2381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32C21D-2E08-444F-A220-B1D2A1C0D5E4}"/>
              </a:ext>
            </a:extLst>
          </p:cNvPr>
          <p:cNvSpPr txBox="1"/>
          <p:nvPr/>
        </p:nvSpPr>
        <p:spPr>
          <a:xfrm>
            <a:off x="2857442" y="4028203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Conveyor Homed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838400D-3EF3-4E04-AE4A-B0A361EF869C}"/>
              </a:ext>
            </a:extLst>
          </p:cNvPr>
          <p:cNvSpPr/>
          <p:nvPr/>
        </p:nvSpPr>
        <p:spPr>
          <a:xfrm>
            <a:off x="2619317" y="4431784"/>
            <a:ext cx="238125" cy="2381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17771-8D33-4DA3-A7E3-621EC8CA4A68}"/>
              </a:ext>
            </a:extLst>
          </p:cNvPr>
          <p:cNvSpPr txBox="1"/>
          <p:nvPr/>
        </p:nvSpPr>
        <p:spPr>
          <a:xfrm>
            <a:off x="2857442" y="4361940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Conveyor Moving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0C0492B-8012-4A5C-B062-789F78708871}"/>
              </a:ext>
            </a:extLst>
          </p:cNvPr>
          <p:cNvSpPr/>
          <p:nvPr/>
        </p:nvSpPr>
        <p:spPr>
          <a:xfrm>
            <a:off x="2619317" y="4765520"/>
            <a:ext cx="238125" cy="2381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C01840-E6B9-4C24-8A55-95552C8A5300}"/>
              </a:ext>
            </a:extLst>
          </p:cNvPr>
          <p:cNvSpPr txBox="1"/>
          <p:nvPr/>
        </p:nvSpPr>
        <p:spPr>
          <a:xfrm>
            <a:off x="2857442" y="4695676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Conveyor Error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7C642B9-B97C-4AD5-A4CA-57480567649E}"/>
              </a:ext>
            </a:extLst>
          </p:cNvPr>
          <p:cNvSpPr/>
          <p:nvPr/>
        </p:nvSpPr>
        <p:spPr>
          <a:xfrm>
            <a:off x="4985461" y="3764310"/>
            <a:ext cx="238125" cy="2381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D2A808-4513-4590-A3D6-53465E983C67}"/>
              </a:ext>
            </a:extLst>
          </p:cNvPr>
          <p:cNvSpPr txBox="1"/>
          <p:nvPr/>
        </p:nvSpPr>
        <p:spPr>
          <a:xfrm>
            <a:off x="5223586" y="3694466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Power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C4FCFB7-C686-48E1-92F4-0ACA17F3FACE}"/>
              </a:ext>
            </a:extLst>
          </p:cNvPr>
          <p:cNvSpPr/>
          <p:nvPr/>
        </p:nvSpPr>
        <p:spPr>
          <a:xfrm>
            <a:off x="4985461" y="4098047"/>
            <a:ext cx="238125" cy="2381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2CF891-7827-4896-B146-538000C27623}"/>
              </a:ext>
            </a:extLst>
          </p:cNvPr>
          <p:cNvSpPr txBox="1"/>
          <p:nvPr/>
        </p:nvSpPr>
        <p:spPr>
          <a:xfrm>
            <a:off x="5223586" y="4028203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Homed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794E71C-C3F5-4FF0-AB8A-9EC545802280}"/>
              </a:ext>
            </a:extLst>
          </p:cNvPr>
          <p:cNvSpPr/>
          <p:nvPr/>
        </p:nvSpPr>
        <p:spPr>
          <a:xfrm>
            <a:off x="4985461" y="4431784"/>
            <a:ext cx="238125" cy="2381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F664B2-8B03-4FBE-AB4D-31F9F5F0A306}"/>
              </a:ext>
            </a:extLst>
          </p:cNvPr>
          <p:cNvSpPr txBox="1"/>
          <p:nvPr/>
        </p:nvSpPr>
        <p:spPr>
          <a:xfrm>
            <a:off x="5223586" y="4361940"/>
            <a:ext cx="123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Moving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A45FE85-382E-410B-BCE4-BC6974E35216}"/>
              </a:ext>
            </a:extLst>
          </p:cNvPr>
          <p:cNvSpPr/>
          <p:nvPr/>
        </p:nvSpPr>
        <p:spPr>
          <a:xfrm>
            <a:off x="4985461" y="4765520"/>
            <a:ext cx="238125" cy="23812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CF31B2-8420-4865-8D55-0687A92C715B}"/>
              </a:ext>
            </a:extLst>
          </p:cNvPr>
          <p:cNvSpPr txBox="1"/>
          <p:nvPr/>
        </p:nvSpPr>
        <p:spPr>
          <a:xfrm>
            <a:off x="5223586" y="4695676"/>
            <a:ext cx="10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Error</a:t>
            </a:r>
          </a:p>
        </p:txBody>
      </p:sp>
    </p:spTree>
    <p:extLst>
      <p:ext uri="{BB962C8B-B14F-4D97-AF65-F5344CB8AC3E}">
        <p14:creationId xmlns:p14="http://schemas.microsoft.com/office/powerpoint/2010/main" val="123964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C3B-0159-41B5-886B-88D25A5E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Main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1B0C1-0E32-44F2-8775-0E2999A09B10}"/>
              </a:ext>
            </a:extLst>
          </p:cNvPr>
          <p:cNvSpPr/>
          <p:nvPr/>
        </p:nvSpPr>
        <p:spPr>
          <a:xfrm>
            <a:off x="1528762" y="1325562"/>
            <a:ext cx="6400800" cy="411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DFC54-3BBE-4983-BC87-2C15E76695D4}"/>
              </a:ext>
            </a:extLst>
          </p:cNvPr>
          <p:cNvSpPr/>
          <p:nvPr/>
        </p:nvSpPr>
        <p:spPr>
          <a:xfrm>
            <a:off x="1528762" y="155416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2D444-83C8-456F-9913-98CEF052B24B}"/>
              </a:ext>
            </a:extLst>
          </p:cNvPr>
          <p:cNvSpPr/>
          <p:nvPr/>
        </p:nvSpPr>
        <p:spPr>
          <a:xfrm>
            <a:off x="1528762" y="20113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EE748-C202-48D6-AC0B-E4F55B1E2ED5}"/>
              </a:ext>
            </a:extLst>
          </p:cNvPr>
          <p:cNvSpPr/>
          <p:nvPr/>
        </p:nvSpPr>
        <p:spPr>
          <a:xfrm>
            <a:off x="1528762" y="24685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5B3AE-F00C-4627-8F12-1D1087A4C764}"/>
              </a:ext>
            </a:extLst>
          </p:cNvPr>
          <p:cNvSpPr/>
          <p:nvPr/>
        </p:nvSpPr>
        <p:spPr>
          <a:xfrm>
            <a:off x="1528762" y="29130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6737C-79C6-48C3-9F90-D2F26BA43BDD}"/>
              </a:ext>
            </a:extLst>
          </p:cNvPr>
          <p:cNvSpPr/>
          <p:nvPr/>
        </p:nvSpPr>
        <p:spPr>
          <a:xfrm>
            <a:off x="1528762" y="1325562"/>
            <a:ext cx="64008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8121C0-EAA3-49B1-9B22-9BC0349084CB}"/>
              </a:ext>
            </a:extLst>
          </p:cNvPr>
          <p:cNvSpPr/>
          <p:nvPr/>
        </p:nvSpPr>
        <p:spPr>
          <a:xfrm>
            <a:off x="1528762" y="5211762"/>
            <a:ext cx="64008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7B1BF-D172-4A1D-8965-AD60980EE44C}"/>
              </a:ext>
            </a:extLst>
          </p:cNvPr>
          <p:cNvSpPr/>
          <p:nvPr/>
        </p:nvSpPr>
        <p:spPr>
          <a:xfrm>
            <a:off x="1528762" y="3382961"/>
            <a:ext cx="914400" cy="1828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38FDE-168A-4A13-99CC-CA31CF99E669}"/>
              </a:ext>
            </a:extLst>
          </p:cNvPr>
          <p:cNvSpPr txBox="1"/>
          <p:nvPr/>
        </p:nvSpPr>
        <p:spPr>
          <a:xfrm>
            <a:off x="1528762" y="1254144"/>
            <a:ext cx="17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Machine: READY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95621-F538-4FAE-AC4D-CD9279E335B6}"/>
              </a:ext>
            </a:extLst>
          </p:cNvPr>
          <p:cNvSpPr txBox="1"/>
          <p:nvPr/>
        </p:nvSpPr>
        <p:spPr>
          <a:xfrm>
            <a:off x="3744213" y="1254144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Conveyor: READY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8FDCC-348C-4AB8-B13B-4C473706E22C}"/>
              </a:ext>
            </a:extLst>
          </p:cNvPr>
          <p:cNvSpPr txBox="1"/>
          <p:nvPr/>
        </p:nvSpPr>
        <p:spPr>
          <a:xfrm>
            <a:off x="6024745" y="1254144"/>
            <a:ext cx="19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PinSpotter</a:t>
            </a:r>
            <a:r>
              <a:rPr lang="en-US" dirty="0"/>
              <a:t>: READY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059A53-A354-4717-8256-F0CC61AB730F}"/>
              </a:ext>
            </a:extLst>
          </p:cNvPr>
          <p:cNvSpPr txBox="1"/>
          <p:nvPr/>
        </p:nvSpPr>
        <p:spPr>
          <a:xfrm>
            <a:off x="1528762" y="5141396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26DDCF-9BB4-4FF3-BF33-8703765FD5EA}"/>
              </a:ext>
            </a:extLst>
          </p:cNvPr>
          <p:cNvSpPr/>
          <p:nvPr/>
        </p:nvSpPr>
        <p:spPr>
          <a:xfrm>
            <a:off x="2619317" y="1737061"/>
            <a:ext cx="16383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Belt Position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34CBA-FFA5-44C3-874F-D4D0A6447487}"/>
              </a:ext>
            </a:extLst>
          </p:cNvPr>
          <p:cNvSpPr/>
          <p:nvPr/>
        </p:nvSpPr>
        <p:spPr>
          <a:xfrm>
            <a:off x="4367212" y="1734133"/>
            <a:ext cx="16383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Panel 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4B390A-D0C2-4F6F-AC7D-B01F9A5EC74F}"/>
              </a:ext>
            </a:extLst>
          </p:cNvPr>
          <p:cNvSpPr/>
          <p:nvPr/>
        </p:nvSpPr>
        <p:spPr>
          <a:xfrm>
            <a:off x="2619317" y="2273501"/>
            <a:ext cx="16383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Panel Done Count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08CBEC-C421-4D6C-B4C4-EB7FA369A0D3}"/>
              </a:ext>
            </a:extLst>
          </p:cNvPr>
          <p:cNvSpPr/>
          <p:nvPr/>
        </p:nvSpPr>
        <p:spPr>
          <a:xfrm>
            <a:off x="6148387" y="1734133"/>
            <a:ext cx="16383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Tool Position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AFA0AE-A332-4ED0-9993-C295C073CCC5}"/>
              </a:ext>
            </a:extLst>
          </p:cNvPr>
          <p:cNvGrpSpPr/>
          <p:nvPr/>
        </p:nvGrpSpPr>
        <p:grpSpPr>
          <a:xfrm>
            <a:off x="2619317" y="3694466"/>
            <a:ext cx="1951864" cy="369332"/>
            <a:chOff x="2733675" y="3625856"/>
            <a:chExt cx="1951864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72EC44-7F0B-4FCA-9899-8BF13E58FD7B}"/>
                </a:ext>
              </a:extLst>
            </p:cNvPr>
            <p:cNvSpPr/>
            <p:nvPr/>
          </p:nvSpPr>
          <p:spPr>
            <a:xfrm>
              <a:off x="2733675" y="369570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0EADDA-9E7C-4132-B061-14960BD4B1AF}"/>
                </a:ext>
              </a:extLst>
            </p:cNvPr>
            <p:cNvSpPr txBox="1"/>
            <p:nvPr/>
          </p:nvSpPr>
          <p:spPr>
            <a:xfrm>
              <a:off x="2971800" y="3625856"/>
              <a:ext cx="171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Power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4923A2-6E03-4901-AAD2-A99FADBF89AB}"/>
              </a:ext>
            </a:extLst>
          </p:cNvPr>
          <p:cNvGrpSpPr/>
          <p:nvPr/>
        </p:nvGrpSpPr>
        <p:grpSpPr>
          <a:xfrm>
            <a:off x="2619317" y="4028203"/>
            <a:ext cx="2045992" cy="369332"/>
            <a:chOff x="2733675" y="3969276"/>
            <a:chExt cx="2045992" cy="369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521E3C-CF4F-491F-BD50-BDD4A08627D0}"/>
                </a:ext>
              </a:extLst>
            </p:cNvPr>
            <p:cNvSpPr/>
            <p:nvPr/>
          </p:nvSpPr>
          <p:spPr>
            <a:xfrm>
              <a:off x="2733675" y="403912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48D9A8-AAE3-432F-9576-8BB7DC434493}"/>
                </a:ext>
              </a:extLst>
            </p:cNvPr>
            <p:cNvSpPr txBox="1"/>
            <p:nvPr/>
          </p:nvSpPr>
          <p:spPr>
            <a:xfrm>
              <a:off x="2971800" y="3969276"/>
              <a:ext cx="1807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Homed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F07B22-E25B-484C-9B89-B59F3CEDBCC5}"/>
              </a:ext>
            </a:extLst>
          </p:cNvPr>
          <p:cNvGrpSpPr/>
          <p:nvPr/>
        </p:nvGrpSpPr>
        <p:grpSpPr>
          <a:xfrm>
            <a:off x="2619317" y="4361940"/>
            <a:ext cx="2064202" cy="369332"/>
            <a:chOff x="2733675" y="4312696"/>
            <a:chExt cx="2064202" cy="3693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5580297-3D7F-405A-B8AB-60D2AFC83B72}"/>
                </a:ext>
              </a:extLst>
            </p:cNvPr>
            <p:cNvSpPr/>
            <p:nvPr/>
          </p:nvSpPr>
          <p:spPr>
            <a:xfrm>
              <a:off x="2733675" y="438254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F666A8-BC7B-40A4-A975-1B8C39DD3E17}"/>
                </a:ext>
              </a:extLst>
            </p:cNvPr>
            <p:cNvSpPr txBox="1"/>
            <p:nvPr/>
          </p:nvSpPr>
          <p:spPr>
            <a:xfrm>
              <a:off x="2971800" y="4312696"/>
              <a:ext cx="182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Moving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6E5768-F9C9-4966-B00C-A81D08CBA8ED}"/>
              </a:ext>
            </a:extLst>
          </p:cNvPr>
          <p:cNvGrpSpPr/>
          <p:nvPr/>
        </p:nvGrpSpPr>
        <p:grpSpPr>
          <a:xfrm>
            <a:off x="2619317" y="4695676"/>
            <a:ext cx="1829073" cy="369332"/>
            <a:chOff x="2733675" y="4627066"/>
            <a:chExt cx="1829073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2B2153D-C013-4B48-A204-717E2C36DDDE}"/>
                </a:ext>
              </a:extLst>
            </p:cNvPr>
            <p:cNvSpPr/>
            <p:nvPr/>
          </p:nvSpPr>
          <p:spPr>
            <a:xfrm>
              <a:off x="2733675" y="469691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8F82DC-5A32-45A6-AC0A-DD8EF48B3058}"/>
                </a:ext>
              </a:extLst>
            </p:cNvPr>
            <p:cNvSpPr txBox="1"/>
            <p:nvPr/>
          </p:nvSpPr>
          <p:spPr>
            <a:xfrm>
              <a:off x="2971800" y="4627066"/>
              <a:ext cx="1590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Error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BBAD12-DA03-4FD4-B6F0-E9F8A4EEEB54}"/>
              </a:ext>
            </a:extLst>
          </p:cNvPr>
          <p:cNvGrpSpPr/>
          <p:nvPr/>
        </p:nvGrpSpPr>
        <p:grpSpPr>
          <a:xfrm>
            <a:off x="4985461" y="3694466"/>
            <a:ext cx="1362600" cy="369332"/>
            <a:chOff x="2733675" y="3625856"/>
            <a:chExt cx="1362600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E31C47-02F9-4A9F-9546-EA94F43144BF}"/>
                </a:ext>
              </a:extLst>
            </p:cNvPr>
            <p:cNvSpPr/>
            <p:nvPr/>
          </p:nvSpPr>
          <p:spPr>
            <a:xfrm>
              <a:off x="2733675" y="369570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43A80E-8FC3-4981-A323-1A92E6399E48}"/>
                </a:ext>
              </a:extLst>
            </p:cNvPr>
            <p:cNvSpPr txBox="1"/>
            <p:nvPr/>
          </p:nvSpPr>
          <p:spPr>
            <a:xfrm>
              <a:off x="2971800" y="3625856"/>
              <a:ext cx="1124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Power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838067-6E5D-4B3D-8334-EEBF7693730F}"/>
              </a:ext>
            </a:extLst>
          </p:cNvPr>
          <p:cNvGrpSpPr/>
          <p:nvPr/>
        </p:nvGrpSpPr>
        <p:grpSpPr>
          <a:xfrm>
            <a:off x="4985461" y="4028203"/>
            <a:ext cx="1456728" cy="369332"/>
            <a:chOff x="2733675" y="3969276"/>
            <a:chExt cx="1456728" cy="36933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778180-53F0-495E-B959-A8D0C8228106}"/>
                </a:ext>
              </a:extLst>
            </p:cNvPr>
            <p:cNvSpPr/>
            <p:nvPr/>
          </p:nvSpPr>
          <p:spPr>
            <a:xfrm>
              <a:off x="2733675" y="403912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E4C75E-7592-4B74-937D-5DBAF8BA1014}"/>
                </a:ext>
              </a:extLst>
            </p:cNvPr>
            <p:cNvSpPr txBox="1"/>
            <p:nvPr/>
          </p:nvSpPr>
          <p:spPr>
            <a:xfrm>
              <a:off x="2971800" y="396927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Homed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3345A7-A8B1-456C-AC3E-1590C4E99229}"/>
              </a:ext>
            </a:extLst>
          </p:cNvPr>
          <p:cNvGrpSpPr/>
          <p:nvPr/>
        </p:nvGrpSpPr>
        <p:grpSpPr>
          <a:xfrm>
            <a:off x="4985461" y="4361940"/>
            <a:ext cx="1474938" cy="369332"/>
            <a:chOff x="2733675" y="4312696"/>
            <a:chExt cx="1474938" cy="36933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3F8E68A-0425-4A9F-A495-DE6D26BC0670}"/>
                </a:ext>
              </a:extLst>
            </p:cNvPr>
            <p:cNvSpPr/>
            <p:nvPr/>
          </p:nvSpPr>
          <p:spPr>
            <a:xfrm>
              <a:off x="2733675" y="438254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FBE176-66BC-4A16-BC67-A870F9BDD59D}"/>
                </a:ext>
              </a:extLst>
            </p:cNvPr>
            <p:cNvSpPr txBox="1"/>
            <p:nvPr/>
          </p:nvSpPr>
          <p:spPr>
            <a:xfrm>
              <a:off x="2971800" y="4312696"/>
              <a:ext cx="1236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Moving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211733-5A29-45E8-BCF5-2ED0B302454F}"/>
              </a:ext>
            </a:extLst>
          </p:cNvPr>
          <p:cNvGrpSpPr/>
          <p:nvPr/>
        </p:nvGrpSpPr>
        <p:grpSpPr>
          <a:xfrm>
            <a:off x="4985461" y="4695676"/>
            <a:ext cx="1239809" cy="369332"/>
            <a:chOff x="2733675" y="4627066"/>
            <a:chExt cx="1239809" cy="36933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D0FCD7-856E-435B-AE54-847194292CA3}"/>
                </a:ext>
              </a:extLst>
            </p:cNvPr>
            <p:cNvSpPr/>
            <p:nvPr/>
          </p:nvSpPr>
          <p:spPr>
            <a:xfrm>
              <a:off x="2733675" y="469691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22250D-B321-4E2E-BD48-99934EE513D7}"/>
                </a:ext>
              </a:extLst>
            </p:cNvPr>
            <p:cNvSpPr txBox="1"/>
            <p:nvPr/>
          </p:nvSpPr>
          <p:spPr>
            <a:xfrm>
              <a:off x="2971800" y="4627066"/>
              <a:ext cx="1001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Error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3F276DF-9B23-4AF8-A927-6DCA15E276CE}"/>
              </a:ext>
            </a:extLst>
          </p:cNvPr>
          <p:cNvSpPr/>
          <p:nvPr/>
        </p:nvSpPr>
        <p:spPr>
          <a:xfrm>
            <a:off x="4371543" y="2273501"/>
            <a:ext cx="16383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Pins Placed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E3DB82-71DF-433A-B802-3C576A7B84A1}"/>
              </a:ext>
            </a:extLst>
          </p:cNvPr>
          <p:cNvSpPr/>
          <p:nvPr/>
        </p:nvSpPr>
        <p:spPr>
          <a:xfrm>
            <a:off x="2619317" y="2966186"/>
            <a:ext cx="16383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Speed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C57DD39-909F-4A21-B4C9-CB5ED0773800}"/>
              </a:ext>
            </a:extLst>
          </p:cNvPr>
          <p:cNvSpPr/>
          <p:nvPr/>
        </p:nvSpPr>
        <p:spPr>
          <a:xfrm rot="16200000">
            <a:off x="4360331" y="2944886"/>
            <a:ext cx="324669" cy="3693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70F4804-A673-462C-8F23-3D3C170A1D8E}"/>
              </a:ext>
            </a:extLst>
          </p:cNvPr>
          <p:cNvSpPr/>
          <p:nvPr/>
        </p:nvSpPr>
        <p:spPr>
          <a:xfrm rot="5400000">
            <a:off x="4786233" y="2946579"/>
            <a:ext cx="324669" cy="3693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DC3B-0159-41B5-886B-88D25A5E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Config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1B0C1-0E32-44F2-8775-0E2999A09B10}"/>
              </a:ext>
            </a:extLst>
          </p:cNvPr>
          <p:cNvSpPr/>
          <p:nvPr/>
        </p:nvSpPr>
        <p:spPr>
          <a:xfrm>
            <a:off x="1528762" y="1325562"/>
            <a:ext cx="6400800" cy="411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DFC54-3BBE-4983-BC87-2C15E76695D4}"/>
              </a:ext>
            </a:extLst>
          </p:cNvPr>
          <p:cNvSpPr/>
          <p:nvPr/>
        </p:nvSpPr>
        <p:spPr>
          <a:xfrm>
            <a:off x="1528762" y="15541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2D444-83C8-456F-9913-98CEF052B24B}"/>
              </a:ext>
            </a:extLst>
          </p:cNvPr>
          <p:cNvSpPr/>
          <p:nvPr/>
        </p:nvSpPr>
        <p:spPr>
          <a:xfrm>
            <a:off x="1528762" y="2011362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EE748-C202-48D6-AC0B-E4F55B1E2ED5}"/>
              </a:ext>
            </a:extLst>
          </p:cNvPr>
          <p:cNvSpPr/>
          <p:nvPr/>
        </p:nvSpPr>
        <p:spPr>
          <a:xfrm>
            <a:off x="1528762" y="24685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5B3AE-F00C-4627-8F12-1D1087A4C764}"/>
              </a:ext>
            </a:extLst>
          </p:cNvPr>
          <p:cNvSpPr/>
          <p:nvPr/>
        </p:nvSpPr>
        <p:spPr>
          <a:xfrm>
            <a:off x="1528762" y="2913062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6737C-79C6-48C3-9F90-D2F26BA43BDD}"/>
              </a:ext>
            </a:extLst>
          </p:cNvPr>
          <p:cNvSpPr/>
          <p:nvPr/>
        </p:nvSpPr>
        <p:spPr>
          <a:xfrm>
            <a:off x="1528762" y="1325562"/>
            <a:ext cx="64008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8121C0-EAA3-49B1-9B22-9BC0349084CB}"/>
              </a:ext>
            </a:extLst>
          </p:cNvPr>
          <p:cNvSpPr/>
          <p:nvPr/>
        </p:nvSpPr>
        <p:spPr>
          <a:xfrm>
            <a:off x="1528762" y="5211762"/>
            <a:ext cx="6400800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7B1BF-D172-4A1D-8965-AD60980EE44C}"/>
              </a:ext>
            </a:extLst>
          </p:cNvPr>
          <p:cNvSpPr/>
          <p:nvPr/>
        </p:nvSpPr>
        <p:spPr>
          <a:xfrm>
            <a:off x="1528762" y="3382961"/>
            <a:ext cx="914400" cy="18287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38FDE-168A-4A13-99CC-CA31CF99E669}"/>
              </a:ext>
            </a:extLst>
          </p:cNvPr>
          <p:cNvSpPr txBox="1"/>
          <p:nvPr/>
        </p:nvSpPr>
        <p:spPr>
          <a:xfrm>
            <a:off x="1528762" y="1254144"/>
            <a:ext cx="17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Machine: READY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95621-F538-4FAE-AC4D-CD9279E335B6}"/>
              </a:ext>
            </a:extLst>
          </p:cNvPr>
          <p:cNvSpPr txBox="1"/>
          <p:nvPr/>
        </p:nvSpPr>
        <p:spPr>
          <a:xfrm>
            <a:off x="3744213" y="1254144"/>
            <a:ext cx="180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Conveyor: READY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8FDCC-348C-4AB8-B13B-4C473706E22C}"/>
              </a:ext>
            </a:extLst>
          </p:cNvPr>
          <p:cNvSpPr txBox="1"/>
          <p:nvPr/>
        </p:nvSpPr>
        <p:spPr>
          <a:xfrm>
            <a:off x="6024745" y="1254144"/>
            <a:ext cx="190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PinSpotter</a:t>
            </a:r>
            <a:r>
              <a:rPr lang="en-US" dirty="0"/>
              <a:t>: READY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059A53-A354-4717-8256-F0CC61AB730F}"/>
              </a:ext>
            </a:extLst>
          </p:cNvPr>
          <p:cNvSpPr txBox="1"/>
          <p:nvPr/>
        </p:nvSpPr>
        <p:spPr>
          <a:xfrm>
            <a:off x="1528762" y="5141396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26DDCF-9BB4-4FF3-BF33-8703765FD5EA}"/>
              </a:ext>
            </a:extLst>
          </p:cNvPr>
          <p:cNvSpPr/>
          <p:nvPr/>
        </p:nvSpPr>
        <p:spPr>
          <a:xfrm>
            <a:off x="2586037" y="1680062"/>
            <a:ext cx="16383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34CBA-FFA5-44C3-874F-D4D0A6447487}"/>
              </a:ext>
            </a:extLst>
          </p:cNvPr>
          <p:cNvSpPr/>
          <p:nvPr/>
        </p:nvSpPr>
        <p:spPr>
          <a:xfrm>
            <a:off x="2586037" y="2181189"/>
            <a:ext cx="16383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Pin Home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AFA0AE-A332-4ED0-9993-C295C073CCC5}"/>
              </a:ext>
            </a:extLst>
          </p:cNvPr>
          <p:cNvGrpSpPr/>
          <p:nvPr/>
        </p:nvGrpSpPr>
        <p:grpSpPr>
          <a:xfrm>
            <a:off x="2619317" y="3694466"/>
            <a:ext cx="1951864" cy="369332"/>
            <a:chOff x="2733675" y="3625856"/>
            <a:chExt cx="1951864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72EC44-7F0B-4FCA-9899-8BF13E58FD7B}"/>
                </a:ext>
              </a:extLst>
            </p:cNvPr>
            <p:cNvSpPr/>
            <p:nvPr/>
          </p:nvSpPr>
          <p:spPr>
            <a:xfrm>
              <a:off x="2733675" y="369570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0EADDA-9E7C-4132-B061-14960BD4B1AF}"/>
                </a:ext>
              </a:extLst>
            </p:cNvPr>
            <p:cNvSpPr txBox="1"/>
            <p:nvPr/>
          </p:nvSpPr>
          <p:spPr>
            <a:xfrm>
              <a:off x="2971800" y="3625856"/>
              <a:ext cx="171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Power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4923A2-6E03-4901-AAD2-A99FADBF89AB}"/>
              </a:ext>
            </a:extLst>
          </p:cNvPr>
          <p:cNvGrpSpPr/>
          <p:nvPr/>
        </p:nvGrpSpPr>
        <p:grpSpPr>
          <a:xfrm>
            <a:off x="2619317" y="4028203"/>
            <a:ext cx="2045992" cy="369332"/>
            <a:chOff x="2733675" y="3969276"/>
            <a:chExt cx="2045992" cy="369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521E3C-CF4F-491F-BD50-BDD4A08627D0}"/>
                </a:ext>
              </a:extLst>
            </p:cNvPr>
            <p:cNvSpPr/>
            <p:nvPr/>
          </p:nvSpPr>
          <p:spPr>
            <a:xfrm>
              <a:off x="2733675" y="403912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48D9A8-AAE3-432F-9576-8BB7DC434493}"/>
                </a:ext>
              </a:extLst>
            </p:cNvPr>
            <p:cNvSpPr txBox="1"/>
            <p:nvPr/>
          </p:nvSpPr>
          <p:spPr>
            <a:xfrm>
              <a:off x="2971800" y="3969276"/>
              <a:ext cx="1807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Homed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F07B22-E25B-484C-9B89-B59F3CEDBCC5}"/>
              </a:ext>
            </a:extLst>
          </p:cNvPr>
          <p:cNvGrpSpPr/>
          <p:nvPr/>
        </p:nvGrpSpPr>
        <p:grpSpPr>
          <a:xfrm>
            <a:off x="2619317" y="4361940"/>
            <a:ext cx="2064202" cy="369332"/>
            <a:chOff x="2733675" y="4312696"/>
            <a:chExt cx="2064202" cy="3693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5580297-3D7F-405A-B8AB-60D2AFC83B72}"/>
                </a:ext>
              </a:extLst>
            </p:cNvPr>
            <p:cNvSpPr/>
            <p:nvPr/>
          </p:nvSpPr>
          <p:spPr>
            <a:xfrm>
              <a:off x="2733675" y="438254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F666A8-BC7B-40A4-A975-1B8C39DD3E17}"/>
                </a:ext>
              </a:extLst>
            </p:cNvPr>
            <p:cNvSpPr txBox="1"/>
            <p:nvPr/>
          </p:nvSpPr>
          <p:spPr>
            <a:xfrm>
              <a:off x="2971800" y="4312696"/>
              <a:ext cx="1826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Moving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6E5768-F9C9-4966-B00C-A81D08CBA8ED}"/>
              </a:ext>
            </a:extLst>
          </p:cNvPr>
          <p:cNvGrpSpPr/>
          <p:nvPr/>
        </p:nvGrpSpPr>
        <p:grpSpPr>
          <a:xfrm>
            <a:off x="2619317" y="4695676"/>
            <a:ext cx="1829073" cy="369332"/>
            <a:chOff x="2733675" y="4627066"/>
            <a:chExt cx="1829073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2B2153D-C013-4B48-A204-717E2C36DDDE}"/>
                </a:ext>
              </a:extLst>
            </p:cNvPr>
            <p:cNvSpPr/>
            <p:nvPr/>
          </p:nvSpPr>
          <p:spPr>
            <a:xfrm>
              <a:off x="2733675" y="469691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8F82DC-5A32-45A6-AC0A-DD8EF48B3058}"/>
                </a:ext>
              </a:extLst>
            </p:cNvPr>
            <p:cNvSpPr txBox="1"/>
            <p:nvPr/>
          </p:nvSpPr>
          <p:spPr>
            <a:xfrm>
              <a:off x="2971800" y="4627066"/>
              <a:ext cx="1590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Conveyor Error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8BBAD12-DA03-4FD4-B6F0-E9F8A4EEEB54}"/>
              </a:ext>
            </a:extLst>
          </p:cNvPr>
          <p:cNvGrpSpPr/>
          <p:nvPr/>
        </p:nvGrpSpPr>
        <p:grpSpPr>
          <a:xfrm>
            <a:off x="4985461" y="3694466"/>
            <a:ext cx="1362600" cy="369332"/>
            <a:chOff x="2733675" y="3625856"/>
            <a:chExt cx="1362600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E31C47-02F9-4A9F-9546-EA94F43144BF}"/>
                </a:ext>
              </a:extLst>
            </p:cNvPr>
            <p:cNvSpPr/>
            <p:nvPr/>
          </p:nvSpPr>
          <p:spPr>
            <a:xfrm>
              <a:off x="2733675" y="369570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43A80E-8FC3-4981-A323-1A92E6399E48}"/>
                </a:ext>
              </a:extLst>
            </p:cNvPr>
            <p:cNvSpPr txBox="1"/>
            <p:nvPr/>
          </p:nvSpPr>
          <p:spPr>
            <a:xfrm>
              <a:off x="2971800" y="3625856"/>
              <a:ext cx="1124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Power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838067-6E5D-4B3D-8334-EEBF7693730F}"/>
              </a:ext>
            </a:extLst>
          </p:cNvPr>
          <p:cNvGrpSpPr/>
          <p:nvPr/>
        </p:nvGrpSpPr>
        <p:grpSpPr>
          <a:xfrm>
            <a:off x="4985461" y="4028203"/>
            <a:ext cx="1456728" cy="369332"/>
            <a:chOff x="2733675" y="3969276"/>
            <a:chExt cx="1456728" cy="36933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778180-53F0-495E-B959-A8D0C8228106}"/>
                </a:ext>
              </a:extLst>
            </p:cNvPr>
            <p:cNvSpPr/>
            <p:nvPr/>
          </p:nvSpPr>
          <p:spPr>
            <a:xfrm>
              <a:off x="2733675" y="403912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E4C75E-7592-4B74-937D-5DBAF8BA1014}"/>
                </a:ext>
              </a:extLst>
            </p:cNvPr>
            <p:cNvSpPr txBox="1"/>
            <p:nvPr/>
          </p:nvSpPr>
          <p:spPr>
            <a:xfrm>
              <a:off x="2971800" y="396927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Homed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3345A7-A8B1-456C-AC3E-1590C4E99229}"/>
              </a:ext>
            </a:extLst>
          </p:cNvPr>
          <p:cNvGrpSpPr/>
          <p:nvPr/>
        </p:nvGrpSpPr>
        <p:grpSpPr>
          <a:xfrm>
            <a:off x="4985461" y="4361940"/>
            <a:ext cx="1474938" cy="369332"/>
            <a:chOff x="2733675" y="4312696"/>
            <a:chExt cx="1474938" cy="36933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3F8E68A-0425-4A9F-A495-DE6D26BC0670}"/>
                </a:ext>
              </a:extLst>
            </p:cNvPr>
            <p:cNvSpPr/>
            <p:nvPr/>
          </p:nvSpPr>
          <p:spPr>
            <a:xfrm>
              <a:off x="2733675" y="438254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FBE176-66BC-4A16-BC67-A870F9BDD59D}"/>
                </a:ext>
              </a:extLst>
            </p:cNvPr>
            <p:cNvSpPr txBox="1"/>
            <p:nvPr/>
          </p:nvSpPr>
          <p:spPr>
            <a:xfrm>
              <a:off x="2971800" y="4312696"/>
              <a:ext cx="1236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Moving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211733-5A29-45E8-BCF5-2ED0B302454F}"/>
              </a:ext>
            </a:extLst>
          </p:cNvPr>
          <p:cNvGrpSpPr/>
          <p:nvPr/>
        </p:nvGrpSpPr>
        <p:grpSpPr>
          <a:xfrm>
            <a:off x="4985461" y="4695676"/>
            <a:ext cx="1239809" cy="369332"/>
            <a:chOff x="2733675" y="4627066"/>
            <a:chExt cx="1239809" cy="36933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D0FCD7-856E-435B-AE54-847194292CA3}"/>
                </a:ext>
              </a:extLst>
            </p:cNvPr>
            <p:cNvSpPr/>
            <p:nvPr/>
          </p:nvSpPr>
          <p:spPr>
            <a:xfrm>
              <a:off x="2733675" y="4696910"/>
              <a:ext cx="238125" cy="23812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22250D-B321-4E2E-BD48-99934EE513D7}"/>
                </a:ext>
              </a:extLst>
            </p:cNvPr>
            <p:cNvSpPr txBox="1"/>
            <p:nvPr/>
          </p:nvSpPr>
          <p:spPr>
            <a:xfrm>
              <a:off x="2971800" y="4627066"/>
              <a:ext cx="1001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Pin Error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824E886-0126-4CF5-AD75-FBD206DF8F45}"/>
              </a:ext>
            </a:extLst>
          </p:cNvPr>
          <p:cNvSpPr/>
          <p:nvPr/>
        </p:nvSpPr>
        <p:spPr>
          <a:xfrm>
            <a:off x="4404436" y="2181189"/>
            <a:ext cx="16383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Pin Offset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5A4012F-CA28-4D8A-8CAE-D80A7BBAF03A}"/>
              </a:ext>
            </a:extLst>
          </p:cNvPr>
          <p:cNvSpPr/>
          <p:nvPr/>
        </p:nvSpPr>
        <p:spPr>
          <a:xfrm rot="16200000">
            <a:off x="6145450" y="2159889"/>
            <a:ext cx="324669" cy="3693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F51B9E7-6338-494D-B3BB-A3B0B70CC74A}"/>
              </a:ext>
            </a:extLst>
          </p:cNvPr>
          <p:cNvSpPr/>
          <p:nvPr/>
        </p:nvSpPr>
        <p:spPr>
          <a:xfrm rot="5400000">
            <a:off x="6571352" y="2161582"/>
            <a:ext cx="324669" cy="3693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F07B-008F-426F-81C6-46985148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C72E-356E-4B88-BC37-5F4B14D2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563"/>
            <a:ext cx="10515600" cy="4351338"/>
          </a:xfrm>
        </p:spPr>
        <p:txBody>
          <a:bodyPr numCol="2">
            <a:normAutofit fontScale="92500"/>
          </a:bodyPr>
          <a:lstStyle/>
          <a:p>
            <a:r>
              <a:rPr lang="en-US" dirty="0"/>
              <a:t>Visualization:</a:t>
            </a:r>
          </a:p>
          <a:p>
            <a:pPr lvl="1"/>
            <a:r>
              <a:rPr lang="en-US" dirty="0"/>
              <a:t>Splash/Loading Screen</a:t>
            </a:r>
          </a:p>
          <a:p>
            <a:pPr lvl="1"/>
            <a:r>
              <a:rPr lang="en-US" dirty="0"/>
              <a:t>All text in text groups</a:t>
            </a:r>
          </a:p>
          <a:p>
            <a:pPr lvl="1"/>
            <a:r>
              <a:rPr lang="en-US" dirty="0"/>
              <a:t>Machine status shown on all screens</a:t>
            </a:r>
          </a:p>
          <a:p>
            <a:pPr lvl="1"/>
            <a:r>
              <a:rPr lang="en-US" dirty="0"/>
              <a:t>Global Layers</a:t>
            </a:r>
          </a:p>
          <a:p>
            <a:pPr lvl="1"/>
            <a:r>
              <a:rPr lang="en-US" dirty="0"/>
              <a:t>Alarms and Reactions</a:t>
            </a:r>
          </a:p>
          <a:p>
            <a:pPr lvl="1"/>
            <a:r>
              <a:rPr lang="en-US" dirty="0"/>
              <a:t>Units &amp; Limits</a:t>
            </a:r>
          </a:p>
          <a:p>
            <a:pPr lvl="1"/>
            <a:r>
              <a:rPr lang="en-US" dirty="0"/>
              <a:t>All best practices followed.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Program</a:t>
            </a:r>
          </a:p>
          <a:p>
            <a:pPr lvl="1"/>
            <a:r>
              <a:rPr lang="en-US" dirty="0"/>
              <a:t>Dual-axis motion (camming or gearing)</a:t>
            </a:r>
          </a:p>
          <a:p>
            <a:pPr lvl="1"/>
            <a:r>
              <a:rPr lang="en-US" dirty="0"/>
              <a:t>Slaves home to a specific position (12:00)</a:t>
            </a:r>
          </a:p>
          <a:p>
            <a:pPr lvl="1"/>
            <a:r>
              <a:rPr lang="en-US" dirty="0"/>
              <a:t>Allow user to input an offset from slave’s homing position</a:t>
            </a:r>
          </a:p>
          <a:p>
            <a:pPr lvl="1"/>
            <a:r>
              <a:rPr lang="en-US" dirty="0"/>
              <a:t>Change speed during runtime from Vis</a:t>
            </a:r>
          </a:p>
          <a:p>
            <a:pPr lvl="2"/>
            <a:r>
              <a:rPr lang="en-US" dirty="0"/>
              <a:t>Requires user confirmation</a:t>
            </a:r>
          </a:p>
          <a:p>
            <a:pPr lvl="1"/>
            <a:r>
              <a:rPr lang="en-US" dirty="0"/>
              <a:t>Correct units &amp; period settings</a:t>
            </a:r>
          </a:p>
          <a:p>
            <a:pPr lvl="2"/>
            <a:r>
              <a:rPr lang="en-US" dirty="0"/>
              <a:t>Consider real life and your hardware</a:t>
            </a:r>
          </a:p>
          <a:p>
            <a:pPr lvl="1"/>
            <a:r>
              <a:rPr lang="en-US" dirty="0"/>
              <a:t>Focus on error handling, diagnostics,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53072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3CA8-9C0E-43D9-A042-537BD99F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8" y="0"/>
            <a:ext cx="10515600" cy="1325563"/>
          </a:xfrm>
        </p:spPr>
        <p:txBody>
          <a:bodyPr/>
          <a:lstStyle/>
          <a:p>
            <a:r>
              <a:rPr lang="en-US" dirty="0"/>
              <a:t>Pin Spotter: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D211C4-9500-4A7B-9B9E-62F70E23AD72}"/>
              </a:ext>
            </a:extLst>
          </p:cNvPr>
          <p:cNvGrpSpPr/>
          <p:nvPr/>
        </p:nvGrpSpPr>
        <p:grpSpPr>
          <a:xfrm>
            <a:off x="642851" y="1777768"/>
            <a:ext cx="2504902" cy="1177636"/>
            <a:chOff x="642851" y="1777768"/>
            <a:chExt cx="2504902" cy="11776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178CCB5-F5C1-4449-924B-F37A048FA358}"/>
                </a:ext>
              </a:extLst>
            </p:cNvPr>
            <p:cNvSpPr/>
            <p:nvPr/>
          </p:nvSpPr>
          <p:spPr>
            <a:xfrm>
              <a:off x="642851" y="2564706"/>
              <a:ext cx="390698" cy="390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027D28-475E-42B8-A0EE-2FAE8962679A}"/>
                </a:ext>
              </a:extLst>
            </p:cNvPr>
            <p:cNvSpPr/>
            <p:nvPr/>
          </p:nvSpPr>
          <p:spPr>
            <a:xfrm>
              <a:off x="2757055" y="2564706"/>
              <a:ext cx="390698" cy="390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D6655D-DCAC-45D5-B480-ABFCAA25E9E8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>
              <a:off x="838200" y="2564706"/>
              <a:ext cx="21142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228C29-13C5-43D5-ACE1-1F6BF63DBEE8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>
              <a:off x="838200" y="2955404"/>
              <a:ext cx="21142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84DC11-EC4C-4EA1-BF8A-BD6F2B13BB5C}"/>
                </a:ext>
              </a:extLst>
            </p:cNvPr>
            <p:cNvSpPr/>
            <p:nvPr/>
          </p:nvSpPr>
          <p:spPr>
            <a:xfrm>
              <a:off x="1895302" y="1777768"/>
              <a:ext cx="85898" cy="515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22FA68-1FD1-4C0C-9CC3-A498580EC3C4}"/>
                </a:ext>
              </a:extLst>
            </p:cNvPr>
            <p:cNvGrpSpPr/>
            <p:nvPr/>
          </p:nvGrpSpPr>
          <p:grpSpPr>
            <a:xfrm>
              <a:off x="885825" y="2434704"/>
              <a:ext cx="943495" cy="130001"/>
              <a:chOff x="1866207" y="2908300"/>
              <a:chExt cx="943495" cy="13000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5069B13-A8B1-4291-8C61-1EFC145A0657}"/>
                  </a:ext>
                </a:extLst>
              </p:cNvPr>
              <p:cNvSpPr/>
              <p:nvPr/>
            </p:nvSpPr>
            <p:spPr>
              <a:xfrm>
                <a:off x="1866207" y="2992582"/>
                <a:ext cx="943495" cy="457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F43042D-79C4-49CC-BBC3-00F406460787}"/>
                  </a:ext>
                </a:extLst>
              </p:cNvPr>
              <p:cNvSpPr/>
              <p:nvPr/>
            </p:nvSpPr>
            <p:spPr>
              <a:xfrm>
                <a:off x="1914525" y="2908300"/>
                <a:ext cx="831850" cy="842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EA130F7-FB59-4723-9C47-C99850481199}"/>
                </a:ext>
              </a:extLst>
            </p:cNvPr>
            <p:cNvSpPr/>
            <p:nvPr/>
          </p:nvSpPr>
          <p:spPr>
            <a:xfrm rot="10800000">
              <a:off x="1895302" y="2300379"/>
              <a:ext cx="85898" cy="6897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12ED6BC-E3C3-4264-8F4F-99EE2676E3B8}"/>
              </a:ext>
            </a:extLst>
          </p:cNvPr>
          <p:cNvGrpSpPr/>
          <p:nvPr/>
        </p:nvGrpSpPr>
        <p:grpSpPr>
          <a:xfrm>
            <a:off x="3468428" y="1904768"/>
            <a:ext cx="2504902" cy="1050636"/>
            <a:chOff x="3195378" y="1904768"/>
            <a:chExt cx="2504902" cy="105063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822FAA-9F71-4CAE-9116-0349626705F6}"/>
                </a:ext>
              </a:extLst>
            </p:cNvPr>
            <p:cNvSpPr/>
            <p:nvPr/>
          </p:nvSpPr>
          <p:spPr>
            <a:xfrm>
              <a:off x="3195378" y="2564706"/>
              <a:ext cx="390698" cy="390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8E3D62-EF9F-4C04-ACB6-53996A6CB677}"/>
                </a:ext>
              </a:extLst>
            </p:cNvPr>
            <p:cNvSpPr/>
            <p:nvPr/>
          </p:nvSpPr>
          <p:spPr>
            <a:xfrm>
              <a:off x="5309582" y="2564706"/>
              <a:ext cx="390698" cy="390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738F7C-C6E4-4651-9EC2-81952DBE21CC}"/>
                </a:ext>
              </a:extLst>
            </p:cNvPr>
            <p:cNvCxnSpPr>
              <a:stCxn id="18" idx="0"/>
              <a:endCxn id="19" idx="0"/>
            </p:cNvCxnSpPr>
            <p:nvPr/>
          </p:nvCxnSpPr>
          <p:spPr>
            <a:xfrm>
              <a:off x="3390727" y="2564706"/>
              <a:ext cx="21142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14A8AA-58C0-4C9B-A5D5-7ADC181DAB01}"/>
                </a:ext>
              </a:extLst>
            </p:cNvPr>
            <p:cNvCxnSpPr>
              <a:cxnSpLocks/>
              <a:stCxn id="18" idx="4"/>
              <a:endCxn id="19" idx="4"/>
            </p:cNvCxnSpPr>
            <p:nvPr/>
          </p:nvCxnSpPr>
          <p:spPr>
            <a:xfrm>
              <a:off x="3390727" y="2955404"/>
              <a:ext cx="21142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7E303A-ACBC-478E-9479-CD800192A61E}"/>
                </a:ext>
              </a:extLst>
            </p:cNvPr>
            <p:cNvSpPr/>
            <p:nvPr/>
          </p:nvSpPr>
          <p:spPr>
            <a:xfrm>
              <a:off x="4447829" y="1904768"/>
              <a:ext cx="85898" cy="515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0791C6A-11BC-41C7-8801-D8759A84B537}"/>
                </a:ext>
              </a:extLst>
            </p:cNvPr>
            <p:cNvGrpSpPr/>
            <p:nvPr/>
          </p:nvGrpSpPr>
          <p:grpSpPr>
            <a:xfrm>
              <a:off x="3711402" y="2434704"/>
              <a:ext cx="943495" cy="130001"/>
              <a:chOff x="1866207" y="2908300"/>
              <a:chExt cx="943495" cy="13000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A0041B6-3C53-4721-8A84-20011191422A}"/>
                  </a:ext>
                </a:extLst>
              </p:cNvPr>
              <p:cNvSpPr/>
              <p:nvPr/>
            </p:nvSpPr>
            <p:spPr>
              <a:xfrm>
                <a:off x="1866207" y="2992582"/>
                <a:ext cx="943495" cy="457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757B2A-9587-4484-8481-A8D94D1838BE}"/>
                  </a:ext>
                </a:extLst>
              </p:cNvPr>
              <p:cNvSpPr/>
              <p:nvPr/>
            </p:nvSpPr>
            <p:spPr>
              <a:xfrm>
                <a:off x="1914525" y="2908300"/>
                <a:ext cx="831850" cy="842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F6C8480-32D4-404E-A27F-907C642B82D4}"/>
                </a:ext>
              </a:extLst>
            </p:cNvPr>
            <p:cNvSpPr/>
            <p:nvPr/>
          </p:nvSpPr>
          <p:spPr>
            <a:xfrm rot="10800000">
              <a:off x="4447829" y="2427379"/>
              <a:ext cx="85898" cy="6897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0343F1-108A-41BF-9C74-F3E0035397CD}"/>
              </a:ext>
            </a:extLst>
          </p:cNvPr>
          <p:cNvGrpSpPr/>
          <p:nvPr/>
        </p:nvGrpSpPr>
        <p:grpSpPr>
          <a:xfrm>
            <a:off x="6294005" y="1758718"/>
            <a:ext cx="2504902" cy="1196686"/>
            <a:chOff x="5918663" y="1758718"/>
            <a:chExt cx="2504902" cy="119668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932B75-4E26-4EDD-BC1D-62F17401BBE8}"/>
                </a:ext>
              </a:extLst>
            </p:cNvPr>
            <p:cNvSpPr/>
            <p:nvPr/>
          </p:nvSpPr>
          <p:spPr>
            <a:xfrm>
              <a:off x="5918663" y="2564706"/>
              <a:ext cx="390698" cy="390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F1748A-46A3-4F92-872F-59CE5470AA80}"/>
                </a:ext>
              </a:extLst>
            </p:cNvPr>
            <p:cNvSpPr/>
            <p:nvPr/>
          </p:nvSpPr>
          <p:spPr>
            <a:xfrm>
              <a:off x="8032867" y="2564706"/>
              <a:ext cx="390698" cy="390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46457E-4109-49DE-A4EE-1D9169703F98}"/>
                </a:ext>
              </a:extLst>
            </p:cNvPr>
            <p:cNvCxnSpPr>
              <a:stCxn id="27" idx="0"/>
              <a:endCxn id="28" idx="0"/>
            </p:cNvCxnSpPr>
            <p:nvPr/>
          </p:nvCxnSpPr>
          <p:spPr>
            <a:xfrm>
              <a:off x="6114012" y="2564706"/>
              <a:ext cx="21142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A93A0E-DA0D-4C14-9E51-CD952795FF74}"/>
                </a:ext>
              </a:extLst>
            </p:cNvPr>
            <p:cNvCxnSpPr>
              <a:cxnSpLocks/>
              <a:stCxn id="27" idx="4"/>
              <a:endCxn id="28" idx="4"/>
            </p:cNvCxnSpPr>
            <p:nvPr/>
          </p:nvCxnSpPr>
          <p:spPr>
            <a:xfrm>
              <a:off x="6114012" y="2955404"/>
              <a:ext cx="21142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9B804D7-E9ED-43A9-A5B3-063474EC25CB}"/>
                </a:ext>
              </a:extLst>
            </p:cNvPr>
            <p:cNvSpPr/>
            <p:nvPr/>
          </p:nvSpPr>
          <p:spPr>
            <a:xfrm>
              <a:off x="7171114" y="1758718"/>
              <a:ext cx="85898" cy="515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7AF78C0-137B-4E46-B2F8-3AA419662234}"/>
                </a:ext>
              </a:extLst>
            </p:cNvPr>
            <p:cNvGrpSpPr/>
            <p:nvPr/>
          </p:nvGrpSpPr>
          <p:grpSpPr>
            <a:xfrm>
              <a:off x="6498187" y="2434704"/>
              <a:ext cx="943495" cy="130001"/>
              <a:chOff x="1866207" y="2908300"/>
              <a:chExt cx="943495" cy="13000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2E2BA0-EF99-4FCE-8177-5E2EAAC17754}"/>
                  </a:ext>
                </a:extLst>
              </p:cNvPr>
              <p:cNvSpPr/>
              <p:nvPr/>
            </p:nvSpPr>
            <p:spPr>
              <a:xfrm>
                <a:off x="1866207" y="2992582"/>
                <a:ext cx="943495" cy="457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D49164-4885-4420-A086-209B0C7D1C1A}"/>
                  </a:ext>
                </a:extLst>
              </p:cNvPr>
              <p:cNvSpPr/>
              <p:nvPr/>
            </p:nvSpPr>
            <p:spPr>
              <a:xfrm>
                <a:off x="1914525" y="2908300"/>
                <a:ext cx="831850" cy="842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69BF243-301D-45B6-A03E-F5CA458682E2}"/>
                </a:ext>
              </a:extLst>
            </p:cNvPr>
            <p:cNvSpPr/>
            <p:nvPr/>
          </p:nvSpPr>
          <p:spPr>
            <a:xfrm rot="10800000">
              <a:off x="7234614" y="2427379"/>
              <a:ext cx="85898" cy="6897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2478AE-3B3B-4017-9672-1F76CF0D29EA}"/>
              </a:ext>
            </a:extLst>
          </p:cNvPr>
          <p:cNvGrpSpPr/>
          <p:nvPr/>
        </p:nvGrpSpPr>
        <p:grpSpPr>
          <a:xfrm>
            <a:off x="9119582" y="1777768"/>
            <a:ext cx="2504902" cy="1177636"/>
            <a:chOff x="8471190" y="1777768"/>
            <a:chExt cx="2504902" cy="117763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2F21D0-6781-498E-B162-5D1CCC2E3C24}"/>
                </a:ext>
              </a:extLst>
            </p:cNvPr>
            <p:cNvSpPr/>
            <p:nvPr/>
          </p:nvSpPr>
          <p:spPr>
            <a:xfrm>
              <a:off x="8471190" y="2564706"/>
              <a:ext cx="390698" cy="390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BF9D0E-6279-4A41-AFDD-8FE24947EBA3}"/>
                </a:ext>
              </a:extLst>
            </p:cNvPr>
            <p:cNvSpPr/>
            <p:nvPr/>
          </p:nvSpPr>
          <p:spPr>
            <a:xfrm>
              <a:off x="10585394" y="2564706"/>
              <a:ext cx="390698" cy="39069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B529B-7DD1-4D9D-BB9B-44FEF67C9BA8}"/>
                </a:ext>
              </a:extLst>
            </p:cNvPr>
            <p:cNvCxnSpPr>
              <a:stCxn id="36" idx="0"/>
              <a:endCxn id="37" idx="0"/>
            </p:cNvCxnSpPr>
            <p:nvPr/>
          </p:nvCxnSpPr>
          <p:spPr>
            <a:xfrm>
              <a:off x="8666539" y="2564706"/>
              <a:ext cx="21142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64EB23-C309-4911-AF7B-74D636A1EF40}"/>
                </a:ext>
              </a:extLst>
            </p:cNvPr>
            <p:cNvCxnSpPr>
              <a:cxnSpLocks/>
              <a:stCxn id="36" idx="4"/>
              <a:endCxn id="37" idx="4"/>
            </p:cNvCxnSpPr>
            <p:nvPr/>
          </p:nvCxnSpPr>
          <p:spPr>
            <a:xfrm>
              <a:off x="8666539" y="2955404"/>
              <a:ext cx="211420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F24039-728E-4162-9496-4FDE47EE115D}"/>
                </a:ext>
              </a:extLst>
            </p:cNvPr>
            <p:cNvSpPr/>
            <p:nvPr/>
          </p:nvSpPr>
          <p:spPr>
            <a:xfrm>
              <a:off x="9723641" y="1777768"/>
              <a:ext cx="85898" cy="515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BF62271-6004-4218-B2BE-0BCDAD96D9D3}"/>
                </a:ext>
              </a:extLst>
            </p:cNvPr>
            <p:cNvGrpSpPr/>
            <p:nvPr/>
          </p:nvGrpSpPr>
          <p:grpSpPr>
            <a:xfrm>
              <a:off x="9780964" y="2434704"/>
              <a:ext cx="943495" cy="130001"/>
              <a:chOff x="1866207" y="2908300"/>
              <a:chExt cx="943495" cy="13000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ADF3E9-1FDC-4930-A64F-E7EDB3924C27}"/>
                  </a:ext>
                </a:extLst>
              </p:cNvPr>
              <p:cNvSpPr/>
              <p:nvPr/>
            </p:nvSpPr>
            <p:spPr>
              <a:xfrm>
                <a:off x="1866207" y="2992582"/>
                <a:ext cx="943495" cy="4571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735BEF9-0D89-47FD-949A-F1692CB81AC9}"/>
                  </a:ext>
                </a:extLst>
              </p:cNvPr>
              <p:cNvSpPr/>
              <p:nvPr/>
            </p:nvSpPr>
            <p:spPr>
              <a:xfrm>
                <a:off x="1914525" y="2908300"/>
                <a:ext cx="831850" cy="842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7D289177-6D15-4FCA-ACC1-82C66E49CC41}"/>
                </a:ext>
              </a:extLst>
            </p:cNvPr>
            <p:cNvSpPr/>
            <p:nvPr/>
          </p:nvSpPr>
          <p:spPr>
            <a:xfrm rot="10800000">
              <a:off x="10542445" y="2427377"/>
              <a:ext cx="85898" cy="6897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7207AE9-A3A8-4D83-859A-BA00BA1CD161}"/>
                </a:ext>
              </a:extLst>
            </p:cNvPr>
            <p:cNvSpPr/>
            <p:nvPr/>
          </p:nvSpPr>
          <p:spPr>
            <a:xfrm rot="10800000">
              <a:off x="10373197" y="2427377"/>
              <a:ext cx="85898" cy="6897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A6E856B0-2F07-401D-A078-CD878404C1B5}"/>
                </a:ext>
              </a:extLst>
            </p:cNvPr>
            <p:cNvSpPr/>
            <p:nvPr/>
          </p:nvSpPr>
          <p:spPr>
            <a:xfrm rot="10800000">
              <a:off x="10203948" y="2427377"/>
              <a:ext cx="85898" cy="6897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0942384-0807-4A2C-A863-2CEC12E46B25}"/>
                </a:ext>
              </a:extLst>
            </p:cNvPr>
            <p:cNvSpPr/>
            <p:nvPr/>
          </p:nvSpPr>
          <p:spPr>
            <a:xfrm rot="10800000">
              <a:off x="10034699" y="2427377"/>
              <a:ext cx="85898" cy="6897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891CFA2-037C-40A4-9833-9DD66369805A}"/>
                </a:ext>
              </a:extLst>
            </p:cNvPr>
            <p:cNvSpPr/>
            <p:nvPr/>
          </p:nvSpPr>
          <p:spPr>
            <a:xfrm rot="10800000">
              <a:off x="9865450" y="2427377"/>
              <a:ext cx="85898" cy="68973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74641BD-D4AD-4EB9-AE8F-43A45F44128C}"/>
              </a:ext>
            </a:extLst>
          </p:cNvPr>
          <p:cNvSpPr/>
          <p:nvPr/>
        </p:nvSpPr>
        <p:spPr>
          <a:xfrm>
            <a:off x="3350029" y="1579418"/>
            <a:ext cx="5574204" cy="1687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169934-4B9A-4E1A-BEB6-5275B2B7EC35}"/>
              </a:ext>
            </a:extLst>
          </p:cNvPr>
          <p:cNvSpPr txBox="1"/>
          <p:nvPr/>
        </p:nvSpPr>
        <p:spPr>
          <a:xfrm>
            <a:off x="3395371" y="15938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52E16B-B255-4667-9982-F5250805BBA9}"/>
              </a:ext>
            </a:extLst>
          </p:cNvPr>
          <p:cNvSpPr txBox="1"/>
          <p:nvPr/>
        </p:nvSpPr>
        <p:spPr>
          <a:xfrm>
            <a:off x="781273" y="3591104"/>
            <a:ext cx="107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pin spotter drives a series of pins through a pad of insulation, binding the insulation to the duct panel below.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611BB5-6811-4326-981F-DABF50171544}"/>
              </a:ext>
            </a:extLst>
          </p:cNvPr>
          <p:cNvSpPr txBox="1"/>
          <p:nvPr/>
        </p:nvSpPr>
        <p:spPr>
          <a:xfrm>
            <a:off x="1197032" y="4111858"/>
            <a:ext cx="678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Conveyor Motor (Master): Moves a duct panel along at a steady speed.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811D61-CC74-4F6D-9035-88598492F315}"/>
              </a:ext>
            </a:extLst>
          </p:cNvPr>
          <p:cNvSpPr txBox="1"/>
          <p:nvPr/>
        </p:nvSpPr>
        <p:spPr>
          <a:xfrm>
            <a:off x="1197032" y="4617774"/>
            <a:ext cx="1029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 Spotter Motor (Slave): Lowers the Pin Spotter tool onto the duct panel, then raises it to reload the pin. This process is repeated 5 times per panel while the panel moves below the pin spotter.</a:t>
            </a:r>
          </a:p>
        </p:txBody>
      </p:sp>
    </p:spTree>
    <p:extLst>
      <p:ext uri="{BB962C8B-B14F-4D97-AF65-F5344CB8AC3E}">
        <p14:creationId xmlns:p14="http://schemas.microsoft.com/office/powerpoint/2010/main" val="34110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D485-DF74-42D7-8DAD-CFD05D5A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63"/>
            <a:ext cx="10515600" cy="1325563"/>
          </a:xfrm>
        </p:spPr>
        <p:txBody>
          <a:bodyPr/>
          <a:lstStyle/>
          <a:p>
            <a:r>
              <a:rPr lang="en-US" dirty="0"/>
              <a:t>Control Task States: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06565-5648-494B-AFA6-AF01AE88151C}"/>
              </a:ext>
            </a:extLst>
          </p:cNvPr>
          <p:cNvSpPr/>
          <p:nvPr/>
        </p:nvSpPr>
        <p:spPr>
          <a:xfrm>
            <a:off x="3433151" y="1690688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FEEE4-6170-4014-9225-30DEE505D30F}"/>
              </a:ext>
            </a:extLst>
          </p:cNvPr>
          <p:cNvSpPr/>
          <p:nvPr/>
        </p:nvSpPr>
        <p:spPr>
          <a:xfrm>
            <a:off x="3433150" y="3433631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00B20-7D9E-48E2-9B4E-BF3D65F4C885}"/>
              </a:ext>
            </a:extLst>
          </p:cNvPr>
          <p:cNvSpPr/>
          <p:nvPr/>
        </p:nvSpPr>
        <p:spPr>
          <a:xfrm>
            <a:off x="6913425" y="3429001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MOVE_PANEL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BAFD9B-F3D8-4727-BFF0-F3A8CDCB700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4355863" y="2463772"/>
            <a:ext cx="1" cy="96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65DC89-D3A7-40D9-AF38-3C4453B7D5BB}"/>
              </a:ext>
            </a:extLst>
          </p:cNvPr>
          <p:cNvSpPr txBox="1"/>
          <p:nvPr/>
        </p:nvSpPr>
        <p:spPr>
          <a:xfrm>
            <a:off x="4350098" y="2506492"/>
            <a:ext cx="512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Main.Status.Ready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68906F-5257-4A98-8D6A-9C7E039FF58D}"/>
              </a:ext>
            </a:extLst>
          </p:cNvPr>
          <p:cNvSpPr txBox="1"/>
          <p:nvPr/>
        </p:nvSpPr>
        <p:spPr>
          <a:xfrm>
            <a:off x="5257800" y="3507766"/>
            <a:ext cx="213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Main.Cmd.Start</a:t>
            </a:r>
            <a:endParaRPr lang="en-US" sz="14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83E88DC-BB4E-4FB7-B03E-C52FF9B94D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278575" y="3815543"/>
            <a:ext cx="1634850" cy="46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DBBC5B9-1D35-4CCB-8471-C44B6CA4354F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6093686" y="2464263"/>
            <a:ext cx="4630" cy="3480275"/>
          </a:xfrm>
          <a:prstGeom prst="bentConnector3">
            <a:avLst>
              <a:gd name="adj1" fmla="val 1347203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1FB251-300F-4AB1-94BF-59027F7B3996}"/>
              </a:ext>
            </a:extLst>
          </p:cNvPr>
          <p:cNvSpPr txBox="1"/>
          <p:nvPr/>
        </p:nvSpPr>
        <p:spPr>
          <a:xfrm>
            <a:off x="5278575" y="4289787"/>
            <a:ext cx="213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Main.Cmd.Stop</a:t>
            </a:r>
            <a:r>
              <a:rPr lang="en-US" sz="1400" dirty="0"/>
              <a:t> AND </a:t>
            </a:r>
            <a:r>
              <a:rPr lang="en-US" sz="1400" dirty="0" err="1"/>
              <a:t>Main.Status.Ready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1CF3CD-F3B5-43F2-8274-77AC88268736}"/>
              </a:ext>
            </a:extLst>
          </p:cNvPr>
          <p:cNvSpPr/>
          <p:nvPr/>
        </p:nvSpPr>
        <p:spPr>
          <a:xfrm>
            <a:off x="8038380" y="372598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7A3507-BBD6-4F5E-8F0F-CA1FE10F3B94}"/>
              </a:ext>
            </a:extLst>
          </p:cNvPr>
          <p:cNvSpPr txBox="1"/>
          <p:nvPr/>
        </p:nvSpPr>
        <p:spPr>
          <a:xfrm>
            <a:off x="6344647" y="466397"/>
            <a:ext cx="1430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Alarm.Error</a:t>
            </a:r>
            <a:r>
              <a:rPr lang="en-US" sz="1200" dirty="0"/>
              <a:t> =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892765-7218-4790-8CF6-DED6FE2E2C65}"/>
              </a:ext>
            </a:extLst>
          </p:cNvPr>
          <p:cNvSpPr txBox="1"/>
          <p:nvPr/>
        </p:nvSpPr>
        <p:spPr>
          <a:xfrm>
            <a:off x="9883805" y="479429"/>
            <a:ext cx="1420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Alarm.Error</a:t>
            </a:r>
            <a:r>
              <a:rPr lang="en-US" sz="1200" dirty="0"/>
              <a:t> = FALSE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84B2B0-0ED1-49ED-B5C9-020A96F2047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784214" y="759140"/>
            <a:ext cx="1254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9DAD3B-4C46-4663-AECF-ADF0462CF85C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9883805" y="750915"/>
            <a:ext cx="1721946" cy="8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497EE7C-B957-4705-9DEB-045BE3FEBDB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rot="5400000" flipH="1">
            <a:off x="4572217" y="938165"/>
            <a:ext cx="2124855" cy="4402987"/>
          </a:xfrm>
          <a:prstGeom prst="bentConnector4">
            <a:avLst>
              <a:gd name="adj1" fmla="val -71722"/>
              <a:gd name="adj2" fmla="val 10519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9A933B2-8593-4C35-B903-7BE5769AB413}"/>
              </a:ext>
            </a:extLst>
          </p:cNvPr>
          <p:cNvSpPr txBox="1"/>
          <p:nvPr/>
        </p:nvSpPr>
        <p:spPr>
          <a:xfrm>
            <a:off x="5278575" y="5111451"/>
            <a:ext cx="213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Main.Cmd.Stop</a:t>
            </a:r>
            <a:r>
              <a:rPr lang="en-US" sz="1400" dirty="0"/>
              <a:t> AND NOT </a:t>
            </a:r>
            <a:r>
              <a:rPr lang="en-US" sz="1400" dirty="0" err="1"/>
              <a:t>Main.Status.Ready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0623F2-910A-4793-990C-5325C1E3C2F8}"/>
              </a:ext>
            </a:extLst>
          </p:cNvPr>
          <p:cNvSpPr/>
          <p:nvPr/>
        </p:nvSpPr>
        <p:spPr>
          <a:xfrm>
            <a:off x="8980706" y="4813007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INSERT_PINS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1D709E7-53DA-4841-9D53-D0442951E1C8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>
            <a:off x="8758850" y="3815543"/>
            <a:ext cx="1144569" cy="997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979AF5-28D6-41FD-97D5-4BB3F2295952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H="1" flipV="1">
            <a:off x="7836138" y="3429001"/>
            <a:ext cx="2989993" cy="1770548"/>
          </a:xfrm>
          <a:prstGeom prst="bentConnector4">
            <a:avLst>
              <a:gd name="adj1" fmla="val -7646"/>
              <a:gd name="adj2" fmla="val 1129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BDE70F-C01E-4ACF-88FA-F8339C3B8466}"/>
              </a:ext>
            </a:extLst>
          </p:cNvPr>
          <p:cNvSpPr txBox="1"/>
          <p:nvPr/>
        </p:nvSpPr>
        <p:spPr>
          <a:xfrm>
            <a:off x="8007070" y="4384435"/>
            <a:ext cx="351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Main.Status.PanelInPosition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9A3F28-193C-4644-A382-B14A555F4E70}"/>
              </a:ext>
            </a:extLst>
          </p:cNvPr>
          <p:cNvSpPr txBox="1"/>
          <p:nvPr/>
        </p:nvSpPr>
        <p:spPr>
          <a:xfrm>
            <a:off x="8758848" y="2884429"/>
            <a:ext cx="213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Main.Status.PinsComplete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794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D485-DF74-42D7-8DAD-CFD05D5A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63"/>
            <a:ext cx="10515600" cy="1325563"/>
          </a:xfrm>
        </p:spPr>
        <p:txBody>
          <a:bodyPr/>
          <a:lstStyle/>
          <a:p>
            <a:r>
              <a:rPr lang="en-US" dirty="0"/>
              <a:t>Control Task States: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06565-5648-494B-AFA6-AF01AE88151C}"/>
              </a:ext>
            </a:extLst>
          </p:cNvPr>
          <p:cNvSpPr/>
          <p:nvPr/>
        </p:nvSpPr>
        <p:spPr>
          <a:xfrm>
            <a:off x="985310" y="1209213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1CF3CD-F3B5-43F2-8274-77AC88268736}"/>
              </a:ext>
            </a:extLst>
          </p:cNvPr>
          <p:cNvSpPr/>
          <p:nvPr/>
        </p:nvSpPr>
        <p:spPr>
          <a:xfrm>
            <a:off x="8038380" y="372598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7A3507-BBD6-4F5E-8F0F-CA1FE10F3B94}"/>
              </a:ext>
            </a:extLst>
          </p:cNvPr>
          <p:cNvSpPr txBox="1"/>
          <p:nvPr/>
        </p:nvSpPr>
        <p:spPr>
          <a:xfrm>
            <a:off x="6344647" y="466397"/>
            <a:ext cx="1430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Alarm.Error</a:t>
            </a:r>
            <a:r>
              <a:rPr lang="en-US" sz="1200" dirty="0"/>
              <a:t> = TRUE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892765-7218-4790-8CF6-DED6FE2E2C65}"/>
              </a:ext>
            </a:extLst>
          </p:cNvPr>
          <p:cNvSpPr txBox="1"/>
          <p:nvPr/>
        </p:nvSpPr>
        <p:spPr>
          <a:xfrm>
            <a:off x="9883805" y="479429"/>
            <a:ext cx="1420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Alarm.Error</a:t>
            </a:r>
            <a:r>
              <a:rPr lang="en-US" sz="1200" dirty="0"/>
              <a:t> = FALSE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84B2B0-0ED1-49ED-B5C9-020A96F2047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784214" y="759140"/>
            <a:ext cx="1254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9DAD3B-4C46-4663-AECF-ADF0462CF85C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9883805" y="750915"/>
            <a:ext cx="1721946" cy="8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0030DB2-BCEF-4C7E-BCB5-0119016589E4}"/>
              </a:ext>
            </a:extLst>
          </p:cNvPr>
          <p:cNvSpPr/>
          <p:nvPr/>
        </p:nvSpPr>
        <p:spPr>
          <a:xfrm>
            <a:off x="985310" y="2441900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29D2E1-1458-4983-9914-5DAC2AB4C861}"/>
              </a:ext>
            </a:extLst>
          </p:cNvPr>
          <p:cNvSpPr/>
          <p:nvPr/>
        </p:nvSpPr>
        <p:spPr>
          <a:xfrm>
            <a:off x="985310" y="3630627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8BAC44-C80F-4137-8C78-56776E37136B}"/>
              </a:ext>
            </a:extLst>
          </p:cNvPr>
          <p:cNvSpPr/>
          <p:nvPr/>
        </p:nvSpPr>
        <p:spPr>
          <a:xfrm>
            <a:off x="985309" y="4818351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POSITION_PANEL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6FE677-576B-460B-9942-B4F5D77B4AFA}"/>
              </a:ext>
            </a:extLst>
          </p:cNvPr>
          <p:cNvSpPr/>
          <p:nvPr/>
        </p:nvSpPr>
        <p:spPr>
          <a:xfrm>
            <a:off x="3585551" y="4824950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INSERT_PINS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4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D485-DF74-42D7-8DAD-CFD05D5A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Axis Task States: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B06565-5648-494B-AFA6-AF01AE88151C}"/>
              </a:ext>
            </a:extLst>
          </p:cNvPr>
          <p:cNvSpPr/>
          <p:nvPr/>
        </p:nvSpPr>
        <p:spPr>
          <a:xfrm>
            <a:off x="5785658" y="1690688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7D9EC-9D6C-4077-A5FB-782F8F56CD3A}"/>
              </a:ext>
            </a:extLst>
          </p:cNvPr>
          <p:cNvSpPr/>
          <p:nvPr/>
        </p:nvSpPr>
        <p:spPr>
          <a:xfrm>
            <a:off x="1655621" y="1690689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0BB55-8C7C-43BA-BFCB-08455C212225}"/>
              </a:ext>
            </a:extLst>
          </p:cNvPr>
          <p:cNvSpPr/>
          <p:nvPr/>
        </p:nvSpPr>
        <p:spPr>
          <a:xfrm>
            <a:off x="1655620" y="3484795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FEEE4-6170-4014-9225-30DEE505D30F}"/>
              </a:ext>
            </a:extLst>
          </p:cNvPr>
          <p:cNvSpPr/>
          <p:nvPr/>
        </p:nvSpPr>
        <p:spPr>
          <a:xfrm>
            <a:off x="5785657" y="3016250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7D06C-CDF0-4A90-AD7E-6426185CBE5D}"/>
              </a:ext>
            </a:extLst>
          </p:cNvPr>
          <p:cNvSpPr/>
          <p:nvPr/>
        </p:nvSpPr>
        <p:spPr>
          <a:xfrm>
            <a:off x="8038380" y="372598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EB6EE-1AB7-42E0-BE51-946CFD5A390E}"/>
              </a:ext>
            </a:extLst>
          </p:cNvPr>
          <p:cNvSpPr/>
          <p:nvPr/>
        </p:nvSpPr>
        <p:spPr>
          <a:xfrm>
            <a:off x="9655226" y="3016249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D85112-14CA-4500-9691-2A43BD79C08A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3501046" y="2077230"/>
            <a:ext cx="22846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ACD37E1-1AEF-4881-96C5-EB1BAE8B316A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H="1">
            <a:off x="1655621" y="1690689"/>
            <a:ext cx="5052750" cy="386543"/>
          </a:xfrm>
          <a:prstGeom prst="bentConnector4">
            <a:avLst>
              <a:gd name="adj1" fmla="val -27557"/>
              <a:gd name="adj2" fmla="val 15914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2BDD53-583C-4DAE-A2C3-B135C9E7A90B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501046" y="2077229"/>
            <a:ext cx="2284613" cy="1794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33059BE-23C7-4D61-BB10-99472AC2ECF6}"/>
              </a:ext>
            </a:extLst>
          </p:cNvPr>
          <p:cNvCxnSpPr>
            <a:cxnSpLocks/>
            <a:stCxn id="6" idx="1"/>
            <a:endCxn id="4" idx="0"/>
          </p:cNvCxnSpPr>
          <p:nvPr/>
        </p:nvCxnSpPr>
        <p:spPr>
          <a:xfrm rot="10800000" flipH="1">
            <a:off x="1655619" y="1690689"/>
            <a:ext cx="5052751" cy="2180649"/>
          </a:xfrm>
          <a:prstGeom prst="bentConnector4">
            <a:avLst>
              <a:gd name="adj1" fmla="val -27557"/>
              <a:gd name="adj2" fmla="val 11048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96277B-F135-486E-A1A5-8937464D835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6432132" y="2740011"/>
            <a:ext cx="55247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F6387D3-7202-4E61-BB90-38EAFCC81A48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 flipV="1">
            <a:off x="7631082" y="3402790"/>
            <a:ext cx="20241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06C7E7B-9AF9-406A-8088-B1B19AA34B7A}"/>
              </a:ext>
            </a:extLst>
          </p:cNvPr>
          <p:cNvSpPr/>
          <p:nvPr/>
        </p:nvSpPr>
        <p:spPr>
          <a:xfrm>
            <a:off x="5785656" y="5480019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1ED18C6-F64F-4FCD-A3DB-A8FC5D22CA7B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 rot="5400000">
            <a:off x="5863028" y="4634676"/>
            <a:ext cx="16906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155BF6F-1E1E-4803-8E26-071C05336FED}"/>
              </a:ext>
            </a:extLst>
          </p:cNvPr>
          <p:cNvCxnSpPr>
            <a:cxnSpLocks/>
            <a:stCxn id="55" idx="1"/>
            <a:endCxn id="8" idx="1"/>
          </p:cNvCxnSpPr>
          <p:nvPr/>
        </p:nvCxnSpPr>
        <p:spPr>
          <a:xfrm rot="10800000" flipH="1">
            <a:off x="5785655" y="3402793"/>
            <a:ext cx="1" cy="246376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55CA51F-746B-49A5-A07C-436B076A4D86}"/>
              </a:ext>
            </a:extLst>
          </p:cNvPr>
          <p:cNvSpPr txBox="1"/>
          <p:nvPr/>
        </p:nvSpPr>
        <p:spPr>
          <a:xfrm>
            <a:off x="3709112" y="1606756"/>
            <a:ext cx="1788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Axis.Status.Active</a:t>
            </a:r>
            <a:r>
              <a:rPr lang="en-US" sz="1200" dirty="0"/>
              <a:t> AND</a:t>
            </a:r>
          </a:p>
          <a:p>
            <a:r>
              <a:rPr lang="en-US" sz="1200" dirty="0"/>
              <a:t>NOT </a:t>
            </a:r>
            <a:r>
              <a:rPr lang="en-US" sz="1200" dirty="0" err="1"/>
              <a:t>Axis.Status.PowerOn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6D46C8-E00F-4E50-862C-8E71F0CD48B1}"/>
              </a:ext>
            </a:extLst>
          </p:cNvPr>
          <p:cNvSpPr txBox="1"/>
          <p:nvPr/>
        </p:nvSpPr>
        <p:spPr>
          <a:xfrm>
            <a:off x="2776279" y="2829860"/>
            <a:ext cx="179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Axis.Status.PowerOn</a:t>
            </a:r>
            <a:r>
              <a:rPr lang="en-US" sz="1200" dirty="0"/>
              <a:t> AND</a:t>
            </a:r>
          </a:p>
          <a:p>
            <a:r>
              <a:rPr lang="en-US" sz="1200" dirty="0"/>
              <a:t>NOT </a:t>
            </a:r>
            <a:r>
              <a:rPr lang="en-US" sz="1200" dirty="0" err="1"/>
              <a:t>Axis.Status.Homed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3FA046-CFE9-4F94-836A-F49F307E8E15}"/>
              </a:ext>
            </a:extLst>
          </p:cNvPr>
          <p:cNvSpPr txBox="1"/>
          <p:nvPr/>
        </p:nvSpPr>
        <p:spPr>
          <a:xfrm>
            <a:off x="275887" y="3871336"/>
            <a:ext cx="1358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Axis.Status.Homed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C405B0-229C-471C-83E6-87B554C9F1E6}"/>
              </a:ext>
            </a:extLst>
          </p:cNvPr>
          <p:cNvSpPr txBox="1"/>
          <p:nvPr/>
        </p:nvSpPr>
        <p:spPr>
          <a:xfrm>
            <a:off x="215069" y="2068421"/>
            <a:ext cx="1479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Axis.Status.PowerOn</a:t>
            </a:r>
            <a:endParaRPr lang="en-US" sz="1200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B74CBC-F5E2-4A1C-A1EF-B1685400FDEB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5400000" flipH="1" flipV="1">
            <a:off x="8643153" y="1854549"/>
            <a:ext cx="1" cy="386956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09477F6-F3BE-4935-8D4D-4DA0EE47454A}"/>
              </a:ext>
            </a:extLst>
          </p:cNvPr>
          <p:cNvSpPr txBox="1"/>
          <p:nvPr/>
        </p:nvSpPr>
        <p:spPr>
          <a:xfrm>
            <a:off x="9189673" y="4034559"/>
            <a:ext cx="1388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Axis.Cmd.Autotune</a:t>
            </a:r>
            <a:endParaRPr 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ADC891-2851-4522-AE4F-D3F13FA139E6}"/>
              </a:ext>
            </a:extLst>
          </p:cNvPr>
          <p:cNvSpPr txBox="1"/>
          <p:nvPr/>
        </p:nvSpPr>
        <p:spPr>
          <a:xfrm>
            <a:off x="7834445" y="3128608"/>
            <a:ext cx="1796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Axis.Status.TuneComplete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087A5B-E36C-4079-945A-1BA7923217AA}"/>
              </a:ext>
            </a:extLst>
          </p:cNvPr>
          <p:cNvSpPr txBox="1"/>
          <p:nvPr/>
        </p:nvSpPr>
        <p:spPr>
          <a:xfrm>
            <a:off x="6731764" y="2463772"/>
            <a:ext cx="1798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Axis.Status.PowerOn</a:t>
            </a:r>
            <a:r>
              <a:rPr lang="en-US" sz="1200" dirty="0"/>
              <a:t> AND</a:t>
            </a:r>
          </a:p>
          <a:p>
            <a:r>
              <a:rPr lang="en-US" sz="1200" dirty="0" err="1"/>
              <a:t>Axis.Status.Homed</a:t>
            </a:r>
            <a:endParaRPr lang="en-US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5C2D65-7787-47DB-AED5-DD3277F38A66}"/>
              </a:ext>
            </a:extLst>
          </p:cNvPr>
          <p:cNvSpPr txBox="1"/>
          <p:nvPr/>
        </p:nvSpPr>
        <p:spPr>
          <a:xfrm>
            <a:off x="6708368" y="4706935"/>
            <a:ext cx="181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MainCtrl.Cmd.Run</a:t>
            </a:r>
            <a:r>
              <a:rPr lang="en-US" sz="1200" dirty="0"/>
              <a:t> = TRUE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B70AA9-0408-441D-942D-832F3B4F8BB5}"/>
              </a:ext>
            </a:extLst>
          </p:cNvPr>
          <p:cNvSpPr txBox="1"/>
          <p:nvPr/>
        </p:nvSpPr>
        <p:spPr>
          <a:xfrm>
            <a:off x="4603171" y="4496486"/>
            <a:ext cx="183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MainCtrl.Cmd.Run</a:t>
            </a:r>
            <a:r>
              <a:rPr lang="en-US" sz="1200" dirty="0"/>
              <a:t> = FALSE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96A6F-8009-4B47-8FEA-64F4274304B9}"/>
              </a:ext>
            </a:extLst>
          </p:cNvPr>
          <p:cNvSpPr/>
          <p:nvPr/>
        </p:nvSpPr>
        <p:spPr>
          <a:xfrm>
            <a:off x="1655619" y="5010712"/>
            <a:ext cx="1845425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COUPLE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558A46-E558-41FD-94D9-206347170790}"/>
              </a:ext>
            </a:extLst>
          </p:cNvPr>
          <p:cNvCxnSpPr>
            <a:cxnSpLocks/>
            <a:stCxn id="28" idx="1"/>
            <a:endCxn id="4" idx="0"/>
          </p:cNvCxnSpPr>
          <p:nvPr/>
        </p:nvCxnSpPr>
        <p:spPr>
          <a:xfrm rot="10800000" flipH="1">
            <a:off x="1655619" y="1690688"/>
            <a:ext cx="5052752" cy="3706566"/>
          </a:xfrm>
          <a:prstGeom prst="bentConnector4">
            <a:avLst>
              <a:gd name="adj1" fmla="val -27721"/>
              <a:gd name="adj2" fmla="val 10616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1D513A-034C-4EE7-A171-32C4A88BA5D8}"/>
              </a:ext>
            </a:extLst>
          </p:cNvPr>
          <p:cNvSpPr txBox="1"/>
          <p:nvPr/>
        </p:nvSpPr>
        <p:spPr>
          <a:xfrm>
            <a:off x="250512" y="5397254"/>
            <a:ext cx="1412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Axis.Status.Coupled</a:t>
            </a:r>
            <a:endParaRPr lang="en-US" sz="12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047731F-2D4E-40F3-ABE5-7E391DE1E3D7}"/>
              </a:ext>
            </a:extLst>
          </p:cNvPr>
          <p:cNvCxnSpPr>
            <a:cxnSpLocks/>
            <a:stCxn id="4" idx="1"/>
            <a:endCxn id="28" idx="3"/>
          </p:cNvCxnSpPr>
          <p:nvPr/>
        </p:nvCxnSpPr>
        <p:spPr>
          <a:xfrm rot="10800000" flipV="1">
            <a:off x="3501044" y="2077230"/>
            <a:ext cx="2284614" cy="3320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BC3E2EE-0B84-4D50-9E87-B60214D23DCE}"/>
              </a:ext>
            </a:extLst>
          </p:cNvPr>
          <p:cNvSpPr txBox="1"/>
          <p:nvPr/>
        </p:nvSpPr>
        <p:spPr>
          <a:xfrm>
            <a:off x="3501044" y="5417365"/>
            <a:ext cx="17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Axis.Status.PowerOn</a:t>
            </a:r>
            <a:r>
              <a:rPr lang="en-US" sz="1200" dirty="0"/>
              <a:t> AND</a:t>
            </a:r>
          </a:p>
          <a:p>
            <a:r>
              <a:rPr lang="en-US" sz="1200" dirty="0" err="1"/>
              <a:t>Axis.Status.Homed</a:t>
            </a:r>
            <a:r>
              <a:rPr lang="en-US" sz="1200" dirty="0"/>
              <a:t> AND</a:t>
            </a:r>
          </a:p>
          <a:p>
            <a:r>
              <a:rPr lang="en-US" sz="1200" dirty="0"/>
              <a:t>NOT </a:t>
            </a:r>
            <a:r>
              <a:rPr lang="en-US" sz="1200" dirty="0" err="1"/>
              <a:t>Axis.Status.Coupled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7583C7-CBB0-459F-9D7B-B10CB091486A}"/>
              </a:ext>
            </a:extLst>
          </p:cNvPr>
          <p:cNvSpPr txBox="1"/>
          <p:nvPr/>
        </p:nvSpPr>
        <p:spPr>
          <a:xfrm>
            <a:off x="1973446" y="2172245"/>
            <a:ext cx="1194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Axis.Cmd.Power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4AD8E0-8EA1-4C6B-B945-ABE8D226B0F0}"/>
              </a:ext>
            </a:extLst>
          </p:cNvPr>
          <p:cNvSpPr txBox="1"/>
          <p:nvPr/>
        </p:nvSpPr>
        <p:spPr>
          <a:xfrm>
            <a:off x="1976838" y="3959465"/>
            <a:ext cx="117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Axis.Cmd.Home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E965E1-3598-4D8B-B35B-ACF77127802A}"/>
              </a:ext>
            </a:extLst>
          </p:cNvPr>
          <p:cNvSpPr txBox="1"/>
          <p:nvPr/>
        </p:nvSpPr>
        <p:spPr>
          <a:xfrm>
            <a:off x="1998226" y="5496672"/>
            <a:ext cx="1230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Axis.Cmd.Couple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E84D56-F01B-4F1C-B342-2A4064AD65B2}"/>
              </a:ext>
            </a:extLst>
          </p:cNvPr>
          <p:cNvSpPr txBox="1"/>
          <p:nvPr/>
        </p:nvSpPr>
        <p:spPr>
          <a:xfrm>
            <a:off x="6096000" y="5949733"/>
            <a:ext cx="1345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Axis.Cmd.MoveVel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AA0A29-57EE-4EAC-919E-C2A66D8FB9AD}"/>
              </a:ext>
            </a:extLst>
          </p:cNvPr>
          <p:cNvSpPr txBox="1"/>
          <p:nvPr/>
        </p:nvSpPr>
        <p:spPr>
          <a:xfrm>
            <a:off x="6344647" y="466397"/>
            <a:ext cx="1693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Axis.Status.Error</a:t>
            </a:r>
            <a:r>
              <a:rPr lang="en-US" sz="1200" dirty="0"/>
              <a:t> = 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88A531-93FA-46D3-AE20-BF1DF39A2F67}"/>
              </a:ext>
            </a:extLst>
          </p:cNvPr>
          <p:cNvSpPr txBox="1"/>
          <p:nvPr/>
        </p:nvSpPr>
        <p:spPr>
          <a:xfrm>
            <a:off x="9883805" y="479429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Axis.Status.Error</a:t>
            </a:r>
            <a:r>
              <a:rPr lang="en-US" sz="1200" dirty="0"/>
              <a:t> = FALSE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7CA791-4622-4599-B6BE-CDF995F976A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84214" y="759140"/>
            <a:ext cx="1254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A5CE1-A223-4AB9-A235-545ABD61E31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883805" y="750915"/>
            <a:ext cx="1721946" cy="8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46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462D-9B6F-4E49-A347-AB1791B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Software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88DF-8CBA-40CC-9222-5ABB94BB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06" y="1019291"/>
            <a:ext cx="2428702" cy="4351338"/>
          </a:xfrm>
        </p:spPr>
        <p:txBody>
          <a:bodyPr/>
          <a:lstStyle/>
          <a:p>
            <a:r>
              <a:rPr lang="en-US" dirty="0"/>
              <a:t>Libraries:</a:t>
            </a:r>
          </a:p>
          <a:p>
            <a:pPr lvl="1"/>
            <a:r>
              <a:rPr lang="en-US" dirty="0"/>
              <a:t>Standard</a:t>
            </a:r>
          </a:p>
          <a:p>
            <a:pPr lvl="1"/>
            <a:r>
              <a:rPr lang="en-US" dirty="0"/>
              <a:t>Acp10main</a:t>
            </a:r>
          </a:p>
          <a:p>
            <a:pPr lvl="1"/>
            <a:r>
              <a:rPr lang="en-US" dirty="0"/>
              <a:t>Acp10par</a:t>
            </a:r>
          </a:p>
          <a:p>
            <a:pPr lvl="1"/>
            <a:r>
              <a:rPr lang="en-US" dirty="0"/>
              <a:t>Acp10_MC</a:t>
            </a:r>
          </a:p>
          <a:p>
            <a:pPr lvl="1"/>
            <a:r>
              <a:rPr lang="en-US" dirty="0" err="1"/>
              <a:t>NcGlobal</a:t>
            </a:r>
            <a:endParaRPr lang="en-US" dirty="0"/>
          </a:p>
          <a:p>
            <a:pPr lvl="1"/>
            <a:r>
              <a:rPr lang="en-US" dirty="0" err="1"/>
              <a:t>MpAxis</a:t>
            </a:r>
            <a:endParaRPr lang="en-US" dirty="0"/>
          </a:p>
          <a:p>
            <a:pPr lvl="1"/>
            <a:r>
              <a:rPr lang="en-US" dirty="0" err="1"/>
              <a:t>MpBase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264DF8-7E95-410C-A2B3-6F99A92775E8}"/>
              </a:ext>
            </a:extLst>
          </p:cNvPr>
          <p:cNvSpPr txBox="1">
            <a:spLocks/>
          </p:cNvSpPr>
          <p:nvPr/>
        </p:nvSpPr>
        <p:spPr>
          <a:xfrm>
            <a:off x="2552008" y="1019291"/>
            <a:ext cx="32963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 Blocks:</a:t>
            </a:r>
          </a:p>
          <a:p>
            <a:pPr lvl="1"/>
            <a:r>
              <a:rPr lang="en-US" dirty="0"/>
              <a:t>Motion</a:t>
            </a:r>
          </a:p>
          <a:p>
            <a:pPr lvl="2"/>
            <a:r>
              <a:rPr lang="en-US" dirty="0" err="1"/>
              <a:t>MpAxisBasic</a:t>
            </a:r>
            <a:endParaRPr lang="en-US" dirty="0"/>
          </a:p>
          <a:p>
            <a:pPr lvl="2"/>
            <a:r>
              <a:rPr lang="en-US" dirty="0" err="1"/>
              <a:t>MpAxisCoupling</a:t>
            </a:r>
            <a:endParaRPr lang="en-US" dirty="0"/>
          </a:p>
          <a:p>
            <a:pPr lvl="2"/>
            <a:r>
              <a:rPr lang="en-US" dirty="0" err="1"/>
              <a:t>MC_GearInPos</a:t>
            </a:r>
            <a:endParaRPr lang="en-US" dirty="0"/>
          </a:p>
          <a:p>
            <a:pPr lvl="2"/>
            <a:r>
              <a:rPr lang="en-US" dirty="0" err="1"/>
              <a:t>MC_GearOut</a:t>
            </a:r>
            <a:endParaRPr lang="en-US" dirty="0"/>
          </a:p>
          <a:p>
            <a:pPr lvl="1"/>
            <a:r>
              <a:rPr lang="en-US" dirty="0"/>
              <a:t>Alarm</a:t>
            </a:r>
          </a:p>
          <a:p>
            <a:pPr lvl="2"/>
            <a:r>
              <a:rPr lang="en-US" dirty="0" err="1"/>
              <a:t>MpAlarmXCore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03A45C-3991-4A9F-91E1-9424689EE7F4}"/>
              </a:ext>
            </a:extLst>
          </p:cNvPr>
          <p:cNvSpPr txBox="1">
            <a:spLocks/>
          </p:cNvSpPr>
          <p:nvPr/>
        </p:nvSpPr>
        <p:spPr>
          <a:xfrm>
            <a:off x="5657157" y="1029271"/>
            <a:ext cx="4506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Built in Types:</a:t>
            </a:r>
          </a:p>
          <a:p>
            <a:pPr lvl="1"/>
            <a:r>
              <a:rPr lang="en-US" dirty="0"/>
              <a:t>Motion</a:t>
            </a:r>
          </a:p>
          <a:p>
            <a:pPr lvl="2"/>
            <a:r>
              <a:rPr lang="en-US" dirty="0" err="1"/>
              <a:t>MpAxisCouplingParType</a:t>
            </a:r>
            <a:endParaRPr lang="en-US" dirty="0"/>
          </a:p>
          <a:p>
            <a:pPr lvl="2"/>
            <a:r>
              <a:rPr lang="en-US" dirty="0" err="1"/>
              <a:t>MpAxisBasicInfoType</a:t>
            </a:r>
            <a:endParaRPr lang="en-US" dirty="0"/>
          </a:p>
          <a:p>
            <a:pPr lvl="2"/>
            <a:r>
              <a:rPr lang="en-US" dirty="0" err="1"/>
              <a:t>MpAxisBasicParType</a:t>
            </a:r>
            <a:endParaRPr lang="en-US" dirty="0"/>
          </a:p>
          <a:p>
            <a:pPr lvl="2"/>
            <a:r>
              <a:rPr lang="en-US" dirty="0"/>
              <a:t>ACP10AXIS_typ</a:t>
            </a:r>
          </a:p>
          <a:p>
            <a:pPr lvl="1"/>
            <a:r>
              <a:rPr lang="en-US" dirty="0"/>
              <a:t>Alarm</a:t>
            </a:r>
          </a:p>
          <a:p>
            <a:pPr lvl="2"/>
            <a:r>
              <a:rPr lang="en-US" dirty="0" err="1"/>
              <a:t>MpAlarmXListUIConnectType</a:t>
            </a:r>
            <a:endParaRPr lang="en-US" dirty="0"/>
          </a:p>
          <a:p>
            <a:pPr lvl="2"/>
            <a:r>
              <a:rPr lang="en-US" dirty="0" err="1"/>
              <a:t>MpComIdentType</a:t>
            </a:r>
            <a:endParaRPr lang="en-US" dirty="0"/>
          </a:p>
          <a:p>
            <a:pPr lvl="2"/>
            <a:r>
              <a:rPr lang="en-US" dirty="0" err="1"/>
              <a:t>MpAlarmXListUISetupType</a:t>
            </a:r>
            <a:endParaRPr lang="en-US" dirty="0"/>
          </a:p>
          <a:p>
            <a:pPr lvl="2"/>
            <a:r>
              <a:rPr lang="en-US" dirty="0" err="1"/>
              <a:t>MpAlarmXListUI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768DA5-05F2-4E6C-8706-D086F0D79217}"/>
              </a:ext>
            </a:extLst>
          </p:cNvPr>
          <p:cNvSpPr txBox="1">
            <a:spLocks/>
          </p:cNvSpPr>
          <p:nvPr/>
        </p:nvSpPr>
        <p:spPr>
          <a:xfrm>
            <a:off x="9639472" y="1019291"/>
            <a:ext cx="2428702" cy="254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Tasks:</a:t>
            </a:r>
          </a:p>
          <a:p>
            <a:pPr lvl="1"/>
            <a:r>
              <a:rPr lang="en-US" dirty="0" err="1"/>
              <a:t>MainCtrl</a:t>
            </a:r>
            <a:endParaRPr lang="en-US" dirty="0"/>
          </a:p>
          <a:p>
            <a:pPr lvl="1"/>
            <a:r>
              <a:rPr lang="en-US" dirty="0" err="1"/>
              <a:t>MotionCtrl</a:t>
            </a:r>
            <a:endParaRPr lang="en-US" dirty="0"/>
          </a:p>
          <a:p>
            <a:pPr lvl="1"/>
            <a:r>
              <a:rPr lang="en-US" dirty="0" err="1"/>
              <a:t>AlarmCtrl</a:t>
            </a:r>
            <a:endParaRPr lang="en-US" dirty="0"/>
          </a:p>
          <a:p>
            <a:pPr lvl="1"/>
            <a:r>
              <a:rPr lang="en-US" dirty="0" err="1"/>
              <a:t>VisCtrl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2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462D-9B6F-4E49-A347-AB1791B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Main Control Structures: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B32B1-5C17-4E7B-B706-F57E093D9115}"/>
              </a:ext>
            </a:extLst>
          </p:cNvPr>
          <p:cNvSpPr txBox="1">
            <a:spLocks/>
          </p:cNvSpPr>
          <p:nvPr/>
        </p:nvSpPr>
        <p:spPr>
          <a:xfrm>
            <a:off x="382560" y="1019291"/>
            <a:ext cx="11104589" cy="5820454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/>
              <a:t>MainCtrl_type</a:t>
            </a:r>
            <a:endParaRPr lang="en-US" sz="1900" dirty="0"/>
          </a:p>
          <a:p>
            <a:pPr lvl="1"/>
            <a:r>
              <a:rPr lang="en-US" sz="1500" dirty="0" err="1"/>
              <a:t>Axis_type</a:t>
            </a:r>
            <a:r>
              <a:rPr lang="en-US" sz="1500" dirty="0"/>
              <a:t>[0..2]</a:t>
            </a:r>
          </a:p>
          <a:p>
            <a:pPr lvl="2"/>
            <a:r>
              <a:rPr lang="en-US" sz="1100" dirty="0"/>
              <a:t>[</a:t>
            </a:r>
            <a:r>
              <a:rPr lang="en-US" sz="1100" dirty="0" err="1"/>
              <a:t>VirtualMaster</a:t>
            </a:r>
            <a:r>
              <a:rPr lang="en-US" sz="1100" dirty="0"/>
              <a:t>, </a:t>
            </a:r>
            <a:r>
              <a:rPr lang="en-US" sz="1100" dirty="0" err="1"/>
              <a:t>PinSpotter</a:t>
            </a:r>
            <a:r>
              <a:rPr lang="en-US" sz="1100" dirty="0"/>
              <a:t>, Conveyor]</a:t>
            </a:r>
          </a:p>
          <a:p>
            <a:pPr lvl="1"/>
            <a:r>
              <a:rPr lang="en-US" sz="1500" dirty="0" err="1"/>
              <a:t>MpAxisBasic</a:t>
            </a:r>
            <a:r>
              <a:rPr lang="en-US" sz="1500" dirty="0"/>
              <a:t>[0..2]</a:t>
            </a:r>
          </a:p>
          <a:p>
            <a:pPr lvl="1"/>
            <a:r>
              <a:rPr lang="en-US" sz="1500" dirty="0"/>
              <a:t>ACP10AXIS_typ[0..2]</a:t>
            </a:r>
          </a:p>
          <a:p>
            <a:pPr lvl="1"/>
            <a:r>
              <a:rPr lang="en-US" sz="1500" dirty="0" err="1"/>
              <a:t>MpAxisCoupling</a:t>
            </a:r>
            <a:endParaRPr lang="en-US" sz="1500" dirty="0"/>
          </a:p>
          <a:p>
            <a:pPr lvl="1"/>
            <a:r>
              <a:rPr lang="en-US" sz="1500" dirty="0" err="1"/>
              <a:t>MainState_enum</a:t>
            </a:r>
            <a:endParaRPr lang="en-US" sz="1500" dirty="0"/>
          </a:p>
          <a:p>
            <a:pPr lvl="1"/>
            <a:r>
              <a:rPr lang="en-US" sz="1500" dirty="0" err="1"/>
              <a:t>Error_type</a:t>
            </a:r>
            <a:endParaRPr lang="en-US" sz="1500" dirty="0"/>
          </a:p>
          <a:p>
            <a:pPr lvl="1"/>
            <a:r>
              <a:rPr lang="en-US" sz="1500" dirty="0" err="1"/>
              <a:t>Alarm_type</a:t>
            </a:r>
            <a:endParaRPr lang="en-US" sz="1500" dirty="0"/>
          </a:p>
          <a:p>
            <a:pPr lvl="1"/>
            <a:r>
              <a:rPr lang="en-US" sz="1500" dirty="0" err="1"/>
              <a:t>MainCmd_type</a:t>
            </a:r>
            <a:endParaRPr lang="en-US" sz="1500" dirty="0"/>
          </a:p>
          <a:p>
            <a:pPr lvl="1"/>
            <a:r>
              <a:rPr lang="en-US" sz="1500" dirty="0" err="1"/>
              <a:t>MainStatus_type</a:t>
            </a:r>
            <a:endParaRPr lang="en-US" sz="1500" dirty="0"/>
          </a:p>
          <a:p>
            <a:pPr lvl="1"/>
            <a:r>
              <a:rPr lang="en-US" sz="1500" dirty="0" err="1"/>
              <a:t>Counts_type</a:t>
            </a:r>
            <a:endParaRPr lang="en-US" sz="1500" dirty="0"/>
          </a:p>
          <a:p>
            <a:r>
              <a:rPr lang="en-US" sz="1900" dirty="0" err="1"/>
              <a:t>MainState_enum</a:t>
            </a:r>
            <a:endParaRPr lang="en-US" sz="1900" dirty="0"/>
          </a:p>
          <a:p>
            <a:pPr lvl="1"/>
            <a:r>
              <a:rPr lang="en-US" sz="1700" dirty="0"/>
              <a:t>INIT</a:t>
            </a:r>
          </a:p>
          <a:p>
            <a:pPr lvl="1"/>
            <a:r>
              <a:rPr lang="en-US" sz="1700" dirty="0"/>
              <a:t>READY</a:t>
            </a:r>
          </a:p>
          <a:p>
            <a:pPr lvl="1"/>
            <a:r>
              <a:rPr lang="en-US" sz="1700" dirty="0"/>
              <a:t>RUN</a:t>
            </a:r>
          </a:p>
          <a:p>
            <a:pPr lvl="1"/>
            <a:r>
              <a:rPr lang="en-US" sz="1700" dirty="0"/>
              <a:t>ERROR</a:t>
            </a:r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2100" dirty="0" err="1"/>
              <a:t>Error_type</a:t>
            </a:r>
            <a:endParaRPr lang="en-US" sz="2100" dirty="0"/>
          </a:p>
          <a:p>
            <a:pPr lvl="1"/>
            <a:r>
              <a:rPr lang="en-US" sz="1700" dirty="0" err="1"/>
              <a:t>ErrorActive</a:t>
            </a:r>
            <a:endParaRPr lang="en-US" sz="1700" dirty="0"/>
          </a:p>
          <a:p>
            <a:pPr lvl="1"/>
            <a:r>
              <a:rPr lang="en-US" sz="1700" dirty="0" err="1"/>
              <a:t>ErrorSetID</a:t>
            </a:r>
            <a:endParaRPr lang="en-US" sz="1700" dirty="0"/>
          </a:p>
          <a:p>
            <a:pPr lvl="1"/>
            <a:r>
              <a:rPr lang="en-US" sz="1700" dirty="0" err="1"/>
              <a:t>ErrorResetID</a:t>
            </a:r>
            <a:endParaRPr lang="en-US" sz="1700" dirty="0"/>
          </a:p>
          <a:p>
            <a:pPr lvl="1"/>
            <a:r>
              <a:rPr lang="en-US" sz="1700" dirty="0" err="1"/>
              <a:t>ErrorName</a:t>
            </a:r>
            <a:endParaRPr lang="en-US" sz="1700" dirty="0"/>
          </a:p>
          <a:p>
            <a:pPr lvl="1"/>
            <a:r>
              <a:rPr lang="en-US" sz="1700" dirty="0" err="1"/>
              <a:t>LastState</a:t>
            </a:r>
            <a:endParaRPr lang="en-US" sz="1700" dirty="0"/>
          </a:p>
          <a:p>
            <a:pPr lvl="1"/>
            <a:r>
              <a:rPr lang="en-US" sz="1700" dirty="0" err="1"/>
              <a:t>ErrorAcknowledgeID</a:t>
            </a:r>
            <a:endParaRPr lang="en-US" sz="1700" dirty="0"/>
          </a:p>
          <a:p>
            <a:r>
              <a:rPr lang="en-US" sz="1900" dirty="0" err="1"/>
              <a:t>Alarm_type</a:t>
            </a:r>
            <a:endParaRPr lang="en-US" sz="1900" dirty="0"/>
          </a:p>
          <a:p>
            <a:pPr lvl="1"/>
            <a:r>
              <a:rPr lang="en-US" sz="1700" dirty="0" err="1"/>
              <a:t>MpComIdentType</a:t>
            </a:r>
            <a:endParaRPr lang="en-US" sz="1700" dirty="0"/>
          </a:p>
          <a:p>
            <a:pPr lvl="1"/>
            <a:r>
              <a:rPr lang="en-US" sz="1700" dirty="0" err="1"/>
              <a:t>MpAlarmXListUIConnectType</a:t>
            </a:r>
            <a:endParaRPr lang="en-US" sz="1700" dirty="0"/>
          </a:p>
          <a:p>
            <a:r>
              <a:rPr lang="en-US" sz="2100" dirty="0" err="1"/>
              <a:t>MainCmd_type</a:t>
            </a:r>
            <a:endParaRPr lang="en-US" sz="2100" dirty="0"/>
          </a:p>
          <a:p>
            <a:pPr lvl="1"/>
            <a:r>
              <a:rPr lang="en-US" sz="1700" dirty="0"/>
              <a:t>Start</a:t>
            </a:r>
          </a:p>
          <a:p>
            <a:pPr lvl="1"/>
            <a:r>
              <a:rPr lang="en-US" sz="1700" dirty="0"/>
              <a:t>Stop</a:t>
            </a:r>
          </a:p>
          <a:p>
            <a:r>
              <a:rPr lang="en-US" sz="2100" dirty="0" err="1"/>
              <a:t>MainStatus_type</a:t>
            </a:r>
            <a:endParaRPr lang="en-US" sz="2100" dirty="0"/>
          </a:p>
          <a:p>
            <a:pPr lvl="1"/>
            <a:r>
              <a:rPr lang="en-US" sz="1700" dirty="0"/>
              <a:t>Ready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 err="1"/>
              <a:t>Counts_type</a:t>
            </a:r>
            <a:endParaRPr lang="en-US" sz="2100" dirty="0"/>
          </a:p>
          <a:p>
            <a:pPr lvl="1"/>
            <a:r>
              <a:rPr lang="en-US" sz="1700" dirty="0" err="1"/>
              <a:t>PanelsFinished</a:t>
            </a:r>
            <a:endParaRPr lang="en-US" sz="1700" dirty="0"/>
          </a:p>
          <a:p>
            <a:pPr lvl="1"/>
            <a:r>
              <a:rPr lang="en-US" sz="1700" dirty="0" err="1"/>
              <a:t>PinsPlacedCurrent</a:t>
            </a:r>
            <a:endParaRPr lang="en-US" sz="1700" dirty="0"/>
          </a:p>
          <a:p>
            <a:pPr lvl="1"/>
            <a:r>
              <a:rPr lang="en-US" sz="1700" dirty="0" err="1"/>
              <a:t>PinsPlacedTotal</a:t>
            </a: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211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462D-9B6F-4E49-A347-AB1791B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Motion Structures: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9B32B1-5C17-4E7B-B706-F57E093D9115}"/>
              </a:ext>
            </a:extLst>
          </p:cNvPr>
          <p:cNvSpPr txBox="1">
            <a:spLocks/>
          </p:cNvSpPr>
          <p:nvPr/>
        </p:nvSpPr>
        <p:spPr>
          <a:xfrm>
            <a:off x="382561" y="1019291"/>
            <a:ext cx="8871063" cy="5820454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err="1"/>
              <a:t>Axis_type</a:t>
            </a:r>
            <a:endParaRPr lang="en-US" sz="1900" dirty="0"/>
          </a:p>
          <a:p>
            <a:pPr lvl="1"/>
            <a:r>
              <a:rPr lang="en-US" sz="1500" dirty="0" err="1"/>
              <a:t>AxisState_enum</a:t>
            </a:r>
            <a:endParaRPr lang="en-US" sz="1500" dirty="0"/>
          </a:p>
          <a:p>
            <a:pPr lvl="1"/>
            <a:r>
              <a:rPr lang="en-US" sz="1500" dirty="0" err="1"/>
              <a:t>Coupling_type</a:t>
            </a:r>
            <a:endParaRPr lang="en-US" sz="1500" dirty="0"/>
          </a:p>
          <a:p>
            <a:pPr lvl="1"/>
            <a:r>
              <a:rPr lang="en-US" sz="1500" dirty="0" err="1"/>
              <a:t>Cmd_typ</a:t>
            </a:r>
            <a:endParaRPr lang="en-US" sz="1500" dirty="0"/>
          </a:p>
          <a:p>
            <a:pPr lvl="1"/>
            <a:r>
              <a:rPr lang="en-US" sz="1500" dirty="0" err="1"/>
              <a:t>Status_type</a:t>
            </a:r>
            <a:endParaRPr lang="en-US" sz="1500" dirty="0"/>
          </a:p>
          <a:p>
            <a:pPr lvl="1"/>
            <a:r>
              <a:rPr lang="en-US" sz="1500" dirty="0" err="1"/>
              <a:t>Par_type</a:t>
            </a:r>
            <a:endParaRPr lang="en-US" sz="1500" dirty="0"/>
          </a:p>
          <a:p>
            <a:r>
              <a:rPr lang="en-US" sz="1900" dirty="0" err="1"/>
              <a:t>AxisState_enum</a:t>
            </a:r>
            <a:endParaRPr lang="en-US" sz="1900" dirty="0"/>
          </a:p>
          <a:p>
            <a:pPr lvl="1"/>
            <a:r>
              <a:rPr lang="en-US" sz="1700" dirty="0"/>
              <a:t>INIT</a:t>
            </a:r>
          </a:p>
          <a:p>
            <a:pPr lvl="1"/>
            <a:r>
              <a:rPr lang="en-US" sz="1700" dirty="0"/>
              <a:t>POWER</a:t>
            </a:r>
          </a:p>
          <a:p>
            <a:pPr lvl="1"/>
            <a:r>
              <a:rPr lang="en-US" sz="1700" dirty="0"/>
              <a:t>HOME</a:t>
            </a:r>
          </a:p>
          <a:p>
            <a:pPr lvl="1"/>
            <a:r>
              <a:rPr lang="en-US" sz="1700" dirty="0"/>
              <a:t>COUPLE</a:t>
            </a:r>
          </a:p>
          <a:p>
            <a:pPr lvl="1"/>
            <a:r>
              <a:rPr lang="en-US" sz="1700" dirty="0"/>
              <a:t>READY</a:t>
            </a:r>
          </a:p>
          <a:p>
            <a:pPr lvl="1"/>
            <a:r>
              <a:rPr lang="en-US" sz="1700" dirty="0"/>
              <a:t>RUN</a:t>
            </a:r>
          </a:p>
          <a:p>
            <a:pPr lvl="1"/>
            <a:r>
              <a:rPr lang="en-US" sz="1700" dirty="0"/>
              <a:t>TUNE</a:t>
            </a:r>
          </a:p>
          <a:p>
            <a:pPr lvl="1"/>
            <a:r>
              <a:rPr lang="en-US" sz="1700" dirty="0"/>
              <a:t>ERROR</a:t>
            </a:r>
          </a:p>
          <a:p>
            <a:r>
              <a:rPr lang="en-US" sz="1900" dirty="0" err="1"/>
              <a:t>Coupling_type</a:t>
            </a:r>
            <a:endParaRPr lang="en-US" sz="1900" dirty="0"/>
          </a:p>
          <a:p>
            <a:pPr lvl="1"/>
            <a:r>
              <a:rPr lang="en-US" sz="1700" dirty="0"/>
              <a:t>Parameters</a:t>
            </a:r>
          </a:p>
          <a:p>
            <a:pPr lvl="1"/>
            <a:r>
              <a:rPr lang="en-US" sz="1700" dirty="0" err="1"/>
              <a:t>CamCmd</a:t>
            </a:r>
            <a:endParaRPr lang="en-US" sz="1700" dirty="0"/>
          </a:p>
          <a:p>
            <a:r>
              <a:rPr lang="en-US" sz="1900" dirty="0" err="1"/>
              <a:t>Cmd_type</a:t>
            </a:r>
            <a:endParaRPr lang="en-US" sz="1900" dirty="0"/>
          </a:p>
          <a:p>
            <a:pPr lvl="1"/>
            <a:r>
              <a:rPr lang="en-US" sz="1700" dirty="0" err="1"/>
              <a:t>MoveAbsolute</a:t>
            </a:r>
            <a:endParaRPr lang="en-US" sz="1700" dirty="0"/>
          </a:p>
          <a:p>
            <a:pPr lvl="1"/>
            <a:r>
              <a:rPr lang="en-US" sz="1700" dirty="0" err="1"/>
              <a:t>MoveAdditive</a:t>
            </a:r>
            <a:endParaRPr lang="en-US" sz="1700" dirty="0"/>
          </a:p>
          <a:p>
            <a:pPr lvl="1"/>
            <a:r>
              <a:rPr lang="en-US" sz="1700" dirty="0" err="1"/>
              <a:t>MoveVel</a:t>
            </a:r>
            <a:endParaRPr lang="en-US" sz="1700" dirty="0"/>
          </a:p>
          <a:p>
            <a:pPr lvl="1"/>
            <a:r>
              <a:rPr lang="en-US" sz="1700" dirty="0" err="1"/>
              <a:t>JogPos</a:t>
            </a:r>
            <a:endParaRPr lang="en-US" sz="1700" dirty="0"/>
          </a:p>
          <a:p>
            <a:pPr lvl="1"/>
            <a:r>
              <a:rPr lang="en-US" sz="1700" dirty="0" err="1"/>
              <a:t>JogNeg</a:t>
            </a:r>
            <a:endParaRPr lang="en-US" sz="1700" dirty="0"/>
          </a:p>
          <a:p>
            <a:pPr lvl="1"/>
            <a:r>
              <a:rPr lang="en-US" sz="1700" dirty="0"/>
              <a:t>Home</a:t>
            </a:r>
          </a:p>
          <a:p>
            <a:pPr lvl="1"/>
            <a:r>
              <a:rPr lang="en-US" sz="1700" dirty="0"/>
              <a:t>Power</a:t>
            </a:r>
          </a:p>
          <a:p>
            <a:pPr lvl="1"/>
            <a:r>
              <a:rPr lang="en-US" sz="1700" dirty="0" err="1"/>
              <a:t>ErrorReset</a:t>
            </a:r>
            <a:endParaRPr lang="en-US" sz="1700" dirty="0"/>
          </a:p>
          <a:p>
            <a:pPr lvl="1"/>
            <a:r>
              <a:rPr lang="en-US" sz="1700" dirty="0"/>
              <a:t>Stop</a:t>
            </a:r>
          </a:p>
          <a:p>
            <a:pPr lvl="1"/>
            <a:r>
              <a:rPr lang="en-US" sz="1700" dirty="0"/>
              <a:t>Autotune</a:t>
            </a:r>
          </a:p>
          <a:p>
            <a:pPr lvl="1"/>
            <a:r>
              <a:rPr lang="en-US" sz="1700" dirty="0"/>
              <a:t>Initialize</a:t>
            </a:r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300" dirty="0"/>
          </a:p>
          <a:p>
            <a:r>
              <a:rPr lang="en-US" sz="1900" dirty="0" err="1"/>
              <a:t>Status_type</a:t>
            </a:r>
            <a:endParaRPr lang="en-US" sz="1900" dirty="0"/>
          </a:p>
          <a:p>
            <a:pPr lvl="1"/>
            <a:r>
              <a:rPr lang="en-US" sz="1700" dirty="0" err="1"/>
              <a:t>PowerOn</a:t>
            </a:r>
            <a:endParaRPr lang="en-US" sz="1700" dirty="0"/>
          </a:p>
          <a:p>
            <a:pPr lvl="1"/>
            <a:r>
              <a:rPr lang="en-US" sz="1700" dirty="0"/>
              <a:t>Active</a:t>
            </a:r>
          </a:p>
          <a:p>
            <a:pPr lvl="1"/>
            <a:r>
              <a:rPr lang="en-US" sz="1700" dirty="0"/>
              <a:t>Homed</a:t>
            </a:r>
          </a:p>
          <a:p>
            <a:pPr lvl="1"/>
            <a:r>
              <a:rPr lang="en-US" sz="1700" dirty="0"/>
              <a:t>Velocity</a:t>
            </a:r>
          </a:p>
          <a:p>
            <a:pPr lvl="1"/>
            <a:r>
              <a:rPr lang="en-US" sz="1700" dirty="0"/>
              <a:t>Info</a:t>
            </a:r>
          </a:p>
          <a:p>
            <a:pPr lvl="1"/>
            <a:r>
              <a:rPr lang="en-US" sz="1700" dirty="0"/>
              <a:t>Stopped</a:t>
            </a:r>
          </a:p>
          <a:p>
            <a:pPr lvl="1"/>
            <a:r>
              <a:rPr lang="en-US" sz="1700" dirty="0" err="1"/>
              <a:t>MoveActive</a:t>
            </a:r>
            <a:endParaRPr lang="en-US" sz="1700" dirty="0"/>
          </a:p>
          <a:p>
            <a:pPr lvl="1"/>
            <a:r>
              <a:rPr lang="en-US" sz="1700" dirty="0" err="1"/>
              <a:t>InVelocity</a:t>
            </a:r>
            <a:endParaRPr lang="en-US" sz="1700" dirty="0"/>
          </a:p>
          <a:p>
            <a:pPr lvl="1"/>
            <a:r>
              <a:rPr lang="en-US" sz="1700" dirty="0"/>
              <a:t>Position</a:t>
            </a:r>
          </a:p>
          <a:p>
            <a:pPr lvl="1"/>
            <a:r>
              <a:rPr lang="en-US" sz="1700" dirty="0"/>
              <a:t>Error</a:t>
            </a:r>
          </a:p>
          <a:p>
            <a:pPr lvl="1"/>
            <a:r>
              <a:rPr lang="en-US" sz="1700" dirty="0" err="1"/>
              <a:t>TuningDone</a:t>
            </a:r>
            <a:endParaRPr lang="en-US" sz="1700" dirty="0"/>
          </a:p>
          <a:p>
            <a:pPr lvl="1"/>
            <a:r>
              <a:rPr lang="en-US" sz="1700" dirty="0"/>
              <a:t>Ready</a:t>
            </a:r>
          </a:p>
          <a:p>
            <a:pPr lvl="1"/>
            <a:r>
              <a:rPr lang="en-US" sz="1700" dirty="0" err="1"/>
              <a:t>PanelInPosition</a:t>
            </a:r>
            <a:endParaRPr lang="en-US" sz="1700" dirty="0"/>
          </a:p>
          <a:p>
            <a:r>
              <a:rPr lang="en-US" sz="1900" dirty="0" err="1"/>
              <a:t>Par_type</a:t>
            </a:r>
            <a:endParaRPr lang="en-US" sz="1900" dirty="0"/>
          </a:p>
          <a:p>
            <a:pPr lvl="1"/>
            <a:r>
              <a:rPr lang="en-US" sz="1500" dirty="0" err="1"/>
              <a:t>BasicPars</a:t>
            </a:r>
            <a:endParaRPr lang="en-US" sz="15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534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4E99E7DC3BB469D3F14447AE245CD" ma:contentTypeVersion="9" ma:contentTypeDescription="Create a new document." ma:contentTypeScope="" ma:versionID="b8e39701e7c6ba685dbc9d868bd65b5a">
  <xsd:schema xmlns:xsd="http://www.w3.org/2001/XMLSchema" xmlns:xs="http://www.w3.org/2001/XMLSchema" xmlns:p="http://schemas.microsoft.com/office/2006/metadata/properties" xmlns:ns3="362e1f2e-39d1-4803-9463-584d121148bd" xmlns:ns4="2bea9353-b844-4dcd-8b69-090ec3cc9b4f" targetNamespace="http://schemas.microsoft.com/office/2006/metadata/properties" ma:root="true" ma:fieldsID="c2d40846d51e75967d4561ec7d7f8596" ns3:_="" ns4:_="">
    <xsd:import namespace="362e1f2e-39d1-4803-9463-584d121148bd"/>
    <xsd:import namespace="2bea9353-b844-4dcd-8b69-090ec3cc9b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e1f2e-39d1-4803-9463-584d12114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a9353-b844-4dcd-8b69-090ec3cc9b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6D21F3-3771-4EBD-953F-243D1F151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2e1f2e-39d1-4803-9463-584d121148bd"/>
    <ds:schemaRef ds:uri="2bea9353-b844-4dcd-8b69-090ec3cc9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DDB17-EB18-438E-B806-E520BC23A9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B92F5-81A3-4609-A0FD-2C287A55E174}">
  <ds:schemaRefs>
    <ds:schemaRef ds:uri="362e1f2e-39d1-4803-9463-584d121148bd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2bea9353-b844-4dcd-8b69-090ec3cc9b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934</Words>
  <Application>Microsoft Office PowerPoint</Application>
  <PresentationFormat>Widescreen</PresentationFormat>
  <Paragraphs>354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Checkpoint Project #2</vt:lpstr>
      <vt:lpstr>Requirements:</vt:lpstr>
      <vt:lpstr>Pin Spotter:</vt:lpstr>
      <vt:lpstr>Control Task States:</vt:lpstr>
      <vt:lpstr>Control Task States:</vt:lpstr>
      <vt:lpstr>Axis Task States:</vt:lpstr>
      <vt:lpstr>Software Requirements:</vt:lpstr>
      <vt:lpstr>Main Control Structures:</vt:lpstr>
      <vt:lpstr>Motion Structures:</vt:lpstr>
      <vt:lpstr>Vis Structures:</vt:lpstr>
      <vt:lpstr>Cam Profile:</vt:lpstr>
      <vt:lpstr>Cam Profile:</vt:lpstr>
      <vt:lpstr>Shared Layer: GlobalNavStatusLayer</vt:lpstr>
      <vt:lpstr>Shared Layer: MotorStatusLayer</vt:lpstr>
      <vt:lpstr>Shared Layer: AlarmLayer</vt:lpstr>
      <vt:lpstr>Splash Page</vt:lpstr>
      <vt:lpstr>Main Page</vt:lpstr>
      <vt:lpstr>Config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Project #2</dc:title>
  <dc:creator>Tyler Woodley</dc:creator>
  <cp:lastModifiedBy>Tyler Woodley</cp:lastModifiedBy>
  <cp:revision>21</cp:revision>
  <dcterms:created xsi:type="dcterms:W3CDTF">2020-06-25T13:01:16Z</dcterms:created>
  <dcterms:modified xsi:type="dcterms:W3CDTF">2020-07-27T14:46:24Z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0x010100E224E99E7DC3BB469D3F14447AE245CD</vt:lpwstr>
  </property>
</Properties>
</file>