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3924-A893-4A40-8605-5F615097A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AF26B-5B2C-49F4-B2B9-B925CD9B7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7AA4-688D-4F23-BEBC-1FE0A2D5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452E-5A74-4DD8-9F83-D0BCCD70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EFD6-EEEA-40F0-805A-10D1D1CC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8B4F-AF53-4577-A90F-4380AC75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2AA76-B163-4216-B132-C5904FA08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6F820-40C6-4F9E-B517-64AE6865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25D4-6010-4D79-9031-EABB07E5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DFF9-237D-4EAF-BE3F-7508A770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4FC71-12A7-4112-A1C7-9E7EDD50D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3FCF6-E137-43ED-A835-9D6A4FDCD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410F5-3CE5-4E1F-8DF4-ED93704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B933E-D9A6-495A-AEDE-39BA1E2B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AD9A-1834-4373-A258-DD71D402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B106-89A2-4556-9C8C-521FF4C4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64E9-6635-4AC2-88AA-F60BB933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110C-DE90-4387-8BAB-34E3952D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DD9E7-784C-4ED5-A722-5998C3A8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C0BF-72A9-4809-A302-6100905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CBB7-CA7D-4B43-A4A0-899D43DD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00956-A675-4105-9A0D-AA3DF6A0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A5AE-0F23-44D6-A0A3-D279A89D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5A3F-1A4A-40C3-B769-92E84A4D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8E13-DC4F-4237-ACBD-8F2C2EEC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4755-C77A-45C7-B984-FEF5B00A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2FF7-47F9-41A1-9142-4D3FF01E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6F900-7713-44AC-AE37-43F48FF8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6CC24-3971-4896-B623-CF64ABD9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044CC-6445-4DFA-AC82-FA9A8B95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7DE0-39FB-4A84-A478-7E26600A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8538-4D3C-4BBE-B827-8CC6B4EB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91D37-1C27-407C-A747-927C03F08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3BD31-B675-47DF-A6B5-B2D0DE56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05871-948D-4A0D-8736-4EE9C020C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240E7-068F-48AF-B16E-3E55131FA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2DDC8-0960-4604-ABD5-532DCCD3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2991B-D8BC-4BED-912E-6CDC9234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EF5F7-BE4E-4A38-9F8D-82FE9DD5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F53D-3EA7-4B71-87FA-C00FB690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C8B0A-579A-42D7-9B41-2B14D527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B870A-9578-40B8-AB9D-4B764A21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1D68F-2CA0-4D60-B88F-F5A85193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36A2A-D87C-49D7-BA4A-CACAADDD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535F-FCEF-44A8-B56A-A0DF223A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A9FD3-F7AE-4B7B-86C3-2167311B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47D3-F0C5-4B0F-80B0-1D66385C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92E4-97F1-4C8A-BE3B-439BC52B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6675-38C2-406C-9D79-F6CFEE93F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CC4D1-59AA-439A-93B3-2A8B08FA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33B7E-5D86-4260-B098-DD262066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A0F86-0695-4AB2-B067-80F73961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0C69-284D-477C-A87A-095E42D6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835CB-2BC0-4094-8B41-161698E6D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9959A-4D3D-48CD-A3F4-FFA77FCEA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AFEF4-36EE-4681-9DAD-C8B2397A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1B3F5-E056-4DED-A09A-887DC0D1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348E-2ABE-4963-9EDC-9B518CB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5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50849-8245-489B-B9C8-1222620D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248F4-5B54-4FF5-A087-A428A9D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6FDE-3AFB-49AC-8C4D-93E2DA424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9B83-58D9-4164-85F3-F3A7FDF0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062E-9019-4B10-B52A-181A49ADF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6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03C5-69D6-4012-9BF0-5E2A682CB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PID Training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1863E-A619-40CC-871A-EF9B0A4DA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0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1E1C-14C5-4EED-AE68-249566BF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684"/>
            <a:ext cx="10515600" cy="1325563"/>
          </a:xfrm>
        </p:spPr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9D034-C3DB-4A4E-91BC-CF822E24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04" y="1430770"/>
            <a:ext cx="2829791" cy="1925493"/>
          </a:xfrm>
        </p:spPr>
        <p:txBody>
          <a:bodyPr>
            <a:normAutofit/>
          </a:bodyPr>
          <a:lstStyle/>
          <a:p>
            <a:r>
              <a:rPr lang="en-US" sz="1600" dirty="0" err="1"/>
              <a:t>MpBase</a:t>
            </a:r>
            <a:endParaRPr lang="en-US" sz="1600" dirty="0"/>
          </a:p>
          <a:p>
            <a:r>
              <a:rPr lang="en-US" sz="1600" dirty="0" err="1"/>
              <a:t>MpAlarmX</a:t>
            </a:r>
            <a:endParaRPr lang="en-US" sz="1600" dirty="0"/>
          </a:p>
          <a:p>
            <a:r>
              <a:rPr lang="en-US" sz="1600" dirty="0" err="1"/>
              <a:t>MpTemp</a:t>
            </a:r>
            <a:endParaRPr lang="en-US" sz="1600" dirty="0"/>
          </a:p>
          <a:p>
            <a:r>
              <a:rPr lang="en-US" sz="1600" dirty="0" err="1"/>
              <a:t>MTTemp</a:t>
            </a:r>
            <a:endParaRPr lang="en-US" sz="1600" dirty="0"/>
          </a:p>
          <a:p>
            <a:r>
              <a:rPr lang="en-US" sz="1600" dirty="0" err="1"/>
              <a:t>MTBasics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E902D-4945-40D7-AD03-91E01EE0DC12}"/>
              </a:ext>
            </a:extLst>
          </p:cNvPr>
          <p:cNvSpPr txBox="1"/>
          <p:nvPr/>
        </p:nvSpPr>
        <p:spPr>
          <a:xfrm>
            <a:off x="261504" y="969106"/>
            <a:ext cx="14062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Libraries: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3393FF-A658-4EE1-A184-18F91D313A77}"/>
              </a:ext>
            </a:extLst>
          </p:cNvPr>
          <p:cNvSpPr txBox="1">
            <a:spLocks/>
          </p:cNvSpPr>
          <p:nvPr/>
        </p:nvSpPr>
        <p:spPr>
          <a:xfrm>
            <a:off x="3001240" y="1430770"/>
            <a:ext cx="2829791" cy="310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MpAlarmX</a:t>
            </a:r>
            <a:endParaRPr lang="en-US" sz="1400" dirty="0"/>
          </a:p>
          <a:p>
            <a:r>
              <a:rPr lang="en-US" sz="1400" dirty="0" err="1"/>
              <a:t>MpTemp</a:t>
            </a:r>
            <a:endParaRPr lang="en-US" sz="1400" dirty="0"/>
          </a:p>
          <a:p>
            <a:pPr lvl="1"/>
            <a:r>
              <a:rPr lang="en-US" sz="1100" dirty="0" err="1"/>
              <a:t>MpTempGroup</a:t>
            </a:r>
            <a:endParaRPr lang="en-US" sz="1100" dirty="0"/>
          </a:p>
          <a:p>
            <a:pPr lvl="1"/>
            <a:r>
              <a:rPr lang="en-US" sz="1100" dirty="0" err="1"/>
              <a:t>MpTempController</a:t>
            </a:r>
            <a:endParaRPr lang="en-US" sz="1100" dirty="0"/>
          </a:p>
          <a:p>
            <a:pPr lvl="1"/>
            <a:r>
              <a:rPr lang="en-US" sz="1100" dirty="0" err="1"/>
              <a:t>MpTempControllerParType</a:t>
            </a:r>
            <a:endParaRPr lang="en-US" sz="1100" dirty="0"/>
          </a:p>
          <a:p>
            <a:pPr lvl="1"/>
            <a:r>
              <a:rPr lang="en-US" sz="1100" dirty="0" err="1"/>
              <a:t>MpTempControllerInfoType</a:t>
            </a:r>
            <a:endParaRPr lang="en-US" sz="1100" dirty="0"/>
          </a:p>
          <a:p>
            <a:r>
              <a:rPr lang="en-US" sz="1400" dirty="0" err="1"/>
              <a:t>MTTemp</a:t>
            </a:r>
            <a:endParaRPr lang="en-US" sz="1400" dirty="0"/>
          </a:p>
          <a:p>
            <a:pPr lvl="1"/>
            <a:r>
              <a:rPr lang="en-US" sz="1100" dirty="0" err="1"/>
              <a:t>MTTempController</a:t>
            </a:r>
            <a:endParaRPr lang="en-US" sz="1100" dirty="0"/>
          </a:p>
          <a:p>
            <a:pPr lvl="1"/>
            <a:r>
              <a:rPr lang="en-US" sz="1100" dirty="0" err="1"/>
              <a:t>MTPIDParametersType</a:t>
            </a:r>
            <a:endParaRPr lang="en-US" sz="1100" dirty="0"/>
          </a:p>
          <a:p>
            <a:r>
              <a:rPr lang="en-US" sz="1400" dirty="0" err="1"/>
              <a:t>MTBasics</a:t>
            </a:r>
            <a:endParaRPr lang="en-US" sz="1400" dirty="0"/>
          </a:p>
          <a:p>
            <a:pPr lvl="1"/>
            <a:r>
              <a:rPr lang="en-US" sz="1100" dirty="0" err="1"/>
              <a:t>MTBasicsOscillationTuning</a:t>
            </a:r>
            <a:endParaRPr lang="en-US" sz="1000" dirty="0"/>
          </a:p>
          <a:p>
            <a:pPr lvl="1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B30AF-1C5B-4727-A9ED-B35A7A3D4C61}"/>
              </a:ext>
            </a:extLst>
          </p:cNvPr>
          <p:cNvSpPr txBox="1"/>
          <p:nvPr/>
        </p:nvSpPr>
        <p:spPr>
          <a:xfrm>
            <a:off x="3001240" y="969106"/>
            <a:ext cx="252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 Blocks: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0053C7-4845-49C3-AAF9-2267E9B9C449}"/>
              </a:ext>
            </a:extLst>
          </p:cNvPr>
          <p:cNvSpPr txBox="1">
            <a:spLocks/>
          </p:cNvSpPr>
          <p:nvPr/>
        </p:nvSpPr>
        <p:spPr>
          <a:xfrm>
            <a:off x="6744565" y="1430770"/>
            <a:ext cx="2829791" cy="310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MainCtrl</a:t>
            </a:r>
            <a:endParaRPr lang="en-US" sz="1400" dirty="0"/>
          </a:p>
          <a:p>
            <a:r>
              <a:rPr lang="en-US" sz="1400" dirty="0" err="1"/>
              <a:t>TempCtrl</a:t>
            </a:r>
            <a:endParaRPr lang="en-US" sz="1100" dirty="0"/>
          </a:p>
          <a:p>
            <a:r>
              <a:rPr lang="en-US" sz="1400" dirty="0" err="1"/>
              <a:t>RecipeCtrl</a:t>
            </a:r>
            <a:endParaRPr lang="en-US" sz="1400" dirty="0"/>
          </a:p>
          <a:p>
            <a:r>
              <a:rPr lang="en-US" sz="1400" dirty="0" err="1"/>
              <a:t>VisCtrl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6F963-5F25-47DE-9899-EEACC1057F49}"/>
              </a:ext>
            </a:extLst>
          </p:cNvPr>
          <p:cNvSpPr txBox="1"/>
          <p:nvPr/>
        </p:nvSpPr>
        <p:spPr>
          <a:xfrm>
            <a:off x="6744565" y="969106"/>
            <a:ext cx="252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Tasks:</a:t>
            </a:r>
          </a:p>
        </p:txBody>
      </p:sp>
    </p:spTree>
    <p:extLst>
      <p:ext uri="{BB962C8B-B14F-4D97-AF65-F5344CB8AC3E}">
        <p14:creationId xmlns:p14="http://schemas.microsoft.com/office/powerpoint/2010/main" val="109659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857E-F036-40F3-9188-3CA88A47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Mapp Configs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0EFC7-43B6-4E08-9E59-666604E9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175"/>
            <a:ext cx="2933700" cy="1647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27087-882F-4D90-94BC-DAAD5DCCAB47}"/>
              </a:ext>
            </a:extLst>
          </p:cNvPr>
          <p:cNvSpPr txBox="1"/>
          <p:nvPr/>
        </p:nvSpPr>
        <p:spPr>
          <a:xfrm>
            <a:off x="838200" y="1413164"/>
            <a:ext cx="18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Controllers: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16B4A-D6F9-4BDA-93AA-1E9E45F9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7600"/>
            <a:ext cx="3495675" cy="1619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7A42C6-1E3B-4B95-B83E-ECF54ED55907}"/>
              </a:ext>
            </a:extLst>
          </p:cNvPr>
          <p:cNvSpPr txBox="1"/>
          <p:nvPr/>
        </p:nvSpPr>
        <p:spPr>
          <a:xfrm>
            <a:off x="838199" y="3638268"/>
            <a:ext cx="14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Group: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7D02B6-BDF6-4AA0-85C2-F6D50349B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539" y="1781175"/>
            <a:ext cx="2905125" cy="60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E7235D-A561-4CC7-A2E9-1C1072CA9D15}"/>
              </a:ext>
            </a:extLst>
          </p:cNvPr>
          <p:cNvSpPr txBox="1"/>
          <p:nvPr/>
        </p:nvSpPr>
        <p:spPr>
          <a:xfrm>
            <a:off x="6967539" y="1416357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Recipe Xml: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E74CA1-DB7D-4259-B747-1651C67EB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539" y="4007600"/>
            <a:ext cx="3981450" cy="11334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20F966-5A26-4F6B-A492-9A6B98259929}"/>
              </a:ext>
            </a:extLst>
          </p:cNvPr>
          <p:cNvSpPr txBox="1"/>
          <p:nvPr/>
        </p:nvSpPr>
        <p:spPr>
          <a:xfrm>
            <a:off x="6967539" y="3638268"/>
            <a:ext cx="14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AlarmX</a:t>
            </a:r>
            <a:r>
              <a:rPr lang="en-US" dirty="0"/>
              <a:t> Core:</a:t>
            </a:r>
          </a:p>
        </p:txBody>
      </p:sp>
    </p:spTree>
    <p:extLst>
      <p:ext uri="{BB962C8B-B14F-4D97-AF65-F5344CB8AC3E}">
        <p14:creationId xmlns:p14="http://schemas.microsoft.com/office/powerpoint/2010/main" val="402771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DF978111-BD02-4540-9118-7B48963CBC9C}"/>
              </a:ext>
            </a:extLst>
          </p:cNvPr>
          <p:cNvSpPr txBox="1">
            <a:spLocks/>
          </p:cNvSpPr>
          <p:nvPr/>
        </p:nvSpPr>
        <p:spPr>
          <a:xfrm>
            <a:off x="172794" y="157152"/>
            <a:ext cx="2406188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MainCtrl</a:t>
            </a:r>
            <a:r>
              <a:rPr lang="en-US" sz="2000" dirty="0"/>
              <a:t> State: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465FB7A-900C-456B-A442-A30B67CFD07C}"/>
              </a:ext>
            </a:extLst>
          </p:cNvPr>
          <p:cNvGrpSpPr/>
          <p:nvPr/>
        </p:nvGrpSpPr>
        <p:grpSpPr>
          <a:xfrm>
            <a:off x="2578982" y="849687"/>
            <a:ext cx="7034036" cy="5722771"/>
            <a:chOff x="134306" y="316344"/>
            <a:chExt cx="7034036" cy="5722771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F42D0F0-B0B0-4635-BCEA-20AB210E1429}"/>
                </a:ext>
              </a:extLst>
            </p:cNvPr>
            <p:cNvSpPr txBox="1"/>
            <p:nvPr/>
          </p:nvSpPr>
          <p:spPr>
            <a:xfrm>
              <a:off x="134306" y="2145721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Cmd.Heat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19E3DF6-68AA-427C-8966-C14168674C83}"/>
                </a:ext>
              </a:extLst>
            </p:cNvPr>
            <p:cNvSpPr/>
            <p:nvPr/>
          </p:nvSpPr>
          <p:spPr>
            <a:xfrm>
              <a:off x="1302246" y="316344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Init</a:t>
              </a:r>
              <a:endParaRPr lang="en-US" sz="16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85EB6B3-C8CB-409A-8342-9CBA3915AE9D}"/>
                </a:ext>
              </a:extLst>
            </p:cNvPr>
            <p:cNvSpPr/>
            <p:nvPr/>
          </p:nvSpPr>
          <p:spPr>
            <a:xfrm>
              <a:off x="1302246" y="1179811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Idle</a:t>
              </a:r>
              <a:endParaRPr lang="en-US" sz="1600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DF6E877-49D6-46E7-88A4-48311711F01F}"/>
                </a:ext>
              </a:extLst>
            </p:cNvPr>
            <p:cNvSpPr/>
            <p:nvPr/>
          </p:nvSpPr>
          <p:spPr>
            <a:xfrm>
              <a:off x="2673847" y="4659848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SaveRecipe</a:t>
              </a:r>
              <a:endParaRPr lang="en-US" sz="16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456196A-C002-4A62-BFA4-5D081E80B208}"/>
                </a:ext>
              </a:extLst>
            </p:cNvPr>
            <p:cNvSpPr/>
            <p:nvPr/>
          </p:nvSpPr>
          <p:spPr>
            <a:xfrm>
              <a:off x="2673847" y="2043278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Heat</a:t>
              </a:r>
              <a:endParaRPr lang="en-US" sz="1600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6A8D0F8-96CF-4DCA-9559-58DA692C6CC8}"/>
                </a:ext>
              </a:extLst>
            </p:cNvPr>
            <p:cNvSpPr/>
            <p:nvPr/>
          </p:nvSpPr>
          <p:spPr>
            <a:xfrm>
              <a:off x="2673847" y="3787658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ManualTune</a:t>
              </a:r>
              <a:endParaRPr lang="en-US" sz="1600" dirty="0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A613E47-6E78-4FCB-89B7-70160389A881}"/>
                </a:ext>
              </a:extLst>
            </p:cNvPr>
            <p:cNvCxnSpPr>
              <a:cxnSpLocks/>
              <a:stCxn id="139" idx="2"/>
              <a:endCxn id="140" idx="0"/>
            </p:cNvCxnSpPr>
            <p:nvPr/>
          </p:nvCxnSpPr>
          <p:spPr>
            <a:xfrm>
              <a:off x="2278992" y="823421"/>
              <a:ext cx="0" cy="35639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3A7D502-4054-4A80-811A-05DDB449E2A6}"/>
                </a:ext>
              </a:extLst>
            </p:cNvPr>
            <p:cNvSpPr txBox="1"/>
            <p:nvPr/>
          </p:nvSpPr>
          <p:spPr>
            <a:xfrm>
              <a:off x="134306" y="3890945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Cmd.ManualTune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9A5D50C-2045-46D8-8F2E-DBD21E580B3C}"/>
                </a:ext>
              </a:extLst>
            </p:cNvPr>
            <p:cNvSpPr txBox="1"/>
            <p:nvPr/>
          </p:nvSpPr>
          <p:spPr>
            <a:xfrm>
              <a:off x="134306" y="3018777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Cmd.AutoTune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98F56F2-CD7C-435D-A47F-32920AAEF3FA}"/>
                </a:ext>
              </a:extLst>
            </p:cNvPr>
            <p:cNvSpPr txBox="1"/>
            <p:nvPr/>
          </p:nvSpPr>
          <p:spPr>
            <a:xfrm>
              <a:off x="5023657" y="2145721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Cmd.Heat</a:t>
              </a:r>
              <a:r>
                <a:rPr lang="en-US" sz="1200" dirty="0"/>
                <a:t> = FALSE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4CA4CE-9D83-4B09-A035-B84C7301F49C}"/>
                </a:ext>
              </a:extLst>
            </p:cNvPr>
            <p:cNvSpPr/>
            <p:nvPr/>
          </p:nvSpPr>
          <p:spPr>
            <a:xfrm>
              <a:off x="2673847" y="2915468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AutoTune</a:t>
              </a:r>
              <a:endParaRPr lang="en-US" sz="1600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9F55DE6-8E6D-4172-8C01-803F74AF34E5}"/>
                </a:ext>
              </a:extLst>
            </p:cNvPr>
            <p:cNvSpPr/>
            <p:nvPr/>
          </p:nvSpPr>
          <p:spPr>
            <a:xfrm>
              <a:off x="2673847" y="5532038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LoadRecipe</a:t>
              </a:r>
              <a:endParaRPr lang="en-US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C9C96BA7-9929-4748-8874-726E66227EF6}"/>
                </a:ext>
              </a:extLst>
            </p:cNvPr>
            <p:cNvSpPr txBox="1"/>
            <p:nvPr/>
          </p:nvSpPr>
          <p:spPr>
            <a:xfrm>
              <a:off x="134306" y="5659673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Cmd.Load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B693B83-F9D2-46E5-BABB-BAB6FDAF162B}"/>
                </a:ext>
              </a:extLst>
            </p:cNvPr>
            <p:cNvSpPr txBox="1"/>
            <p:nvPr/>
          </p:nvSpPr>
          <p:spPr>
            <a:xfrm>
              <a:off x="134306" y="4787483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Cmd.Save</a:t>
              </a:r>
              <a:r>
                <a:rPr lang="en-US" sz="1200" dirty="0"/>
                <a:t>= TRUE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D943A347-2591-45A4-A024-8A7C42BA9E09}"/>
                </a:ext>
              </a:extLst>
            </p:cNvPr>
            <p:cNvSpPr txBox="1"/>
            <p:nvPr/>
          </p:nvSpPr>
          <p:spPr>
            <a:xfrm>
              <a:off x="5023657" y="5647076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LoadComplete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F33590B-1FA6-441A-ABDE-7936E39F0332}"/>
                </a:ext>
              </a:extLst>
            </p:cNvPr>
            <p:cNvSpPr txBox="1"/>
            <p:nvPr/>
          </p:nvSpPr>
          <p:spPr>
            <a:xfrm>
              <a:off x="5023657" y="4775308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SaveComplete</a:t>
              </a:r>
              <a:r>
                <a:rPr lang="en-US" sz="1200" dirty="0"/>
                <a:t>= TRUE</a:t>
              </a:r>
            </a:p>
          </p:txBody>
        </p:sp>
        <p:cxnSp>
          <p:nvCxnSpPr>
            <p:cNvPr id="228" name="Connector: Elbow 227">
              <a:extLst>
                <a:ext uri="{FF2B5EF4-FFF2-40B4-BE49-F238E27FC236}">
                  <a16:creationId xmlns:a16="http://schemas.microsoft.com/office/drawing/2014/main" id="{421EDA2B-ACF5-4F68-A527-6C628FC9AD54}"/>
                </a:ext>
              </a:extLst>
            </p:cNvPr>
            <p:cNvCxnSpPr>
              <a:stCxn id="140" idx="2"/>
              <a:endCxn id="141" idx="1"/>
            </p:cNvCxnSpPr>
            <p:nvPr/>
          </p:nvCxnSpPr>
          <p:spPr>
            <a:xfrm rot="16200000" flipH="1">
              <a:off x="2171455" y="1794424"/>
              <a:ext cx="60992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Elbow 229">
              <a:extLst>
                <a:ext uri="{FF2B5EF4-FFF2-40B4-BE49-F238E27FC236}">
                  <a16:creationId xmlns:a16="http://schemas.microsoft.com/office/drawing/2014/main" id="{1A8CD4C5-2A22-4F9D-835E-C6649FA5308B}"/>
                </a:ext>
              </a:extLst>
            </p:cNvPr>
            <p:cNvCxnSpPr>
              <a:cxnSpLocks/>
              <a:stCxn id="140" idx="2"/>
              <a:endCxn id="212" idx="1"/>
            </p:cNvCxnSpPr>
            <p:nvPr/>
          </p:nvCxnSpPr>
          <p:spPr>
            <a:xfrm rot="16200000" flipH="1">
              <a:off x="1735360" y="2230519"/>
              <a:ext cx="148211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or: Elbow 232">
              <a:extLst>
                <a:ext uri="{FF2B5EF4-FFF2-40B4-BE49-F238E27FC236}">
                  <a16:creationId xmlns:a16="http://schemas.microsoft.com/office/drawing/2014/main" id="{3AF48C0A-8F46-47C6-B27C-EA1FB3E0C646}"/>
                </a:ext>
              </a:extLst>
            </p:cNvPr>
            <p:cNvCxnSpPr>
              <a:cxnSpLocks/>
              <a:stCxn id="140" idx="2"/>
              <a:endCxn id="143" idx="1"/>
            </p:cNvCxnSpPr>
            <p:nvPr/>
          </p:nvCxnSpPr>
          <p:spPr>
            <a:xfrm rot="16200000" flipH="1">
              <a:off x="1299265" y="2666614"/>
              <a:ext cx="235430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Elbow 235">
              <a:extLst>
                <a:ext uri="{FF2B5EF4-FFF2-40B4-BE49-F238E27FC236}">
                  <a16:creationId xmlns:a16="http://schemas.microsoft.com/office/drawing/2014/main" id="{39D2722F-76AC-4F4E-9F98-74A2C88D8E5A}"/>
                </a:ext>
              </a:extLst>
            </p:cNvPr>
            <p:cNvCxnSpPr>
              <a:cxnSpLocks/>
              <a:stCxn id="140" idx="2"/>
              <a:endCxn id="142" idx="1"/>
            </p:cNvCxnSpPr>
            <p:nvPr/>
          </p:nvCxnSpPr>
          <p:spPr>
            <a:xfrm rot="16200000" flipH="1">
              <a:off x="863170" y="3102709"/>
              <a:ext cx="322649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or: Elbow 238">
              <a:extLst>
                <a:ext uri="{FF2B5EF4-FFF2-40B4-BE49-F238E27FC236}">
                  <a16:creationId xmlns:a16="http://schemas.microsoft.com/office/drawing/2014/main" id="{60BCDA76-9F2B-475B-8AD4-77F674A335F0}"/>
                </a:ext>
              </a:extLst>
            </p:cNvPr>
            <p:cNvCxnSpPr>
              <a:cxnSpLocks/>
              <a:stCxn id="140" idx="2"/>
              <a:endCxn id="219" idx="1"/>
            </p:cNvCxnSpPr>
            <p:nvPr/>
          </p:nvCxnSpPr>
          <p:spPr>
            <a:xfrm rot="16200000" flipH="1">
              <a:off x="427075" y="3538804"/>
              <a:ext cx="409868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or: Elbow 241">
              <a:extLst>
                <a:ext uri="{FF2B5EF4-FFF2-40B4-BE49-F238E27FC236}">
                  <a16:creationId xmlns:a16="http://schemas.microsoft.com/office/drawing/2014/main" id="{023B5F8A-7213-4D14-B01D-B25203ED15C4}"/>
                </a:ext>
              </a:extLst>
            </p:cNvPr>
            <p:cNvCxnSpPr>
              <a:cxnSpLocks/>
              <a:stCxn id="219" idx="3"/>
              <a:endCxn id="140" idx="3"/>
            </p:cNvCxnSpPr>
            <p:nvPr/>
          </p:nvCxnSpPr>
          <p:spPr>
            <a:xfrm flipH="1" flipV="1">
              <a:off x="3255737" y="1433350"/>
              <a:ext cx="1497682" cy="435222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or: Elbow 244">
              <a:extLst>
                <a:ext uri="{FF2B5EF4-FFF2-40B4-BE49-F238E27FC236}">
                  <a16:creationId xmlns:a16="http://schemas.microsoft.com/office/drawing/2014/main" id="{2E83DBF8-5FF5-4A9B-B79F-648CB04D38CA}"/>
                </a:ext>
              </a:extLst>
            </p:cNvPr>
            <p:cNvCxnSpPr>
              <a:cxnSpLocks/>
              <a:stCxn id="142" idx="3"/>
              <a:endCxn id="140" idx="3"/>
            </p:cNvCxnSpPr>
            <p:nvPr/>
          </p:nvCxnSpPr>
          <p:spPr>
            <a:xfrm flipH="1" flipV="1">
              <a:off x="3255737" y="1433350"/>
              <a:ext cx="1497682" cy="348003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or: Elbow 247">
              <a:extLst>
                <a:ext uri="{FF2B5EF4-FFF2-40B4-BE49-F238E27FC236}">
                  <a16:creationId xmlns:a16="http://schemas.microsoft.com/office/drawing/2014/main" id="{FF0C7786-880F-4651-A25E-46C6BC38598A}"/>
                </a:ext>
              </a:extLst>
            </p:cNvPr>
            <p:cNvCxnSpPr>
              <a:cxnSpLocks/>
              <a:stCxn id="143" idx="3"/>
              <a:endCxn id="140" idx="3"/>
            </p:cNvCxnSpPr>
            <p:nvPr/>
          </p:nvCxnSpPr>
          <p:spPr>
            <a:xfrm flipH="1" flipV="1">
              <a:off x="3255737" y="1433350"/>
              <a:ext cx="1497682" cy="260784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or: Elbow 250">
              <a:extLst>
                <a:ext uri="{FF2B5EF4-FFF2-40B4-BE49-F238E27FC236}">
                  <a16:creationId xmlns:a16="http://schemas.microsoft.com/office/drawing/2014/main" id="{B64A4DAA-3A0D-4DB6-9F7B-90B96E677DFB}"/>
                </a:ext>
              </a:extLst>
            </p:cNvPr>
            <p:cNvCxnSpPr>
              <a:cxnSpLocks/>
              <a:stCxn id="212" idx="3"/>
              <a:endCxn id="140" idx="3"/>
            </p:cNvCxnSpPr>
            <p:nvPr/>
          </p:nvCxnSpPr>
          <p:spPr>
            <a:xfrm flipH="1" flipV="1">
              <a:off x="3255737" y="1433350"/>
              <a:ext cx="1497682" cy="173565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or: Elbow 253">
              <a:extLst>
                <a:ext uri="{FF2B5EF4-FFF2-40B4-BE49-F238E27FC236}">
                  <a16:creationId xmlns:a16="http://schemas.microsoft.com/office/drawing/2014/main" id="{0B3F4D77-F29C-495F-B92B-31BAF7F10091}"/>
                </a:ext>
              </a:extLst>
            </p:cNvPr>
            <p:cNvCxnSpPr>
              <a:cxnSpLocks/>
              <a:stCxn id="141" idx="3"/>
              <a:endCxn id="140" idx="3"/>
            </p:cNvCxnSpPr>
            <p:nvPr/>
          </p:nvCxnSpPr>
          <p:spPr>
            <a:xfrm flipH="1" flipV="1">
              <a:off x="3255737" y="1433350"/>
              <a:ext cx="1497682" cy="86346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72C7086E-0780-48D5-B25C-69570184E842}"/>
                </a:ext>
              </a:extLst>
            </p:cNvPr>
            <p:cNvSpPr txBox="1"/>
            <p:nvPr/>
          </p:nvSpPr>
          <p:spPr>
            <a:xfrm>
              <a:off x="5023657" y="3890945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TuneComplete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42B1FF9-8E48-4E74-8E80-26643E509D19}"/>
                </a:ext>
              </a:extLst>
            </p:cNvPr>
            <p:cNvSpPr txBox="1"/>
            <p:nvPr/>
          </p:nvSpPr>
          <p:spPr>
            <a:xfrm>
              <a:off x="5023657" y="3017911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TuneComplete</a:t>
              </a:r>
              <a:r>
                <a:rPr lang="en-US" sz="1200" dirty="0"/>
                <a:t> = 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07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5FA62C-19D0-4167-82AE-74C5694F05F8}"/>
              </a:ext>
            </a:extLst>
          </p:cNvPr>
          <p:cNvGrpSpPr/>
          <p:nvPr/>
        </p:nvGrpSpPr>
        <p:grpSpPr>
          <a:xfrm>
            <a:off x="215947" y="183140"/>
            <a:ext cx="9215721" cy="5712402"/>
            <a:chOff x="2821048" y="811359"/>
            <a:chExt cx="9215721" cy="57124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1291A2-015C-4EBA-B429-BCF4B9017E53}"/>
                </a:ext>
              </a:extLst>
            </p:cNvPr>
            <p:cNvSpPr/>
            <p:nvPr/>
          </p:nvSpPr>
          <p:spPr>
            <a:xfrm>
              <a:off x="7803837" y="2088153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TempCtrl_Init</a:t>
              </a:r>
              <a:endParaRPr lang="en-US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79D5C2-6142-4F1B-97D9-3319B00CF7A5}"/>
                </a:ext>
              </a:extLst>
            </p:cNvPr>
            <p:cNvSpPr/>
            <p:nvPr/>
          </p:nvSpPr>
          <p:spPr>
            <a:xfrm>
              <a:off x="7803837" y="3046671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TempCtrl_Idle</a:t>
              </a:r>
              <a:endParaRPr lang="en-US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9B90AE-BF1A-44A4-BC13-E00232A17696}"/>
                </a:ext>
              </a:extLst>
            </p:cNvPr>
            <p:cNvSpPr/>
            <p:nvPr/>
          </p:nvSpPr>
          <p:spPr>
            <a:xfrm>
              <a:off x="7803837" y="4997240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TempCtrl_Hold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52FA65-5030-4375-8BE1-DA1FAE14C5AD}"/>
                </a:ext>
              </a:extLst>
            </p:cNvPr>
            <p:cNvCxnSpPr>
              <a:cxnSpLocks/>
            </p:cNvCxnSpPr>
            <p:nvPr/>
          </p:nvCxnSpPr>
          <p:spPr>
            <a:xfrm>
              <a:off x="8780582" y="2595230"/>
              <a:ext cx="0" cy="4514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7406E08B-5614-4483-B6C2-51BDD50D32D5}"/>
                </a:ext>
              </a:extLst>
            </p:cNvPr>
            <p:cNvCxnSpPr>
              <a:cxnSpLocks/>
              <a:stCxn id="26" idx="2"/>
              <a:endCxn id="7" idx="3"/>
            </p:cNvCxnSpPr>
            <p:nvPr/>
          </p:nvCxnSpPr>
          <p:spPr>
            <a:xfrm rot="5400000">
              <a:off x="9489499" y="4712441"/>
              <a:ext cx="806168" cy="27050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6B42FA-7854-4E08-B844-434FC0ADFE4E}"/>
                </a:ext>
              </a:extLst>
            </p:cNvPr>
            <p:cNvGrpSpPr/>
            <p:nvPr/>
          </p:nvGrpSpPr>
          <p:grpSpPr>
            <a:xfrm>
              <a:off x="6556582" y="3937534"/>
              <a:ext cx="4448000" cy="507077"/>
              <a:chOff x="397971" y="3650528"/>
              <a:chExt cx="4448000" cy="5070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0BDA2B3-373C-4546-8F9C-415C1004E598}"/>
                  </a:ext>
                </a:extLst>
              </p:cNvPr>
              <p:cNvSpPr/>
              <p:nvPr/>
            </p:nvSpPr>
            <p:spPr>
              <a:xfrm>
                <a:off x="397971" y="3650528"/>
                <a:ext cx="1953491" cy="507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TempCtrl_ToAmbient</a:t>
                </a:r>
                <a:endParaRPr lang="en-US" sz="16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77F93A-E64E-4871-9BAE-EAF1103E3690}"/>
                  </a:ext>
                </a:extLst>
              </p:cNvPr>
              <p:cNvSpPr/>
              <p:nvPr/>
            </p:nvSpPr>
            <p:spPr>
              <a:xfrm>
                <a:off x="2892480" y="3650528"/>
                <a:ext cx="1953491" cy="507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TempCtrl_ToTarget</a:t>
                </a:r>
                <a:endParaRPr lang="en-US" sz="1600" dirty="0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0CC6752-44D8-4E3E-89B0-E2000597D155}"/>
                  </a:ext>
                </a:extLst>
              </p:cNvPr>
              <p:cNvCxnSpPr>
                <a:cxnSpLocks/>
                <a:stCxn id="26" idx="1"/>
                <a:endCxn id="25" idx="3"/>
              </p:cNvCxnSpPr>
              <p:nvPr/>
            </p:nvCxnSpPr>
            <p:spPr>
              <a:xfrm flipH="1">
                <a:off x="2351462" y="3904067"/>
                <a:ext cx="541018" cy="0"/>
              </a:xfrm>
              <a:prstGeom prst="straightConnector1">
                <a:avLst/>
              </a:prstGeom>
              <a:ln w="571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32064432-C882-4DF9-B769-784F471D5EAE}"/>
                </a:ext>
              </a:extLst>
            </p:cNvPr>
            <p:cNvCxnSpPr>
              <a:cxnSpLocks/>
              <a:stCxn id="25" idx="0"/>
              <a:endCxn id="6" idx="1"/>
            </p:cNvCxnSpPr>
            <p:nvPr/>
          </p:nvCxnSpPr>
          <p:spPr>
            <a:xfrm rot="5400000" flipH="1" flipV="1">
              <a:off x="7349920" y="3483618"/>
              <a:ext cx="637324" cy="27050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E5564C6-695D-432C-B111-071866811EA4}"/>
                </a:ext>
              </a:extLst>
            </p:cNvPr>
            <p:cNvCxnSpPr>
              <a:cxnSpLocks/>
              <a:stCxn id="6" idx="3"/>
              <a:endCxn id="26" idx="0"/>
            </p:cNvCxnSpPr>
            <p:nvPr/>
          </p:nvCxnSpPr>
          <p:spPr>
            <a:xfrm>
              <a:off x="9757328" y="3300210"/>
              <a:ext cx="270509" cy="63732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70B9B7AD-EB1E-440C-9F22-D1FE52CB271A}"/>
                </a:ext>
              </a:extLst>
            </p:cNvPr>
            <p:cNvCxnSpPr>
              <a:cxnSpLocks/>
              <a:stCxn id="7" idx="1"/>
              <a:endCxn id="25" idx="2"/>
            </p:cNvCxnSpPr>
            <p:nvPr/>
          </p:nvCxnSpPr>
          <p:spPr>
            <a:xfrm rot="10800000">
              <a:off x="7533329" y="4444611"/>
              <a:ext cx="270509" cy="80616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913BA7-7318-4DE4-B03A-B574F6C589CD}"/>
                </a:ext>
              </a:extLst>
            </p:cNvPr>
            <p:cNvSpPr txBox="1"/>
            <p:nvPr/>
          </p:nvSpPr>
          <p:spPr>
            <a:xfrm>
              <a:off x="10066953" y="3227865"/>
              <a:ext cx="1875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Cmd.HeatOn</a:t>
              </a:r>
              <a:r>
                <a:rPr lang="en-US" sz="1200" dirty="0"/>
                <a:t> = TRUE</a:t>
              </a:r>
            </a:p>
            <a:p>
              <a:r>
                <a:rPr lang="en-US" sz="1200" dirty="0" err="1"/>
                <a:t>CurrentTemp</a:t>
              </a:r>
              <a:r>
                <a:rPr lang="en-US" sz="1200" dirty="0"/>
                <a:t> &lt; </a:t>
              </a:r>
              <a:r>
                <a:rPr lang="en-US" sz="1200" dirty="0" err="1"/>
                <a:t>TargetTemp</a:t>
              </a:r>
              <a:endParaRPr 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B513B8-4B34-4FF4-9EF4-EE9A07266F8D}"/>
                </a:ext>
              </a:extLst>
            </p:cNvPr>
            <p:cNvSpPr txBox="1"/>
            <p:nvPr/>
          </p:nvSpPr>
          <p:spPr>
            <a:xfrm>
              <a:off x="5365433" y="4642515"/>
              <a:ext cx="2144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Cmd.HeatOn</a:t>
              </a:r>
              <a:r>
                <a:rPr lang="en-US" sz="1200" dirty="0"/>
                <a:t> = FALSE</a:t>
              </a:r>
            </a:p>
            <a:p>
              <a:pPr algn="r"/>
              <a:r>
                <a:rPr lang="en-US" sz="1200" dirty="0" err="1"/>
                <a:t>CurrentTemp</a:t>
              </a:r>
              <a:r>
                <a:rPr lang="en-US" sz="1200" dirty="0"/>
                <a:t> &gt; </a:t>
              </a:r>
              <a:r>
                <a:rPr lang="en-US" sz="1200" dirty="0" err="1"/>
                <a:t>AmbientTemp</a:t>
              </a:r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2B6688-8C5E-4A54-B33F-E7A6BE0FA2AD}"/>
                </a:ext>
              </a:extLst>
            </p:cNvPr>
            <p:cNvSpPr txBox="1"/>
            <p:nvPr/>
          </p:nvSpPr>
          <p:spPr>
            <a:xfrm>
              <a:off x="5380325" y="3322915"/>
              <a:ext cx="2144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Cmd.HeatOn</a:t>
              </a:r>
              <a:r>
                <a:rPr lang="en-US" sz="1200" dirty="0"/>
                <a:t> = FALSE</a:t>
              </a:r>
            </a:p>
            <a:p>
              <a:pPr algn="r"/>
              <a:r>
                <a:rPr lang="en-US" sz="1200" dirty="0" err="1"/>
                <a:t>CurrentTemp</a:t>
              </a:r>
              <a:r>
                <a:rPr lang="en-US" sz="1200" dirty="0"/>
                <a:t> = </a:t>
              </a:r>
              <a:r>
                <a:rPr lang="en-US" sz="1200" dirty="0" err="1"/>
                <a:t>AmbientTemp</a:t>
              </a:r>
              <a:endParaRPr 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2A04FC-ED6B-4CED-9ACE-E3926559B5AE}"/>
                </a:ext>
              </a:extLst>
            </p:cNvPr>
            <p:cNvSpPr txBox="1"/>
            <p:nvPr/>
          </p:nvSpPr>
          <p:spPr>
            <a:xfrm>
              <a:off x="10161512" y="4620270"/>
              <a:ext cx="1875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Cmd.HeatOn</a:t>
              </a:r>
              <a:r>
                <a:rPr lang="en-US" sz="1200" dirty="0"/>
                <a:t> = TRUE</a:t>
              </a:r>
            </a:p>
            <a:p>
              <a:r>
                <a:rPr lang="en-US" sz="1200" dirty="0" err="1"/>
                <a:t>CurrentTemp</a:t>
              </a:r>
              <a:r>
                <a:rPr lang="en-US" sz="1200" dirty="0"/>
                <a:t> = </a:t>
              </a:r>
              <a:r>
                <a:rPr lang="en-US" sz="1200" dirty="0" err="1"/>
                <a:t>TargetTemp</a:t>
              </a:r>
              <a:endParaRPr lang="en-US" sz="12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A1C3245-EA3F-4AA0-87C4-E23486162F1D}"/>
                </a:ext>
              </a:extLst>
            </p:cNvPr>
            <p:cNvGrpSpPr/>
            <p:nvPr/>
          </p:nvGrpSpPr>
          <p:grpSpPr>
            <a:xfrm>
              <a:off x="6368985" y="5874892"/>
              <a:ext cx="4874467" cy="648869"/>
              <a:chOff x="1221533" y="5002304"/>
              <a:chExt cx="4874467" cy="64886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2387504-0610-4EEE-9A99-7F0B7C3052A3}"/>
                  </a:ext>
                </a:extLst>
              </p:cNvPr>
              <p:cNvSpPr/>
              <p:nvPr/>
            </p:nvSpPr>
            <p:spPr>
              <a:xfrm>
                <a:off x="2659603" y="5144096"/>
                <a:ext cx="1953491" cy="507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TempCtrl_Error</a:t>
                </a:r>
                <a:endParaRPr lang="en-US" sz="16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BC9DFEE-8911-4568-B20E-F516E8CC9057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2185085" y="5394342"/>
                <a:ext cx="474518" cy="329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C6A31E8-0740-42A8-BD32-5DFF926CAC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094" y="5394342"/>
                <a:ext cx="564573" cy="88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39C13F-7D06-4CDE-8ABE-30F28F8CA081}"/>
                  </a:ext>
                </a:extLst>
              </p:cNvPr>
              <p:cNvSpPr txBox="1"/>
              <p:nvPr/>
            </p:nvSpPr>
            <p:spPr>
              <a:xfrm>
                <a:off x="1221533" y="5002304"/>
                <a:ext cx="14546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ErrorPresent</a:t>
                </a:r>
                <a:r>
                  <a:rPr lang="en-US" sz="1200" dirty="0"/>
                  <a:t> = TRUE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A703A8-93F2-4EFC-87FC-0EF39BA89914}"/>
                  </a:ext>
                </a:extLst>
              </p:cNvPr>
              <p:cNvSpPr txBox="1"/>
              <p:nvPr/>
            </p:nvSpPr>
            <p:spPr>
              <a:xfrm>
                <a:off x="4613094" y="5002304"/>
                <a:ext cx="148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ErrorPresent</a:t>
                </a:r>
                <a:r>
                  <a:rPr lang="en-US" sz="1200" dirty="0"/>
                  <a:t> = FALSE</a:t>
                </a:r>
              </a:p>
            </p:txBody>
          </p:sp>
        </p:grp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D78C64A9-D632-4DBA-A4E4-ACF44850103C}"/>
                </a:ext>
              </a:extLst>
            </p:cNvPr>
            <p:cNvSpPr txBox="1">
              <a:spLocks/>
            </p:cNvSpPr>
            <p:nvPr/>
          </p:nvSpPr>
          <p:spPr>
            <a:xfrm>
              <a:off x="2821048" y="811359"/>
              <a:ext cx="2406188" cy="4616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err="1"/>
                <a:t>TempCtrl</a:t>
              </a:r>
              <a:r>
                <a:rPr lang="en-US" sz="2000" dirty="0"/>
                <a:t> State: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36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DF978111-BD02-4540-9118-7B48963CBC9C}"/>
              </a:ext>
            </a:extLst>
          </p:cNvPr>
          <p:cNvSpPr txBox="1">
            <a:spLocks/>
          </p:cNvSpPr>
          <p:nvPr/>
        </p:nvSpPr>
        <p:spPr>
          <a:xfrm>
            <a:off x="807985" y="388022"/>
            <a:ext cx="2406188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RecipeCtrl</a:t>
            </a:r>
            <a:r>
              <a:rPr lang="en-US" sz="2000" dirty="0"/>
              <a:t> State: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CCA141-ADAE-45E9-BE3B-20ED0503504B}"/>
              </a:ext>
            </a:extLst>
          </p:cNvPr>
          <p:cNvGrpSpPr/>
          <p:nvPr/>
        </p:nvGrpSpPr>
        <p:grpSpPr>
          <a:xfrm>
            <a:off x="2578982" y="1875900"/>
            <a:ext cx="7034036" cy="3106201"/>
            <a:chOff x="2609850" y="1592637"/>
            <a:chExt cx="7034036" cy="3106201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F42D0F0-B0B0-4635-BCEA-20AB210E1429}"/>
                </a:ext>
              </a:extLst>
            </p:cNvPr>
            <p:cNvSpPr txBox="1"/>
            <p:nvPr/>
          </p:nvSpPr>
          <p:spPr>
            <a:xfrm>
              <a:off x="2609850" y="3422014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Cmd.Save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19E3DF6-68AA-427C-8966-C14168674C83}"/>
                </a:ext>
              </a:extLst>
            </p:cNvPr>
            <p:cNvSpPr/>
            <p:nvPr/>
          </p:nvSpPr>
          <p:spPr>
            <a:xfrm>
              <a:off x="3777790" y="1592637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RecipeCtrl_Init</a:t>
              </a:r>
              <a:endParaRPr lang="en-US" sz="16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85EB6B3-C8CB-409A-8342-9CBA3915AE9D}"/>
                </a:ext>
              </a:extLst>
            </p:cNvPr>
            <p:cNvSpPr/>
            <p:nvPr/>
          </p:nvSpPr>
          <p:spPr>
            <a:xfrm>
              <a:off x="3777790" y="2456104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RecipeCtrl</a:t>
              </a:r>
              <a:r>
                <a:rPr lang="en-US" sz="1600" dirty="0"/>
                <a:t> _Idle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456196A-C002-4A62-BFA4-5D081E80B208}"/>
                </a:ext>
              </a:extLst>
            </p:cNvPr>
            <p:cNvSpPr/>
            <p:nvPr/>
          </p:nvSpPr>
          <p:spPr>
            <a:xfrm>
              <a:off x="5149391" y="3319571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RecipeCtrl</a:t>
              </a:r>
              <a:r>
                <a:rPr lang="en-US" sz="1600" dirty="0"/>
                <a:t> _Save</a:t>
              </a: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A613E47-6E78-4FCB-89B7-70160389A881}"/>
                </a:ext>
              </a:extLst>
            </p:cNvPr>
            <p:cNvCxnSpPr>
              <a:cxnSpLocks/>
              <a:stCxn id="139" idx="2"/>
              <a:endCxn id="140" idx="0"/>
            </p:cNvCxnSpPr>
            <p:nvPr/>
          </p:nvCxnSpPr>
          <p:spPr>
            <a:xfrm>
              <a:off x="4754536" y="2099714"/>
              <a:ext cx="0" cy="35639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9A5D50C-2045-46D8-8F2E-DBD21E580B3C}"/>
                </a:ext>
              </a:extLst>
            </p:cNvPr>
            <p:cNvSpPr txBox="1"/>
            <p:nvPr/>
          </p:nvSpPr>
          <p:spPr>
            <a:xfrm>
              <a:off x="2609850" y="4295070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Cmd.Load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98F56F2-CD7C-435D-A47F-32920AAEF3FA}"/>
                </a:ext>
              </a:extLst>
            </p:cNvPr>
            <p:cNvSpPr txBox="1"/>
            <p:nvPr/>
          </p:nvSpPr>
          <p:spPr>
            <a:xfrm>
              <a:off x="7499201" y="3422014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SaveComplete</a:t>
              </a:r>
              <a:r>
                <a:rPr lang="en-US" sz="1200" dirty="0"/>
                <a:t>= TRUE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4CA4CE-9D83-4B09-A035-B84C7301F49C}"/>
                </a:ext>
              </a:extLst>
            </p:cNvPr>
            <p:cNvSpPr/>
            <p:nvPr/>
          </p:nvSpPr>
          <p:spPr>
            <a:xfrm>
              <a:off x="5149391" y="4191761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RecipeCtrl</a:t>
              </a:r>
              <a:r>
                <a:rPr lang="en-US" sz="1600" dirty="0"/>
                <a:t> _Load</a:t>
              </a:r>
            </a:p>
          </p:txBody>
        </p:sp>
        <p:cxnSp>
          <p:nvCxnSpPr>
            <p:cNvPr id="228" name="Connector: Elbow 227">
              <a:extLst>
                <a:ext uri="{FF2B5EF4-FFF2-40B4-BE49-F238E27FC236}">
                  <a16:creationId xmlns:a16="http://schemas.microsoft.com/office/drawing/2014/main" id="{421EDA2B-ACF5-4F68-A527-6C628FC9AD54}"/>
                </a:ext>
              </a:extLst>
            </p:cNvPr>
            <p:cNvCxnSpPr>
              <a:cxnSpLocks/>
              <a:stCxn id="140" idx="2"/>
              <a:endCxn id="141" idx="1"/>
            </p:cNvCxnSpPr>
            <p:nvPr/>
          </p:nvCxnSpPr>
          <p:spPr>
            <a:xfrm rot="16200000" flipH="1">
              <a:off x="4646999" y="3070717"/>
              <a:ext cx="60992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Elbow 229">
              <a:extLst>
                <a:ext uri="{FF2B5EF4-FFF2-40B4-BE49-F238E27FC236}">
                  <a16:creationId xmlns:a16="http://schemas.microsoft.com/office/drawing/2014/main" id="{1A8CD4C5-2A22-4F9D-835E-C6649FA5308B}"/>
                </a:ext>
              </a:extLst>
            </p:cNvPr>
            <p:cNvCxnSpPr>
              <a:cxnSpLocks/>
              <a:stCxn id="140" idx="2"/>
              <a:endCxn id="212" idx="1"/>
            </p:cNvCxnSpPr>
            <p:nvPr/>
          </p:nvCxnSpPr>
          <p:spPr>
            <a:xfrm rot="16200000" flipH="1">
              <a:off x="4210904" y="3506812"/>
              <a:ext cx="148211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or: Elbow 250">
              <a:extLst>
                <a:ext uri="{FF2B5EF4-FFF2-40B4-BE49-F238E27FC236}">
                  <a16:creationId xmlns:a16="http://schemas.microsoft.com/office/drawing/2014/main" id="{B64A4DAA-3A0D-4DB6-9F7B-90B96E677DFB}"/>
                </a:ext>
              </a:extLst>
            </p:cNvPr>
            <p:cNvCxnSpPr>
              <a:cxnSpLocks/>
              <a:stCxn id="212" idx="3"/>
              <a:endCxn id="140" idx="3"/>
            </p:cNvCxnSpPr>
            <p:nvPr/>
          </p:nvCxnSpPr>
          <p:spPr>
            <a:xfrm flipH="1" flipV="1">
              <a:off x="5731281" y="2709643"/>
              <a:ext cx="1497682" cy="173565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or: Elbow 253">
              <a:extLst>
                <a:ext uri="{FF2B5EF4-FFF2-40B4-BE49-F238E27FC236}">
                  <a16:creationId xmlns:a16="http://schemas.microsoft.com/office/drawing/2014/main" id="{0B3F4D77-F29C-495F-B92B-31BAF7F10091}"/>
                </a:ext>
              </a:extLst>
            </p:cNvPr>
            <p:cNvCxnSpPr>
              <a:cxnSpLocks/>
              <a:stCxn id="141" idx="3"/>
              <a:endCxn id="140" idx="3"/>
            </p:cNvCxnSpPr>
            <p:nvPr/>
          </p:nvCxnSpPr>
          <p:spPr>
            <a:xfrm flipH="1" flipV="1">
              <a:off x="5731281" y="2709643"/>
              <a:ext cx="1497682" cy="86346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42B1FF9-8E48-4E74-8E80-26643E509D19}"/>
                </a:ext>
              </a:extLst>
            </p:cNvPr>
            <p:cNvSpPr txBox="1"/>
            <p:nvPr/>
          </p:nvSpPr>
          <p:spPr>
            <a:xfrm>
              <a:off x="7499201" y="4294204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LoadComplete</a:t>
              </a:r>
              <a:r>
                <a:rPr lang="en-US" sz="1200" dirty="0"/>
                <a:t> = 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43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4E99E7DC3BB469D3F14447AE245CD" ma:contentTypeVersion="9" ma:contentTypeDescription="Create a new document." ma:contentTypeScope="" ma:versionID="b8e39701e7c6ba685dbc9d868bd65b5a">
  <xsd:schema xmlns:xsd="http://www.w3.org/2001/XMLSchema" xmlns:xs="http://www.w3.org/2001/XMLSchema" xmlns:p="http://schemas.microsoft.com/office/2006/metadata/properties" xmlns:ns3="362e1f2e-39d1-4803-9463-584d121148bd" xmlns:ns4="2bea9353-b844-4dcd-8b69-090ec3cc9b4f" targetNamespace="http://schemas.microsoft.com/office/2006/metadata/properties" ma:root="true" ma:fieldsID="c2d40846d51e75967d4561ec7d7f8596" ns3:_="" ns4:_="">
    <xsd:import namespace="362e1f2e-39d1-4803-9463-584d121148bd"/>
    <xsd:import namespace="2bea9353-b844-4dcd-8b69-090ec3cc9b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e1f2e-39d1-4803-9463-584d121148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ea9353-b844-4dcd-8b69-090ec3cc9b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6D21F3-3771-4EBD-953F-243D1F1519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2e1f2e-39d1-4803-9463-584d121148bd"/>
    <ds:schemaRef ds:uri="2bea9353-b844-4dcd-8b69-090ec3cc9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2DDB17-EB18-438E-B806-E520BC23A9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B92F5-81A3-4609-A0FD-2C287A55E174}">
  <ds:schemaRefs>
    <ds:schemaRef ds:uri="362e1f2e-39d1-4803-9463-584d121148bd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2bea9353-b844-4dcd-8b69-090ec3cc9b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202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PID Training Project</vt:lpstr>
      <vt:lpstr>Software Requirements</vt:lpstr>
      <vt:lpstr>Mapp Configs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Project #2</dc:title>
  <dc:creator>Tyler Woodley</dc:creator>
  <cp:lastModifiedBy>Tyler Woodley</cp:lastModifiedBy>
  <cp:revision>34</cp:revision>
  <dcterms:created xsi:type="dcterms:W3CDTF">2020-06-25T13:01:16Z</dcterms:created>
  <dcterms:modified xsi:type="dcterms:W3CDTF">2020-07-27T18:56:09Z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0x010100E224E99E7DC3BB469D3F14447AE245CD</vt:lpwstr>
  </property>
</Properties>
</file>