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5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6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9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6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4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7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7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3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29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9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4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1043190"/>
            <a:ext cx="6864438" cy="3065172"/>
          </a:xfrm>
          <a:noFill/>
        </p:spPr>
        <p:txBody>
          <a:bodyPr>
            <a:noAutofit/>
          </a:bodyPr>
          <a:lstStyle/>
          <a:p>
            <a:pPr algn="ctr"/>
            <a:r>
              <a:rPr sz="5000" dirty="0"/>
              <a:t>Impact of Conflict on Global Security &amp; Development (2000–2009)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b="1" dirty="0" smtClean="0"/>
              <a:t>• </a:t>
            </a:r>
            <a:r>
              <a:rPr b="1" dirty="0"/>
              <a:t>Big Data </a:t>
            </a:r>
            <a:r>
              <a:rPr b="1" dirty="0" smtClean="0"/>
              <a:t>Analytics</a:t>
            </a:r>
            <a:endParaRPr lang="en-US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smtClean="0"/>
              <a:t>By Gatabazi Uwera Getrude 27074</a:t>
            </a:r>
            <a:endParaRPr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761" y="1590541"/>
            <a:ext cx="5838025" cy="1171977"/>
          </a:xfrm>
        </p:spPr>
        <p:txBody>
          <a:bodyPr/>
          <a:lstStyle/>
          <a:p>
            <a:r>
              <a:rPr dirty="0"/>
              <a:t>Project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18942" y="3400023"/>
            <a:ext cx="6490952" cy="2601533"/>
          </a:xfrm>
        </p:spPr>
        <p:txBody>
          <a:bodyPr>
            <a:normAutofit/>
          </a:bodyPr>
          <a:lstStyle/>
          <a:p>
            <a:r>
              <a:rPr b="1" dirty="0" smtClean="0"/>
              <a:t>Analyzes </a:t>
            </a:r>
            <a:r>
              <a:rPr b="1" dirty="0"/>
              <a:t>conflicts, wars, and insecurity from 2000–2009 using WDR 2011 </a:t>
            </a:r>
            <a:r>
              <a:rPr b="1" dirty="0" smtClean="0"/>
              <a:t>data</a:t>
            </a:r>
            <a:endParaRPr lang="en-US" b="1" dirty="0"/>
          </a:p>
          <a:p>
            <a:r>
              <a:rPr lang="en-US" b="1" dirty="0" smtClean="0"/>
              <a:t>Relationship </a:t>
            </a:r>
            <a:r>
              <a:rPr lang="en-US" b="1" dirty="0"/>
              <a:t>between violence, governance, aid distribution, and development across regions and countries.</a:t>
            </a:r>
            <a:endParaRPr b="1" dirty="0"/>
          </a:p>
          <a:p>
            <a:r>
              <a:rPr b="1" dirty="0" smtClean="0"/>
              <a:t>Aims </a:t>
            </a:r>
            <a:r>
              <a:rPr b="1" dirty="0"/>
              <a:t>to identify patterns and recommend aid and development focus areas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8"/>
            <a:ext cx="2653047" cy="4601183"/>
          </a:xfrm>
        </p:spPr>
        <p:txBody>
          <a:bodyPr/>
          <a:lstStyle/>
          <a:p>
            <a:r>
              <a:rPr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864108"/>
            <a:ext cx="5645151" cy="5120640"/>
          </a:xfrm>
        </p:spPr>
        <p:txBody>
          <a:bodyPr>
            <a:normAutofit/>
          </a:bodyPr>
          <a:lstStyle/>
          <a:p>
            <a:r>
              <a:rPr sz="2000" b="1" dirty="0"/>
              <a:t>Dataset: World Development Report 2011 (10,550 rows, 145 columns)</a:t>
            </a:r>
          </a:p>
          <a:p>
            <a:r>
              <a:rPr sz="2000" b="1" dirty="0"/>
              <a:t>Data cleaning, filtering (2000–2009), missing value handling</a:t>
            </a:r>
          </a:p>
          <a:p>
            <a:r>
              <a:rPr sz="2000" b="1" dirty="0"/>
              <a:t>Used Python (Pandas, </a:t>
            </a:r>
            <a:r>
              <a:rPr sz="2000" b="1" dirty="0" err="1"/>
              <a:t>Seaborn</a:t>
            </a:r>
            <a:r>
              <a:rPr sz="2000" b="1" dirty="0"/>
              <a:t>) and Power BI for analysis and visualizations</a:t>
            </a:r>
          </a:p>
          <a:p>
            <a:r>
              <a:rPr sz="2000" b="1" dirty="0"/>
              <a:t>Categorized </a:t>
            </a:r>
            <a:r>
              <a:rPr sz="2000" b="1" dirty="0" smtClean="0"/>
              <a:t>data</a:t>
            </a:r>
            <a:r>
              <a:rPr lang="en-US" sz="2000" b="1" dirty="0" smtClean="0"/>
              <a:t> mainly</a:t>
            </a:r>
            <a:r>
              <a:rPr sz="2000" b="1" dirty="0" smtClean="0"/>
              <a:t> </a:t>
            </a:r>
            <a:r>
              <a:rPr sz="2000" b="1" dirty="0"/>
              <a:t>by conflict intensity, governance, and region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b="1" dirty="0"/>
              <a:t>Regions like SSA and MENA faced the most conflict-related deaths</a:t>
            </a:r>
          </a:p>
          <a:p>
            <a:r>
              <a:rPr sz="2000" b="1" dirty="0"/>
              <a:t>Countries with poor Rule of Law scores saw higher battle deaths</a:t>
            </a:r>
          </a:p>
          <a:p>
            <a:r>
              <a:rPr sz="2000" b="1" dirty="0"/>
              <a:t>Aid distribution did not always align with intensity of need</a:t>
            </a:r>
          </a:p>
          <a:p>
            <a:r>
              <a:rPr sz="2000" b="1" dirty="0"/>
              <a:t>Governance indicators correlated with levels of conflict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3030" y="1123839"/>
            <a:ext cx="2717442" cy="4388320"/>
          </a:xfrm>
        </p:spPr>
        <p:txBody>
          <a:bodyPr>
            <a:normAutofit/>
          </a:bodyPr>
          <a:lstStyle/>
          <a:p>
            <a:pPr algn="ctr"/>
            <a:r>
              <a:rPr sz="2800" dirty="0" smtClean="0"/>
              <a:t>Recommendation</a:t>
            </a:r>
            <a:endParaRPr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b="1" dirty="0"/>
              <a:t>Target aid and governance programs in conflict-heavy regions</a:t>
            </a:r>
          </a:p>
          <a:p>
            <a:r>
              <a:rPr sz="2000" b="1" dirty="0"/>
              <a:t>Strengthen Rule of Law as a preventative measure</a:t>
            </a:r>
          </a:p>
          <a:p>
            <a:r>
              <a:rPr sz="2000" b="1" dirty="0"/>
              <a:t>Invest in education and health in fragile states</a:t>
            </a:r>
          </a:p>
          <a:p>
            <a:r>
              <a:rPr sz="2000" b="1" dirty="0"/>
              <a:t>Use data-driven models to predict future risk areas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b="1" dirty="0"/>
              <a:t>Expand time frame to include recent years (2010–2023)</a:t>
            </a:r>
          </a:p>
          <a:p>
            <a:r>
              <a:rPr sz="2000" b="1" dirty="0"/>
              <a:t>Incorporate additional datasets (e.g., refugee flows, climate data)</a:t>
            </a:r>
          </a:p>
          <a:p>
            <a:r>
              <a:rPr sz="2000" b="1" dirty="0"/>
              <a:t>Apply ML models to forecast conflict trends</a:t>
            </a:r>
          </a:p>
          <a:p>
            <a:r>
              <a:rPr sz="2000" b="1" dirty="0"/>
              <a:t>Visualize interactions between conflict, aid, and development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388</TotalTime>
  <Words>223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Corbel</vt:lpstr>
      <vt:lpstr>Wingdings</vt:lpstr>
      <vt:lpstr>Wingdings 2</vt:lpstr>
      <vt:lpstr>Frame</vt:lpstr>
      <vt:lpstr>Impact of Conflict on Global Security &amp; Development (2000–2009)</vt:lpstr>
      <vt:lpstr>Project Introduction</vt:lpstr>
      <vt:lpstr>Methodology</vt:lpstr>
      <vt:lpstr>Results</vt:lpstr>
      <vt:lpstr>Recommendation</vt:lpstr>
      <vt:lpstr>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Conflict on Global Security &amp; Development (2000–2009)</dc:title>
  <dc:subject/>
  <dc:creator>USER</dc:creator>
  <cp:keywords/>
  <dc:description>generated using python-pptx</dc:description>
  <cp:lastModifiedBy>USER</cp:lastModifiedBy>
  <cp:revision>7</cp:revision>
  <dcterms:created xsi:type="dcterms:W3CDTF">2013-01-27T09:14:16Z</dcterms:created>
  <dcterms:modified xsi:type="dcterms:W3CDTF">2025-08-02T11:40:50Z</dcterms:modified>
  <cp:category/>
</cp:coreProperties>
</file>