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2D7BA-63AF-4175-B0FC-AFB5E5D2C04B}" v="16" dt="2020-11-14T21:21:12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am el-zein" userId="a2dd6836fda7688f" providerId="LiveId" clId="{A312D7BA-63AF-4175-B0FC-AFB5E5D2C04B}"/>
    <pc:docChg chg="custSel addSld delSld modSld">
      <pc:chgData name="wissam el-zein" userId="a2dd6836fda7688f" providerId="LiveId" clId="{A312D7BA-63AF-4175-B0FC-AFB5E5D2C04B}" dt="2020-11-14T21:21:30.894" v="49" actId="2696"/>
      <pc:docMkLst>
        <pc:docMk/>
      </pc:docMkLst>
      <pc:sldChg chg="addSp modSp add">
        <pc:chgData name="wissam el-zein" userId="a2dd6836fda7688f" providerId="LiveId" clId="{A312D7BA-63AF-4175-B0FC-AFB5E5D2C04B}" dt="2020-11-14T21:17:39.964" v="5" actId="14100"/>
        <pc:sldMkLst>
          <pc:docMk/>
          <pc:sldMk cId="2671443840" sldId="257"/>
        </pc:sldMkLst>
        <pc:picChg chg="add mod">
          <ac:chgData name="wissam el-zein" userId="a2dd6836fda7688f" providerId="LiveId" clId="{A312D7BA-63AF-4175-B0FC-AFB5E5D2C04B}" dt="2020-11-14T21:17:39.964" v="5" actId="14100"/>
          <ac:picMkLst>
            <pc:docMk/>
            <pc:sldMk cId="2671443840" sldId="257"/>
            <ac:picMk id="3" creationId="{F635E397-0CCE-42DA-BCAE-68D3E6AB8131}"/>
          </ac:picMkLst>
        </pc:picChg>
      </pc:sldChg>
      <pc:sldChg chg="addSp delSp modSp add">
        <pc:chgData name="wissam el-zein" userId="a2dd6836fda7688f" providerId="LiveId" clId="{A312D7BA-63AF-4175-B0FC-AFB5E5D2C04B}" dt="2020-11-14T21:18:35.931" v="17" actId="14100"/>
        <pc:sldMkLst>
          <pc:docMk/>
          <pc:sldMk cId="776533308" sldId="258"/>
        </pc:sldMkLst>
        <pc:picChg chg="add del mod">
          <ac:chgData name="wissam el-zein" userId="a2dd6836fda7688f" providerId="LiveId" clId="{A312D7BA-63AF-4175-B0FC-AFB5E5D2C04B}" dt="2020-11-14T21:18:21.069" v="12" actId="478"/>
          <ac:picMkLst>
            <pc:docMk/>
            <pc:sldMk cId="776533308" sldId="258"/>
            <ac:picMk id="3" creationId="{DF6EE256-F21D-4EFC-8084-ACDF1847F095}"/>
          </ac:picMkLst>
        </pc:picChg>
        <pc:picChg chg="add mod">
          <ac:chgData name="wissam el-zein" userId="a2dd6836fda7688f" providerId="LiveId" clId="{A312D7BA-63AF-4175-B0FC-AFB5E5D2C04B}" dt="2020-11-14T21:18:35.931" v="17" actId="14100"/>
          <ac:picMkLst>
            <pc:docMk/>
            <pc:sldMk cId="776533308" sldId="258"/>
            <ac:picMk id="5" creationId="{3FEC4BB3-445B-4EA7-ACAE-244482BD27EF}"/>
          </ac:picMkLst>
        </pc:picChg>
      </pc:sldChg>
      <pc:sldChg chg="addSp modSp add">
        <pc:chgData name="wissam el-zein" userId="a2dd6836fda7688f" providerId="LiveId" clId="{A312D7BA-63AF-4175-B0FC-AFB5E5D2C04B}" dt="2020-11-14T21:19:08.223" v="23" actId="14100"/>
        <pc:sldMkLst>
          <pc:docMk/>
          <pc:sldMk cId="3961572407" sldId="259"/>
        </pc:sldMkLst>
        <pc:picChg chg="add mod">
          <ac:chgData name="wissam el-zein" userId="a2dd6836fda7688f" providerId="LiveId" clId="{A312D7BA-63AF-4175-B0FC-AFB5E5D2C04B}" dt="2020-11-14T21:19:08.223" v="23" actId="14100"/>
          <ac:picMkLst>
            <pc:docMk/>
            <pc:sldMk cId="3961572407" sldId="259"/>
            <ac:picMk id="3" creationId="{745ED60C-BC40-4723-8155-BAC52A45BF1F}"/>
          </ac:picMkLst>
        </pc:picChg>
      </pc:sldChg>
      <pc:sldChg chg="addSp modSp add">
        <pc:chgData name="wissam el-zein" userId="a2dd6836fda7688f" providerId="LiveId" clId="{A312D7BA-63AF-4175-B0FC-AFB5E5D2C04B}" dt="2020-11-14T21:19:36.131" v="29" actId="14100"/>
        <pc:sldMkLst>
          <pc:docMk/>
          <pc:sldMk cId="705160138" sldId="260"/>
        </pc:sldMkLst>
        <pc:picChg chg="add mod">
          <ac:chgData name="wissam el-zein" userId="a2dd6836fda7688f" providerId="LiveId" clId="{A312D7BA-63AF-4175-B0FC-AFB5E5D2C04B}" dt="2020-11-14T21:19:36.131" v="29" actId="14100"/>
          <ac:picMkLst>
            <pc:docMk/>
            <pc:sldMk cId="705160138" sldId="260"/>
            <ac:picMk id="3" creationId="{7DC1FA47-68B0-4347-B69B-DEA05EECF053}"/>
          </ac:picMkLst>
        </pc:picChg>
      </pc:sldChg>
      <pc:sldChg chg="addSp modSp add">
        <pc:chgData name="wissam el-zein" userId="a2dd6836fda7688f" providerId="LiveId" clId="{A312D7BA-63AF-4175-B0FC-AFB5E5D2C04B}" dt="2020-11-14T21:20:22.226" v="35" actId="14100"/>
        <pc:sldMkLst>
          <pc:docMk/>
          <pc:sldMk cId="1887164287" sldId="261"/>
        </pc:sldMkLst>
        <pc:picChg chg="add mod">
          <ac:chgData name="wissam el-zein" userId="a2dd6836fda7688f" providerId="LiveId" clId="{A312D7BA-63AF-4175-B0FC-AFB5E5D2C04B}" dt="2020-11-14T21:20:22.226" v="35" actId="14100"/>
          <ac:picMkLst>
            <pc:docMk/>
            <pc:sldMk cId="1887164287" sldId="261"/>
            <ac:picMk id="3" creationId="{51F400F1-EADE-4C9C-A646-695594ADA353}"/>
          </ac:picMkLst>
        </pc:picChg>
      </pc:sldChg>
      <pc:sldChg chg="addSp modSp add">
        <pc:chgData name="wissam el-zein" userId="a2dd6836fda7688f" providerId="LiveId" clId="{A312D7BA-63AF-4175-B0FC-AFB5E5D2C04B}" dt="2020-11-14T21:20:46.949" v="41" actId="14100"/>
        <pc:sldMkLst>
          <pc:docMk/>
          <pc:sldMk cId="3354359855" sldId="262"/>
        </pc:sldMkLst>
        <pc:picChg chg="add mod">
          <ac:chgData name="wissam el-zein" userId="a2dd6836fda7688f" providerId="LiveId" clId="{A312D7BA-63AF-4175-B0FC-AFB5E5D2C04B}" dt="2020-11-14T21:20:46.949" v="41" actId="14100"/>
          <ac:picMkLst>
            <pc:docMk/>
            <pc:sldMk cId="3354359855" sldId="262"/>
            <ac:picMk id="3" creationId="{916ABC13-DE4B-4A08-8208-34D91A5F7858}"/>
          </ac:picMkLst>
        </pc:picChg>
      </pc:sldChg>
      <pc:sldChg chg="addSp modSp add">
        <pc:chgData name="wissam el-zein" userId="a2dd6836fda7688f" providerId="LiveId" clId="{A312D7BA-63AF-4175-B0FC-AFB5E5D2C04B}" dt="2020-11-14T21:21:10.016" v="47" actId="14100"/>
        <pc:sldMkLst>
          <pc:docMk/>
          <pc:sldMk cId="51713698" sldId="263"/>
        </pc:sldMkLst>
        <pc:picChg chg="add mod">
          <ac:chgData name="wissam el-zein" userId="a2dd6836fda7688f" providerId="LiveId" clId="{A312D7BA-63AF-4175-B0FC-AFB5E5D2C04B}" dt="2020-11-14T21:21:10.016" v="47" actId="14100"/>
          <ac:picMkLst>
            <pc:docMk/>
            <pc:sldMk cId="51713698" sldId="263"/>
            <ac:picMk id="3" creationId="{7BAD68CF-28FA-4F9C-92A5-36908D8C10F1}"/>
          </ac:picMkLst>
        </pc:picChg>
      </pc:sldChg>
      <pc:sldChg chg="add del">
        <pc:chgData name="wissam el-zein" userId="a2dd6836fda7688f" providerId="LiveId" clId="{A312D7BA-63AF-4175-B0FC-AFB5E5D2C04B}" dt="2020-11-14T21:21:30.894" v="49" actId="2696"/>
        <pc:sldMkLst>
          <pc:docMk/>
          <pc:sldMk cId="130353244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4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4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8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DA14FE-A546-427C-955C-ABCA9ED8C64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508C8A-CE55-49A8-BC96-47D2AB669A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C84-C8AA-4C34-A8DE-0B93B32C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A09B4-FBBC-471D-9053-D685657AF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plots in Matplotlib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AED55A9-C4CB-426B-BF72-AC9779B28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37" y="1038170"/>
            <a:ext cx="5486875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635E397-0CCE-42DA-BCAE-68D3E6AB8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4" y="790426"/>
            <a:ext cx="9785264" cy="43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4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EC4BB3-445B-4EA7-ACAE-244482BD2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25" y="756136"/>
            <a:ext cx="10341677" cy="48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5ED60C-BC40-4723-8155-BAC52A45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3" y="695165"/>
            <a:ext cx="10549285" cy="44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DC1FA47-68B0-4347-B69B-DEA05EECF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8" y="878052"/>
            <a:ext cx="10830308" cy="43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6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1F400F1-EADE-4C9C-A646-695594AD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6" y="615108"/>
            <a:ext cx="9425764" cy="54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6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16ABC13-DE4B-4A08-8208-34D91A5F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9" y="483718"/>
            <a:ext cx="11015478" cy="47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5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BAD68CF-28FA-4F9C-92A5-36908D8C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1" y="801846"/>
            <a:ext cx="9614748" cy="40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wissam el-zein</dc:creator>
  <cp:lastModifiedBy>wissam el-zein</cp:lastModifiedBy>
  <cp:revision>1</cp:revision>
  <dcterms:created xsi:type="dcterms:W3CDTF">2020-11-14T21:15:29Z</dcterms:created>
  <dcterms:modified xsi:type="dcterms:W3CDTF">2020-11-14T21:21:34Z</dcterms:modified>
</cp:coreProperties>
</file>