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32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2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75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78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5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2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67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4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0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48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BAA3-90A3-4A32-B3C3-011D0BC4344C}" type="datetimeFigureOut">
              <a:rPr lang="it-IT" smtClean="0"/>
              <a:t>04/02/2017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C65E-0197-4045-AADB-F11EE7C30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8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TESI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Marco Rusciano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32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TESI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</dc:title>
  <dc:creator>Marco Rusciano</dc:creator>
  <cp:lastModifiedBy>Marco Rusciano</cp:lastModifiedBy>
  <cp:revision>1</cp:revision>
  <dcterms:created xsi:type="dcterms:W3CDTF">2017-02-04T09:52:40Z</dcterms:created>
  <dcterms:modified xsi:type="dcterms:W3CDTF">2017-02-04T09:52:55Z</dcterms:modified>
</cp:coreProperties>
</file>