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4" r:id="rId2"/>
    <p:sldId id="331" r:id="rId3"/>
    <p:sldId id="329" r:id="rId4"/>
    <p:sldId id="330" r:id="rId5"/>
    <p:sldId id="300" r:id="rId6"/>
    <p:sldId id="295" r:id="rId7"/>
    <p:sldId id="319" r:id="rId8"/>
    <p:sldId id="332" r:id="rId9"/>
    <p:sldId id="333" r:id="rId10"/>
    <p:sldId id="358" r:id="rId11"/>
    <p:sldId id="303" r:id="rId12"/>
    <p:sldId id="334" r:id="rId13"/>
    <p:sldId id="299" r:id="rId14"/>
    <p:sldId id="335" r:id="rId15"/>
    <p:sldId id="302" r:id="rId16"/>
    <p:sldId id="336" r:id="rId17"/>
    <p:sldId id="337" r:id="rId18"/>
    <p:sldId id="338" r:id="rId19"/>
    <p:sldId id="339" r:id="rId20"/>
    <p:sldId id="340" r:id="rId21"/>
    <p:sldId id="341" r:id="rId22"/>
    <p:sldId id="343" r:id="rId23"/>
    <p:sldId id="346" r:id="rId24"/>
    <p:sldId id="347" r:id="rId25"/>
    <p:sldId id="348" r:id="rId26"/>
    <p:sldId id="351" r:id="rId27"/>
    <p:sldId id="350" r:id="rId28"/>
    <p:sldId id="349" r:id="rId29"/>
    <p:sldId id="352" r:id="rId30"/>
    <p:sldId id="353" r:id="rId31"/>
    <p:sldId id="354" r:id="rId32"/>
    <p:sldId id="355" r:id="rId33"/>
    <p:sldId id="342" r:id="rId34"/>
    <p:sldId id="344" r:id="rId35"/>
    <p:sldId id="345" r:id="rId36"/>
    <p:sldId id="356" r:id="rId37"/>
    <p:sldId id="357" r:id="rId38"/>
    <p:sldId id="359" r:id="rId39"/>
    <p:sldId id="362" r:id="rId40"/>
    <p:sldId id="360" r:id="rId41"/>
    <p:sldId id="363" r:id="rId42"/>
    <p:sldId id="364" r:id="rId43"/>
    <p:sldId id="365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1219" autoAdjust="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30667-9E8C-42B4-A9D5-7B6F1C15A6DA}" type="doc">
      <dgm:prSet loTypeId="urn:microsoft.com/office/officeart/2005/8/layout/cycle6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B9B5CC47-77FA-41FC-80AD-D33D99A9C7BE}">
      <dgm:prSet phldrT="[Texto]" custT="1"/>
      <dgm:spPr/>
      <dgm:t>
        <a:bodyPr/>
        <a:lstStyle/>
        <a:p>
          <a:r>
            <a:rPr lang="pt-BR" sz="3200" dirty="0" smtClean="0"/>
            <a:t>Papiro (Grego)</a:t>
          </a:r>
          <a:endParaRPr lang="pt-BR" sz="3200" dirty="0"/>
        </a:p>
      </dgm:t>
    </dgm:pt>
    <dgm:pt modelId="{CD126245-A1FA-47CC-A04D-07FDB4183CE2}" type="parTrans" cxnId="{57A6594F-6324-414C-9FA1-A4B79D1026C5}">
      <dgm:prSet/>
      <dgm:spPr/>
      <dgm:t>
        <a:bodyPr/>
        <a:lstStyle/>
        <a:p>
          <a:endParaRPr lang="pt-BR"/>
        </a:p>
      </dgm:t>
    </dgm:pt>
    <dgm:pt modelId="{B79BCD8F-3F8B-4ABA-8921-826155CFCFBA}" type="sibTrans" cxnId="{57A6594F-6324-414C-9FA1-A4B79D1026C5}">
      <dgm:prSet/>
      <dgm:spPr/>
      <dgm:t>
        <a:bodyPr/>
        <a:lstStyle/>
        <a:p>
          <a:endParaRPr lang="pt-BR"/>
        </a:p>
      </dgm:t>
    </dgm:pt>
    <dgm:pt modelId="{38096242-DEFF-4BEC-9802-A10BEFF5B5A5}">
      <dgm:prSet phldrT="[Texto]" custT="1"/>
      <dgm:spPr/>
      <dgm:t>
        <a:bodyPr/>
        <a:lstStyle/>
        <a:p>
          <a:r>
            <a:rPr lang="pt-BR" sz="3200" dirty="0" smtClean="0"/>
            <a:t>1 Rolo de Papiro = </a:t>
          </a:r>
          <a:r>
            <a:rPr lang="pt-BR" sz="3200" b="0" i="0" dirty="0" err="1" smtClean="0"/>
            <a:t>bíblion</a:t>
          </a:r>
          <a:endParaRPr lang="pt-BR" sz="3200" dirty="0"/>
        </a:p>
      </dgm:t>
    </dgm:pt>
    <dgm:pt modelId="{F5BC4910-7B5F-456C-82BA-31A370A15DE2}" type="parTrans" cxnId="{99872955-5A84-4272-B5F1-527A4E67E626}">
      <dgm:prSet/>
      <dgm:spPr/>
      <dgm:t>
        <a:bodyPr/>
        <a:lstStyle/>
        <a:p>
          <a:endParaRPr lang="pt-BR"/>
        </a:p>
      </dgm:t>
    </dgm:pt>
    <dgm:pt modelId="{600DB727-A725-49F9-9556-84FE3507F662}" type="sibTrans" cxnId="{99872955-5A84-4272-B5F1-527A4E67E626}">
      <dgm:prSet/>
      <dgm:spPr/>
      <dgm:t>
        <a:bodyPr/>
        <a:lstStyle/>
        <a:p>
          <a:endParaRPr lang="pt-BR"/>
        </a:p>
      </dgm:t>
    </dgm:pt>
    <dgm:pt modelId="{16AE693C-C8F1-4134-B43B-21B44DB114F6}">
      <dgm:prSet phldrT="[Texto]" custT="1"/>
      <dgm:spPr/>
      <dgm:t>
        <a:bodyPr/>
        <a:lstStyle/>
        <a:p>
          <a:r>
            <a:rPr lang="pt-BR" sz="3200" dirty="0" smtClean="0"/>
            <a:t>Vários Rolos = Bíblia</a:t>
          </a:r>
          <a:endParaRPr lang="pt-BR" sz="3200" dirty="0"/>
        </a:p>
      </dgm:t>
    </dgm:pt>
    <dgm:pt modelId="{03121EC8-C5C0-4C76-857C-6366C809539A}" type="parTrans" cxnId="{49958FAB-C131-44E5-ACB4-FF321EA13127}">
      <dgm:prSet/>
      <dgm:spPr/>
      <dgm:t>
        <a:bodyPr/>
        <a:lstStyle/>
        <a:p>
          <a:endParaRPr lang="pt-BR"/>
        </a:p>
      </dgm:t>
    </dgm:pt>
    <dgm:pt modelId="{A46CB43C-1A21-402D-A81D-050E1E5B3808}" type="sibTrans" cxnId="{49958FAB-C131-44E5-ACB4-FF321EA13127}">
      <dgm:prSet/>
      <dgm:spPr/>
      <dgm:t>
        <a:bodyPr/>
        <a:lstStyle/>
        <a:p>
          <a:endParaRPr lang="pt-BR"/>
        </a:p>
      </dgm:t>
    </dgm:pt>
    <dgm:pt modelId="{B66B4E2B-B524-4655-872A-E34E83F54969}">
      <dgm:prSet phldrT="[Texto]" custT="1"/>
      <dgm:spPr/>
      <dgm:t>
        <a:bodyPr/>
        <a:lstStyle/>
        <a:p>
          <a:r>
            <a:rPr lang="pt-BR" sz="3200" dirty="0" smtClean="0"/>
            <a:t>Papiro = </a:t>
          </a:r>
          <a:r>
            <a:rPr lang="pt-BR" sz="3200" dirty="0" err="1" smtClean="0"/>
            <a:t>Biblos</a:t>
          </a:r>
          <a:endParaRPr lang="pt-BR" sz="3200" dirty="0"/>
        </a:p>
      </dgm:t>
    </dgm:pt>
    <dgm:pt modelId="{D554E131-37E0-4A86-86C1-78BB83A75805}" type="sibTrans" cxnId="{8232329E-8C42-4BEE-9B7F-E1C3DB313BDF}">
      <dgm:prSet/>
      <dgm:spPr/>
      <dgm:t>
        <a:bodyPr/>
        <a:lstStyle/>
        <a:p>
          <a:endParaRPr lang="pt-BR"/>
        </a:p>
      </dgm:t>
    </dgm:pt>
    <dgm:pt modelId="{18929BE7-9A3B-4F2E-86CF-4FD50DFDD288}" type="parTrans" cxnId="{8232329E-8C42-4BEE-9B7F-E1C3DB313BDF}">
      <dgm:prSet/>
      <dgm:spPr/>
      <dgm:t>
        <a:bodyPr/>
        <a:lstStyle/>
        <a:p>
          <a:endParaRPr lang="pt-BR"/>
        </a:p>
      </dgm:t>
    </dgm:pt>
    <dgm:pt modelId="{D6DDE7F1-1E48-4FE6-AA51-CB0EAF64C5DD}" type="pres">
      <dgm:prSet presAssocID="{43F30667-9E8C-42B4-A9D5-7B6F1C15A6D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4DE45C7-568D-4354-9B23-F0D65A0998A8}" type="pres">
      <dgm:prSet presAssocID="{B9B5CC47-77FA-41FC-80AD-D33D99A9C7BE}" presName="node" presStyleLbl="node1" presStyleIdx="0" presStyleCnt="4" custScaleX="348677" custScaleY="62617" custRadScaleRad="135600" custRadScaleInc="-2463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ECA221-6ACE-4FBE-9678-2E4983571984}" type="pres">
      <dgm:prSet presAssocID="{B9B5CC47-77FA-41FC-80AD-D33D99A9C7BE}" presName="spNode" presStyleCnt="0"/>
      <dgm:spPr/>
    </dgm:pt>
    <dgm:pt modelId="{73A85194-B179-4EE7-8F74-075C6351CD91}" type="pres">
      <dgm:prSet presAssocID="{B79BCD8F-3F8B-4ABA-8921-826155CFCFBA}" presName="sibTrans" presStyleLbl="sibTrans1D1" presStyleIdx="0" presStyleCnt="4"/>
      <dgm:spPr/>
      <dgm:t>
        <a:bodyPr/>
        <a:lstStyle/>
        <a:p>
          <a:endParaRPr lang="pt-BR"/>
        </a:p>
      </dgm:t>
    </dgm:pt>
    <dgm:pt modelId="{A649E0CB-627A-40B0-85E4-19D764B2562E}" type="pres">
      <dgm:prSet presAssocID="{B66B4E2B-B524-4655-872A-E34E83F54969}" presName="node" presStyleLbl="node1" presStyleIdx="1" presStyleCnt="4" custScaleX="317251" custScaleY="62617" custRadScaleRad="67272" custRadScaleInc="56704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44C187-C42B-40D8-96E2-BD7507C0A516}" type="pres">
      <dgm:prSet presAssocID="{B66B4E2B-B524-4655-872A-E34E83F54969}" presName="spNode" presStyleCnt="0"/>
      <dgm:spPr/>
    </dgm:pt>
    <dgm:pt modelId="{86F3CF80-1E41-4575-BD9F-B6A40179FF14}" type="pres">
      <dgm:prSet presAssocID="{D554E131-37E0-4A86-86C1-78BB83A75805}" presName="sibTrans" presStyleLbl="sibTrans1D1" presStyleIdx="1" presStyleCnt="4"/>
      <dgm:spPr/>
      <dgm:t>
        <a:bodyPr/>
        <a:lstStyle/>
        <a:p>
          <a:endParaRPr lang="pt-BR"/>
        </a:p>
      </dgm:t>
    </dgm:pt>
    <dgm:pt modelId="{96382F9A-017B-4CB7-A690-13A6F2F349B8}" type="pres">
      <dgm:prSet presAssocID="{38096242-DEFF-4BEC-9802-A10BEFF5B5A5}" presName="node" presStyleLbl="node1" presStyleIdx="2" presStyleCnt="4" custScaleX="348677" custScaleY="62617" custRadScaleRad="70967" custRadScaleInc="-10407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124463-5E1C-42C8-85FF-91C80F3CC0D4}" type="pres">
      <dgm:prSet presAssocID="{38096242-DEFF-4BEC-9802-A10BEFF5B5A5}" presName="spNode" presStyleCnt="0"/>
      <dgm:spPr/>
    </dgm:pt>
    <dgm:pt modelId="{8AA28433-8B1E-4A20-B5A7-7EA59387E491}" type="pres">
      <dgm:prSet presAssocID="{600DB727-A725-49F9-9556-84FE3507F662}" presName="sibTrans" presStyleLbl="sibTrans1D1" presStyleIdx="2" presStyleCnt="4"/>
      <dgm:spPr/>
      <dgm:t>
        <a:bodyPr/>
        <a:lstStyle/>
        <a:p>
          <a:endParaRPr lang="pt-BR"/>
        </a:p>
      </dgm:t>
    </dgm:pt>
    <dgm:pt modelId="{ABFA8892-EACB-45EB-95A7-0DBC7CA4AD16}" type="pres">
      <dgm:prSet presAssocID="{16AE693C-C8F1-4134-B43B-21B44DB114F6}" presName="node" presStyleLbl="node1" presStyleIdx="3" presStyleCnt="4" custScaleX="317251" custScaleY="62617" custRadScaleRad="181918" custRadScaleInc="-4762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43EBFE-5DB8-4220-B8EB-BEDA1FA45C80}" type="pres">
      <dgm:prSet presAssocID="{16AE693C-C8F1-4134-B43B-21B44DB114F6}" presName="spNode" presStyleCnt="0"/>
      <dgm:spPr/>
    </dgm:pt>
    <dgm:pt modelId="{8A80AF0E-49A7-4FF4-8B7E-734D0BA85503}" type="pres">
      <dgm:prSet presAssocID="{A46CB43C-1A21-402D-A81D-050E1E5B3808}" presName="sibTrans" presStyleLbl="sibTrans1D1" presStyleIdx="3" presStyleCnt="4"/>
      <dgm:spPr/>
      <dgm:t>
        <a:bodyPr/>
        <a:lstStyle/>
        <a:p>
          <a:endParaRPr lang="pt-BR"/>
        </a:p>
      </dgm:t>
    </dgm:pt>
  </dgm:ptLst>
  <dgm:cxnLst>
    <dgm:cxn modelId="{C1FBC5AD-5151-4FF6-AF02-7219D8835065}" type="presOf" srcId="{A46CB43C-1A21-402D-A81D-050E1E5B3808}" destId="{8A80AF0E-49A7-4FF4-8B7E-734D0BA85503}" srcOrd="0" destOrd="0" presId="urn:microsoft.com/office/officeart/2005/8/layout/cycle6"/>
    <dgm:cxn modelId="{5539587E-9A46-40C8-8F70-4E8A8D7ACE7B}" type="presOf" srcId="{600DB727-A725-49F9-9556-84FE3507F662}" destId="{8AA28433-8B1E-4A20-B5A7-7EA59387E491}" srcOrd="0" destOrd="0" presId="urn:microsoft.com/office/officeart/2005/8/layout/cycle6"/>
    <dgm:cxn modelId="{49958FAB-C131-44E5-ACB4-FF321EA13127}" srcId="{43F30667-9E8C-42B4-A9D5-7B6F1C15A6DA}" destId="{16AE693C-C8F1-4134-B43B-21B44DB114F6}" srcOrd="3" destOrd="0" parTransId="{03121EC8-C5C0-4C76-857C-6366C809539A}" sibTransId="{A46CB43C-1A21-402D-A81D-050E1E5B3808}"/>
    <dgm:cxn modelId="{57A6594F-6324-414C-9FA1-A4B79D1026C5}" srcId="{43F30667-9E8C-42B4-A9D5-7B6F1C15A6DA}" destId="{B9B5CC47-77FA-41FC-80AD-D33D99A9C7BE}" srcOrd="0" destOrd="0" parTransId="{CD126245-A1FA-47CC-A04D-07FDB4183CE2}" sibTransId="{B79BCD8F-3F8B-4ABA-8921-826155CFCFBA}"/>
    <dgm:cxn modelId="{DBEF9127-7F53-4744-A651-AB91C99F2BFD}" type="presOf" srcId="{38096242-DEFF-4BEC-9802-A10BEFF5B5A5}" destId="{96382F9A-017B-4CB7-A690-13A6F2F349B8}" srcOrd="0" destOrd="0" presId="urn:microsoft.com/office/officeart/2005/8/layout/cycle6"/>
    <dgm:cxn modelId="{A779E5BC-497B-447F-842A-E348EB26D80F}" type="presOf" srcId="{B9B5CC47-77FA-41FC-80AD-D33D99A9C7BE}" destId="{14DE45C7-568D-4354-9B23-F0D65A0998A8}" srcOrd="0" destOrd="0" presId="urn:microsoft.com/office/officeart/2005/8/layout/cycle6"/>
    <dgm:cxn modelId="{99872955-5A84-4272-B5F1-527A4E67E626}" srcId="{43F30667-9E8C-42B4-A9D5-7B6F1C15A6DA}" destId="{38096242-DEFF-4BEC-9802-A10BEFF5B5A5}" srcOrd="2" destOrd="0" parTransId="{F5BC4910-7B5F-456C-82BA-31A370A15DE2}" sibTransId="{600DB727-A725-49F9-9556-84FE3507F662}"/>
    <dgm:cxn modelId="{1A807FAA-8354-4305-9B09-69F31D017F56}" type="presOf" srcId="{43F30667-9E8C-42B4-A9D5-7B6F1C15A6DA}" destId="{D6DDE7F1-1E48-4FE6-AA51-CB0EAF64C5DD}" srcOrd="0" destOrd="0" presId="urn:microsoft.com/office/officeart/2005/8/layout/cycle6"/>
    <dgm:cxn modelId="{8232329E-8C42-4BEE-9B7F-E1C3DB313BDF}" srcId="{43F30667-9E8C-42B4-A9D5-7B6F1C15A6DA}" destId="{B66B4E2B-B524-4655-872A-E34E83F54969}" srcOrd="1" destOrd="0" parTransId="{18929BE7-9A3B-4F2E-86CF-4FD50DFDD288}" sibTransId="{D554E131-37E0-4A86-86C1-78BB83A75805}"/>
    <dgm:cxn modelId="{447B5499-C4B2-419A-B6BB-6992509668C9}" type="presOf" srcId="{B66B4E2B-B524-4655-872A-E34E83F54969}" destId="{A649E0CB-627A-40B0-85E4-19D764B2562E}" srcOrd="0" destOrd="0" presId="urn:microsoft.com/office/officeart/2005/8/layout/cycle6"/>
    <dgm:cxn modelId="{A0DA61B7-6FD8-49AE-83B2-DF2FD37DAB68}" type="presOf" srcId="{D554E131-37E0-4A86-86C1-78BB83A75805}" destId="{86F3CF80-1E41-4575-BD9F-B6A40179FF14}" srcOrd="0" destOrd="0" presId="urn:microsoft.com/office/officeart/2005/8/layout/cycle6"/>
    <dgm:cxn modelId="{897F0247-A992-469D-8914-ADA3004BAB29}" type="presOf" srcId="{16AE693C-C8F1-4134-B43B-21B44DB114F6}" destId="{ABFA8892-EACB-45EB-95A7-0DBC7CA4AD16}" srcOrd="0" destOrd="0" presId="urn:microsoft.com/office/officeart/2005/8/layout/cycle6"/>
    <dgm:cxn modelId="{2874471E-6A30-4D9A-AF06-3CB85648B743}" type="presOf" srcId="{B79BCD8F-3F8B-4ABA-8921-826155CFCFBA}" destId="{73A85194-B179-4EE7-8F74-075C6351CD91}" srcOrd="0" destOrd="0" presId="urn:microsoft.com/office/officeart/2005/8/layout/cycle6"/>
    <dgm:cxn modelId="{9F9F7885-B6B9-45F3-9FE1-CED2F850DBA8}" type="presParOf" srcId="{D6DDE7F1-1E48-4FE6-AA51-CB0EAF64C5DD}" destId="{14DE45C7-568D-4354-9B23-F0D65A0998A8}" srcOrd="0" destOrd="0" presId="urn:microsoft.com/office/officeart/2005/8/layout/cycle6"/>
    <dgm:cxn modelId="{644FC26C-7102-4F0B-A9A7-63E35B46BDA2}" type="presParOf" srcId="{D6DDE7F1-1E48-4FE6-AA51-CB0EAF64C5DD}" destId="{D0ECA221-6ACE-4FBE-9678-2E4983571984}" srcOrd="1" destOrd="0" presId="urn:microsoft.com/office/officeart/2005/8/layout/cycle6"/>
    <dgm:cxn modelId="{63E43373-7F3A-449C-99C6-D341B194DBCE}" type="presParOf" srcId="{D6DDE7F1-1E48-4FE6-AA51-CB0EAF64C5DD}" destId="{73A85194-B179-4EE7-8F74-075C6351CD91}" srcOrd="2" destOrd="0" presId="urn:microsoft.com/office/officeart/2005/8/layout/cycle6"/>
    <dgm:cxn modelId="{772AE699-42B2-4055-932F-010064210D27}" type="presParOf" srcId="{D6DDE7F1-1E48-4FE6-AA51-CB0EAF64C5DD}" destId="{A649E0CB-627A-40B0-85E4-19D764B2562E}" srcOrd="3" destOrd="0" presId="urn:microsoft.com/office/officeart/2005/8/layout/cycle6"/>
    <dgm:cxn modelId="{8B06C7FA-2161-435D-BBD8-2ADB6EAA9C9C}" type="presParOf" srcId="{D6DDE7F1-1E48-4FE6-AA51-CB0EAF64C5DD}" destId="{7F44C187-C42B-40D8-96E2-BD7507C0A516}" srcOrd="4" destOrd="0" presId="urn:microsoft.com/office/officeart/2005/8/layout/cycle6"/>
    <dgm:cxn modelId="{64587656-7C5F-42D6-80F5-D759C5F613B4}" type="presParOf" srcId="{D6DDE7F1-1E48-4FE6-AA51-CB0EAF64C5DD}" destId="{86F3CF80-1E41-4575-BD9F-B6A40179FF14}" srcOrd="5" destOrd="0" presId="urn:microsoft.com/office/officeart/2005/8/layout/cycle6"/>
    <dgm:cxn modelId="{A0778A61-1554-48D2-9666-F81A0890A9A1}" type="presParOf" srcId="{D6DDE7F1-1E48-4FE6-AA51-CB0EAF64C5DD}" destId="{96382F9A-017B-4CB7-A690-13A6F2F349B8}" srcOrd="6" destOrd="0" presId="urn:microsoft.com/office/officeart/2005/8/layout/cycle6"/>
    <dgm:cxn modelId="{02158209-5601-49F2-89A8-83FDB51E9E72}" type="presParOf" srcId="{D6DDE7F1-1E48-4FE6-AA51-CB0EAF64C5DD}" destId="{2D124463-5E1C-42C8-85FF-91C80F3CC0D4}" srcOrd="7" destOrd="0" presId="urn:microsoft.com/office/officeart/2005/8/layout/cycle6"/>
    <dgm:cxn modelId="{7F69DE84-617F-4F08-9622-7FE0751FC8F9}" type="presParOf" srcId="{D6DDE7F1-1E48-4FE6-AA51-CB0EAF64C5DD}" destId="{8AA28433-8B1E-4A20-B5A7-7EA59387E491}" srcOrd="8" destOrd="0" presId="urn:microsoft.com/office/officeart/2005/8/layout/cycle6"/>
    <dgm:cxn modelId="{6DB47D0D-6155-4EFF-AE5C-BEC513DC1AC4}" type="presParOf" srcId="{D6DDE7F1-1E48-4FE6-AA51-CB0EAF64C5DD}" destId="{ABFA8892-EACB-45EB-95A7-0DBC7CA4AD16}" srcOrd="9" destOrd="0" presId="urn:microsoft.com/office/officeart/2005/8/layout/cycle6"/>
    <dgm:cxn modelId="{4CD32395-5CFF-4F9A-8BE9-60BA61C960CE}" type="presParOf" srcId="{D6DDE7F1-1E48-4FE6-AA51-CB0EAF64C5DD}" destId="{ED43EBFE-5DB8-4220-B8EB-BEDA1FA45C80}" srcOrd="10" destOrd="0" presId="urn:microsoft.com/office/officeart/2005/8/layout/cycle6"/>
    <dgm:cxn modelId="{25E48F9C-16DB-4834-AEAD-A2DE6D74F08E}" type="presParOf" srcId="{D6DDE7F1-1E48-4FE6-AA51-CB0EAF64C5DD}" destId="{8A80AF0E-49A7-4FF4-8B7E-734D0BA85503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D48474-BA96-484A-809B-AAFB5C67A8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CF0D54C1-BEDE-4A82-916A-FFA6269F506A}">
      <dgm:prSet phldrT="[Texto]" custT="1"/>
      <dgm:spPr/>
      <dgm:t>
        <a:bodyPr/>
        <a:lstStyle/>
        <a:p>
          <a:r>
            <a:rPr lang="pt-BR" sz="1800" dirty="0" smtClean="0"/>
            <a:t>BIOGRAFIA</a:t>
          </a:r>
          <a:endParaRPr lang="pt-BR" sz="1800" dirty="0"/>
        </a:p>
      </dgm:t>
    </dgm:pt>
    <dgm:pt modelId="{6971B481-FC79-4F83-A414-8C1C45FE2AE3}" type="parTrans" cxnId="{7EA23848-EB09-4219-B2CB-0756B3E5B7C7}">
      <dgm:prSet custT="1"/>
      <dgm:spPr/>
      <dgm:t>
        <a:bodyPr/>
        <a:lstStyle/>
        <a:p>
          <a:endParaRPr lang="pt-BR" sz="800"/>
        </a:p>
      </dgm:t>
    </dgm:pt>
    <dgm:pt modelId="{7599CD5A-E285-4981-942F-D7C6F670A53A}" type="sibTrans" cxnId="{7EA23848-EB09-4219-B2CB-0756B3E5B7C7}">
      <dgm:prSet/>
      <dgm:spPr/>
      <dgm:t>
        <a:bodyPr/>
        <a:lstStyle/>
        <a:p>
          <a:endParaRPr lang="pt-BR" sz="2800"/>
        </a:p>
      </dgm:t>
    </dgm:pt>
    <dgm:pt modelId="{3BF13602-B335-4F1C-B7E7-FC1F76E08762}">
      <dgm:prSet phldrT="[Texto]" custT="1"/>
      <dgm:spPr/>
      <dgm:t>
        <a:bodyPr/>
        <a:lstStyle/>
        <a:p>
          <a:r>
            <a:rPr lang="pt-BR" sz="1800" dirty="0" smtClean="0"/>
            <a:t>HISTÓRIA</a:t>
          </a:r>
          <a:endParaRPr lang="pt-BR" sz="1800" dirty="0"/>
        </a:p>
      </dgm:t>
    </dgm:pt>
    <dgm:pt modelId="{575DD71F-2D75-45AD-B3BC-4ABD833E240D}" type="parTrans" cxnId="{253FD908-0640-4EF6-AEFC-BBB3A2D3B50C}">
      <dgm:prSet custT="1"/>
      <dgm:spPr/>
      <dgm:t>
        <a:bodyPr/>
        <a:lstStyle/>
        <a:p>
          <a:endParaRPr lang="pt-BR" sz="800"/>
        </a:p>
      </dgm:t>
    </dgm:pt>
    <dgm:pt modelId="{AE23C1ED-D686-41C8-8E76-27DE36A93B9E}" type="sibTrans" cxnId="{253FD908-0640-4EF6-AEFC-BBB3A2D3B50C}">
      <dgm:prSet/>
      <dgm:spPr/>
      <dgm:t>
        <a:bodyPr/>
        <a:lstStyle/>
        <a:p>
          <a:endParaRPr lang="pt-BR" sz="2800"/>
        </a:p>
      </dgm:t>
    </dgm:pt>
    <dgm:pt modelId="{4DEFC5FB-7AE1-46F8-BFAC-88B46CC46D7F}">
      <dgm:prSet phldrT="[Texto]" custT="1"/>
      <dgm:spPr/>
      <dgm:t>
        <a:bodyPr/>
        <a:lstStyle/>
        <a:p>
          <a:r>
            <a:rPr lang="pt-BR" sz="1800" dirty="0" smtClean="0"/>
            <a:t>CARTAS DE PAULO</a:t>
          </a:r>
          <a:endParaRPr lang="pt-BR" sz="1800" dirty="0"/>
        </a:p>
      </dgm:t>
    </dgm:pt>
    <dgm:pt modelId="{0F8385A8-690A-49A8-94B4-EC764EE31C5C}" type="parTrans" cxnId="{C94C06A1-8067-4BE8-9074-791AF84EBE3A}">
      <dgm:prSet custT="1"/>
      <dgm:spPr/>
      <dgm:t>
        <a:bodyPr/>
        <a:lstStyle/>
        <a:p>
          <a:endParaRPr lang="pt-BR" sz="800"/>
        </a:p>
      </dgm:t>
    </dgm:pt>
    <dgm:pt modelId="{2542123E-A18C-4126-9111-4A6E458E3DE6}" type="sibTrans" cxnId="{C94C06A1-8067-4BE8-9074-791AF84EBE3A}">
      <dgm:prSet/>
      <dgm:spPr/>
      <dgm:t>
        <a:bodyPr/>
        <a:lstStyle/>
        <a:p>
          <a:endParaRPr lang="pt-BR" sz="2800"/>
        </a:p>
      </dgm:t>
    </dgm:pt>
    <dgm:pt modelId="{DBE5D333-D8B3-434E-BA3C-DB48C1AB5BBB}">
      <dgm:prSet phldrT="[Texto]" custT="1"/>
      <dgm:spPr/>
      <dgm:t>
        <a:bodyPr/>
        <a:lstStyle/>
        <a:p>
          <a:r>
            <a:rPr lang="pt-BR" sz="1800" dirty="0" smtClean="0"/>
            <a:t>NOVO TESTAMENTO (27)</a:t>
          </a:r>
          <a:endParaRPr lang="pt-BR" sz="1800" dirty="0"/>
        </a:p>
      </dgm:t>
    </dgm:pt>
    <dgm:pt modelId="{6BA4B27F-7A59-494D-9397-A6F2A49496BC}" type="parTrans" cxnId="{13235585-1C3F-4557-AB1C-6DB62D0DF850}">
      <dgm:prSet/>
      <dgm:spPr/>
      <dgm:t>
        <a:bodyPr/>
        <a:lstStyle/>
        <a:p>
          <a:endParaRPr lang="pt-BR" sz="2800"/>
        </a:p>
      </dgm:t>
    </dgm:pt>
    <dgm:pt modelId="{22AD242B-F6BE-4261-B63F-A1797C8B089C}" type="sibTrans" cxnId="{13235585-1C3F-4557-AB1C-6DB62D0DF850}">
      <dgm:prSet/>
      <dgm:spPr/>
      <dgm:t>
        <a:bodyPr/>
        <a:lstStyle/>
        <a:p>
          <a:endParaRPr lang="pt-BR" sz="2800"/>
        </a:p>
      </dgm:t>
    </dgm:pt>
    <dgm:pt modelId="{7A8CC3A8-8A2B-4CA0-8261-87ACB3AD854A}">
      <dgm:prSet phldrT="[Texto]" custT="1"/>
      <dgm:spPr/>
      <dgm:t>
        <a:bodyPr/>
        <a:lstStyle/>
        <a:p>
          <a:r>
            <a:rPr lang="pt-BR" sz="1800" dirty="0" smtClean="0"/>
            <a:t>OUTRAS CARTAS</a:t>
          </a:r>
          <a:endParaRPr lang="pt-BR" sz="1800" dirty="0"/>
        </a:p>
      </dgm:t>
    </dgm:pt>
    <dgm:pt modelId="{9F6D3AAC-2D17-4E5C-A053-C5675C84E2FA}" type="parTrans" cxnId="{73C4D630-CE9A-441A-A4DB-C03A9BDA7865}">
      <dgm:prSet custT="1"/>
      <dgm:spPr/>
      <dgm:t>
        <a:bodyPr/>
        <a:lstStyle/>
        <a:p>
          <a:endParaRPr lang="pt-BR" sz="800"/>
        </a:p>
      </dgm:t>
    </dgm:pt>
    <dgm:pt modelId="{002A05E1-5A71-46DE-A3E9-64B951A124F2}" type="sibTrans" cxnId="{73C4D630-CE9A-441A-A4DB-C03A9BDA7865}">
      <dgm:prSet/>
      <dgm:spPr/>
      <dgm:t>
        <a:bodyPr/>
        <a:lstStyle/>
        <a:p>
          <a:endParaRPr lang="pt-BR" sz="2800"/>
        </a:p>
      </dgm:t>
    </dgm:pt>
    <dgm:pt modelId="{8037105D-A50A-453A-A39A-B78507D003F5}">
      <dgm:prSet phldrT="[Texto]" custT="1"/>
      <dgm:spPr/>
      <dgm:t>
        <a:bodyPr/>
        <a:lstStyle/>
        <a:p>
          <a:r>
            <a:rPr lang="pt-BR" sz="1800" dirty="0" smtClean="0"/>
            <a:t>PROFECIA</a:t>
          </a:r>
          <a:endParaRPr lang="pt-BR" sz="1800" dirty="0"/>
        </a:p>
      </dgm:t>
    </dgm:pt>
    <dgm:pt modelId="{D5419AF5-6A69-4CE0-A9B5-AA5828665D16}" type="parTrans" cxnId="{62807721-BB95-408E-9B88-E17310F3BB31}">
      <dgm:prSet custT="1"/>
      <dgm:spPr/>
      <dgm:t>
        <a:bodyPr/>
        <a:lstStyle/>
        <a:p>
          <a:endParaRPr lang="pt-BR" sz="800"/>
        </a:p>
      </dgm:t>
    </dgm:pt>
    <dgm:pt modelId="{E2EF8D2C-A109-42A8-AC54-BE8CA9BF7BF7}" type="sibTrans" cxnId="{62807721-BB95-408E-9B88-E17310F3BB31}">
      <dgm:prSet/>
      <dgm:spPr/>
      <dgm:t>
        <a:bodyPr/>
        <a:lstStyle/>
        <a:p>
          <a:endParaRPr lang="pt-BR" sz="2800"/>
        </a:p>
      </dgm:t>
    </dgm:pt>
    <dgm:pt modelId="{7B13529C-EDD2-4B36-8BAA-103424E13B9B}">
      <dgm:prSet phldrT="[Texto]" custT="1"/>
      <dgm:spPr/>
      <dgm:t>
        <a:bodyPr/>
        <a:lstStyle/>
        <a:p>
          <a:r>
            <a:rPr lang="pt-BR" sz="1800" dirty="0" smtClean="0"/>
            <a:t>OS EVANGELHOS</a:t>
          </a:r>
          <a:endParaRPr lang="pt-BR" sz="1800" dirty="0"/>
        </a:p>
      </dgm:t>
    </dgm:pt>
    <dgm:pt modelId="{BAE4B1A0-53D5-431B-BD63-3B7E5C112EF2}" type="parTrans" cxnId="{0C19885F-5156-48CD-A016-037DE6B91A9A}">
      <dgm:prSet custT="1"/>
      <dgm:spPr/>
      <dgm:t>
        <a:bodyPr/>
        <a:lstStyle/>
        <a:p>
          <a:endParaRPr lang="pt-BR" sz="800"/>
        </a:p>
      </dgm:t>
    </dgm:pt>
    <dgm:pt modelId="{AFD3865D-3DAE-48F4-9B36-F7AF0EEDD1E8}" type="sibTrans" cxnId="{0C19885F-5156-48CD-A016-037DE6B91A9A}">
      <dgm:prSet/>
      <dgm:spPr/>
      <dgm:t>
        <a:bodyPr/>
        <a:lstStyle/>
        <a:p>
          <a:endParaRPr lang="pt-BR" sz="2800"/>
        </a:p>
      </dgm:t>
    </dgm:pt>
    <dgm:pt modelId="{75CD4079-8B83-4A69-82B5-157D1E2AA5F6}">
      <dgm:prSet phldrT="[Texto]" custT="1"/>
      <dgm:spPr/>
      <dgm:t>
        <a:bodyPr/>
        <a:lstStyle/>
        <a:p>
          <a:pPr algn="l"/>
          <a:r>
            <a:rPr lang="pt-BR" sz="2800" dirty="0" err="1" smtClean="0"/>
            <a:t>Mt</a:t>
          </a:r>
          <a:r>
            <a:rPr lang="pt-BR" sz="2800" dirty="0" smtClean="0"/>
            <a:t>/Mc/</a:t>
          </a:r>
          <a:r>
            <a:rPr lang="pt-BR" sz="2800" dirty="0" err="1" smtClean="0"/>
            <a:t>Lc</a:t>
          </a:r>
          <a:r>
            <a:rPr lang="pt-BR" sz="2800" dirty="0" smtClean="0"/>
            <a:t>/</a:t>
          </a:r>
          <a:r>
            <a:rPr lang="pt-BR" sz="2800" dirty="0" err="1" smtClean="0"/>
            <a:t>Jo</a:t>
          </a:r>
          <a:endParaRPr lang="pt-BR" sz="2800" dirty="0"/>
        </a:p>
      </dgm:t>
    </dgm:pt>
    <dgm:pt modelId="{214742C5-7AFE-40B7-8332-983D69BB6C2E}" type="parTrans" cxnId="{069D8EA0-6251-4103-BF1C-10BAAF88DDCA}">
      <dgm:prSet custT="1"/>
      <dgm:spPr/>
      <dgm:t>
        <a:bodyPr/>
        <a:lstStyle/>
        <a:p>
          <a:endParaRPr lang="pt-BR" sz="800"/>
        </a:p>
      </dgm:t>
    </dgm:pt>
    <dgm:pt modelId="{ADCE6362-601E-4DDF-8404-0C564FA7D9F6}" type="sibTrans" cxnId="{069D8EA0-6251-4103-BF1C-10BAAF88DDCA}">
      <dgm:prSet/>
      <dgm:spPr/>
      <dgm:t>
        <a:bodyPr/>
        <a:lstStyle/>
        <a:p>
          <a:endParaRPr lang="pt-BR" sz="2800"/>
        </a:p>
      </dgm:t>
    </dgm:pt>
    <dgm:pt modelId="{5818B9F2-A0DC-40DB-BC2C-8B9DB7CFC973}">
      <dgm:prSet phldrT="[Texto]" custT="1"/>
      <dgm:spPr/>
      <dgm:t>
        <a:bodyPr/>
        <a:lstStyle/>
        <a:p>
          <a:r>
            <a:rPr lang="pt-BR" sz="1800" dirty="0" smtClean="0"/>
            <a:t>Da Igreja Primitiva</a:t>
          </a:r>
          <a:endParaRPr lang="pt-BR" sz="1800" dirty="0"/>
        </a:p>
      </dgm:t>
    </dgm:pt>
    <dgm:pt modelId="{9DD252CE-F3B9-496A-8C02-91D4D75D3E2D}" type="parTrans" cxnId="{B636D1A3-195A-4DB6-8505-87E44C0C2353}">
      <dgm:prSet custT="1"/>
      <dgm:spPr/>
      <dgm:t>
        <a:bodyPr/>
        <a:lstStyle/>
        <a:p>
          <a:endParaRPr lang="pt-BR" sz="800"/>
        </a:p>
      </dgm:t>
    </dgm:pt>
    <dgm:pt modelId="{7E9E3615-249C-44B1-A193-6EACB395C952}" type="sibTrans" cxnId="{B636D1A3-195A-4DB6-8505-87E44C0C2353}">
      <dgm:prSet/>
      <dgm:spPr/>
      <dgm:t>
        <a:bodyPr/>
        <a:lstStyle/>
        <a:p>
          <a:endParaRPr lang="pt-BR" sz="2800"/>
        </a:p>
      </dgm:t>
    </dgm:pt>
    <dgm:pt modelId="{D62056F6-4D38-4455-BF6D-A82401EF1C92}">
      <dgm:prSet phldrT="[Texto]" custT="1"/>
      <dgm:spPr/>
      <dgm:t>
        <a:bodyPr/>
        <a:lstStyle/>
        <a:p>
          <a:pPr algn="l"/>
          <a:r>
            <a:rPr lang="pt-BR" sz="2800" dirty="0" smtClean="0"/>
            <a:t>At</a:t>
          </a:r>
          <a:endParaRPr lang="pt-BR" sz="2800" dirty="0"/>
        </a:p>
      </dgm:t>
    </dgm:pt>
    <dgm:pt modelId="{7DB572C3-4B20-46CC-8BA8-6572DBA59243}" type="parTrans" cxnId="{84FFA830-5F8F-411D-8068-9025F1CBD209}">
      <dgm:prSet custT="1"/>
      <dgm:spPr/>
      <dgm:t>
        <a:bodyPr/>
        <a:lstStyle/>
        <a:p>
          <a:endParaRPr lang="pt-BR" sz="800"/>
        </a:p>
      </dgm:t>
    </dgm:pt>
    <dgm:pt modelId="{7F3A2FDD-46DC-4548-BD7C-527BE22FFEDB}" type="sibTrans" cxnId="{84FFA830-5F8F-411D-8068-9025F1CBD209}">
      <dgm:prSet/>
      <dgm:spPr/>
      <dgm:t>
        <a:bodyPr/>
        <a:lstStyle/>
        <a:p>
          <a:endParaRPr lang="pt-BR" sz="2800"/>
        </a:p>
      </dgm:t>
    </dgm:pt>
    <dgm:pt modelId="{FDFE849C-D3BD-488C-998F-74EED745D1EB}">
      <dgm:prSet phldrT="[Texto]" custT="1"/>
      <dgm:spPr/>
      <dgm:t>
        <a:bodyPr/>
        <a:lstStyle/>
        <a:p>
          <a:r>
            <a:rPr lang="pt-BR" sz="1800" dirty="0" smtClean="0"/>
            <a:t>Epistolas às Igrejas </a:t>
          </a:r>
          <a:endParaRPr lang="pt-BR" sz="1800" dirty="0"/>
        </a:p>
      </dgm:t>
    </dgm:pt>
    <dgm:pt modelId="{A8E5F90E-381D-416F-A8EC-A96492B46F07}" type="parTrans" cxnId="{8CEC2A06-F66C-410D-8BB9-7A80DF2BD44A}">
      <dgm:prSet custT="1"/>
      <dgm:spPr/>
      <dgm:t>
        <a:bodyPr/>
        <a:lstStyle/>
        <a:p>
          <a:endParaRPr lang="pt-BR" sz="800"/>
        </a:p>
      </dgm:t>
    </dgm:pt>
    <dgm:pt modelId="{EA2C4DE9-F246-48A1-85AC-D7E08DF17BA7}" type="sibTrans" cxnId="{8CEC2A06-F66C-410D-8BB9-7A80DF2BD44A}">
      <dgm:prSet/>
      <dgm:spPr/>
      <dgm:t>
        <a:bodyPr/>
        <a:lstStyle/>
        <a:p>
          <a:endParaRPr lang="pt-BR" sz="2800"/>
        </a:p>
      </dgm:t>
    </dgm:pt>
    <dgm:pt modelId="{27362C22-940B-4905-AC4F-2D3DFB5D719C}">
      <dgm:prSet phldrT="[Texto]" custT="1"/>
      <dgm:spPr/>
      <dgm:t>
        <a:bodyPr/>
        <a:lstStyle/>
        <a:p>
          <a:pPr algn="l"/>
          <a:r>
            <a:rPr lang="pt-BR" sz="2800" dirty="0" err="1" smtClean="0"/>
            <a:t>Rm</a:t>
          </a:r>
          <a:r>
            <a:rPr lang="pt-BR" sz="2800" dirty="0" smtClean="0"/>
            <a:t>/1 </a:t>
          </a:r>
          <a:r>
            <a:rPr lang="pt-BR" sz="2800" dirty="0" err="1" smtClean="0"/>
            <a:t>Co</a:t>
          </a:r>
          <a:r>
            <a:rPr lang="pt-BR" sz="2800" dirty="0" smtClean="0"/>
            <a:t>/2 </a:t>
          </a:r>
          <a:r>
            <a:rPr lang="pt-BR" sz="2800" dirty="0" err="1" smtClean="0"/>
            <a:t>Co</a:t>
          </a:r>
          <a:r>
            <a:rPr lang="pt-BR" sz="2800" dirty="0" smtClean="0"/>
            <a:t>/</a:t>
          </a:r>
          <a:r>
            <a:rPr lang="pt-BR" sz="2800" dirty="0" err="1" smtClean="0"/>
            <a:t>Gl</a:t>
          </a:r>
          <a:r>
            <a:rPr lang="pt-BR" sz="2800" dirty="0" smtClean="0"/>
            <a:t>/</a:t>
          </a:r>
          <a:r>
            <a:rPr lang="pt-BR" sz="2800" dirty="0" err="1" smtClean="0"/>
            <a:t>Ef</a:t>
          </a:r>
          <a:r>
            <a:rPr lang="pt-BR" sz="2800" dirty="0" smtClean="0"/>
            <a:t>/</a:t>
          </a:r>
          <a:r>
            <a:rPr lang="pt-BR" sz="2800" dirty="0" err="1" smtClean="0"/>
            <a:t>Fp</a:t>
          </a:r>
          <a:r>
            <a:rPr lang="pt-BR" sz="2800" dirty="0" smtClean="0"/>
            <a:t>/Cl/1 </a:t>
          </a:r>
          <a:r>
            <a:rPr lang="pt-BR" sz="2800" dirty="0" err="1" smtClean="0"/>
            <a:t>Ts</a:t>
          </a:r>
          <a:r>
            <a:rPr lang="pt-BR" sz="2800" dirty="0" smtClean="0"/>
            <a:t>/2 </a:t>
          </a:r>
          <a:r>
            <a:rPr lang="pt-BR" sz="2800" dirty="0" err="1" smtClean="0"/>
            <a:t>Ts</a:t>
          </a:r>
          <a:endParaRPr lang="pt-BR" sz="2800" dirty="0"/>
        </a:p>
      </dgm:t>
    </dgm:pt>
    <dgm:pt modelId="{4307AB89-1430-4C7C-AFCE-F2AE33660CDC}" type="parTrans" cxnId="{17AF384A-56C4-42DD-BAEF-269990247EC2}">
      <dgm:prSet custT="1"/>
      <dgm:spPr/>
      <dgm:t>
        <a:bodyPr/>
        <a:lstStyle/>
        <a:p>
          <a:endParaRPr lang="pt-BR" sz="800"/>
        </a:p>
      </dgm:t>
    </dgm:pt>
    <dgm:pt modelId="{E083E53F-5F69-4EAE-8D1F-A59B745AD7CA}" type="sibTrans" cxnId="{17AF384A-56C4-42DD-BAEF-269990247EC2}">
      <dgm:prSet/>
      <dgm:spPr/>
      <dgm:t>
        <a:bodyPr/>
        <a:lstStyle/>
        <a:p>
          <a:endParaRPr lang="pt-BR" sz="2800"/>
        </a:p>
      </dgm:t>
    </dgm:pt>
    <dgm:pt modelId="{19EA00D6-48C4-41C4-B99C-CCC64C538348}">
      <dgm:prSet phldrT="[Texto]" custT="1"/>
      <dgm:spPr/>
      <dgm:t>
        <a:bodyPr/>
        <a:lstStyle/>
        <a:p>
          <a:r>
            <a:rPr lang="pt-BR" sz="1800" dirty="0" smtClean="0"/>
            <a:t>Epístolas Pastorais</a:t>
          </a:r>
          <a:endParaRPr lang="pt-BR" sz="1800" dirty="0"/>
        </a:p>
      </dgm:t>
    </dgm:pt>
    <dgm:pt modelId="{04F2D8AD-5992-4F58-955A-A18C70A0204A}" type="parTrans" cxnId="{6B12A061-D17B-4DE9-A248-322B0EC68D79}">
      <dgm:prSet custT="1"/>
      <dgm:spPr/>
      <dgm:t>
        <a:bodyPr/>
        <a:lstStyle/>
        <a:p>
          <a:endParaRPr lang="pt-BR" sz="800"/>
        </a:p>
      </dgm:t>
    </dgm:pt>
    <dgm:pt modelId="{EB23E05D-AC08-4F08-BA92-15DFC921F038}" type="sibTrans" cxnId="{6B12A061-D17B-4DE9-A248-322B0EC68D79}">
      <dgm:prSet/>
      <dgm:spPr/>
      <dgm:t>
        <a:bodyPr/>
        <a:lstStyle/>
        <a:p>
          <a:endParaRPr lang="pt-BR" sz="2800"/>
        </a:p>
      </dgm:t>
    </dgm:pt>
    <dgm:pt modelId="{E35C31B2-51CE-43B9-ACED-D3572D6920EA}">
      <dgm:prSet phldrT="[Texto]" custT="1"/>
      <dgm:spPr/>
      <dgm:t>
        <a:bodyPr/>
        <a:lstStyle/>
        <a:p>
          <a:pPr algn="l"/>
          <a:r>
            <a:rPr lang="pt-BR" sz="2800" dirty="0" smtClean="0"/>
            <a:t>1 </a:t>
          </a:r>
          <a:r>
            <a:rPr lang="pt-BR" sz="2800" dirty="0" err="1" smtClean="0"/>
            <a:t>Tm</a:t>
          </a:r>
          <a:r>
            <a:rPr lang="pt-BR" sz="2800" dirty="0" smtClean="0"/>
            <a:t>/2 </a:t>
          </a:r>
          <a:r>
            <a:rPr lang="pt-BR" sz="2800" dirty="0" err="1" smtClean="0"/>
            <a:t>Tm</a:t>
          </a:r>
          <a:r>
            <a:rPr lang="pt-BR" sz="2800" dirty="0" smtClean="0"/>
            <a:t>/</a:t>
          </a:r>
          <a:r>
            <a:rPr lang="pt-BR" sz="2800" dirty="0" err="1" smtClean="0"/>
            <a:t>Tt</a:t>
          </a:r>
          <a:r>
            <a:rPr lang="pt-BR" sz="2800" dirty="0" smtClean="0"/>
            <a:t>/</a:t>
          </a:r>
          <a:r>
            <a:rPr lang="pt-BR" sz="2800" dirty="0" err="1" smtClean="0"/>
            <a:t>Fm</a:t>
          </a:r>
          <a:endParaRPr lang="pt-BR" sz="2800" dirty="0"/>
        </a:p>
      </dgm:t>
    </dgm:pt>
    <dgm:pt modelId="{E7AF7CB4-95E3-424D-AE92-DFFBDE336505}" type="parTrans" cxnId="{CED7E878-A1B3-490C-B8F4-D188CD06FD5E}">
      <dgm:prSet custT="1"/>
      <dgm:spPr/>
      <dgm:t>
        <a:bodyPr/>
        <a:lstStyle/>
        <a:p>
          <a:endParaRPr lang="pt-BR" sz="800"/>
        </a:p>
      </dgm:t>
    </dgm:pt>
    <dgm:pt modelId="{32760552-CA6D-40AB-9846-420A6647FF90}" type="sibTrans" cxnId="{CED7E878-A1B3-490C-B8F4-D188CD06FD5E}">
      <dgm:prSet/>
      <dgm:spPr/>
      <dgm:t>
        <a:bodyPr/>
        <a:lstStyle/>
        <a:p>
          <a:endParaRPr lang="pt-BR" sz="2800"/>
        </a:p>
      </dgm:t>
    </dgm:pt>
    <dgm:pt modelId="{3EAF0069-3237-4C75-ACB1-B049F1986906}">
      <dgm:prSet phldrT="[Texto]" custT="1"/>
      <dgm:spPr/>
      <dgm:t>
        <a:bodyPr/>
        <a:lstStyle/>
        <a:p>
          <a:r>
            <a:rPr lang="pt-BR" sz="1800" dirty="0" smtClean="0"/>
            <a:t>Epístolas Gerais</a:t>
          </a:r>
          <a:endParaRPr lang="pt-BR" sz="1800" dirty="0"/>
        </a:p>
      </dgm:t>
    </dgm:pt>
    <dgm:pt modelId="{B81D65A8-C251-4A97-9454-FC378A2A954B}" type="parTrans" cxnId="{E3A4A615-394A-4634-AE73-0BFC85F7A9B1}">
      <dgm:prSet custT="1"/>
      <dgm:spPr/>
      <dgm:t>
        <a:bodyPr/>
        <a:lstStyle/>
        <a:p>
          <a:endParaRPr lang="pt-BR" sz="800"/>
        </a:p>
      </dgm:t>
    </dgm:pt>
    <dgm:pt modelId="{50E695C0-5C96-4BCB-834E-3D9CE512379F}" type="sibTrans" cxnId="{E3A4A615-394A-4634-AE73-0BFC85F7A9B1}">
      <dgm:prSet/>
      <dgm:spPr/>
      <dgm:t>
        <a:bodyPr/>
        <a:lstStyle/>
        <a:p>
          <a:endParaRPr lang="pt-BR" sz="2800"/>
        </a:p>
      </dgm:t>
    </dgm:pt>
    <dgm:pt modelId="{39DD047C-758F-426A-A144-DE31D22622F7}">
      <dgm:prSet phldrT="[Texto]" custT="1"/>
      <dgm:spPr/>
      <dgm:t>
        <a:bodyPr/>
        <a:lstStyle/>
        <a:p>
          <a:pPr algn="l"/>
          <a:r>
            <a:rPr lang="pt-BR" sz="2800" dirty="0" err="1" smtClean="0"/>
            <a:t>Hb</a:t>
          </a:r>
          <a:r>
            <a:rPr lang="pt-BR" sz="2800" dirty="0" smtClean="0"/>
            <a:t>/</a:t>
          </a:r>
          <a:r>
            <a:rPr lang="pt-BR" sz="2800" dirty="0" err="1" smtClean="0"/>
            <a:t>Tg</a:t>
          </a:r>
          <a:r>
            <a:rPr lang="pt-BR" sz="2800" dirty="0" smtClean="0"/>
            <a:t>/1 </a:t>
          </a:r>
          <a:r>
            <a:rPr lang="pt-BR" sz="2800" dirty="0" err="1" smtClean="0"/>
            <a:t>Pe</a:t>
          </a:r>
          <a:r>
            <a:rPr lang="pt-BR" sz="2800" dirty="0" smtClean="0"/>
            <a:t>/2Pe / 1,2 e 3 </a:t>
          </a:r>
          <a:r>
            <a:rPr lang="pt-BR" sz="2800" dirty="0" err="1" smtClean="0"/>
            <a:t>Jo</a:t>
          </a:r>
          <a:r>
            <a:rPr lang="pt-BR" sz="2800" dirty="0" smtClean="0"/>
            <a:t> / </a:t>
          </a:r>
          <a:r>
            <a:rPr lang="pt-BR" sz="2800" dirty="0" err="1" smtClean="0"/>
            <a:t>Jd</a:t>
          </a:r>
          <a:endParaRPr lang="pt-BR" sz="2800" dirty="0"/>
        </a:p>
      </dgm:t>
    </dgm:pt>
    <dgm:pt modelId="{A8C95986-44CD-488A-8688-5B9C5D99E87B}" type="parTrans" cxnId="{30CEAA5F-F489-4C75-BA2A-430E23132923}">
      <dgm:prSet custT="1"/>
      <dgm:spPr/>
      <dgm:t>
        <a:bodyPr/>
        <a:lstStyle/>
        <a:p>
          <a:endParaRPr lang="pt-BR" sz="800"/>
        </a:p>
      </dgm:t>
    </dgm:pt>
    <dgm:pt modelId="{2A11ED09-49B6-4F24-BB7A-1D7A1CDDEA43}" type="sibTrans" cxnId="{30CEAA5F-F489-4C75-BA2A-430E23132923}">
      <dgm:prSet/>
      <dgm:spPr/>
      <dgm:t>
        <a:bodyPr/>
        <a:lstStyle/>
        <a:p>
          <a:endParaRPr lang="pt-BR" sz="2800"/>
        </a:p>
      </dgm:t>
    </dgm:pt>
    <dgm:pt modelId="{2A265BC8-B588-4617-A63C-5A34399E53E1}">
      <dgm:prSet phldrT="[Texto]" custT="1"/>
      <dgm:spPr/>
      <dgm:t>
        <a:bodyPr/>
        <a:lstStyle/>
        <a:p>
          <a:r>
            <a:rPr lang="pt-BR" sz="1800" dirty="0" smtClean="0"/>
            <a:t>PROFECIA</a:t>
          </a:r>
          <a:endParaRPr lang="pt-BR" sz="1800" dirty="0"/>
        </a:p>
      </dgm:t>
    </dgm:pt>
    <dgm:pt modelId="{EF44CBBD-3798-45EF-8D24-D79459F06370}" type="parTrans" cxnId="{8F36801F-59D4-4F80-B894-FC4FBC9E77AE}">
      <dgm:prSet custT="1"/>
      <dgm:spPr/>
      <dgm:t>
        <a:bodyPr/>
        <a:lstStyle/>
        <a:p>
          <a:endParaRPr lang="pt-BR" sz="800"/>
        </a:p>
      </dgm:t>
    </dgm:pt>
    <dgm:pt modelId="{CD128D2B-842C-4176-926B-990E7E859692}" type="sibTrans" cxnId="{8F36801F-59D4-4F80-B894-FC4FBC9E77AE}">
      <dgm:prSet/>
      <dgm:spPr/>
      <dgm:t>
        <a:bodyPr/>
        <a:lstStyle/>
        <a:p>
          <a:endParaRPr lang="pt-BR" sz="2800"/>
        </a:p>
      </dgm:t>
    </dgm:pt>
    <dgm:pt modelId="{D8687C6E-0A90-4CB1-9E1A-3A7930FBAF3C}">
      <dgm:prSet phldrT="[Texto]" custT="1"/>
      <dgm:spPr/>
      <dgm:t>
        <a:bodyPr/>
        <a:lstStyle/>
        <a:p>
          <a:pPr algn="l"/>
          <a:r>
            <a:rPr lang="pt-BR" sz="2800" dirty="0" err="1" smtClean="0"/>
            <a:t>Ap</a:t>
          </a:r>
          <a:endParaRPr lang="pt-BR" sz="2800" dirty="0"/>
        </a:p>
      </dgm:t>
    </dgm:pt>
    <dgm:pt modelId="{52BC6778-7CFD-4C1D-B726-36C2CFCEDF69}" type="parTrans" cxnId="{665A947F-D5AB-49BA-89E0-79A719BC3500}">
      <dgm:prSet custT="1"/>
      <dgm:spPr/>
      <dgm:t>
        <a:bodyPr/>
        <a:lstStyle/>
        <a:p>
          <a:endParaRPr lang="pt-BR" sz="800"/>
        </a:p>
      </dgm:t>
    </dgm:pt>
    <dgm:pt modelId="{CD1A5075-A679-4232-A18C-074A48CFF63B}" type="sibTrans" cxnId="{665A947F-D5AB-49BA-89E0-79A719BC3500}">
      <dgm:prSet/>
      <dgm:spPr/>
      <dgm:t>
        <a:bodyPr/>
        <a:lstStyle/>
        <a:p>
          <a:endParaRPr lang="pt-BR" sz="2800"/>
        </a:p>
      </dgm:t>
    </dgm:pt>
    <dgm:pt modelId="{0614BBC5-7377-4163-8D30-0ED7E1F4D7D6}" type="pres">
      <dgm:prSet presAssocID="{22D48474-BA96-484A-809B-AAFB5C67A8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6DAA482-1173-4550-9B4C-F3017C068A78}" type="pres">
      <dgm:prSet presAssocID="{DBE5D333-D8B3-434E-BA3C-DB48C1AB5BBB}" presName="root1" presStyleCnt="0"/>
      <dgm:spPr/>
    </dgm:pt>
    <dgm:pt modelId="{615ACF1B-2F40-42AC-8236-76A1FA27ED29}" type="pres">
      <dgm:prSet presAssocID="{DBE5D333-D8B3-434E-BA3C-DB48C1AB5BBB}" presName="LevelOneTextNode" presStyleLbl="node0" presStyleIdx="0" presStyleCnt="1" custScaleX="2102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CFC99-E5FA-4775-8ECE-0959747B4957}" type="pres">
      <dgm:prSet presAssocID="{DBE5D333-D8B3-434E-BA3C-DB48C1AB5BBB}" presName="level2hierChild" presStyleCnt="0"/>
      <dgm:spPr/>
    </dgm:pt>
    <dgm:pt modelId="{255E1BD0-4E71-456F-BB56-80A352FA99FF}" type="pres">
      <dgm:prSet presAssocID="{6971B481-FC79-4F83-A414-8C1C45FE2AE3}" presName="conn2-1" presStyleLbl="parChTrans1D2" presStyleIdx="0" presStyleCnt="5" custScaleY="2000000"/>
      <dgm:spPr/>
      <dgm:t>
        <a:bodyPr/>
        <a:lstStyle/>
        <a:p>
          <a:endParaRPr lang="pt-BR"/>
        </a:p>
      </dgm:t>
    </dgm:pt>
    <dgm:pt modelId="{A4087FA9-FE68-4351-AF72-DFCF5BD1F888}" type="pres">
      <dgm:prSet presAssocID="{6971B481-FC79-4F83-A414-8C1C45FE2AE3}" presName="connTx" presStyleLbl="parChTrans1D2" presStyleIdx="0" presStyleCnt="5"/>
      <dgm:spPr/>
      <dgm:t>
        <a:bodyPr/>
        <a:lstStyle/>
        <a:p>
          <a:endParaRPr lang="pt-BR"/>
        </a:p>
      </dgm:t>
    </dgm:pt>
    <dgm:pt modelId="{34F15B9C-C2C6-40FD-92D7-108BF26925B7}" type="pres">
      <dgm:prSet presAssocID="{CF0D54C1-BEDE-4A82-916A-FFA6269F506A}" presName="root2" presStyleCnt="0"/>
      <dgm:spPr/>
    </dgm:pt>
    <dgm:pt modelId="{FB26A37E-DD62-4912-8FEA-E4540442140E}" type="pres">
      <dgm:prSet presAssocID="{CF0D54C1-BEDE-4A82-916A-FFA6269F506A}" presName="LevelTwoTextNode" presStyleLbl="node2" presStyleIdx="0" presStyleCnt="5" custScaleX="12163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BDC7C7-EAAA-494B-8E50-7BA3C59A99FC}" type="pres">
      <dgm:prSet presAssocID="{CF0D54C1-BEDE-4A82-916A-FFA6269F506A}" presName="level3hierChild" presStyleCnt="0"/>
      <dgm:spPr/>
    </dgm:pt>
    <dgm:pt modelId="{654B9ECB-876A-4F9E-8DA0-74918821811A}" type="pres">
      <dgm:prSet presAssocID="{BAE4B1A0-53D5-431B-BD63-3B7E5C112EF2}" presName="conn2-1" presStyleLbl="parChTrans1D3" presStyleIdx="0" presStyleCnt="6" custScaleY="241749"/>
      <dgm:spPr/>
      <dgm:t>
        <a:bodyPr/>
        <a:lstStyle/>
        <a:p>
          <a:endParaRPr lang="pt-BR"/>
        </a:p>
      </dgm:t>
    </dgm:pt>
    <dgm:pt modelId="{EB1137A9-4145-4D07-80E1-526D24CBBB60}" type="pres">
      <dgm:prSet presAssocID="{BAE4B1A0-53D5-431B-BD63-3B7E5C112EF2}" presName="connTx" presStyleLbl="parChTrans1D3" presStyleIdx="0" presStyleCnt="6"/>
      <dgm:spPr/>
      <dgm:t>
        <a:bodyPr/>
        <a:lstStyle/>
        <a:p>
          <a:endParaRPr lang="pt-BR"/>
        </a:p>
      </dgm:t>
    </dgm:pt>
    <dgm:pt modelId="{E67B368E-5B29-4F66-B8E0-5B091FA7D4CD}" type="pres">
      <dgm:prSet presAssocID="{7B13529C-EDD2-4B36-8BAA-103424E13B9B}" presName="root2" presStyleCnt="0"/>
      <dgm:spPr/>
    </dgm:pt>
    <dgm:pt modelId="{66CBFE15-F5DC-4B77-97C8-2755E329FBD7}" type="pres">
      <dgm:prSet presAssocID="{7B13529C-EDD2-4B36-8BAA-103424E13B9B}" presName="LevelTwoTextNode" presStyleLbl="node3" presStyleIdx="0" presStyleCnt="6" custScaleX="12858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975DBB-8C55-4F95-A7EE-92C7045AB4AD}" type="pres">
      <dgm:prSet presAssocID="{7B13529C-EDD2-4B36-8BAA-103424E13B9B}" presName="level3hierChild" presStyleCnt="0"/>
      <dgm:spPr/>
    </dgm:pt>
    <dgm:pt modelId="{5FA534E9-CCC4-4939-B308-62F33834E8E2}" type="pres">
      <dgm:prSet presAssocID="{214742C5-7AFE-40B7-8332-983D69BB6C2E}" presName="conn2-1" presStyleLbl="parChTrans1D4" presStyleIdx="0" presStyleCnt="6" custScaleY="241749"/>
      <dgm:spPr/>
      <dgm:t>
        <a:bodyPr/>
        <a:lstStyle/>
        <a:p>
          <a:endParaRPr lang="pt-BR"/>
        </a:p>
      </dgm:t>
    </dgm:pt>
    <dgm:pt modelId="{9E196BFF-5D9D-4688-9DF7-FF304066D4BC}" type="pres">
      <dgm:prSet presAssocID="{214742C5-7AFE-40B7-8332-983D69BB6C2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AD75A774-74E4-43A2-8C2D-942B56BB017E}" type="pres">
      <dgm:prSet presAssocID="{75CD4079-8B83-4A69-82B5-157D1E2AA5F6}" presName="root2" presStyleCnt="0"/>
      <dgm:spPr/>
    </dgm:pt>
    <dgm:pt modelId="{EFE94DD7-3F19-4A76-A978-D2FC968E7541}" type="pres">
      <dgm:prSet presAssocID="{75CD4079-8B83-4A69-82B5-157D1E2AA5F6}" presName="LevelTwoTextNode" presStyleLbl="node4" presStyleIdx="0" presStyleCnt="6" custScaleX="352737" custScaleY="2066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177E0-5FEE-442A-94E9-5C40529C4D86}" type="pres">
      <dgm:prSet presAssocID="{75CD4079-8B83-4A69-82B5-157D1E2AA5F6}" presName="level3hierChild" presStyleCnt="0"/>
      <dgm:spPr/>
    </dgm:pt>
    <dgm:pt modelId="{CA74CFE3-CFF4-4FA6-BAEA-FD1B86A2CA27}" type="pres">
      <dgm:prSet presAssocID="{575DD71F-2D75-45AD-B3BC-4ABD833E240D}" presName="conn2-1" presStyleLbl="parChTrans1D2" presStyleIdx="1" presStyleCnt="5" custScaleY="1896447"/>
      <dgm:spPr/>
      <dgm:t>
        <a:bodyPr/>
        <a:lstStyle/>
        <a:p>
          <a:endParaRPr lang="pt-BR"/>
        </a:p>
      </dgm:t>
    </dgm:pt>
    <dgm:pt modelId="{99665AE2-BD6E-49DB-9C92-FADD6221A348}" type="pres">
      <dgm:prSet presAssocID="{575DD71F-2D75-45AD-B3BC-4ABD833E240D}" presName="connTx" presStyleLbl="parChTrans1D2" presStyleIdx="1" presStyleCnt="5"/>
      <dgm:spPr/>
      <dgm:t>
        <a:bodyPr/>
        <a:lstStyle/>
        <a:p>
          <a:endParaRPr lang="pt-BR"/>
        </a:p>
      </dgm:t>
    </dgm:pt>
    <dgm:pt modelId="{33604836-E070-415A-A345-64A5CC2E0021}" type="pres">
      <dgm:prSet presAssocID="{3BF13602-B335-4F1C-B7E7-FC1F76E08762}" presName="root2" presStyleCnt="0"/>
      <dgm:spPr/>
    </dgm:pt>
    <dgm:pt modelId="{0CE011A1-26F3-4030-9B86-63B72F2E6C7D}" type="pres">
      <dgm:prSet presAssocID="{3BF13602-B335-4F1C-B7E7-FC1F76E08762}" presName="LevelTwoTextNode" presStyleLbl="node2" presStyleIdx="1" presStyleCnt="5" custScaleX="12163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D16A5B-1182-4852-9624-9E7F1E9F80BE}" type="pres">
      <dgm:prSet presAssocID="{3BF13602-B335-4F1C-B7E7-FC1F76E08762}" presName="level3hierChild" presStyleCnt="0"/>
      <dgm:spPr/>
    </dgm:pt>
    <dgm:pt modelId="{6F3320C9-FA7E-4A9A-B365-3750686A49B6}" type="pres">
      <dgm:prSet presAssocID="{9DD252CE-F3B9-496A-8C02-91D4D75D3E2D}" presName="conn2-1" presStyleLbl="parChTrans1D3" presStyleIdx="1" presStyleCnt="6" custScaleY="241749"/>
      <dgm:spPr/>
      <dgm:t>
        <a:bodyPr/>
        <a:lstStyle/>
        <a:p>
          <a:endParaRPr lang="pt-BR"/>
        </a:p>
      </dgm:t>
    </dgm:pt>
    <dgm:pt modelId="{536837FE-4909-48F0-AFF5-ED1B60A8BDA5}" type="pres">
      <dgm:prSet presAssocID="{9DD252CE-F3B9-496A-8C02-91D4D75D3E2D}" presName="connTx" presStyleLbl="parChTrans1D3" presStyleIdx="1" presStyleCnt="6"/>
      <dgm:spPr/>
      <dgm:t>
        <a:bodyPr/>
        <a:lstStyle/>
        <a:p>
          <a:endParaRPr lang="pt-BR"/>
        </a:p>
      </dgm:t>
    </dgm:pt>
    <dgm:pt modelId="{5F09FC87-05F9-448A-8345-238288980E0C}" type="pres">
      <dgm:prSet presAssocID="{5818B9F2-A0DC-40DB-BC2C-8B9DB7CFC973}" presName="root2" presStyleCnt="0"/>
      <dgm:spPr/>
    </dgm:pt>
    <dgm:pt modelId="{CCAC7ADB-EBAB-407B-B829-503369D53062}" type="pres">
      <dgm:prSet presAssocID="{5818B9F2-A0DC-40DB-BC2C-8B9DB7CFC973}" presName="LevelTwoTextNode" presStyleLbl="node3" presStyleIdx="1" presStyleCnt="6" custScaleX="12858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3212A3-0135-4037-947E-C7312B384C2E}" type="pres">
      <dgm:prSet presAssocID="{5818B9F2-A0DC-40DB-BC2C-8B9DB7CFC973}" presName="level3hierChild" presStyleCnt="0"/>
      <dgm:spPr/>
    </dgm:pt>
    <dgm:pt modelId="{52FD30AD-CA4E-475E-87D2-8CCE4592DE3F}" type="pres">
      <dgm:prSet presAssocID="{7DB572C3-4B20-46CC-8BA8-6572DBA59243}" presName="conn2-1" presStyleLbl="parChTrans1D4" presStyleIdx="1" presStyleCnt="6" custScaleY="241749"/>
      <dgm:spPr/>
      <dgm:t>
        <a:bodyPr/>
        <a:lstStyle/>
        <a:p>
          <a:endParaRPr lang="pt-BR"/>
        </a:p>
      </dgm:t>
    </dgm:pt>
    <dgm:pt modelId="{7DEE0065-57CB-4CA0-892E-E0F10A9422E0}" type="pres">
      <dgm:prSet presAssocID="{7DB572C3-4B20-46CC-8BA8-6572DBA59243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C2787AD-E625-4F42-B2F2-21DB11C894D8}" type="pres">
      <dgm:prSet presAssocID="{D62056F6-4D38-4455-BF6D-A82401EF1C92}" presName="root2" presStyleCnt="0"/>
      <dgm:spPr/>
    </dgm:pt>
    <dgm:pt modelId="{227DD699-1CB0-4B98-A780-A7491AB280C2}" type="pres">
      <dgm:prSet presAssocID="{D62056F6-4D38-4455-BF6D-A82401EF1C92}" presName="LevelTwoTextNode" presStyleLbl="node4" presStyleIdx="1" presStyleCnt="6" custScaleX="352737" custScaleY="2066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273813-DE1C-4D30-A61F-59DBFB009B0A}" type="pres">
      <dgm:prSet presAssocID="{D62056F6-4D38-4455-BF6D-A82401EF1C92}" presName="level3hierChild" presStyleCnt="0"/>
      <dgm:spPr/>
    </dgm:pt>
    <dgm:pt modelId="{48FBCBB3-AC46-4B96-99F5-5F43894A186B}" type="pres">
      <dgm:prSet presAssocID="{0F8385A8-690A-49A8-94B4-EC764EE31C5C}" presName="conn2-1" presStyleLbl="parChTrans1D2" presStyleIdx="2" presStyleCnt="5" custScaleY="632148"/>
      <dgm:spPr/>
      <dgm:t>
        <a:bodyPr/>
        <a:lstStyle/>
        <a:p>
          <a:endParaRPr lang="pt-BR"/>
        </a:p>
      </dgm:t>
    </dgm:pt>
    <dgm:pt modelId="{F13706B6-CB6D-4C14-927F-6489D9B97947}" type="pres">
      <dgm:prSet presAssocID="{0F8385A8-690A-49A8-94B4-EC764EE31C5C}" presName="connTx" presStyleLbl="parChTrans1D2" presStyleIdx="2" presStyleCnt="5"/>
      <dgm:spPr/>
      <dgm:t>
        <a:bodyPr/>
        <a:lstStyle/>
        <a:p>
          <a:endParaRPr lang="pt-BR"/>
        </a:p>
      </dgm:t>
    </dgm:pt>
    <dgm:pt modelId="{090CBD6A-DCF0-4C28-9D4C-87129A57EA3C}" type="pres">
      <dgm:prSet presAssocID="{4DEFC5FB-7AE1-46F8-BFAC-88B46CC46D7F}" presName="root2" presStyleCnt="0"/>
      <dgm:spPr/>
    </dgm:pt>
    <dgm:pt modelId="{1FF2A4B8-8C69-4A35-AEF4-60FA00A4E505}" type="pres">
      <dgm:prSet presAssocID="{4DEFC5FB-7AE1-46F8-BFAC-88B46CC46D7F}" presName="LevelTwoTextNode" presStyleLbl="node2" presStyleIdx="2" presStyleCnt="5" custScaleX="12163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231BF6-F617-41F3-904B-6ECA437140C9}" type="pres">
      <dgm:prSet presAssocID="{4DEFC5FB-7AE1-46F8-BFAC-88B46CC46D7F}" presName="level3hierChild" presStyleCnt="0"/>
      <dgm:spPr/>
    </dgm:pt>
    <dgm:pt modelId="{542E0CA4-7AAC-41AA-A7EB-A001DD244FB9}" type="pres">
      <dgm:prSet presAssocID="{A8E5F90E-381D-416F-A8EC-A96492B46F07}" presName="conn2-1" presStyleLbl="parChTrans1D3" presStyleIdx="2" presStyleCnt="6" custScaleY="241749"/>
      <dgm:spPr/>
      <dgm:t>
        <a:bodyPr/>
        <a:lstStyle/>
        <a:p>
          <a:endParaRPr lang="pt-BR"/>
        </a:p>
      </dgm:t>
    </dgm:pt>
    <dgm:pt modelId="{32B88AF3-BB8D-4032-B55A-689A45092DD1}" type="pres">
      <dgm:prSet presAssocID="{A8E5F90E-381D-416F-A8EC-A96492B46F07}" presName="connTx" presStyleLbl="parChTrans1D3" presStyleIdx="2" presStyleCnt="6"/>
      <dgm:spPr/>
      <dgm:t>
        <a:bodyPr/>
        <a:lstStyle/>
        <a:p>
          <a:endParaRPr lang="pt-BR"/>
        </a:p>
      </dgm:t>
    </dgm:pt>
    <dgm:pt modelId="{A9A5E7F6-9537-455F-B70D-965093DB59A6}" type="pres">
      <dgm:prSet presAssocID="{FDFE849C-D3BD-488C-998F-74EED745D1EB}" presName="root2" presStyleCnt="0"/>
      <dgm:spPr/>
    </dgm:pt>
    <dgm:pt modelId="{00D3E5FC-318E-4878-AFA1-F94967BB396A}" type="pres">
      <dgm:prSet presAssocID="{FDFE849C-D3BD-488C-998F-74EED745D1EB}" presName="LevelTwoTextNode" presStyleLbl="node3" presStyleIdx="2" presStyleCnt="6" custScaleX="12858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D8556D-0C4D-4F96-8A64-49CC52DE8269}" type="pres">
      <dgm:prSet presAssocID="{FDFE849C-D3BD-488C-998F-74EED745D1EB}" presName="level3hierChild" presStyleCnt="0"/>
      <dgm:spPr/>
    </dgm:pt>
    <dgm:pt modelId="{C85E52BA-CC52-4F56-9DE3-41ED38920A92}" type="pres">
      <dgm:prSet presAssocID="{4307AB89-1430-4C7C-AFCE-F2AE33660CDC}" presName="conn2-1" presStyleLbl="parChTrans1D4" presStyleIdx="2" presStyleCnt="6" custScaleY="241749"/>
      <dgm:spPr/>
      <dgm:t>
        <a:bodyPr/>
        <a:lstStyle/>
        <a:p>
          <a:endParaRPr lang="pt-BR"/>
        </a:p>
      </dgm:t>
    </dgm:pt>
    <dgm:pt modelId="{47BCDC2B-4D86-407F-A05C-F09D9BE49B5C}" type="pres">
      <dgm:prSet presAssocID="{4307AB89-1430-4C7C-AFCE-F2AE33660CDC}" presName="connTx" presStyleLbl="parChTrans1D4" presStyleIdx="2" presStyleCnt="6"/>
      <dgm:spPr/>
      <dgm:t>
        <a:bodyPr/>
        <a:lstStyle/>
        <a:p>
          <a:endParaRPr lang="pt-BR"/>
        </a:p>
      </dgm:t>
    </dgm:pt>
    <dgm:pt modelId="{8289ADB5-B25E-40A6-9AFE-1CE5870EFD7B}" type="pres">
      <dgm:prSet presAssocID="{27362C22-940B-4905-AC4F-2D3DFB5D719C}" presName="root2" presStyleCnt="0"/>
      <dgm:spPr/>
    </dgm:pt>
    <dgm:pt modelId="{EDD99F2E-1958-44E3-83A4-BB52FC3AC1F6}" type="pres">
      <dgm:prSet presAssocID="{27362C22-940B-4905-AC4F-2D3DFB5D719C}" presName="LevelTwoTextNode" presStyleLbl="node4" presStyleIdx="2" presStyleCnt="6" custScaleX="352737" custScaleY="2066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BE84DE-D2E6-4C50-BC15-37B05E69567D}" type="pres">
      <dgm:prSet presAssocID="{27362C22-940B-4905-AC4F-2D3DFB5D719C}" presName="level3hierChild" presStyleCnt="0"/>
      <dgm:spPr/>
    </dgm:pt>
    <dgm:pt modelId="{A548A358-EA83-4A41-A521-7CED14D55F90}" type="pres">
      <dgm:prSet presAssocID="{9F6D3AAC-2D17-4E5C-A053-C5675C84E2FA}" presName="conn2-1" presStyleLbl="parChTrans1D2" presStyleIdx="3" presStyleCnt="5" custScaleY="1264297"/>
      <dgm:spPr/>
      <dgm:t>
        <a:bodyPr/>
        <a:lstStyle/>
        <a:p>
          <a:endParaRPr lang="pt-BR"/>
        </a:p>
      </dgm:t>
    </dgm:pt>
    <dgm:pt modelId="{8E97F93D-A6D2-41AC-997C-5C0D26B2B9BC}" type="pres">
      <dgm:prSet presAssocID="{9F6D3AAC-2D17-4E5C-A053-C5675C84E2FA}" presName="connTx" presStyleLbl="parChTrans1D2" presStyleIdx="3" presStyleCnt="5"/>
      <dgm:spPr/>
      <dgm:t>
        <a:bodyPr/>
        <a:lstStyle/>
        <a:p>
          <a:endParaRPr lang="pt-BR"/>
        </a:p>
      </dgm:t>
    </dgm:pt>
    <dgm:pt modelId="{6B7072B6-F8C4-407B-BDB7-B06486DD7C7B}" type="pres">
      <dgm:prSet presAssocID="{7A8CC3A8-8A2B-4CA0-8261-87ACB3AD854A}" presName="root2" presStyleCnt="0"/>
      <dgm:spPr/>
    </dgm:pt>
    <dgm:pt modelId="{7F01AD5D-98FC-44C1-88CE-63C904A461BA}" type="pres">
      <dgm:prSet presAssocID="{7A8CC3A8-8A2B-4CA0-8261-87ACB3AD854A}" presName="LevelTwoTextNode" presStyleLbl="node2" presStyleIdx="3" presStyleCnt="5" custScaleX="12163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84C2CF-05B3-450A-A22F-4AAE787A2B78}" type="pres">
      <dgm:prSet presAssocID="{7A8CC3A8-8A2B-4CA0-8261-87ACB3AD854A}" presName="level3hierChild" presStyleCnt="0"/>
      <dgm:spPr/>
    </dgm:pt>
    <dgm:pt modelId="{A7E937B4-FB6E-4C65-99B3-7C0DEE7254AF}" type="pres">
      <dgm:prSet presAssocID="{04F2D8AD-5992-4F58-955A-A18C70A0204A}" presName="conn2-1" presStyleLbl="parChTrans1D3" presStyleIdx="3" presStyleCnt="6" custScaleY="632148"/>
      <dgm:spPr/>
      <dgm:t>
        <a:bodyPr/>
        <a:lstStyle/>
        <a:p>
          <a:endParaRPr lang="pt-BR"/>
        </a:p>
      </dgm:t>
    </dgm:pt>
    <dgm:pt modelId="{439DF39F-0B7B-46AB-9C68-E6AA79B7A549}" type="pres">
      <dgm:prSet presAssocID="{04F2D8AD-5992-4F58-955A-A18C70A0204A}" presName="connTx" presStyleLbl="parChTrans1D3" presStyleIdx="3" presStyleCnt="6"/>
      <dgm:spPr/>
      <dgm:t>
        <a:bodyPr/>
        <a:lstStyle/>
        <a:p>
          <a:endParaRPr lang="pt-BR"/>
        </a:p>
      </dgm:t>
    </dgm:pt>
    <dgm:pt modelId="{E8BBD499-1F58-4066-93FA-A408C9A0B18F}" type="pres">
      <dgm:prSet presAssocID="{19EA00D6-48C4-41C4-B99C-CCC64C538348}" presName="root2" presStyleCnt="0"/>
      <dgm:spPr/>
    </dgm:pt>
    <dgm:pt modelId="{FB00D50C-5C94-4DB6-9E30-0F5DE1D88ECF}" type="pres">
      <dgm:prSet presAssocID="{19EA00D6-48C4-41C4-B99C-CCC64C538348}" presName="LevelTwoTextNode" presStyleLbl="node3" presStyleIdx="3" presStyleCnt="6" custScaleX="12858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94A31E-EAC8-4AC6-9318-EF41E031DC56}" type="pres">
      <dgm:prSet presAssocID="{19EA00D6-48C4-41C4-B99C-CCC64C538348}" presName="level3hierChild" presStyleCnt="0"/>
      <dgm:spPr/>
    </dgm:pt>
    <dgm:pt modelId="{C75D4EE7-1910-45C7-ABFA-30CED78577EC}" type="pres">
      <dgm:prSet presAssocID="{E7AF7CB4-95E3-424D-AE92-DFFBDE336505}" presName="conn2-1" presStyleLbl="parChTrans1D4" presStyleIdx="3" presStyleCnt="6" custScaleY="241749"/>
      <dgm:spPr/>
      <dgm:t>
        <a:bodyPr/>
        <a:lstStyle/>
        <a:p>
          <a:endParaRPr lang="pt-BR"/>
        </a:p>
      </dgm:t>
    </dgm:pt>
    <dgm:pt modelId="{6F621FAD-1C4D-4220-8B71-A0F09E7325B9}" type="pres">
      <dgm:prSet presAssocID="{E7AF7CB4-95E3-424D-AE92-DFFBDE336505}" presName="connTx" presStyleLbl="parChTrans1D4" presStyleIdx="3" presStyleCnt="6"/>
      <dgm:spPr/>
      <dgm:t>
        <a:bodyPr/>
        <a:lstStyle/>
        <a:p>
          <a:endParaRPr lang="pt-BR"/>
        </a:p>
      </dgm:t>
    </dgm:pt>
    <dgm:pt modelId="{971F26C9-901B-43D3-8B8D-5989412DD106}" type="pres">
      <dgm:prSet presAssocID="{E35C31B2-51CE-43B9-ACED-D3572D6920EA}" presName="root2" presStyleCnt="0"/>
      <dgm:spPr/>
    </dgm:pt>
    <dgm:pt modelId="{AE2F72C1-2AFD-4AD2-BE02-2296534D2C81}" type="pres">
      <dgm:prSet presAssocID="{E35C31B2-51CE-43B9-ACED-D3572D6920EA}" presName="LevelTwoTextNode" presStyleLbl="node4" presStyleIdx="3" presStyleCnt="6" custScaleX="352737" custScaleY="2066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E45800-CC82-4BF5-A07A-5F0CED399B3A}" type="pres">
      <dgm:prSet presAssocID="{E35C31B2-51CE-43B9-ACED-D3572D6920EA}" presName="level3hierChild" presStyleCnt="0"/>
      <dgm:spPr/>
    </dgm:pt>
    <dgm:pt modelId="{CE2B3C9D-FA03-4836-BD26-D11807BFB6DC}" type="pres">
      <dgm:prSet presAssocID="{B81D65A8-C251-4A97-9454-FC378A2A954B}" presName="conn2-1" presStyleLbl="parChTrans1D3" presStyleIdx="4" presStyleCnt="6" custScaleY="632148"/>
      <dgm:spPr/>
      <dgm:t>
        <a:bodyPr/>
        <a:lstStyle/>
        <a:p>
          <a:endParaRPr lang="pt-BR"/>
        </a:p>
      </dgm:t>
    </dgm:pt>
    <dgm:pt modelId="{0C95B419-4DEA-44FD-80FA-CA5298F92DBD}" type="pres">
      <dgm:prSet presAssocID="{B81D65A8-C251-4A97-9454-FC378A2A954B}" presName="connTx" presStyleLbl="parChTrans1D3" presStyleIdx="4" presStyleCnt="6"/>
      <dgm:spPr/>
      <dgm:t>
        <a:bodyPr/>
        <a:lstStyle/>
        <a:p>
          <a:endParaRPr lang="pt-BR"/>
        </a:p>
      </dgm:t>
    </dgm:pt>
    <dgm:pt modelId="{1751308A-1509-4A06-8C4C-F1626AB46199}" type="pres">
      <dgm:prSet presAssocID="{3EAF0069-3237-4C75-ACB1-B049F1986906}" presName="root2" presStyleCnt="0"/>
      <dgm:spPr/>
    </dgm:pt>
    <dgm:pt modelId="{7609F606-1D8B-42D7-B370-0556165A4CC4}" type="pres">
      <dgm:prSet presAssocID="{3EAF0069-3237-4C75-ACB1-B049F1986906}" presName="LevelTwoTextNode" presStyleLbl="node3" presStyleIdx="4" presStyleCnt="6" custScaleX="12858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13E70D-F3EB-4F11-87B1-65F54ED0E147}" type="pres">
      <dgm:prSet presAssocID="{3EAF0069-3237-4C75-ACB1-B049F1986906}" presName="level3hierChild" presStyleCnt="0"/>
      <dgm:spPr/>
    </dgm:pt>
    <dgm:pt modelId="{9D60719E-C38B-4310-BBD0-167BB5D8F7AC}" type="pres">
      <dgm:prSet presAssocID="{A8C95986-44CD-488A-8688-5B9C5D99E87B}" presName="conn2-1" presStyleLbl="parChTrans1D4" presStyleIdx="4" presStyleCnt="6" custScaleY="241749"/>
      <dgm:spPr/>
      <dgm:t>
        <a:bodyPr/>
        <a:lstStyle/>
        <a:p>
          <a:endParaRPr lang="pt-BR"/>
        </a:p>
      </dgm:t>
    </dgm:pt>
    <dgm:pt modelId="{4D44BF3C-7827-400E-9AEA-E7DE99F22E11}" type="pres">
      <dgm:prSet presAssocID="{A8C95986-44CD-488A-8688-5B9C5D99E87B}" presName="connTx" presStyleLbl="parChTrans1D4" presStyleIdx="4" presStyleCnt="6"/>
      <dgm:spPr/>
      <dgm:t>
        <a:bodyPr/>
        <a:lstStyle/>
        <a:p>
          <a:endParaRPr lang="pt-BR"/>
        </a:p>
      </dgm:t>
    </dgm:pt>
    <dgm:pt modelId="{14ED59AF-5003-4BC8-AEBE-13F6E81CDD9C}" type="pres">
      <dgm:prSet presAssocID="{39DD047C-758F-426A-A144-DE31D22622F7}" presName="root2" presStyleCnt="0"/>
      <dgm:spPr/>
    </dgm:pt>
    <dgm:pt modelId="{A3D3CDF2-C172-459E-88B1-D200AA3A7D27}" type="pres">
      <dgm:prSet presAssocID="{39DD047C-758F-426A-A144-DE31D22622F7}" presName="LevelTwoTextNode" presStyleLbl="node4" presStyleIdx="4" presStyleCnt="6" custScaleX="352737" custScaleY="2066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8B207-8DAE-4B9B-B1D8-37D09144BCFF}" type="pres">
      <dgm:prSet presAssocID="{39DD047C-758F-426A-A144-DE31D22622F7}" presName="level3hierChild" presStyleCnt="0"/>
      <dgm:spPr/>
    </dgm:pt>
    <dgm:pt modelId="{3598C67D-9466-411D-9EF7-5A52BABB7F19}" type="pres">
      <dgm:prSet presAssocID="{D5419AF5-6A69-4CE0-A9B5-AA5828665D16}" presName="conn2-1" presStyleLbl="parChTrans1D2" presStyleIdx="4" presStyleCnt="5" custScaleY="2000000"/>
      <dgm:spPr/>
      <dgm:t>
        <a:bodyPr/>
        <a:lstStyle/>
        <a:p>
          <a:endParaRPr lang="pt-BR"/>
        </a:p>
      </dgm:t>
    </dgm:pt>
    <dgm:pt modelId="{9CAE1909-25B4-4896-A234-E9976B5E5B04}" type="pres">
      <dgm:prSet presAssocID="{D5419AF5-6A69-4CE0-A9B5-AA5828665D16}" presName="connTx" presStyleLbl="parChTrans1D2" presStyleIdx="4" presStyleCnt="5"/>
      <dgm:spPr/>
      <dgm:t>
        <a:bodyPr/>
        <a:lstStyle/>
        <a:p>
          <a:endParaRPr lang="pt-BR"/>
        </a:p>
      </dgm:t>
    </dgm:pt>
    <dgm:pt modelId="{3D3445B8-71C2-4442-A0A4-08964FE3803F}" type="pres">
      <dgm:prSet presAssocID="{8037105D-A50A-453A-A39A-B78507D003F5}" presName="root2" presStyleCnt="0"/>
      <dgm:spPr/>
    </dgm:pt>
    <dgm:pt modelId="{DE97F37F-6F31-4606-8653-D9E911C7D386}" type="pres">
      <dgm:prSet presAssocID="{8037105D-A50A-453A-A39A-B78507D003F5}" presName="LevelTwoTextNode" presStyleLbl="node2" presStyleIdx="4" presStyleCnt="5" custScaleX="12163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7719FB-84F7-4597-BBD2-466EC620BEA2}" type="pres">
      <dgm:prSet presAssocID="{8037105D-A50A-453A-A39A-B78507D003F5}" presName="level3hierChild" presStyleCnt="0"/>
      <dgm:spPr/>
    </dgm:pt>
    <dgm:pt modelId="{E2503B11-D6D7-4C83-9C5D-B97FEC506F6B}" type="pres">
      <dgm:prSet presAssocID="{EF44CBBD-3798-45EF-8D24-D79459F06370}" presName="conn2-1" presStyleLbl="parChTrans1D3" presStyleIdx="5" presStyleCnt="6" custScaleY="241749"/>
      <dgm:spPr/>
      <dgm:t>
        <a:bodyPr/>
        <a:lstStyle/>
        <a:p>
          <a:endParaRPr lang="pt-BR"/>
        </a:p>
      </dgm:t>
    </dgm:pt>
    <dgm:pt modelId="{723A6A22-D9D7-40F4-B43E-2FABD73EC209}" type="pres">
      <dgm:prSet presAssocID="{EF44CBBD-3798-45EF-8D24-D79459F06370}" presName="connTx" presStyleLbl="parChTrans1D3" presStyleIdx="5" presStyleCnt="6"/>
      <dgm:spPr/>
      <dgm:t>
        <a:bodyPr/>
        <a:lstStyle/>
        <a:p>
          <a:endParaRPr lang="pt-BR"/>
        </a:p>
      </dgm:t>
    </dgm:pt>
    <dgm:pt modelId="{1758319C-1BDB-4E1C-8192-CF19789C0F1A}" type="pres">
      <dgm:prSet presAssocID="{2A265BC8-B588-4617-A63C-5A34399E53E1}" presName="root2" presStyleCnt="0"/>
      <dgm:spPr/>
    </dgm:pt>
    <dgm:pt modelId="{EF71D7F1-930E-4221-96B2-803D84A6C6FF}" type="pres">
      <dgm:prSet presAssocID="{2A265BC8-B588-4617-A63C-5A34399E53E1}" presName="LevelTwoTextNode" presStyleLbl="node3" presStyleIdx="5" presStyleCnt="6" custScaleX="128584" custScaleY="181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3BE5FB-F755-4714-A816-3FCCF3056F05}" type="pres">
      <dgm:prSet presAssocID="{2A265BC8-B588-4617-A63C-5A34399E53E1}" presName="level3hierChild" presStyleCnt="0"/>
      <dgm:spPr/>
    </dgm:pt>
    <dgm:pt modelId="{442C719D-957D-4D13-95EE-1E237D29EB75}" type="pres">
      <dgm:prSet presAssocID="{52BC6778-7CFD-4C1D-B726-36C2CFCEDF69}" presName="conn2-1" presStyleLbl="parChTrans1D4" presStyleIdx="5" presStyleCnt="6" custScaleY="241749"/>
      <dgm:spPr/>
      <dgm:t>
        <a:bodyPr/>
        <a:lstStyle/>
        <a:p>
          <a:endParaRPr lang="pt-BR"/>
        </a:p>
      </dgm:t>
    </dgm:pt>
    <dgm:pt modelId="{0538CF46-81CA-49A8-8BD1-838C7EE7A463}" type="pres">
      <dgm:prSet presAssocID="{52BC6778-7CFD-4C1D-B726-36C2CFCEDF69}" presName="connTx" presStyleLbl="parChTrans1D4" presStyleIdx="5" presStyleCnt="6"/>
      <dgm:spPr/>
      <dgm:t>
        <a:bodyPr/>
        <a:lstStyle/>
        <a:p>
          <a:endParaRPr lang="pt-BR"/>
        </a:p>
      </dgm:t>
    </dgm:pt>
    <dgm:pt modelId="{ED3D8323-F225-49EE-A08A-469695D58CBC}" type="pres">
      <dgm:prSet presAssocID="{D8687C6E-0A90-4CB1-9E1A-3A7930FBAF3C}" presName="root2" presStyleCnt="0"/>
      <dgm:spPr/>
    </dgm:pt>
    <dgm:pt modelId="{464C9F8B-DEFC-4B56-8261-EE21B6013F9F}" type="pres">
      <dgm:prSet presAssocID="{D8687C6E-0A90-4CB1-9E1A-3A7930FBAF3C}" presName="LevelTwoTextNode" presStyleLbl="node4" presStyleIdx="5" presStyleCnt="6" custScaleX="352737" custScaleY="2066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33B4F9-7907-452C-8EE8-B6F1E2C1CA93}" type="pres">
      <dgm:prSet presAssocID="{D8687C6E-0A90-4CB1-9E1A-3A7930FBAF3C}" presName="level3hierChild" presStyleCnt="0"/>
      <dgm:spPr/>
    </dgm:pt>
  </dgm:ptLst>
  <dgm:cxnLst>
    <dgm:cxn modelId="{015FB9C7-B500-46C7-8F2D-ADF560816876}" type="presOf" srcId="{A8C95986-44CD-488A-8688-5B9C5D99E87B}" destId="{9D60719E-C38B-4310-BBD0-167BB5D8F7AC}" srcOrd="0" destOrd="0" presId="urn:microsoft.com/office/officeart/2008/layout/HorizontalMultiLevelHierarchy"/>
    <dgm:cxn modelId="{8CEC2A06-F66C-410D-8BB9-7A80DF2BD44A}" srcId="{4DEFC5FB-7AE1-46F8-BFAC-88B46CC46D7F}" destId="{FDFE849C-D3BD-488C-998F-74EED745D1EB}" srcOrd="0" destOrd="0" parTransId="{A8E5F90E-381D-416F-A8EC-A96492B46F07}" sibTransId="{EA2C4DE9-F246-48A1-85AC-D7E08DF17BA7}"/>
    <dgm:cxn modelId="{A0F810D1-747D-4ADB-BA90-E0BE4337D8BF}" type="presOf" srcId="{75CD4079-8B83-4A69-82B5-157D1E2AA5F6}" destId="{EFE94DD7-3F19-4A76-A978-D2FC968E7541}" srcOrd="0" destOrd="0" presId="urn:microsoft.com/office/officeart/2008/layout/HorizontalMultiLevelHierarchy"/>
    <dgm:cxn modelId="{069D8EA0-6251-4103-BF1C-10BAAF88DDCA}" srcId="{7B13529C-EDD2-4B36-8BAA-103424E13B9B}" destId="{75CD4079-8B83-4A69-82B5-157D1E2AA5F6}" srcOrd="0" destOrd="0" parTransId="{214742C5-7AFE-40B7-8332-983D69BB6C2E}" sibTransId="{ADCE6362-601E-4DDF-8404-0C564FA7D9F6}"/>
    <dgm:cxn modelId="{CED7E878-A1B3-490C-B8F4-D188CD06FD5E}" srcId="{19EA00D6-48C4-41C4-B99C-CCC64C538348}" destId="{E35C31B2-51CE-43B9-ACED-D3572D6920EA}" srcOrd="0" destOrd="0" parTransId="{E7AF7CB4-95E3-424D-AE92-DFFBDE336505}" sibTransId="{32760552-CA6D-40AB-9846-420A6647FF90}"/>
    <dgm:cxn modelId="{FD401F88-50C4-451D-BF99-E23DD096C544}" type="presOf" srcId="{4DEFC5FB-7AE1-46F8-BFAC-88B46CC46D7F}" destId="{1FF2A4B8-8C69-4A35-AEF4-60FA00A4E505}" srcOrd="0" destOrd="0" presId="urn:microsoft.com/office/officeart/2008/layout/HorizontalMultiLevelHierarchy"/>
    <dgm:cxn modelId="{A026783E-ECB6-40F4-8A70-5BA4218E8050}" type="presOf" srcId="{6971B481-FC79-4F83-A414-8C1C45FE2AE3}" destId="{A4087FA9-FE68-4351-AF72-DFCF5BD1F888}" srcOrd="1" destOrd="0" presId="urn:microsoft.com/office/officeart/2008/layout/HorizontalMultiLevelHierarchy"/>
    <dgm:cxn modelId="{EC299EF1-2DEF-4BB6-8F58-A9028BB64A68}" type="presOf" srcId="{FDFE849C-D3BD-488C-998F-74EED745D1EB}" destId="{00D3E5FC-318E-4878-AFA1-F94967BB396A}" srcOrd="0" destOrd="0" presId="urn:microsoft.com/office/officeart/2008/layout/HorizontalMultiLevelHierarchy"/>
    <dgm:cxn modelId="{1241C656-75C2-4F3E-B01E-C103D7B54A13}" type="presOf" srcId="{3EAF0069-3237-4C75-ACB1-B049F1986906}" destId="{7609F606-1D8B-42D7-B370-0556165A4CC4}" srcOrd="0" destOrd="0" presId="urn:microsoft.com/office/officeart/2008/layout/HorizontalMultiLevelHierarchy"/>
    <dgm:cxn modelId="{99269959-1ACC-4DFD-A3DD-5E58A395A2EA}" type="presOf" srcId="{575DD71F-2D75-45AD-B3BC-4ABD833E240D}" destId="{CA74CFE3-CFF4-4FA6-BAEA-FD1B86A2CA27}" srcOrd="0" destOrd="0" presId="urn:microsoft.com/office/officeart/2008/layout/HorizontalMultiLevelHierarchy"/>
    <dgm:cxn modelId="{90AAFC49-73FC-4B09-9C75-4E16FD06FB33}" type="presOf" srcId="{DBE5D333-D8B3-434E-BA3C-DB48C1AB5BBB}" destId="{615ACF1B-2F40-42AC-8236-76A1FA27ED29}" srcOrd="0" destOrd="0" presId="urn:microsoft.com/office/officeart/2008/layout/HorizontalMultiLevelHierarchy"/>
    <dgm:cxn modelId="{40C358F4-36B7-4DFD-85CA-E3FD4C419C77}" type="presOf" srcId="{0F8385A8-690A-49A8-94B4-EC764EE31C5C}" destId="{48FBCBB3-AC46-4B96-99F5-5F43894A186B}" srcOrd="0" destOrd="0" presId="urn:microsoft.com/office/officeart/2008/layout/HorizontalMultiLevelHierarchy"/>
    <dgm:cxn modelId="{73C4D630-CE9A-441A-A4DB-C03A9BDA7865}" srcId="{DBE5D333-D8B3-434E-BA3C-DB48C1AB5BBB}" destId="{7A8CC3A8-8A2B-4CA0-8261-87ACB3AD854A}" srcOrd="3" destOrd="0" parTransId="{9F6D3AAC-2D17-4E5C-A053-C5675C84E2FA}" sibTransId="{002A05E1-5A71-46DE-A3E9-64B951A124F2}"/>
    <dgm:cxn modelId="{253FD908-0640-4EF6-AEFC-BBB3A2D3B50C}" srcId="{DBE5D333-D8B3-434E-BA3C-DB48C1AB5BBB}" destId="{3BF13602-B335-4F1C-B7E7-FC1F76E08762}" srcOrd="1" destOrd="0" parTransId="{575DD71F-2D75-45AD-B3BC-4ABD833E240D}" sibTransId="{AE23C1ED-D686-41C8-8E76-27DE36A93B9E}"/>
    <dgm:cxn modelId="{15205DCB-8D1A-4755-B36B-4AA232C4531A}" type="presOf" srcId="{9DD252CE-F3B9-496A-8C02-91D4D75D3E2D}" destId="{6F3320C9-FA7E-4A9A-B365-3750686A49B6}" srcOrd="0" destOrd="0" presId="urn:microsoft.com/office/officeart/2008/layout/HorizontalMultiLevelHierarchy"/>
    <dgm:cxn modelId="{48B10660-4EE8-469A-BB46-2619F1766CD9}" type="presOf" srcId="{5818B9F2-A0DC-40DB-BC2C-8B9DB7CFC973}" destId="{CCAC7ADB-EBAB-407B-B829-503369D53062}" srcOrd="0" destOrd="0" presId="urn:microsoft.com/office/officeart/2008/layout/HorizontalMultiLevelHierarchy"/>
    <dgm:cxn modelId="{13235585-1C3F-4557-AB1C-6DB62D0DF850}" srcId="{22D48474-BA96-484A-809B-AAFB5C67A846}" destId="{DBE5D333-D8B3-434E-BA3C-DB48C1AB5BBB}" srcOrd="0" destOrd="0" parTransId="{6BA4B27F-7A59-494D-9397-A6F2A49496BC}" sibTransId="{22AD242B-F6BE-4261-B63F-A1797C8B089C}"/>
    <dgm:cxn modelId="{5D35D515-2FE3-40FC-83D1-EE762EA74978}" type="presOf" srcId="{3BF13602-B335-4F1C-B7E7-FC1F76E08762}" destId="{0CE011A1-26F3-4030-9B86-63B72F2E6C7D}" srcOrd="0" destOrd="0" presId="urn:microsoft.com/office/officeart/2008/layout/HorizontalMultiLevelHierarchy"/>
    <dgm:cxn modelId="{B636D1A3-195A-4DB6-8505-87E44C0C2353}" srcId="{3BF13602-B335-4F1C-B7E7-FC1F76E08762}" destId="{5818B9F2-A0DC-40DB-BC2C-8B9DB7CFC973}" srcOrd="0" destOrd="0" parTransId="{9DD252CE-F3B9-496A-8C02-91D4D75D3E2D}" sibTransId="{7E9E3615-249C-44B1-A193-6EACB395C952}"/>
    <dgm:cxn modelId="{F3CB543C-5A53-46A6-A821-CEB751C7A15A}" type="presOf" srcId="{B81D65A8-C251-4A97-9454-FC378A2A954B}" destId="{CE2B3C9D-FA03-4836-BD26-D11807BFB6DC}" srcOrd="0" destOrd="0" presId="urn:microsoft.com/office/officeart/2008/layout/HorizontalMultiLevelHierarchy"/>
    <dgm:cxn modelId="{F5680712-5ACA-4CBF-ACC4-6B6A7C2500BA}" type="presOf" srcId="{D8687C6E-0A90-4CB1-9E1A-3A7930FBAF3C}" destId="{464C9F8B-DEFC-4B56-8261-EE21B6013F9F}" srcOrd="0" destOrd="0" presId="urn:microsoft.com/office/officeart/2008/layout/HorizontalMultiLevelHierarchy"/>
    <dgm:cxn modelId="{065B7826-11F5-4240-A9AC-6895D4E1922F}" type="presOf" srcId="{D5419AF5-6A69-4CE0-A9B5-AA5828665D16}" destId="{9CAE1909-25B4-4896-A234-E9976B5E5B04}" srcOrd="1" destOrd="0" presId="urn:microsoft.com/office/officeart/2008/layout/HorizontalMultiLevelHierarchy"/>
    <dgm:cxn modelId="{D0DCB42D-819A-4AEF-A570-231D802E893D}" type="presOf" srcId="{EF44CBBD-3798-45EF-8D24-D79459F06370}" destId="{723A6A22-D9D7-40F4-B43E-2FABD73EC209}" srcOrd="1" destOrd="0" presId="urn:microsoft.com/office/officeart/2008/layout/HorizontalMultiLevelHierarchy"/>
    <dgm:cxn modelId="{0CEE74DF-3E71-4B9C-A5C2-59DE00A80719}" type="presOf" srcId="{EF44CBBD-3798-45EF-8D24-D79459F06370}" destId="{E2503B11-D6D7-4C83-9C5D-B97FEC506F6B}" srcOrd="0" destOrd="0" presId="urn:microsoft.com/office/officeart/2008/layout/HorizontalMultiLevelHierarchy"/>
    <dgm:cxn modelId="{87180A29-4B65-4FD7-9C9D-55D6B0D4F32C}" type="presOf" srcId="{E7AF7CB4-95E3-424D-AE92-DFFBDE336505}" destId="{6F621FAD-1C4D-4220-8B71-A0F09E7325B9}" srcOrd="1" destOrd="0" presId="urn:microsoft.com/office/officeart/2008/layout/HorizontalMultiLevelHierarchy"/>
    <dgm:cxn modelId="{E3A4A615-394A-4634-AE73-0BFC85F7A9B1}" srcId="{7A8CC3A8-8A2B-4CA0-8261-87ACB3AD854A}" destId="{3EAF0069-3237-4C75-ACB1-B049F1986906}" srcOrd="1" destOrd="0" parTransId="{B81D65A8-C251-4A97-9454-FC378A2A954B}" sibTransId="{50E695C0-5C96-4BCB-834E-3D9CE512379F}"/>
    <dgm:cxn modelId="{8F36801F-59D4-4F80-B894-FC4FBC9E77AE}" srcId="{8037105D-A50A-453A-A39A-B78507D003F5}" destId="{2A265BC8-B588-4617-A63C-5A34399E53E1}" srcOrd="0" destOrd="0" parTransId="{EF44CBBD-3798-45EF-8D24-D79459F06370}" sibTransId="{CD128D2B-842C-4176-926B-990E7E859692}"/>
    <dgm:cxn modelId="{1C0A0ABE-38FE-43E7-9F70-0B2A755DC916}" type="presOf" srcId="{4307AB89-1430-4C7C-AFCE-F2AE33660CDC}" destId="{C85E52BA-CC52-4F56-9DE3-41ED38920A92}" srcOrd="0" destOrd="0" presId="urn:microsoft.com/office/officeart/2008/layout/HorizontalMultiLevelHierarchy"/>
    <dgm:cxn modelId="{62807721-BB95-408E-9B88-E17310F3BB31}" srcId="{DBE5D333-D8B3-434E-BA3C-DB48C1AB5BBB}" destId="{8037105D-A50A-453A-A39A-B78507D003F5}" srcOrd="4" destOrd="0" parTransId="{D5419AF5-6A69-4CE0-A9B5-AA5828665D16}" sibTransId="{E2EF8D2C-A109-42A8-AC54-BE8CA9BF7BF7}"/>
    <dgm:cxn modelId="{84FFA830-5F8F-411D-8068-9025F1CBD209}" srcId="{5818B9F2-A0DC-40DB-BC2C-8B9DB7CFC973}" destId="{D62056F6-4D38-4455-BF6D-A82401EF1C92}" srcOrd="0" destOrd="0" parTransId="{7DB572C3-4B20-46CC-8BA8-6572DBA59243}" sibTransId="{7F3A2FDD-46DC-4548-BD7C-527BE22FFEDB}"/>
    <dgm:cxn modelId="{DC783800-36AE-4526-8FD1-9B7D1E0AC5CF}" type="presOf" srcId="{E7AF7CB4-95E3-424D-AE92-DFFBDE336505}" destId="{C75D4EE7-1910-45C7-ABFA-30CED78577EC}" srcOrd="0" destOrd="0" presId="urn:microsoft.com/office/officeart/2008/layout/HorizontalMultiLevelHierarchy"/>
    <dgm:cxn modelId="{130278F3-281F-480A-A4DE-49C3B7A2F224}" type="presOf" srcId="{9DD252CE-F3B9-496A-8C02-91D4D75D3E2D}" destId="{536837FE-4909-48F0-AFF5-ED1B60A8BDA5}" srcOrd="1" destOrd="0" presId="urn:microsoft.com/office/officeart/2008/layout/HorizontalMultiLevelHierarchy"/>
    <dgm:cxn modelId="{E0395BA7-4CAC-4FAA-97E9-400D022EED0A}" type="presOf" srcId="{7B13529C-EDD2-4B36-8BAA-103424E13B9B}" destId="{66CBFE15-F5DC-4B77-97C8-2755E329FBD7}" srcOrd="0" destOrd="0" presId="urn:microsoft.com/office/officeart/2008/layout/HorizontalMultiLevelHierarchy"/>
    <dgm:cxn modelId="{57083E95-A452-4AFC-89E3-E7136E5A0688}" type="presOf" srcId="{4307AB89-1430-4C7C-AFCE-F2AE33660CDC}" destId="{47BCDC2B-4D86-407F-A05C-F09D9BE49B5C}" srcOrd="1" destOrd="0" presId="urn:microsoft.com/office/officeart/2008/layout/HorizontalMultiLevelHierarchy"/>
    <dgm:cxn modelId="{30CEAA5F-F489-4C75-BA2A-430E23132923}" srcId="{3EAF0069-3237-4C75-ACB1-B049F1986906}" destId="{39DD047C-758F-426A-A144-DE31D22622F7}" srcOrd="0" destOrd="0" parTransId="{A8C95986-44CD-488A-8688-5B9C5D99E87B}" sibTransId="{2A11ED09-49B6-4F24-BB7A-1D7A1CDDEA43}"/>
    <dgm:cxn modelId="{255A6EEF-32A9-44C1-95ED-235E441BD8BE}" type="presOf" srcId="{39DD047C-758F-426A-A144-DE31D22622F7}" destId="{A3D3CDF2-C172-459E-88B1-D200AA3A7D27}" srcOrd="0" destOrd="0" presId="urn:microsoft.com/office/officeart/2008/layout/HorizontalMultiLevelHierarchy"/>
    <dgm:cxn modelId="{EB637725-2981-41FC-8B14-1CBAB6051758}" type="presOf" srcId="{9F6D3AAC-2D17-4E5C-A053-C5675C84E2FA}" destId="{A548A358-EA83-4A41-A521-7CED14D55F90}" srcOrd="0" destOrd="0" presId="urn:microsoft.com/office/officeart/2008/layout/HorizontalMultiLevelHierarchy"/>
    <dgm:cxn modelId="{4FBA483D-EB53-44CB-894D-EA0C5246D17C}" type="presOf" srcId="{BAE4B1A0-53D5-431B-BD63-3B7E5C112EF2}" destId="{654B9ECB-876A-4F9E-8DA0-74918821811A}" srcOrd="0" destOrd="0" presId="urn:microsoft.com/office/officeart/2008/layout/HorizontalMultiLevelHierarchy"/>
    <dgm:cxn modelId="{6A540424-3883-45AB-9519-0E5C416818CF}" type="presOf" srcId="{214742C5-7AFE-40B7-8332-983D69BB6C2E}" destId="{9E196BFF-5D9D-4688-9DF7-FF304066D4BC}" srcOrd="1" destOrd="0" presId="urn:microsoft.com/office/officeart/2008/layout/HorizontalMultiLevelHierarchy"/>
    <dgm:cxn modelId="{40A4741F-21D5-4242-8E5F-913209E50228}" type="presOf" srcId="{7DB572C3-4B20-46CC-8BA8-6572DBA59243}" destId="{7DEE0065-57CB-4CA0-892E-E0F10A9422E0}" srcOrd="1" destOrd="0" presId="urn:microsoft.com/office/officeart/2008/layout/HorizontalMultiLevelHierarchy"/>
    <dgm:cxn modelId="{6B12A061-D17B-4DE9-A248-322B0EC68D79}" srcId="{7A8CC3A8-8A2B-4CA0-8261-87ACB3AD854A}" destId="{19EA00D6-48C4-41C4-B99C-CCC64C538348}" srcOrd="0" destOrd="0" parTransId="{04F2D8AD-5992-4F58-955A-A18C70A0204A}" sibTransId="{EB23E05D-AC08-4F08-BA92-15DFC921F038}"/>
    <dgm:cxn modelId="{8F35384A-867B-4E7F-A0FD-EF2019BCD301}" type="presOf" srcId="{7A8CC3A8-8A2B-4CA0-8261-87ACB3AD854A}" destId="{7F01AD5D-98FC-44C1-88CE-63C904A461BA}" srcOrd="0" destOrd="0" presId="urn:microsoft.com/office/officeart/2008/layout/HorizontalMultiLevelHierarchy"/>
    <dgm:cxn modelId="{1F833D54-7ABD-47BC-9ADA-B12806749291}" type="presOf" srcId="{52BC6778-7CFD-4C1D-B726-36C2CFCEDF69}" destId="{442C719D-957D-4D13-95EE-1E237D29EB75}" srcOrd="0" destOrd="0" presId="urn:microsoft.com/office/officeart/2008/layout/HorizontalMultiLevelHierarchy"/>
    <dgm:cxn modelId="{CA8E5DBE-3F38-44C0-993A-577B36BF8C98}" type="presOf" srcId="{04F2D8AD-5992-4F58-955A-A18C70A0204A}" destId="{A7E937B4-FB6E-4C65-99B3-7C0DEE7254AF}" srcOrd="0" destOrd="0" presId="urn:microsoft.com/office/officeart/2008/layout/HorizontalMultiLevelHierarchy"/>
    <dgm:cxn modelId="{8B325639-F0C6-4946-98F6-2D4AB9EEF60C}" type="presOf" srcId="{22D48474-BA96-484A-809B-AAFB5C67A846}" destId="{0614BBC5-7377-4163-8D30-0ED7E1F4D7D6}" srcOrd="0" destOrd="0" presId="urn:microsoft.com/office/officeart/2008/layout/HorizontalMultiLevelHierarchy"/>
    <dgm:cxn modelId="{C94C06A1-8067-4BE8-9074-791AF84EBE3A}" srcId="{DBE5D333-D8B3-434E-BA3C-DB48C1AB5BBB}" destId="{4DEFC5FB-7AE1-46F8-BFAC-88B46CC46D7F}" srcOrd="2" destOrd="0" parTransId="{0F8385A8-690A-49A8-94B4-EC764EE31C5C}" sibTransId="{2542123E-A18C-4126-9111-4A6E458E3DE6}"/>
    <dgm:cxn modelId="{75DB4874-B4BC-49C2-8035-EDE4F5B31216}" type="presOf" srcId="{B81D65A8-C251-4A97-9454-FC378A2A954B}" destId="{0C95B419-4DEA-44FD-80FA-CA5298F92DBD}" srcOrd="1" destOrd="0" presId="urn:microsoft.com/office/officeart/2008/layout/HorizontalMultiLevelHierarchy"/>
    <dgm:cxn modelId="{43EB1BFE-0585-4ED1-BBDB-3EB56414CA66}" type="presOf" srcId="{04F2D8AD-5992-4F58-955A-A18C70A0204A}" destId="{439DF39F-0B7B-46AB-9C68-E6AA79B7A549}" srcOrd="1" destOrd="0" presId="urn:microsoft.com/office/officeart/2008/layout/HorizontalMultiLevelHierarchy"/>
    <dgm:cxn modelId="{157B9D73-3F2D-418B-9DC1-F86B4BF4D124}" type="presOf" srcId="{D62056F6-4D38-4455-BF6D-A82401EF1C92}" destId="{227DD699-1CB0-4B98-A780-A7491AB280C2}" srcOrd="0" destOrd="0" presId="urn:microsoft.com/office/officeart/2008/layout/HorizontalMultiLevelHierarchy"/>
    <dgm:cxn modelId="{DD323D2D-50B4-41EE-BDB0-6DF69DE284CB}" type="presOf" srcId="{D5419AF5-6A69-4CE0-A9B5-AA5828665D16}" destId="{3598C67D-9466-411D-9EF7-5A52BABB7F19}" srcOrd="0" destOrd="0" presId="urn:microsoft.com/office/officeart/2008/layout/HorizontalMultiLevelHierarchy"/>
    <dgm:cxn modelId="{5B129910-FF4E-413C-9078-8A6EF3F91828}" type="presOf" srcId="{2A265BC8-B588-4617-A63C-5A34399E53E1}" destId="{EF71D7F1-930E-4221-96B2-803D84A6C6FF}" srcOrd="0" destOrd="0" presId="urn:microsoft.com/office/officeart/2008/layout/HorizontalMultiLevelHierarchy"/>
    <dgm:cxn modelId="{EAB7EA79-D9D2-4870-A9B8-87E0D4D1C030}" type="presOf" srcId="{A8E5F90E-381D-416F-A8EC-A96492B46F07}" destId="{32B88AF3-BB8D-4032-B55A-689A45092DD1}" srcOrd="1" destOrd="0" presId="urn:microsoft.com/office/officeart/2008/layout/HorizontalMultiLevelHierarchy"/>
    <dgm:cxn modelId="{15587D42-B1A2-40AF-A166-147B5BAE70B0}" type="presOf" srcId="{9F6D3AAC-2D17-4E5C-A053-C5675C84E2FA}" destId="{8E97F93D-A6D2-41AC-997C-5C0D26B2B9BC}" srcOrd="1" destOrd="0" presId="urn:microsoft.com/office/officeart/2008/layout/HorizontalMultiLevelHierarchy"/>
    <dgm:cxn modelId="{67C48654-D736-45B2-94A4-1CF89590FFD9}" type="presOf" srcId="{52BC6778-7CFD-4C1D-B726-36C2CFCEDF69}" destId="{0538CF46-81CA-49A8-8BD1-838C7EE7A463}" srcOrd="1" destOrd="0" presId="urn:microsoft.com/office/officeart/2008/layout/HorizontalMultiLevelHierarchy"/>
    <dgm:cxn modelId="{16BCAD68-15B4-45F9-BCC1-8DB997870715}" type="presOf" srcId="{575DD71F-2D75-45AD-B3BC-4ABD833E240D}" destId="{99665AE2-BD6E-49DB-9C92-FADD6221A348}" srcOrd="1" destOrd="0" presId="urn:microsoft.com/office/officeart/2008/layout/HorizontalMultiLevelHierarchy"/>
    <dgm:cxn modelId="{0C19885F-5156-48CD-A016-037DE6B91A9A}" srcId="{CF0D54C1-BEDE-4A82-916A-FFA6269F506A}" destId="{7B13529C-EDD2-4B36-8BAA-103424E13B9B}" srcOrd="0" destOrd="0" parTransId="{BAE4B1A0-53D5-431B-BD63-3B7E5C112EF2}" sibTransId="{AFD3865D-3DAE-48F4-9B36-F7AF0EEDD1E8}"/>
    <dgm:cxn modelId="{17AF384A-56C4-42DD-BAEF-269990247EC2}" srcId="{FDFE849C-D3BD-488C-998F-74EED745D1EB}" destId="{27362C22-940B-4905-AC4F-2D3DFB5D719C}" srcOrd="0" destOrd="0" parTransId="{4307AB89-1430-4C7C-AFCE-F2AE33660CDC}" sibTransId="{E083E53F-5F69-4EAE-8D1F-A59B745AD7CA}"/>
    <dgm:cxn modelId="{665A947F-D5AB-49BA-89E0-79A719BC3500}" srcId="{2A265BC8-B588-4617-A63C-5A34399E53E1}" destId="{D8687C6E-0A90-4CB1-9E1A-3A7930FBAF3C}" srcOrd="0" destOrd="0" parTransId="{52BC6778-7CFD-4C1D-B726-36C2CFCEDF69}" sibTransId="{CD1A5075-A679-4232-A18C-074A48CFF63B}"/>
    <dgm:cxn modelId="{2A536794-41C2-4AB6-B2E1-8DCAAF40FB0E}" type="presOf" srcId="{19EA00D6-48C4-41C4-B99C-CCC64C538348}" destId="{FB00D50C-5C94-4DB6-9E30-0F5DE1D88ECF}" srcOrd="0" destOrd="0" presId="urn:microsoft.com/office/officeart/2008/layout/HorizontalMultiLevelHierarchy"/>
    <dgm:cxn modelId="{F9B8E289-1A29-4B6C-BD53-CBE871A0FAC2}" type="presOf" srcId="{27362C22-940B-4905-AC4F-2D3DFB5D719C}" destId="{EDD99F2E-1958-44E3-83A4-BB52FC3AC1F6}" srcOrd="0" destOrd="0" presId="urn:microsoft.com/office/officeart/2008/layout/HorizontalMultiLevelHierarchy"/>
    <dgm:cxn modelId="{905D2198-208D-4FB0-AA72-4F9B5AD41F8B}" type="presOf" srcId="{214742C5-7AFE-40B7-8332-983D69BB6C2E}" destId="{5FA534E9-CCC4-4939-B308-62F33834E8E2}" srcOrd="0" destOrd="0" presId="urn:microsoft.com/office/officeart/2008/layout/HorizontalMultiLevelHierarchy"/>
    <dgm:cxn modelId="{29A2E717-BCD5-46EE-BF3B-F1FEDF3DDB91}" type="presOf" srcId="{A8C95986-44CD-488A-8688-5B9C5D99E87B}" destId="{4D44BF3C-7827-400E-9AEA-E7DE99F22E11}" srcOrd="1" destOrd="0" presId="urn:microsoft.com/office/officeart/2008/layout/HorizontalMultiLevelHierarchy"/>
    <dgm:cxn modelId="{BF5FA137-915D-4439-9AD9-0CFC8D0D571B}" type="presOf" srcId="{E35C31B2-51CE-43B9-ACED-D3572D6920EA}" destId="{AE2F72C1-2AFD-4AD2-BE02-2296534D2C81}" srcOrd="0" destOrd="0" presId="urn:microsoft.com/office/officeart/2008/layout/HorizontalMultiLevelHierarchy"/>
    <dgm:cxn modelId="{B03A37DC-94AC-48AE-BA27-58DF80C02CC2}" type="presOf" srcId="{CF0D54C1-BEDE-4A82-916A-FFA6269F506A}" destId="{FB26A37E-DD62-4912-8FEA-E4540442140E}" srcOrd="0" destOrd="0" presId="urn:microsoft.com/office/officeart/2008/layout/HorizontalMultiLevelHierarchy"/>
    <dgm:cxn modelId="{90CF9698-3F3D-49AD-AFEF-CA6848B9129E}" type="presOf" srcId="{0F8385A8-690A-49A8-94B4-EC764EE31C5C}" destId="{F13706B6-CB6D-4C14-927F-6489D9B97947}" srcOrd="1" destOrd="0" presId="urn:microsoft.com/office/officeart/2008/layout/HorizontalMultiLevelHierarchy"/>
    <dgm:cxn modelId="{85DFA71D-589A-4C00-8028-B27D55A6AE15}" type="presOf" srcId="{BAE4B1A0-53D5-431B-BD63-3B7E5C112EF2}" destId="{EB1137A9-4145-4D07-80E1-526D24CBBB60}" srcOrd="1" destOrd="0" presId="urn:microsoft.com/office/officeart/2008/layout/HorizontalMultiLevelHierarchy"/>
    <dgm:cxn modelId="{7EA23848-EB09-4219-B2CB-0756B3E5B7C7}" srcId="{DBE5D333-D8B3-434E-BA3C-DB48C1AB5BBB}" destId="{CF0D54C1-BEDE-4A82-916A-FFA6269F506A}" srcOrd="0" destOrd="0" parTransId="{6971B481-FC79-4F83-A414-8C1C45FE2AE3}" sibTransId="{7599CD5A-E285-4981-942F-D7C6F670A53A}"/>
    <dgm:cxn modelId="{D64C518E-14AB-4EF7-B655-D4C9F96D4A30}" type="presOf" srcId="{8037105D-A50A-453A-A39A-B78507D003F5}" destId="{DE97F37F-6F31-4606-8653-D9E911C7D386}" srcOrd="0" destOrd="0" presId="urn:microsoft.com/office/officeart/2008/layout/HorizontalMultiLevelHierarchy"/>
    <dgm:cxn modelId="{7502362D-45DC-4CFC-91CA-5EF6776CF450}" type="presOf" srcId="{6971B481-FC79-4F83-A414-8C1C45FE2AE3}" destId="{255E1BD0-4E71-456F-BB56-80A352FA99FF}" srcOrd="0" destOrd="0" presId="urn:microsoft.com/office/officeart/2008/layout/HorizontalMultiLevelHierarchy"/>
    <dgm:cxn modelId="{5E724A1B-ECB5-416A-8CE9-5C175964A9A5}" type="presOf" srcId="{7DB572C3-4B20-46CC-8BA8-6572DBA59243}" destId="{52FD30AD-CA4E-475E-87D2-8CCE4592DE3F}" srcOrd="0" destOrd="0" presId="urn:microsoft.com/office/officeart/2008/layout/HorizontalMultiLevelHierarchy"/>
    <dgm:cxn modelId="{438B78CB-7AF8-436B-82E7-65CBCFEAC736}" type="presOf" srcId="{A8E5F90E-381D-416F-A8EC-A96492B46F07}" destId="{542E0CA4-7AAC-41AA-A7EB-A001DD244FB9}" srcOrd="0" destOrd="0" presId="urn:microsoft.com/office/officeart/2008/layout/HorizontalMultiLevelHierarchy"/>
    <dgm:cxn modelId="{9339A601-81EF-4285-8BE5-D0F9AC048D0D}" type="presParOf" srcId="{0614BBC5-7377-4163-8D30-0ED7E1F4D7D6}" destId="{16DAA482-1173-4550-9B4C-F3017C068A78}" srcOrd="0" destOrd="0" presId="urn:microsoft.com/office/officeart/2008/layout/HorizontalMultiLevelHierarchy"/>
    <dgm:cxn modelId="{684B7899-F675-44BD-90D3-228C3C7A582C}" type="presParOf" srcId="{16DAA482-1173-4550-9B4C-F3017C068A78}" destId="{615ACF1B-2F40-42AC-8236-76A1FA27ED29}" srcOrd="0" destOrd="0" presId="urn:microsoft.com/office/officeart/2008/layout/HorizontalMultiLevelHierarchy"/>
    <dgm:cxn modelId="{BB45D01B-A9CB-4490-AB3B-A189AED2A977}" type="presParOf" srcId="{16DAA482-1173-4550-9B4C-F3017C068A78}" destId="{24FCFC99-E5FA-4775-8ECE-0959747B4957}" srcOrd="1" destOrd="0" presId="urn:microsoft.com/office/officeart/2008/layout/HorizontalMultiLevelHierarchy"/>
    <dgm:cxn modelId="{846B3B49-2746-41E2-884F-A403DF3CE277}" type="presParOf" srcId="{24FCFC99-E5FA-4775-8ECE-0959747B4957}" destId="{255E1BD0-4E71-456F-BB56-80A352FA99FF}" srcOrd="0" destOrd="0" presId="urn:microsoft.com/office/officeart/2008/layout/HorizontalMultiLevelHierarchy"/>
    <dgm:cxn modelId="{A89732F7-90EC-40D9-AF56-D295559A0D37}" type="presParOf" srcId="{255E1BD0-4E71-456F-BB56-80A352FA99FF}" destId="{A4087FA9-FE68-4351-AF72-DFCF5BD1F888}" srcOrd="0" destOrd="0" presId="urn:microsoft.com/office/officeart/2008/layout/HorizontalMultiLevelHierarchy"/>
    <dgm:cxn modelId="{9B6A57CE-5BA3-4A57-9DB4-CC5263AE0FDC}" type="presParOf" srcId="{24FCFC99-E5FA-4775-8ECE-0959747B4957}" destId="{34F15B9C-C2C6-40FD-92D7-108BF26925B7}" srcOrd="1" destOrd="0" presId="urn:microsoft.com/office/officeart/2008/layout/HorizontalMultiLevelHierarchy"/>
    <dgm:cxn modelId="{FB6E7BFF-0C30-4517-A14A-BEB564D1432A}" type="presParOf" srcId="{34F15B9C-C2C6-40FD-92D7-108BF26925B7}" destId="{FB26A37E-DD62-4912-8FEA-E4540442140E}" srcOrd="0" destOrd="0" presId="urn:microsoft.com/office/officeart/2008/layout/HorizontalMultiLevelHierarchy"/>
    <dgm:cxn modelId="{34912C56-7500-43DA-8D36-721C3B4EB825}" type="presParOf" srcId="{34F15B9C-C2C6-40FD-92D7-108BF26925B7}" destId="{F7BDC7C7-EAAA-494B-8E50-7BA3C59A99FC}" srcOrd="1" destOrd="0" presId="urn:microsoft.com/office/officeart/2008/layout/HorizontalMultiLevelHierarchy"/>
    <dgm:cxn modelId="{D173259D-856B-44F7-BBD8-E6BC596B6DAD}" type="presParOf" srcId="{F7BDC7C7-EAAA-494B-8E50-7BA3C59A99FC}" destId="{654B9ECB-876A-4F9E-8DA0-74918821811A}" srcOrd="0" destOrd="0" presId="urn:microsoft.com/office/officeart/2008/layout/HorizontalMultiLevelHierarchy"/>
    <dgm:cxn modelId="{6DA60ADF-9AD3-4BED-AA1F-3E02E5D9D0E1}" type="presParOf" srcId="{654B9ECB-876A-4F9E-8DA0-74918821811A}" destId="{EB1137A9-4145-4D07-80E1-526D24CBBB60}" srcOrd="0" destOrd="0" presId="urn:microsoft.com/office/officeart/2008/layout/HorizontalMultiLevelHierarchy"/>
    <dgm:cxn modelId="{BD1F97C9-53B6-4137-AEF2-CEE9301C0F9F}" type="presParOf" srcId="{F7BDC7C7-EAAA-494B-8E50-7BA3C59A99FC}" destId="{E67B368E-5B29-4F66-B8E0-5B091FA7D4CD}" srcOrd="1" destOrd="0" presId="urn:microsoft.com/office/officeart/2008/layout/HorizontalMultiLevelHierarchy"/>
    <dgm:cxn modelId="{92FE048B-9768-46D4-A573-4964A4B91E60}" type="presParOf" srcId="{E67B368E-5B29-4F66-B8E0-5B091FA7D4CD}" destId="{66CBFE15-F5DC-4B77-97C8-2755E329FBD7}" srcOrd="0" destOrd="0" presId="urn:microsoft.com/office/officeart/2008/layout/HorizontalMultiLevelHierarchy"/>
    <dgm:cxn modelId="{A46D3D41-2908-4DD8-9501-5F03EB8E5B4D}" type="presParOf" srcId="{E67B368E-5B29-4F66-B8E0-5B091FA7D4CD}" destId="{1C975DBB-8C55-4F95-A7EE-92C7045AB4AD}" srcOrd="1" destOrd="0" presId="urn:microsoft.com/office/officeart/2008/layout/HorizontalMultiLevelHierarchy"/>
    <dgm:cxn modelId="{008DD7EC-C426-4DCA-A79E-07DAD647626D}" type="presParOf" srcId="{1C975DBB-8C55-4F95-A7EE-92C7045AB4AD}" destId="{5FA534E9-CCC4-4939-B308-62F33834E8E2}" srcOrd="0" destOrd="0" presId="urn:microsoft.com/office/officeart/2008/layout/HorizontalMultiLevelHierarchy"/>
    <dgm:cxn modelId="{8291A4D3-0F6F-4842-AF8F-2A17A5A31F39}" type="presParOf" srcId="{5FA534E9-CCC4-4939-B308-62F33834E8E2}" destId="{9E196BFF-5D9D-4688-9DF7-FF304066D4BC}" srcOrd="0" destOrd="0" presId="urn:microsoft.com/office/officeart/2008/layout/HorizontalMultiLevelHierarchy"/>
    <dgm:cxn modelId="{EC5D0363-072F-4F35-A06A-4AF94384114C}" type="presParOf" srcId="{1C975DBB-8C55-4F95-A7EE-92C7045AB4AD}" destId="{AD75A774-74E4-43A2-8C2D-942B56BB017E}" srcOrd="1" destOrd="0" presId="urn:microsoft.com/office/officeart/2008/layout/HorizontalMultiLevelHierarchy"/>
    <dgm:cxn modelId="{75011CC9-29F4-425A-89EE-55C532518C67}" type="presParOf" srcId="{AD75A774-74E4-43A2-8C2D-942B56BB017E}" destId="{EFE94DD7-3F19-4A76-A978-D2FC968E7541}" srcOrd="0" destOrd="0" presId="urn:microsoft.com/office/officeart/2008/layout/HorizontalMultiLevelHierarchy"/>
    <dgm:cxn modelId="{0AF4F0B5-733E-49A5-8109-9B3DB1847135}" type="presParOf" srcId="{AD75A774-74E4-43A2-8C2D-942B56BB017E}" destId="{A79177E0-5FEE-442A-94E9-5C40529C4D86}" srcOrd="1" destOrd="0" presId="urn:microsoft.com/office/officeart/2008/layout/HorizontalMultiLevelHierarchy"/>
    <dgm:cxn modelId="{A864AADD-902C-469F-BD5D-B40B25D628B6}" type="presParOf" srcId="{24FCFC99-E5FA-4775-8ECE-0959747B4957}" destId="{CA74CFE3-CFF4-4FA6-BAEA-FD1B86A2CA27}" srcOrd="2" destOrd="0" presId="urn:microsoft.com/office/officeart/2008/layout/HorizontalMultiLevelHierarchy"/>
    <dgm:cxn modelId="{36C62204-6E87-4CEA-BB20-2F28E92F1444}" type="presParOf" srcId="{CA74CFE3-CFF4-4FA6-BAEA-FD1B86A2CA27}" destId="{99665AE2-BD6E-49DB-9C92-FADD6221A348}" srcOrd="0" destOrd="0" presId="urn:microsoft.com/office/officeart/2008/layout/HorizontalMultiLevelHierarchy"/>
    <dgm:cxn modelId="{7EA2F167-E5A1-465E-A231-306000FCACA5}" type="presParOf" srcId="{24FCFC99-E5FA-4775-8ECE-0959747B4957}" destId="{33604836-E070-415A-A345-64A5CC2E0021}" srcOrd="3" destOrd="0" presId="urn:microsoft.com/office/officeart/2008/layout/HorizontalMultiLevelHierarchy"/>
    <dgm:cxn modelId="{D2C378AC-0393-4163-8800-4A4E841637D3}" type="presParOf" srcId="{33604836-E070-415A-A345-64A5CC2E0021}" destId="{0CE011A1-26F3-4030-9B86-63B72F2E6C7D}" srcOrd="0" destOrd="0" presId="urn:microsoft.com/office/officeart/2008/layout/HorizontalMultiLevelHierarchy"/>
    <dgm:cxn modelId="{B92D1130-8892-408C-A15D-F8A16E37AF95}" type="presParOf" srcId="{33604836-E070-415A-A345-64A5CC2E0021}" destId="{3ED16A5B-1182-4852-9624-9E7F1E9F80BE}" srcOrd="1" destOrd="0" presId="urn:microsoft.com/office/officeart/2008/layout/HorizontalMultiLevelHierarchy"/>
    <dgm:cxn modelId="{39E97E06-912C-4306-B7FE-B58DB89CE826}" type="presParOf" srcId="{3ED16A5B-1182-4852-9624-9E7F1E9F80BE}" destId="{6F3320C9-FA7E-4A9A-B365-3750686A49B6}" srcOrd="0" destOrd="0" presId="urn:microsoft.com/office/officeart/2008/layout/HorizontalMultiLevelHierarchy"/>
    <dgm:cxn modelId="{31AF3585-D3C6-4782-A41B-66A721A475B9}" type="presParOf" srcId="{6F3320C9-FA7E-4A9A-B365-3750686A49B6}" destId="{536837FE-4909-48F0-AFF5-ED1B60A8BDA5}" srcOrd="0" destOrd="0" presId="urn:microsoft.com/office/officeart/2008/layout/HorizontalMultiLevelHierarchy"/>
    <dgm:cxn modelId="{1BE8D63A-EFA7-43D7-AEBA-FCA0AF88C83A}" type="presParOf" srcId="{3ED16A5B-1182-4852-9624-9E7F1E9F80BE}" destId="{5F09FC87-05F9-448A-8345-238288980E0C}" srcOrd="1" destOrd="0" presId="urn:microsoft.com/office/officeart/2008/layout/HorizontalMultiLevelHierarchy"/>
    <dgm:cxn modelId="{D98C3509-3047-4CDA-A38B-F5B795473C97}" type="presParOf" srcId="{5F09FC87-05F9-448A-8345-238288980E0C}" destId="{CCAC7ADB-EBAB-407B-B829-503369D53062}" srcOrd="0" destOrd="0" presId="urn:microsoft.com/office/officeart/2008/layout/HorizontalMultiLevelHierarchy"/>
    <dgm:cxn modelId="{B91B36B6-9CC4-461C-90E4-799D91E29684}" type="presParOf" srcId="{5F09FC87-05F9-448A-8345-238288980E0C}" destId="{9F3212A3-0135-4037-947E-C7312B384C2E}" srcOrd="1" destOrd="0" presId="urn:microsoft.com/office/officeart/2008/layout/HorizontalMultiLevelHierarchy"/>
    <dgm:cxn modelId="{5A9C241A-B19C-448D-9031-D7FE04CA24F1}" type="presParOf" srcId="{9F3212A3-0135-4037-947E-C7312B384C2E}" destId="{52FD30AD-CA4E-475E-87D2-8CCE4592DE3F}" srcOrd="0" destOrd="0" presId="urn:microsoft.com/office/officeart/2008/layout/HorizontalMultiLevelHierarchy"/>
    <dgm:cxn modelId="{2BB04F9A-7DDD-4426-91DC-EC9532D53987}" type="presParOf" srcId="{52FD30AD-CA4E-475E-87D2-8CCE4592DE3F}" destId="{7DEE0065-57CB-4CA0-892E-E0F10A9422E0}" srcOrd="0" destOrd="0" presId="urn:microsoft.com/office/officeart/2008/layout/HorizontalMultiLevelHierarchy"/>
    <dgm:cxn modelId="{17C24348-C163-489A-B3C3-D8682A446709}" type="presParOf" srcId="{9F3212A3-0135-4037-947E-C7312B384C2E}" destId="{4C2787AD-E625-4F42-B2F2-21DB11C894D8}" srcOrd="1" destOrd="0" presId="urn:microsoft.com/office/officeart/2008/layout/HorizontalMultiLevelHierarchy"/>
    <dgm:cxn modelId="{99299295-36CD-4631-9115-616B3014A5C7}" type="presParOf" srcId="{4C2787AD-E625-4F42-B2F2-21DB11C894D8}" destId="{227DD699-1CB0-4B98-A780-A7491AB280C2}" srcOrd="0" destOrd="0" presId="urn:microsoft.com/office/officeart/2008/layout/HorizontalMultiLevelHierarchy"/>
    <dgm:cxn modelId="{EF3FE7EF-4991-4A4A-AC08-197A7E8FC7B7}" type="presParOf" srcId="{4C2787AD-E625-4F42-B2F2-21DB11C894D8}" destId="{19273813-DE1C-4D30-A61F-59DBFB009B0A}" srcOrd="1" destOrd="0" presId="urn:microsoft.com/office/officeart/2008/layout/HorizontalMultiLevelHierarchy"/>
    <dgm:cxn modelId="{B20E590F-E8A8-447C-9596-C1F73EDD996B}" type="presParOf" srcId="{24FCFC99-E5FA-4775-8ECE-0959747B4957}" destId="{48FBCBB3-AC46-4B96-99F5-5F43894A186B}" srcOrd="4" destOrd="0" presId="urn:microsoft.com/office/officeart/2008/layout/HorizontalMultiLevelHierarchy"/>
    <dgm:cxn modelId="{1BF08EFD-2C1A-4FCC-9BE4-5EAF23A0A27C}" type="presParOf" srcId="{48FBCBB3-AC46-4B96-99F5-5F43894A186B}" destId="{F13706B6-CB6D-4C14-927F-6489D9B97947}" srcOrd="0" destOrd="0" presId="urn:microsoft.com/office/officeart/2008/layout/HorizontalMultiLevelHierarchy"/>
    <dgm:cxn modelId="{9177CB0E-FDF5-4B8C-AEAC-419D3921DE8F}" type="presParOf" srcId="{24FCFC99-E5FA-4775-8ECE-0959747B4957}" destId="{090CBD6A-DCF0-4C28-9D4C-87129A57EA3C}" srcOrd="5" destOrd="0" presId="urn:microsoft.com/office/officeart/2008/layout/HorizontalMultiLevelHierarchy"/>
    <dgm:cxn modelId="{7418697F-4BD8-4708-872C-813FC729E6F3}" type="presParOf" srcId="{090CBD6A-DCF0-4C28-9D4C-87129A57EA3C}" destId="{1FF2A4B8-8C69-4A35-AEF4-60FA00A4E505}" srcOrd="0" destOrd="0" presId="urn:microsoft.com/office/officeart/2008/layout/HorizontalMultiLevelHierarchy"/>
    <dgm:cxn modelId="{B584F6EB-2C9F-4E90-B71A-0ABB3D76F297}" type="presParOf" srcId="{090CBD6A-DCF0-4C28-9D4C-87129A57EA3C}" destId="{1E231BF6-F617-41F3-904B-6ECA437140C9}" srcOrd="1" destOrd="0" presId="urn:microsoft.com/office/officeart/2008/layout/HorizontalMultiLevelHierarchy"/>
    <dgm:cxn modelId="{74A24A3B-6155-401D-9D94-DD91F7A3758C}" type="presParOf" srcId="{1E231BF6-F617-41F3-904B-6ECA437140C9}" destId="{542E0CA4-7AAC-41AA-A7EB-A001DD244FB9}" srcOrd="0" destOrd="0" presId="urn:microsoft.com/office/officeart/2008/layout/HorizontalMultiLevelHierarchy"/>
    <dgm:cxn modelId="{F9B7347F-59D8-4987-925D-1B22DE327E31}" type="presParOf" srcId="{542E0CA4-7AAC-41AA-A7EB-A001DD244FB9}" destId="{32B88AF3-BB8D-4032-B55A-689A45092DD1}" srcOrd="0" destOrd="0" presId="urn:microsoft.com/office/officeart/2008/layout/HorizontalMultiLevelHierarchy"/>
    <dgm:cxn modelId="{87889CCC-75E5-4CB4-A101-2409F4098BE8}" type="presParOf" srcId="{1E231BF6-F617-41F3-904B-6ECA437140C9}" destId="{A9A5E7F6-9537-455F-B70D-965093DB59A6}" srcOrd="1" destOrd="0" presId="urn:microsoft.com/office/officeart/2008/layout/HorizontalMultiLevelHierarchy"/>
    <dgm:cxn modelId="{61B87713-D0E2-4638-B946-82A042355770}" type="presParOf" srcId="{A9A5E7F6-9537-455F-B70D-965093DB59A6}" destId="{00D3E5FC-318E-4878-AFA1-F94967BB396A}" srcOrd="0" destOrd="0" presId="urn:microsoft.com/office/officeart/2008/layout/HorizontalMultiLevelHierarchy"/>
    <dgm:cxn modelId="{51040239-604F-4CAB-9B25-300BD3C88113}" type="presParOf" srcId="{A9A5E7F6-9537-455F-B70D-965093DB59A6}" destId="{9ED8556D-0C4D-4F96-8A64-49CC52DE8269}" srcOrd="1" destOrd="0" presId="urn:microsoft.com/office/officeart/2008/layout/HorizontalMultiLevelHierarchy"/>
    <dgm:cxn modelId="{F9EC2A15-5215-42B3-9F5C-A1BB4C0FB8C8}" type="presParOf" srcId="{9ED8556D-0C4D-4F96-8A64-49CC52DE8269}" destId="{C85E52BA-CC52-4F56-9DE3-41ED38920A92}" srcOrd="0" destOrd="0" presId="urn:microsoft.com/office/officeart/2008/layout/HorizontalMultiLevelHierarchy"/>
    <dgm:cxn modelId="{BAF73495-C4C2-44F5-87A4-3408644A5BAD}" type="presParOf" srcId="{C85E52BA-CC52-4F56-9DE3-41ED38920A92}" destId="{47BCDC2B-4D86-407F-A05C-F09D9BE49B5C}" srcOrd="0" destOrd="0" presId="urn:microsoft.com/office/officeart/2008/layout/HorizontalMultiLevelHierarchy"/>
    <dgm:cxn modelId="{60BFEFEC-422B-4648-81B0-DF8D7C67F283}" type="presParOf" srcId="{9ED8556D-0C4D-4F96-8A64-49CC52DE8269}" destId="{8289ADB5-B25E-40A6-9AFE-1CE5870EFD7B}" srcOrd="1" destOrd="0" presId="urn:microsoft.com/office/officeart/2008/layout/HorizontalMultiLevelHierarchy"/>
    <dgm:cxn modelId="{5EC2A3E3-F82F-4680-BA11-879237F0BCDF}" type="presParOf" srcId="{8289ADB5-B25E-40A6-9AFE-1CE5870EFD7B}" destId="{EDD99F2E-1958-44E3-83A4-BB52FC3AC1F6}" srcOrd="0" destOrd="0" presId="urn:microsoft.com/office/officeart/2008/layout/HorizontalMultiLevelHierarchy"/>
    <dgm:cxn modelId="{A4EED7EF-C29B-4168-B935-FBDAECFE26E8}" type="presParOf" srcId="{8289ADB5-B25E-40A6-9AFE-1CE5870EFD7B}" destId="{FFBE84DE-D2E6-4C50-BC15-37B05E69567D}" srcOrd="1" destOrd="0" presId="urn:microsoft.com/office/officeart/2008/layout/HorizontalMultiLevelHierarchy"/>
    <dgm:cxn modelId="{87F3EC91-E513-458A-8BAB-36DB95D00F50}" type="presParOf" srcId="{24FCFC99-E5FA-4775-8ECE-0959747B4957}" destId="{A548A358-EA83-4A41-A521-7CED14D55F90}" srcOrd="6" destOrd="0" presId="urn:microsoft.com/office/officeart/2008/layout/HorizontalMultiLevelHierarchy"/>
    <dgm:cxn modelId="{93C6AD86-F295-46F8-8773-563D7D6EBB74}" type="presParOf" srcId="{A548A358-EA83-4A41-A521-7CED14D55F90}" destId="{8E97F93D-A6D2-41AC-997C-5C0D26B2B9BC}" srcOrd="0" destOrd="0" presId="urn:microsoft.com/office/officeart/2008/layout/HorizontalMultiLevelHierarchy"/>
    <dgm:cxn modelId="{4DD7165C-7A35-4483-89C7-3DFF37050424}" type="presParOf" srcId="{24FCFC99-E5FA-4775-8ECE-0959747B4957}" destId="{6B7072B6-F8C4-407B-BDB7-B06486DD7C7B}" srcOrd="7" destOrd="0" presId="urn:microsoft.com/office/officeart/2008/layout/HorizontalMultiLevelHierarchy"/>
    <dgm:cxn modelId="{109FF9BA-1D38-4CE1-B2A5-093A70D39F7D}" type="presParOf" srcId="{6B7072B6-F8C4-407B-BDB7-B06486DD7C7B}" destId="{7F01AD5D-98FC-44C1-88CE-63C904A461BA}" srcOrd="0" destOrd="0" presId="urn:microsoft.com/office/officeart/2008/layout/HorizontalMultiLevelHierarchy"/>
    <dgm:cxn modelId="{6E09C384-CA01-4869-AC5A-0DA465CA93B3}" type="presParOf" srcId="{6B7072B6-F8C4-407B-BDB7-B06486DD7C7B}" destId="{0884C2CF-05B3-450A-A22F-4AAE787A2B78}" srcOrd="1" destOrd="0" presId="urn:microsoft.com/office/officeart/2008/layout/HorizontalMultiLevelHierarchy"/>
    <dgm:cxn modelId="{8B125E2E-8CB7-4906-80EF-AECF0B437E23}" type="presParOf" srcId="{0884C2CF-05B3-450A-A22F-4AAE787A2B78}" destId="{A7E937B4-FB6E-4C65-99B3-7C0DEE7254AF}" srcOrd="0" destOrd="0" presId="urn:microsoft.com/office/officeart/2008/layout/HorizontalMultiLevelHierarchy"/>
    <dgm:cxn modelId="{A8F7E324-8319-4F74-A891-8A641F6D18D4}" type="presParOf" srcId="{A7E937B4-FB6E-4C65-99B3-7C0DEE7254AF}" destId="{439DF39F-0B7B-46AB-9C68-E6AA79B7A549}" srcOrd="0" destOrd="0" presId="urn:microsoft.com/office/officeart/2008/layout/HorizontalMultiLevelHierarchy"/>
    <dgm:cxn modelId="{1A55D298-BFFE-4BF8-9E8E-F846F7032032}" type="presParOf" srcId="{0884C2CF-05B3-450A-A22F-4AAE787A2B78}" destId="{E8BBD499-1F58-4066-93FA-A408C9A0B18F}" srcOrd="1" destOrd="0" presId="urn:microsoft.com/office/officeart/2008/layout/HorizontalMultiLevelHierarchy"/>
    <dgm:cxn modelId="{747F42BD-F6BF-4E4F-9527-C8A808794C68}" type="presParOf" srcId="{E8BBD499-1F58-4066-93FA-A408C9A0B18F}" destId="{FB00D50C-5C94-4DB6-9E30-0F5DE1D88ECF}" srcOrd="0" destOrd="0" presId="urn:microsoft.com/office/officeart/2008/layout/HorizontalMultiLevelHierarchy"/>
    <dgm:cxn modelId="{1448F590-F486-42C5-9F56-73AA3BAF835D}" type="presParOf" srcId="{E8BBD499-1F58-4066-93FA-A408C9A0B18F}" destId="{BA94A31E-EAC8-4AC6-9318-EF41E031DC56}" srcOrd="1" destOrd="0" presId="urn:microsoft.com/office/officeart/2008/layout/HorizontalMultiLevelHierarchy"/>
    <dgm:cxn modelId="{7B991454-84B0-42B5-85A0-E37347072E44}" type="presParOf" srcId="{BA94A31E-EAC8-4AC6-9318-EF41E031DC56}" destId="{C75D4EE7-1910-45C7-ABFA-30CED78577EC}" srcOrd="0" destOrd="0" presId="urn:microsoft.com/office/officeart/2008/layout/HorizontalMultiLevelHierarchy"/>
    <dgm:cxn modelId="{ADA6180C-4365-4EAB-9629-C6849C593BF4}" type="presParOf" srcId="{C75D4EE7-1910-45C7-ABFA-30CED78577EC}" destId="{6F621FAD-1C4D-4220-8B71-A0F09E7325B9}" srcOrd="0" destOrd="0" presId="urn:microsoft.com/office/officeart/2008/layout/HorizontalMultiLevelHierarchy"/>
    <dgm:cxn modelId="{B35DCD0D-2402-4101-B475-78C50ECD3876}" type="presParOf" srcId="{BA94A31E-EAC8-4AC6-9318-EF41E031DC56}" destId="{971F26C9-901B-43D3-8B8D-5989412DD106}" srcOrd="1" destOrd="0" presId="urn:microsoft.com/office/officeart/2008/layout/HorizontalMultiLevelHierarchy"/>
    <dgm:cxn modelId="{EFDB4E9E-44E4-46CA-8A54-748A7641FA40}" type="presParOf" srcId="{971F26C9-901B-43D3-8B8D-5989412DD106}" destId="{AE2F72C1-2AFD-4AD2-BE02-2296534D2C81}" srcOrd="0" destOrd="0" presId="urn:microsoft.com/office/officeart/2008/layout/HorizontalMultiLevelHierarchy"/>
    <dgm:cxn modelId="{D4B034E3-BF28-49BB-B439-23364F8981C1}" type="presParOf" srcId="{971F26C9-901B-43D3-8B8D-5989412DD106}" destId="{3FE45800-CC82-4BF5-A07A-5F0CED399B3A}" srcOrd="1" destOrd="0" presId="urn:microsoft.com/office/officeart/2008/layout/HorizontalMultiLevelHierarchy"/>
    <dgm:cxn modelId="{D8B1E978-F8DD-4A22-8E9A-400FFA758840}" type="presParOf" srcId="{0884C2CF-05B3-450A-A22F-4AAE787A2B78}" destId="{CE2B3C9D-FA03-4836-BD26-D11807BFB6DC}" srcOrd="2" destOrd="0" presId="urn:microsoft.com/office/officeart/2008/layout/HorizontalMultiLevelHierarchy"/>
    <dgm:cxn modelId="{3964D045-3BC9-413F-AB00-A7A8F11FFEAE}" type="presParOf" srcId="{CE2B3C9D-FA03-4836-BD26-D11807BFB6DC}" destId="{0C95B419-4DEA-44FD-80FA-CA5298F92DBD}" srcOrd="0" destOrd="0" presId="urn:microsoft.com/office/officeart/2008/layout/HorizontalMultiLevelHierarchy"/>
    <dgm:cxn modelId="{BEAD71BB-9DBE-4163-AC21-50414E87756B}" type="presParOf" srcId="{0884C2CF-05B3-450A-A22F-4AAE787A2B78}" destId="{1751308A-1509-4A06-8C4C-F1626AB46199}" srcOrd="3" destOrd="0" presId="urn:microsoft.com/office/officeart/2008/layout/HorizontalMultiLevelHierarchy"/>
    <dgm:cxn modelId="{B0EA907A-66FF-4DAE-946C-C5A758D32B7C}" type="presParOf" srcId="{1751308A-1509-4A06-8C4C-F1626AB46199}" destId="{7609F606-1D8B-42D7-B370-0556165A4CC4}" srcOrd="0" destOrd="0" presId="urn:microsoft.com/office/officeart/2008/layout/HorizontalMultiLevelHierarchy"/>
    <dgm:cxn modelId="{709B103D-7D9D-4C8B-BD52-78CD83767158}" type="presParOf" srcId="{1751308A-1509-4A06-8C4C-F1626AB46199}" destId="{9E13E70D-F3EB-4F11-87B1-65F54ED0E147}" srcOrd="1" destOrd="0" presId="urn:microsoft.com/office/officeart/2008/layout/HorizontalMultiLevelHierarchy"/>
    <dgm:cxn modelId="{C2420FF8-409C-4D6A-8689-EECA46624334}" type="presParOf" srcId="{9E13E70D-F3EB-4F11-87B1-65F54ED0E147}" destId="{9D60719E-C38B-4310-BBD0-167BB5D8F7AC}" srcOrd="0" destOrd="0" presId="urn:microsoft.com/office/officeart/2008/layout/HorizontalMultiLevelHierarchy"/>
    <dgm:cxn modelId="{6DDADE87-873D-44AD-B463-C7CB6369BCF5}" type="presParOf" srcId="{9D60719E-C38B-4310-BBD0-167BB5D8F7AC}" destId="{4D44BF3C-7827-400E-9AEA-E7DE99F22E11}" srcOrd="0" destOrd="0" presId="urn:microsoft.com/office/officeart/2008/layout/HorizontalMultiLevelHierarchy"/>
    <dgm:cxn modelId="{77272904-A9EB-4FC4-9280-11BB16B8E5D5}" type="presParOf" srcId="{9E13E70D-F3EB-4F11-87B1-65F54ED0E147}" destId="{14ED59AF-5003-4BC8-AEBE-13F6E81CDD9C}" srcOrd="1" destOrd="0" presId="urn:microsoft.com/office/officeart/2008/layout/HorizontalMultiLevelHierarchy"/>
    <dgm:cxn modelId="{A3882E27-212F-4527-A44B-8E4646398CE9}" type="presParOf" srcId="{14ED59AF-5003-4BC8-AEBE-13F6E81CDD9C}" destId="{A3D3CDF2-C172-459E-88B1-D200AA3A7D27}" srcOrd="0" destOrd="0" presId="urn:microsoft.com/office/officeart/2008/layout/HorizontalMultiLevelHierarchy"/>
    <dgm:cxn modelId="{A02ADB99-E738-464A-865E-0E6C330557EC}" type="presParOf" srcId="{14ED59AF-5003-4BC8-AEBE-13F6E81CDD9C}" destId="{AC08B207-8DAE-4B9B-B1D8-37D09144BCFF}" srcOrd="1" destOrd="0" presId="urn:microsoft.com/office/officeart/2008/layout/HorizontalMultiLevelHierarchy"/>
    <dgm:cxn modelId="{A62BE799-FD2C-4E3A-BF62-6A8F3DEBD23C}" type="presParOf" srcId="{24FCFC99-E5FA-4775-8ECE-0959747B4957}" destId="{3598C67D-9466-411D-9EF7-5A52BABB7F19}" srcOrd="8" destOrd="0" presId="urn:microsoft.com/office/officeart/2008/layout/HorizontalMultiLevelHierarchy"/>
    <dgm:cxn modelId="{80E0B50F-0DC2-48D2-A8C4-60FEF1EAEAB9}" type="presParOf" srcId="{3598C67D-9466-411D-9EF7-5A52BABB7F19}" destId="{9CAE1909-25B4-4896-A234-E9976B5E5B04}" srcOrd="0" destOrd="0" presId="urn:microsoft.com/office/officeart/2008/layout/HorizontalMultiLevelHierarchy"/>
    <dgm:cxn modelId="{EB862417-4E06-4590-ABE4-C1A764588695}" type="presParOf" srcId="{24FCFC99-E5FA-4775-8ECE-0959747B4957}" destId="{3D3445B8-71C2-4442-A0A4-08964FE3803F}" srcOrd="9" destOrd="0" presId="urn:microsoft.com/office/officeart/2008/layout/HorizontalMultiLevelHierarchy"/>
    <dgm:cxn modelId="{F36D9A60-AB9E-4487-9E71-49117CA83923}" type="presParOf" srcId="{3D3445B8-71C2-4442-A0A4-08964FE3803F}" destId="{DE97F37F-6F31-4606-8653-D9E911C7D386}" srcOrd="0" destOrd="0" presId="urn:microsoft.com/office/officeart/2008/layout/HorizontalMultiLevelHierarchy"/>
    <dgm:cxn modelId="{2BAE1C47-4E10-4E60-9141-23691CF4335A}" type="presParOf" srcId="{3D3445B8-71C2-4442-A0A4-08964FE3803F}" destId="{157719FB-84F7-4597-BBD2-466EC620BEA2}" srcOrd="1" destOrd="0" presId="urn:microsoft.com/office/officeart/2008/layout/HorizontalMultiLevelHierarchy"/>
    <dgm:cxn modelId="{6FCDAE12-0C44-4E3D-BF19-049CC846EBFA}" type="presParOf" srcId="{157719FB-84F7-4597-BBD2-466EC620BEA2}" destId="{E2503B11-D6D7-4C83-9C5D-B97FEC506F6B}" srcOrd="0" destOrd="0" presId="urn:microsoft.com/office/officeart/2008/layout/HorizontalMultiLevelHierarchy"/>
    <dgm:cxn modelId="{11B2CC99-2E58-467D-BC86-8FFC5393CB86}" type="presParOf" srcId="{E2503B11-D6D7-4C83-9C5D-B97FEC506F6B}" destId="{723A6A22-D9D7-40F4-B43E-2FABD73EC209}" srcOrd="0" destOrd="0" presId="urn:microsoft.com/office/officeart/2008/layout/HorizontalMultiLevelHierarchy"/>
    <dgm:cxn modelId="{4A455A06-7CD7-4E33-9685-3C0EE921A81E}" type="presParOf" srcId="{157719FB-84F7-4597-BBD2-466EC620BEA2}" destId="{1758319C-1BDB-4E1C-8192-CF19789C0F1A}" srcOrd="1" destOrd="0" presId="urn:microsoft.com/office/officeart/2008/layout/HorizontalMultiLevelHierarchy"/>
    <dgm:cxn modelId="{7BE0EFDE-EFA4-4D11-AB8E-4875F6FB4281}" type="presParOf" srcId="{1758319C-1BDB-4E1C-8192-CF19789C0F1A}" destId="{EF71D7F1-930E-4221-96B2-803D84A6C6FF}" srcOrd="0" destOrd="0" presId="urn:microsoft.com/office/officeart/2008/layout/HorizontalMultiLevelHierarchy"/>
    <dgm:cxn modelId="{B913BF66-A28D-4D65-BA02-E035C8EC0F8A}" type="presParOf" srcId="{1758319C-1BDB-4E1C-8192-CF19789C0F1A}" destId="{D43BE5FB-F755-4714-A816-3FCCF3056F05}" srcOrd="1" destOrd="0" presId="urn:microsoft.com/office/officeart/2008/layout/HorizontalMultiLevelHierarchy"/>
    <dgm:cxn modelId="{70CE42A8-DB49-44A0-8C1C-4F9D04DA9C18}" type="presParOf" srcId="{D43BE5FB-F755-4714-A816-3FCCF3056F05}" destId="{442C719D-957D-4D13-95EE-1E237D29EB75}" srcOrd="0" destOrd="0" presId="urn:microsoft.com/office/officeart/2008/layout/HorizontalMultiLevelHierarchy"/>
    <dgm:cxn modelId="{5A1A0D97-D8B3-4988-B7CB-512DBEF5DE25}" type="presParOf" srcId="{442C719D-957D-4D13-95EE-1E237D29EB75}" destId="{0538CF46-81CA-49A8-8BD1-838C7EE7A463}" srcOrd="0" destOrd="0" presId="urn:microsoft.com/office/officeart/2008/layout/HorizontalMultiLevelHierarchy"/>
    <dgm:cxn modelId="{DF0F5D89-3363-4498-99F2-224308A4CD0C}" type="presParOf" srcId="{D43BE5FB-F755-4714-A816-3FCCF3056F05}" destId="{ED3D8323-F225-49EE-A08A-469695D58CBC}" srcOrd="1" destOrd="0" presId="urn:microsoft.com/office/officeart/2008/layout/HorizontalMultiLevelHierarchy"/>
    <dgm:cxn modelId="{45839399-2B32-49A2-93BC-24DF402B8A24}" type="presParOf" srcId="{ED3D8323-F225-49EE-A08A-469695D58CBC}" destId="{464C9F8B-DEFC-4B56-8261-EE21B6013F9F}" srcOrd="0" destOrd="0" presId="urn:microsoft.com/office/officeart/2008/layout/HorizontalMultiLevelHierarchy"/>
    <dgm:cxn modelId="{A22F90FD-36F0-4089-89F5-C20A456CD9A3}" type="presParOf" srcId="{ED3D8323-F225-49EE-A08A-469695D58CBC}" destId="{7833B4F9-7907-452C-8EE8-B6F1E2C1CA93}" srcOrd="1" destOrd="0" presId="urn:microsoft.com/office/officeart/2008/layout/HorizontalMultiLevelHierarchy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EF64E1-7B1E-4935-BFEA-35592A20921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E826AAE-9F9A-4074-8CB4-C3455848738B}">
      <dgm:prSet phldrT="[Texto]"/>
      <dgm:spPr/>
      <dgm:t>
        <a:bodyPr/>
        <a:lstStyle/>
        <a:p>
          <a:r>
            <a:rPr lang="pt-BR" dirty="0" smtClean="0"/>
            <a:t>1º livros narrativos (de Gênesis a Ester)</a:t>
          </a:r>
          <a:endParaRPr lang="pt-BR" dirty="0"/>
        </a:p>
      </dgm:t>
    </dgm:pt>
    <dgm:pt modelId="{866DACC1-FECB-4070-8A60-E5B7A022C505}" type="parTrans" cxnId="{FCF90078-2157-44C4-B760-6D47970186C3}">
      <dgm:prSet/>
      <dgm:spPr/>
      <dgm:t>
        <a:bodyPr/>
        <a:lstStyle/>
        <a:p>
          <a:endParaRPr lang="pt-BR"/>
        </a:p>
      </dgm:t>
    </dgm:pt>
    <dgm:pt modelId="{B63361E2-8F82-4356-90D5-B7A6DE153C63}" type="sibTrans" cxnId="{FCF90078-2157-44C4-B760-6D47970186C3}">
      <dgm:prSet/>
      <dgm:spPr/>
      <dgm:t>
        <a:bodyPr/>
        <a:lstStyle/>
        <a:p>
          <a:endParaRPr lang="pt-BR"/>
        </a:p>
      </dgm:t>
    </dgm:pt>
    <dgm:pt modelId="{92BD8CC0-2FAE-404A-9412-467554EE12D6}">
      <dgm:prSet phldrT="[Texto]"/>
      <dgm:spPr/>
      <dgm:t>
        <a:bodyPr/>
        <a:lstStyle/>
        <a:p>
          <a:r>
            <a:rPr lang="pt-BR" dirty="0" smtClean="0"/>
            <a:t>2º os livros de sabedoria (de </a:t>
          </a:r>
          <a:r>
            <a:rPr lang="pt-BR" dirty="0" err="1" smtClean="0"/>
            <a:t>Jó</a:t>
          </a:r>
          <a:r>
            <a:rPr lang="pt-BR" dirty="0" smtClean="0"/>
            <a:t> até Cantares de Salomão)</a:t>
          </a:r>
          <a:endParaRPr lang="pt-BR" dirty="0"/>
        </a:p>
      </dgm:t>
    </dgm:pt>
    <dgm:pt modelId="{59DFC448-F0FE-47B2-AD53-0B91EF2FA342}" type="parTrans" cxnId="{6BB1CFA2-CFC5-47C3-98FD-1B489EF9CC29}">
      <dgm:prSet/>
      <dgm:spPr/>
      <dgm:t>
        <a:bodyPr/>
        <a:lstStyle/>
        <a:p>
          <a:endParaRPr lang="pt-BR"/>
        </a:p>
      </dgm:t>
    </dgm:pt>
    <dgm:pt modelId="{41BD1999-49FE-410A-93CD-63749FC1FAA6}" type="sibTrans" cxnId="{6BB1CFA2-CFC5-47C3-98FD-1B489EF9CC29}">
      <dgm:prSet/>
      <dgm:spPr/>
      <dgm:t>
        <a:bodyPr/>
        <a:lstStyle/>
        <a:p>
          <a:endParaRPr lang="pt-BR"/>
        </a:p>
      </dgm:t>
    </dgm:pt>
    <dgm:pt modelId="{3B0202B0-289A-4896-B77D-66547E726F29}">
      <dgm:prSet phldrT="[Texto]"/>
      <dgm:spPr/>
      <dgm:t>
        <a:bodyPr/>
        <a:lstStyle/>
        <a:p>
          <a:r>
            <a:rPr lang="pt-BR" dirty="0" smtClean="0"/>
            <a:t>3º os livros dos profetas (de Isaías até </a:t>
          </a:r>
          <a:r>
            <a:rPr lang="pt-BR" dirty="0" err="1" smtClean="0"/>
            <a:t>Malaquias</a:t>
          </a:r>
          <a:r>
            <a:rPr lang="pt-BR" dirty="0" smtClean="0"/>
            <a:t>)</a:t>
          </a:r>
          <a:endParaRPr lang="pt-BR" dirty="0"/>
        </a:p>
      </dgm:t>
    </dgm:pt>
    <dgm:pt modelId="{B96DD87A-1F5C-41EB-AD50-74416E17C89E}" type="parTrans" cxnId="{6EFBE92F-2FF2-4341-A3C3-D78EA49F1244}">
      <dgm:prSet/>
      <dgm:spPr/>
      <dgm:t>
        <a:bodyPr/>
        <a:lstStyle/>
        <a:p>
          <a:endParaRPr lang="pt-BR"/>
        </a:p>
      </dgm:t>
    </dgm:pt>
    <dgm:pt modelId="{92E98BA4-ECE3-479D-91E8-EEA6436E4C4C}" type="sibTrans" cxnId="{6EFBE92F-2FF2-4341-A3C3-D78EA49F1244}">
      <dgm:prSet/>
      <dgm:spPr/>
      <dgm:t>
        <a:bodyPr/>
        <a:lstStyle/>
        <a:p>
          <a:endParaRPr lang="pt-BR"/>
        </a:p>
      </dgm:t>
    </dgm:pt>
    <dgm:pt modelId="{AE0BC981-3F76-4D3C-A45E-7AF1E000BB61}" type="pres">
      <dgm:prSet presAssocID="{FCEF64E1-7B1E-4935-BFEA-35592A209216}" presName="compositeShape" presStyleCnt="0">
        <dgm:presLayoutVars>
          <dgm:dir/>
          <dgm:resizeHandles/>
        </dgm:presLayoutVars>
      </dgm:prSet>
      <dgm:spPr/>
    </dgm:pt>
    <dgm:pt modelId="{4178CC66-9A58-4D54-ADE4-A44DC177527F}" type="pres">
      <dgm:prSet presAssocID="{FCEF64E1-7B1E-4935-BFEA-35592A209216}" presName="pyramid" presStyleLbl="node1" presStyleIdx="0" presStyleCnt="1" custLinFactNeighborX="53984" custLinFactNeighborY="25390"/>
      <dgm:spPr/>
    </dgm:pt>
    <dgm:pt modelId="{B50A70D5-53AB-4FB2-B12D-401A84054DC0}" type="pres">
      <dgm:prSet presAssocID="{FCEF64E1-7B1E-4935-BFEA-35592A209216}" presName="theList" presStyleCnt="0"/>
      <dgm:spPr/>
    </dgm:pt>
    <dgm:pt modelId="{C6D45A52-990E-4FE8-9C4F-EC6952E96165}" type="pres">
      <dgm:prSet presAssocID="{2E826AAE-9F9A-4074-8CB4-C3455848738B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6CFCE9-C675-4E34-8DFB-BF6BB2A74839}" type="pres">
      <dgm:prSet presAssocID="{2E826AAE-9F9A-4074-8CB4-C3455848738B}" presName="aSpace" presStyleCnt="0"/>
      <dgm:spPr/>
    </dgm:pt>
    <dgm:pt modelId="{AA809D60-B4B6-42E6-B97A-829E91C99A39}" type="pres">
      <dgm:prSet presAssocID="{92BD8CC0-2FAE-404A-9412-467554EE12D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5656175-BEC9-42A4-96FA-A0D66C125AE9}" type="pres">
      <dgm:prSet presAssocID="{92BD8CC0-2FAE-404A-9412-467554EE12D6}" presName="aSpace" presStyleCnt="0"/>
      <dgm:spPr/>
    </dgm:pt>
    <dgm:pt modelId="{A71D6E5E-2CD2-4361-B378-C28A604AF868}" type="pres">
      <dgm:prSet presAssocID="{3B0202B0-289A-4896-B77D-66547E726F29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A28164-71B0-4886-B501-1D0ECB5BC732}" type="pres">
      <dgm:prSet presAssocID="{3B0202B0-289A-4896-B77D-66547E726F29}" presName="aSpace" presStyleCnt="0"/>
      <dgm:spPr/>
    </dgm:pt>
  </dgm:ptLst>
  <dgm:cxnLst>
    <dgm:cxn modelId="{420D9E05-B12A-4E2E-B7FA-013AE082ADC9}" type="presOf" srcId="{92BD8CC0-2FAE-404A-9412-467554EE12D6}" destId="{AA809D60-B4B6-42E6-B97A-829E91C99A39}" srcOrd="0" destOrd="0" presId="urn:microsoft.com/office/officeart/2005/8/layout/pyramid2"/>
    <dgm:cxn modelId="{68CA1849-A0B5-4384-BF8F-701D3024D63A}" type="presOf" srcId="{FCEF64E1-7B1E-4935-BFEA-35592A209216}" destId="{AE0BC981-3F76-4D3C-A45E-7AF1E000BB61}" srcOrd="0" destOrd="0" presId="urn:microsoft.com/office/officeart/2005/8/layout/pyramid2"/>
    <dgm:cxn modelId="{FCF90078-2157-44C4-B760-6D47970186C3}" srcId="{FCEF64E1-7B1E-4935-BFEA-35592A209216}" destId="{2E826AAE-9F9A-4074-8CB4-C3455848738B}" srcOrd="0" destOrd="0" parTransId="{866DACC1-FECB-4070-8A60-E5B7A022C505}" sibTransId="{B63361E2-8F82-4356-90D5-B7A6DE153C63}"/>
    <dgm:cxn modelId="{26E001A7-BC71-4050-AB8F-6B1929207663}" type="presOf" srcId="{3B0202B0-289A-4896-B77D-66547E726F29}" destId="{A71D6E5E-2CD2-4361-B378-C28A604AF868}" srcOrd="0" destOrd="0" presId="urn:microsoft.com/office/officeart/2005/8/layout/pyramid2"/>
    <dgm:cxn modelId="{6EFBE92F-2FF2-4341-A3C3-D78EA49F1244}" srcId="{FCEF64E1-7B1E-4935-BFEA-35592A209216}" destId="{3B0202B0-289A-4896-B77D-66547E726F29}" srcOrd="2" destOrd="0" parTransId="{B96DD87A-1F5C-41EB-AD50-74416E17C89E}" sibTransId="{92E98BA4-ECE3-479D-91E8-EEA6436E4C4C}"/>
    <dgm:cxn modelId="{6BB1CFA2-CFC5-47C3-98FD-1B489EF9CC29}" srcId="{FCEF64E1-7B1E-4935-BFEA-35592A209216}" destId="{92BD8CC0-2FAE-404A-9412-467554EE12D6}" srcOrd="1" destOrd="0" parTransId="{59DFC448-F0FE-47B2-AD53-0B91EF2FA342}" sibTransId="{41BD1999-49FE-410A-93CD-63749FC1FAA6}"/>
    <dgm:cxn modelId="{723FD35A-11A0-4879-9C23-1160444C9D40}" type="presOf" srcId="{2E826AAE-9F9A-4074-8CB4-C3455848738B}" destId="{C6D45A52-990E-4FE8-9C4F-EC6952E96165}" srcOrd="0" destOrd="0" presId="urn:microsoft.com/office/officeart/2005/8/layout/pyramid2"/>
    <dgm:cxn modelId="{2806D912-D3DF-4BBF-8599-09662298621C}" type="presParOf" srcId="{AE0BC981-3F76-4D3C-A45E-7AF1E000BB61}" destId="{4178CC66-9A58-4D54-ADE4-A44DC177527F}" srcOrd="0" destOrd="0" presId="urn:microsoft.com/office/officeart/2005/8/layout/pyramid2"/>
    <dgm:cxn modelId="{4236B534-7EE7-4C3C-8560-DD8B9F0B4CCE}" type="presParOf" srcId="{AE0BC981-3F76-4D3C-A45E-7AF1E000BB61}" destId="{B50A70D5-53AB-4FB2-B12D-401A84054DC0}" srcOrd="1" destOrd="0" presId="urn:microsoft.com/office/officeart/2005/8/layout/pyramid2"/>
    <dgm:cxn modelId="{48AFA8C3-A169-4BFC-B485-E6B084CF6BF4}" type="presParOf" srcId="{B50A70D5-53AB-4FB2-B12D-401A84054DC0}" destId="{C6D45A52-990E-4FE8-9C4F-EC6952E96165}" srcOrd="0" destOrd="0" presId="urn:microsoft.com/office/officeart/2005/8/layout/pyramid2"/>
    <dgm:cxn modelId="{680B27A7-FBDA-4823-845B-03A15CB0CF93}" type="presParOf" srcId="{B50A70D5-53AB-4FB2-B12D-401A84054DC0}" destId="{3A6CFCE9-C675-4E34-8DFB-BF6BB2A74839}" srcOrd="1" destOrd="0" presId="urn:microsoft.com/office/officeart/2005/8/layout/pyramid2"/>
    <dgm:cxn modelId="{FAA3E49E-FF4E-4348-8084-AC335CC25498}" type="presParOf" srcId="{B50A70D5-53AB-4FB2-B12D-401A84054DC0}" destId="{AA809D60-B4B6-42E6-B97A-829E91C99A39}" srcOrd="2" destOrd="0" presId="urn:microsoft.com/office/officeart/2005/8/layout/pyramid2"/>
    <dgm:cxn modelId="{04CE86FA-A970-471F-8576-E7804C95795F}" type="presParOf" srcId="{B50A70D5-53AB-4FB2-B12D-401A84054DC0}" destId="{55656175-BEC9-42A4-96FA-A0D66C125AE9}" srcOrd="3" destOrd="0" presId="urn:microsoft.com/office/officeart/2005/8/layout/pyramid2"/>
    <dgm:cxn modelId="{E6AF982A-B868-4FEE-AD95-1165F21823FF}" type="presParOf" srcId="{B50A70D5-53AB-4FB2-B12D-401A84054DC0}" destId="{A71D6E5E-2CD2-4361-B378-C28A604AF868}" srcOrd="4" destOrd="0" presId="urn:microsoft.com/office/officeart/2005/8/layout/pyramid2"/>
    <dgm:cxn modelId="{D1AA3873-8ED5-4A15-A4EF-32E1FE1E9BB1}" type="presParOf" srcId="{B50A70D5-53AB-4FB2-B12D-401A84054DC0}" destId="{63A28164-71B0-4886-B501-1D0ECB5BC732}" srcOrd="5" destOrd="0" presId="urn:microsoft.com/office/officeart/2005/8/layout/pyramid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FB0CFB-BBC5-4036-B204-CB06808AE8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F0CBD3-D9AE-487E-B65C-E65896E3B89B}">
      <dgm:prSet phldrT="[Texto]" custT="1"/>
      <dgm:spPr/>
      <dgm:t>
        <a:bodyPr/>
        <a:lstStyle/>
        <a:p>
          <a:r>
            <a:rPr lang="pt-BR" sz="2800" dirty="0" smtClean="0"/>
            <a:t>Salmos e Provérbios, vêm depois de </a:t>
          </a:r>
          <a:r>
            <a:rPr lang="pt-BR" sz="2800" dirty="0" err="1" smtClean="0"/>
            <a:t>Neemias</a:t>
          </a:r>
          <a:r>
            <a:rPr lang="pt-BR" sz="2800" dirty="0" smtClean="0"/>
            <a:t> e Ester. Mas grande parte do conteúdo de Salmos e Provérbios foi escrito antes de </a:t>
          </a:r>
          <a:r>
            <a:rPr lang="pt-BR" sz="2800" dirty="0" err="1" smtClean="0"/>
            <a:t>Neemias</a:t>
          </a:r>
          <a:r>
            <a:rPr lang="pt-BR" sz="2800" dirty="0" smtClean="0"/>
            <a:t> e Ester.</a:t>
          </a:r>
          <a:endParaRPr lang="pt-BR" sz="2800" dirty="0"/>
        </a:p>
      </dgm:t>
    </dgm:pt>
    <dgm:pt modelId="{CD8A008B-D9B2-4FC5-9B29-74EB4F07895D}" type="parTrans" cxnId="{42B6312F-F832-4AB6-92FF-ED5F2E886185}">
      <dgm:prSet/>
      <dgm:spPr/>
      <dgm:t>
        <a:bodyPr/>
        <a:lstStyle/>
        <a:p>
          <a:endParaRPr lang="pt-BR" sz="2800"/>
        </a:p>
      </dgm:t>
    </dgm:pt>
    <dgm:pt modelId="{E93BC2C7-289C-4EC7-9FDC-FDD6C3C31529}" type="sibTrans" cxnId="{42B6312F-F832-4AB6-92FF-ED5F2E886185}">
      <dgm:prSet/>
      <dgm:spPr/>
      <dgm:t>
        <a:bodyPr/>
        <a:lstStyle/>
        <a:p>
          <a:endParaRPr lang="pt-BR" sz="2800"/>
        </a:p>
      </dgm:t>
    </dgm:pt>
    <dgm:pt modelId="{AE74A013-897C-4CA9-9549-D3A6FB2B98A3}">
      <dgm:prSet phldrT="[Texto]" custT="1"/>
      <dgm:spPr/>
      <dgm:t>
        <a:bodyPr/>
        <a:lstStyle/>
        <a:p>
          <a:r>
            <a:rPr lang="pt-BR" sz="2800" dirty="0" smtClean="0"/>
            <a:t>No Novo Testamento, vemos que 1 Tessalonicenses foi um dos primeiros livros escritos, mas ele aparece depois de João, um dos últimos livros a ser escrito.</a:t>
          </a:r>
          <a:endParaRPr lang="pt-BR" sz="2800" dirty="0"/>
        </a:p>
      </dgm:t>
    </dgm:pt>
    <dgm:pt modelId="{188A045A-4FB2-4AC8-A598-0AA11251A824}" type="parTrans" cxnId="{FD1DE7E4-1CC1-4794-9FFD-18023A8C4522}">
      <dgm:prSet/>
      <dgm:spPr/>
      <dgm:t>
        <a:bodyPr/>
        <a:lstStyle/>
        <a:p>
          <a:endParaRPr lang="pt-BR" sz="2800"/>
        </a:p>
      </dgm:t>
    </dgm:pt>
    <dgm:pt modelId="{193C35BD-B08D-4BC9-9A22-60052C1FBD45}" type="sibTrans" cxnId="{FD1DE7E4-1CC1-4794-9FFD-18023A8C4522}">
      <dgm:prSet/>
      <dgm:spPr/>
      <dgm:t>
        <a:bodyPr/>
        <a:lstStyle/>
        <a:p>
          <a:endParaRPr lang="pt-BR" sz="2800"/>
        </a:p>
      </dgm:t>
    </dgm:pt>
    <dgm:pt modelId="{D99022F7-A9D6-4E4F-B4C4-5D977E622C13}" type="pres">
      <dgm:prSet presAssocID="{97FB0CFB-BBC5-4036-B204-CB06808AE86F}" presName="linear" presStyleCnt="0">
        <dgm:presLayoutVars>
          <dgm:animLvl val="lvl"/>
          <dgm:resizeHandles val="exact"/>
        </dgm:presLayoutVars>
      </dgm:prSet>
      <dgm:spPr/>
    </dgm:pt>
    <dgm:pt modelId="{62DC0EA1-F7C0-4420-8D33-7EA24AEF3393}" type="pres">
      <dgm:prSet presAssocID="{F4F0CBD3-D9AE-487E-B65C-E65896E3B8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72FFB8-B786-4731-9248-25D31FD201D4}" type="pres">
      <dgm:prSet presAssocID="{E93BC2C7-289C-4EC7-9FDC-FDD6C3C31529}" presName="spacer" presStyleCnt="0"/>
      <dgm:spPr/>
    </dgm:pt>
    <dgm:pt modelId="{0C96EAED-433F-44B6-86AB-ADA74ADC8CCB}" type="pres">
      <dgm:prSet presAssocID="{AE74A013-897C-4CA9-9549-D3A6FB2B98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C650DE9-6F41-4922-BBCD-47A32DDEA67B}" type="presOf" srcId="{AE74A013-897C-4CA9-9549-D3A6FB2B98A3}" destId="{0C96EAED-433F-44B6-86AB-ADA74ADC8CCB}" srcOrd="0" destOrd="0" presId="urn:microsoft.com/office/officeart/2005/8/layout/vList2"/>
    <dgm:cxn modelId="{42B6312F-F832-4AB6-92FF-ED5F2E886185}" srcId="{97FB0CFB-BBC5-4036-B204-CB06808AE86F}" destId="{F4F0CBD3-D9AE-487E-B65C-E65896E3B89B}" srcOrd="0" destOrd="0" parTransId="{CD8A008B-D9B2-4FC5-9B29-74EB4F07895D}" sibTransId="{E93BC2C7-289C-4EC7-9FDC-FDD6C3C31529}"/>
    <dgm:cxn modelId="{57A4D7E3-9564-40C4-9B21-BA0D502A40D4}" type="presOf" srcId="{97FB0CFB-BBC5-4036-B204-CB06808AE86F}" destId="{D99022F7-A9D6-4E4F-B4C4-5D977E622C13}" srcOrd="0" destOrd="0" presId="urn:microsoft.com/office/officeart/2005/8/layout/vList2"/>
    <dgm:cxn modelId="{FD1DE7E4-1CC1-4794-9FFD-18023A8C4522}" srcId="{97FB0CFB-BBC5-4036-B204-CB06808AE86F}" destId="{AE74A013-897C-4CA9-9549-D3A6FB2B98A3}" srcOrd="1" destOrd="0" parTransId="{188A045A-4FB2-4AC8-A598-0AA11251A824}" sibTransId="{193C35BD-B08D-4BC9-9A22-60052C1FBD45}"/>
    <dgm:cxn modelId="{2BFEF2EB-3EB0-44D1-BE99-6CA20EA04340}" type="presOf" srcId="{F4F0CBD3-D9AE-487E-B65C-E65896E3B89B}" destId="{62DC0EA1-F7C0-4420-8D33-7EA24AEF3393}" srcOrd="0" destOrd="0" presId="urn:microsoft.com/office/officeart/2005/8/layout/vList2"/>
    <dgm:cxn modelId="{E6F1C56D-4441-4269-BF1F-22D9FE1E1B5A}" type="presParOf" srcId="{D99022F7-A9D6-4E4F-B4C4-5D977E622C13}" destId="{62DC0EA1-F7C0-4420-8D33-7EA24AEF3393}" srcOrd="0" destOrd="0" presId="urn:microsoft.com/office/officeart/2005/8/layout/vList2"/>
    <dgm:cxn modelId="{429EE106-D2ED-4C2C-9240-4E42CBEBBBAB}" type="presParOf" srcId="{D99022F7-A9D6-4E4F-B4C4-5D977E622C13}" destId="{F672FFB8-B786-4731-9248-25D31FD201D4}" srcOrd="1" destOrd="0" presId="urn:microsoft.com/office/officeart/2005/8/layout/vList2"/>
    <dgm:cxn modelId="{61B5A068-D7D8-4B42-A50F-B91155BA7BF5}" type="presParOf" srcId="{D99022F7-A9D6-4E4F-B4C4-5D977E622C13}" destId="{0C96EAED-433F-44B6-86AB-ADA74ADC8CCB}" srcOrd="2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BEABCF-9065-4A25-94A8-52E56E2EF5D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E81B171-894A-4AD5-BEE8-C79C15417663}">
      <dgm:prSet phldrT="[Texto]"/>
      <dgm:spPr/>
      <dgm:t>
        <a:bodyPr/>
        <a:lstStyle/>
        <a:p>
          <a:r>
            <a:rPr lang="pt-BR" dirty="0" smtClean="0"/>
            <a:t>Período </a:t>
          </a:r>
          <a:r>
            <a:rPr lang="pt-BR" dirty="0" err="1" smtClean="0"/>
            <a:t>Antidiluviano</a:t>
          </a:r>
          <a:endParaRPr lang="pt-BR" dirty="0"/>
        </a:p>
      </dgm:t>
    </dgm:pt>
    <dgm:pt modelId="{3D93C79D-5CAE-4321-A72E-E6BF48961C4B}" type="parTrans" cxnId="{681647C2-28C1-4604-B070-E84EAEC05E1B}">
      <dgm:prSet/>
      <dgm:spPr/>
      <dgm:t>
        <a:bodyPr/>
        <a:lstStyle/>
        <a:p>
          <a:endParaRPr lang="pt-BR"/>
        </a:p>
      </dgm:t>
    </dgm:pt>
    <dgm:pt modelId="{8EDA8FE1-5A72-41B9-A12B-291E922F5783}" type="sibTrans" cxnId="{681647C2-28C1-4604-B070-E84EAEC05E1B}">
      <dgm:prSet/>
      <dgm:spPr/>
      <dgm:t>
        <a:bodyPr/>
        <a:lstStyle/>
        <a:p>
          <a:endParaRPr lang="pt-BR"/>
        </a:p>
      </dgm:t>
    </dgm:pt>
    <dgm:pt modelId="{90894D52-A131-4528-8B1B-00EB7270AF2F}">
      <dgm:prSet phldrT="[Texto]"/>
      <dgm:spPr/>
      <dgm:t>
        <a:bodyPr/>
        <a:lstStyle/>
        <a:p>
          <a:r>
            <a:rPr lang="pt-BR" dirty="0" smtClean="0"/>
            <a:t>Do Dilúvio a Abraão</a:t>
          </a:r>
          <a:endParaRPr lang="pt-BR" dirty="0"/>
        </a:p>
      </dgm:t>
    </dgm:pt>
    <dgm:pt modelId="{B4A28689-ECB3-4BA9-8FA9-D55BF11EE549}" type="parTrans" cxnId="{EA99E083-ABDB-4EE1-ABA9-2DCAC5B6904A}">
      <dgm:prSet/>
      <dgm:spPr/>
      <dgm:t>
        <a:bodyPr/>
        <a:lstStyle/>
        <a:p>
          <a:endParaRPr lang="pt-BR"/>
        </a:p>
      </dgm:t>
    </dgm:pt>
    <dgm:pt modelId="{68268E2C-4D87-4ADC-9035-512AD56546BB}" type="sibTrans" cxnId="{EA99E083-ABDB-4EE1-ABA9-2DCAC5B6904A}">
      <dgm:prSet/>
      <dgm:spPr/>
      <dgm:t>
        <a:bodyPr/>
        <a:lstStyle/>
        <a:p>
          <a:endParaRPr lang="pt-BR"/>
        </a:p>
      </dgm:t>
    </dgm:pt>
    <dgm:pt modelId="{283E3064-F067-4AFB-9157-D386DCF7509D}" type="pres">
      <dgm:prSet presAssocID="{BABEABCF-9065-4A25-94A8-52E56E2EF5DB}" presName="arrowDiagram" presStyleCnt="0">
        <dgm:presLayoutVars>
          <dgm:chMax val="5"/>
          <dgm:dir/>
          <dgm:resizeHandles val="exact"/>
        </dgm:presLayoutVars>
      </dgm:prSet>
      <dgm:spPr/>
    </dgm:pt>
    <dgm:pt modelId="{69D880F2-EF1F-44C8-9E59-B2A1BDF15A3B}" type="pres">
      <dgm:prSet presAssocID="{BABEABCF-9065-4A25-94A8-52E56E2EF5DB}" presName="arrow" presStyleLbl="bgShp" presStyleIdx="0" presStyleCnt="1"/>
      <dgm:spPr/>
    </dgm:pt>
    <dgm:pt modelId="{DA53190D-D3E2-4C49-AC4C-ECB847E4CEC8}" type="pres">
      <dgm:prSet presAssocID="{BABEABCF-9065-4A25-94A8-52E56E2EF5DB}" presName="arrowDiagram2" presStyleCnt="0"/>
      <dgm:spPr/>
    </dgm:pt>
    <dgm:pt modelId="{EEB1F438-7208-4168-8846-0C5CD2560CA2}" type="pres">
      <dgm:prSet presAssocID="{4E81B171-894A-4AD5-BEE8-C79C15417663}" presName="bullet2a" presStyleLbl="node1" presStyleIdx="0" presStyleCnt="2"/>
      <dgm:spPr/>
    </dgm:pt>
    <dgm:pt modelId="{5DDEF621-EAC7-4D0B-85BB-4AD628C30B14}" type="pres">
      <dgm:prSet presAssocID="{4E81B171-894A-4AD5-BEE8-C79C15417663}" presName="textBox2a" presStyleLbl="revTx" presStyleIdx="0" presStyleCnt="2" custScaleX="160197">
        <dgm:presLayoutVars>
          <dgm:bulletEnabled val="1"/>
        </dgm:presLayoutVars>
      </dgm:prSet>
      <dgm:spPr/>
    </dgm:pt>
    <dgm:pt modelId="{2E6C3602-4D4A-4808-BAC6-BE6E393CDD1D}" type="pres">
      <dgm:prSet presAssocID="{90894D52-A131-4528-8B1B-00EB7270AF2F}" presName="bullet2b" presStyleLbl="node1" presStyleIdx="1" presStyleCnt="2"/>
      <dgm:spPr/>
    </dgm:pt>
    <dgm:pt modelId="{7B928D18-7322-4A75-BC21-745821FF948F}" type="pres">
      <dgm:prSet presAssocID="{90894D52-A131-4528-8B1B-00EB7270AF2F}" presName="textBox2b" presStyleLbl="revTx" presStyleIdx="1" presStyleCnt="2" custScaleX="160197">
        <dgm:presLayoutVars>
          <dgm:bulletEnabled val="1"/>
        </dgm:presLayoutVars>
      </dgm:prSet>
      <dgm:spPr/>
    </dgm:pt>
  </dgm:ptLst>
  <dgm:cxnLst>
    <dgm:cxn modelId="{681647C2-28C1-4604-B070-E84EAEC05E1B}" srcId="{BABEABCF-9065-4A25-94A8-52E56E2EF5DB}" destId="{4E81B171-894A-4AD5-BEE8-C79C15417663}" srcOrd="0" destOrd="0" parTransId="{3D93C79D-5CAE-4321-A72E-E6BF48961C4B}" sibTransId="{8EDA8FE1-5A72-41B9-A12B-291E922F5783}"/>
    <dgm:cxn modelId="{643DDDA8-8C6C-48B9-A4D9-DB051BE0F90F}" type="presOf" srcId="{90894D52-A131-4528-8B1B-00EB7270AF2F}" destId="{7B928D18-7322-4A75-BC21-745821FF948F}" srcOrd="0" destOrd="0" presId="urn:microsoft.com/office/officeart/2005/8/layout/arrow2"/>
    <dgm:cxn modelId="{EA99E083-ABDB-4EE1-ABA9-2DCAC5B6904A}" srcId="{BABEABCF-9065-4A25-94A8-52E56E2EF5DB}" destId="{90894D52-A131-4528-8B1B-00EB7270AF2F}" srcOrd="1" destOrd="0" parTransId="{B4A28689-ECB3-4BA9-8FA9-D55BF11EE549}" sibTransId="{68268E2C-4D87-4ADC-9035-512AD56546BB}"/>
    <dgm:cxn modelId="{4F134B41-8849-4DCE-A904-C148DEDD9B76}" type="presOf" srcId="{BABEABCF-9065-4A25-94A8-52E56E2EF5DB}" destId="{283E3064-F067-4AFB-9157-D386DCF7509D}" srcOrd="0" destOrd="0" presId="urn:microsoft.com/office/officeart/2005/8/layout/arrow2"/>
    <dgm:cxn modelId="{1493BBD9-2254-4DF7-BA80-FA35ECB1B1B7}" type="presOf" srcId="{4E81B171-894A-4AD5-BEE8-C79C15417663}" destId="{5DDEF621-EAC7-4D0B-85BB-4AD628C30B14}" srcOrd="0" destOrd="0" presId="urn:microsoft.com/office/officeart/2005/8/layout/arrow2"/>
    <dgm:cxn modelId="{B4B4A19D-05D7-47C5-AAA2-B6BAEE2DEBCF}" type="presParOf" srcId="{283E3064-F067-4AFB-9157-D386DCF7509D}" destId="{69D880F2-EF1F-44C8-9E59-B2A1BDF15A3B}" srcOrd="0" destOrd="0" presId="urn:microsoft.com/office/officeart/2005/8/layout/arrow2"/>
    <dgm:cxn modelId="{AF3456DC-B428-4AAC-92F0-95900AA9FD43}" type="presParOf" srcId="{283E3064-F067-4AFB-9157-D386DCF7509D}" destId="{DA53190D-D3E2-4C49-AC4C-ECB847E4CEC8}" srcOrd="1" destOrd="0" presId="urn:microsoft.com/office/officeart/2005/8/layout/arrow2"/>
    <dgm:cxn modelId="{30C2E1AF-F16D-41E5-84B9-A0213E76F534}" type="presParOf" srcId="{DA53190D-D3E2-4C49-AC4C-ECB847E4CEC8}" destId="{EEB1F438-7208-4168-8846-0C5CD2560CA2}" srcOrd="0" destOrd="0" presId="urn:microsoft.com/office/officeart/2005/8/layout/arrow2"/>
    <dgm:cxn modelId="{7717DBFE-2A76-4863-8DC6-A20A6FBBC0DF}" type="presParOf" srcId="{DA53190D-D3E2-4C49-AC4C-ECB847E4CEC8}" destId="{5DDEF621-EAC7-4D0B-85BB-4AD628C30B14}" srcOrd="1" destOrd="0" presId="urn:microsoft.com/office/officeart/2005/8/layout/arrow2"/>
    <dgm:cxn modelId="{92E36545-6F2E-4802-9EB4-9592BA7B879C}" type="presParOf" srcId="{DA53190D-D3E2-4C49-AC4C-ECB847E4CEC8}" destId="{2E6C3602-4D4A-4808-BAC6-BE6E393CDD1D}" srcOrd="2" destOrd="0" presId="urn:microsoft.com/office/officeart/2005/8/layout/arrow2"/>
    <dgm:cxn modelId="{68CC6C0B-28AD-4C2F-8AFA-083160D6BE68}" type="presParOf" srcId="{DA53190D-D3E2-4C49-AC4C-ECB847E4CEC8}" destId="{7B928D18-7322-4A75-BC21-745821FF948F}" srcOrd="3" destOrd="0" presId="urn:microsoft.com/office/officeart/2005/8/layout/arrow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355AA3-F818-4CDD-B4B5-09DED989A31A}" type="doc">
      <dgm:prSet loTypeId="urn:microsoft.com/office/officeart/2005/8/layout/hList6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32FEAD11-74E0-45C8-9477-B17C2CFA4907}">
      <dgm:prSet phldrT="[Texto]"/>
      <dgm:spPr/>
      <dgm:t>
        <a:bodyPr/>
        <a:lstStyle/>
        <a:p>
          <a:r>
            <a:rPr lang="pt-BR" dirty="0" smtClean="0"/>
            <a:t>ESCRITURAS</a:t>
          </a:r>
          <a:endParaRPr lang="pt-BR" dirty="0"/>
        </a:p>
      </dgm:t>
    </dgm:pt>
    <dgm:pt modelId="{FC13B58F-9FD0-46CA-B644-1D44EBEC0B6A}" type="parTrans" cxnId="{5504DA37-0BBC-42CD-9DE3-760DCB4631D6}">
      <dgm:prSet/>
      <dgm:spPr/>
      <dgm:t>
        <a:bodyPr/>
        <a:lstStyle/>
        <a:p>
          <a:endParaRPr lang="pt-BR"/>
        </a:p>
      </dgm:t>
    </dgm:pt>
    <dgm:pt modelId="{4F6AC29B-3006-48B2-9F73-049A7C97DAA5}" type="sibTrans" cxnId="{5504DA37-0BBC-42CD-9DE3-760DCB4631D6}">
      <dgm:prSet/>
      <dgm:spPr/>
      <dgm:t>
        <a:bodyPr/>
        <a:lstStyle/>
        <a:p>
          <a:endParaRPr lang="pt-BR"/>
        </a:p>
      </dgm:t>
    </dgm:pt>
    <dgm:pt modelId="{E5DFF8CE-3BDB-4075-89C8-334AD20B40F1}">
      <dgm:prSet phldrT="[Texto]"/>
      <dgm:spPr/>
      <dgm:t>
        <a:bodyPr/>
        <a:lstStyle/>
        <a:p>
          <a:r>
            <a:rPr lang="pt-BR" dirty="0" smtClean="0"/>
            <a:t>Mt. 21.42</a:t>
          </a:r>
          <a:endParaRPr lang="pt-BR" dirty="0"/>
        </a:p>
      </dgm:t>
    </dgm:pt>
    <dgm:pt modelId="{9AB1053F-843A-4615-A283-A33ACB4A5A28}" type="parTrans" cxnId="{80B803F1-4C9C-4026-9E6D-168F4ECC725D}">
      <dgm:prSet/>
      <dgm:spPr/>
      <dgm:t>
        <a:bodyPr/>
        <a:lstStyle/>
        <a:p>
          <a:endParaRPr lang="pt-BR"/>
        </a:p>
      </dgm:t>
    </dgm:pt>
    <dgm:pt modelId="{0430E902-A67E-4F1D-BEF9-A0A38574A677}" type="sibTrans" cxnId="{80B803F1-4C9C-4026-9E6D-168F4ECC725D}">
      <dgm:prSet/>
      <dgm:spPr/>
      <dgm:t>
        <a:bodyPr/>
        <a:lstStyle/>
        <a:p>
          <a:endParaRPr lang="pt-BR"/>
        </a:p>
      </dgm:t>
    </dgm:pt>
    <dgm:pt modelId="{A3B6202D-695A-409C-BBA5-B6FF195F44F6}">
      <dgm:prSet phldrT="[Texto]"/>
      <dgm:spPr/>
      <dgm:t>
        <a:bodyPr/>
        <a:lstStyle/>
        <a:p>
          <a:r>
            <a:rPr lang="pt-BR" dirty="0" smtClean="0"/>
            <a:t>SAGRADAS ESCRITURAS</a:t>
          </a:r>
          <a:endParaRPr lang="pt-BR" dirty="0"/>
        </a:p>
      </dgm:t>
    </dgm:pt>
    <dgm:pt modelId="{462C8024-F92D-4490-8615-42171A1C77FA}" type="parTrans" cxnId="{B7BB378A-4FE3-4E32-AFDC-A9F56C5D9E76}">
      <dgm:prSet/>
      <dgm:spPr/>
      <dgm:t>
        <a:bodyPr/>
        <a:lstStyle/>
        <a:p>
          <a:endParaRPr lang="pt-BR"/>
        </a:p>
      </dgm:t>
    </dgm:pt>
    <dgm:pt modelId="{664C495B-5D71-4CE7-9117-A0038E4B6ED8}" type="sibTrans" cxnId="{B7BB378A-4FE3-4E32-AFDC-A9F56C5D9E76}">
      <dgm:prSet/>
      <dgm:spPr/>
      <dgm:t>
        <a:bodyPr/>
        <a:lstStyle/>
        <a:p>
          <a:endParaRPr lang="pt-BR"/>
        </a:p>
      </dgm:t>
    </dgm:pt>
    <dgm:pt modelId="{A28BB214-2802-4F53-94E8-5AF72E45C06F}">
      <dgm:prSet phldrT="[Texto]"/>
      <dgm:spPr/>
      <dgm:t>
        <a:bodyPr/>
        <a:lstStyle/>
        <a:p>
          <a:r>
            <a:rPr lang="pt-BR" dirty="0" smtClean="0"/>
            <a:t>Rm. 1.2</a:t>
          </a:r>
          <a:endParaRPr lang="pt-BR" dirty="0"/>
        </a:p>
      </dgm:t>
    </dgm:pt>
    <dgm:pt modelId="{C843948E-A637-495C-9FC8-B1267712C221}" type="parTrans" cxnId="{7CDBC22B-984D-4B49-B207-F2B90C4F16F0}">
      <dgm:prSet/>
      <dgm:spPr/>
      <dgm:t>
        <a:bodyPr/>
        <a:lstStyle/>
        <a:p>
          <a:endParaRPr lang="pt-BR"/>
        </a:p>
      </dgm:t>
    </dgm:pt>
    <dgm:pt modelId="{29B92CF2-2129-407F-8F71-724CC7DC7E68}" type="sibTrans" cxnId="{7CDBC22B-984D-4B49-B207-F2B90C4F16F0}">
      <dgm:prSet/>
      <dgm:spPr/>
      <dgm:t>
        <a:bodyPr/>
        <a:lstStyle/>
        <a:p>
          <a:endParaRPr lang="pt-BR"/>
        </a:p>
      </dgm:t>
    </dgm:pt>
    <dgm:pt modelId="{42B269FD-A468-40C9-8022-31FCA75A8877}">
      <dgm:prSet phldrT="[Texto]" phldr="1"/>
      <dgm:spPr/>
      <dgm:t>
        <a:bodyPr/>
        <a:lstStyle/>
        <a:p>
          <a:endParaRPr lang="pt-BR" dirty="0"/>
        </a:p>
      </dgm:t>
    </dgm:pt>
    <dgm:pt modelId="{88A847E1-425F-4D71-BEDE-D99410568318}" type="parTrans" cxnId="{E2E470F5-8C09-4F92-901D-A6D15AFC64D2}">
      <dgm:prSet/>
      <dgm:spPr/>
      <dgm:t>
        <a:bodyPr/>
        <a:lstStyle/>
        <a:p>
          <a:endParaRPr lang="pt-BR"/>
        </a:p>
      </dgm:t>
    </dgm:pt>
    <dgm:pt modelId="{30566722-DD71-4C8F-9BD7-654913FD3E9E}" type="sibTrans" cxnId="{E2E470F5-8C09-4F92-901D-A6D15AFC64D2}">
      <dgm:prSet/>
      <dgm:spPr/>
      <dgm:t>
        <a:bodyPr/>
        <a:lstStyle/>
        <a:p>
          <a:endParaRPr lang="pt-BR"/>
        </a:p>
      </dgm:t>
    </dgm:pt>
    <dgm:pt modelId="{D9FDAB66-9FC7-4E2B-B7B6-DBBFF9B5A612}">
      <dgm:prSet phldrT="[Texto]"/>
      <dgm:spPr/>
      <dgm:t>
        <a:bodyPr/>
        <a:lstStyle/>
        <a:p>
          <a:r>
            <a:rPr lang="pt-BR" dirty="0" smtClean="0"/>
            <a:t>A PALAVRA DE DEUS</a:t>
          </a:r>
          <a:endParaRPr lang="pt-BR" dirty="0"/>
        </a:p>
      </dgm:t>
    </dgm:pt>
    <dgm:pt modelId="{265DE71F-BE17-4108-8101-4EBACB37B159}" type="parTrans" cxnId="{4B0B488F-18B5-4F07-A802-D4E297E15E46}">
      <dgm:prSet/>
      <dgm:spPr/>
      <dgm:t>
        <a:bodyPr/>
        <a:lstStyle/>
        <a:p>
          <a:endParaRPr lang="pt-BR"/>
        </a:p>
      </dgm:t>
    </dgm:pt>
    <dgm:pt modelId="{823459F5-F46B-4CAB-9842-07718F4326DC}" type="sibTrans" cxnId="{4B0B488F-18B5-4F07-A802-D4E297E15E46}">
      <dgm:prSet/>
      <dgm:spPr/>
      <dgm:t>
        <a:bodyPr/>
        <a:lstStyle/>
        <a:p>
          <a:endParaRPr lang="pt-BR"/>
        </a:p>
      </dgm:t>
    </dgm:pt>
    <dgm:pt modelId="{B39D05CD-07DC-4276-AC44-F4B619465F49}">
      <dgm:prSet phldrT="[Texto]"/>
      <dgm:spPr/>
      <dgm:t>
        <a:bodyPr/>
        <a:lstStyle/>
        <a:p>
          <a:r>
            <a:rPr lang="pt-BR" dirty="0" smtClean="0"/>
            <a:t>Mc. 7.13</a:t>
          </a:r>
          <a:endParaRPr lang="pt-BR" dirty="0"/>
        </a:p>
      </dgm:t>
    </dgm:pt>
    <dgm:pt modelId="{DA04E065-CAAA-4DD2-B62E-3A271ADB2400}" type="parTrans" cxnId="{257424C8-01BE-408E-92DA-A259DB1BDBD4}">
      <dgm:prSet/>
      <dgm:spPr/>
      <dgm:t>
        <a:bodyPr/>
        <a:lstStyle/>
        <a:p>
          <a:endParaRPr lang="pt-BR"/>
        </a:p>
      </dgm:t>
    </dgm:pt>
    <dgm:pt modelId="{B8CF3579-FC76-43F6-B5B0-13DD54962656}" type="sibTrans" cxnId="{257424C8-01BE-408E-92DA-A259DB1BDBD4}">
      <dgm:prSet/>
      <dgm:spPr/>
      <dgm:t>
        <a:bodyPr/>
        <a:lstStyle/>
        <a:p>
          <a:endParaRPr lang="pt-BR"/>
        </a:p>
      </dgm:t>
    </dgm:pt>
    <dgm:pt modelId="{8F0662E3-CBC0-45DB-90C4-7CE0ED93DC6B}">
      <dgm:prSet phldrT="[Texto]"/>
      <dgm:spPr/>
      <dgm:t>
        <a:bodyPr/>
        <a:lstStyle/>
        <a:p>
          <a:r>
            <a:rPr lang="pt-BR" dirty="0" smtClean="0"/>
            <a:t>Hb. 4.12</a:t>
          </a:r>
          <a:endParaRPr lang="pt-BR" dirty="0"/>
        </a:p>
      </dgm:t>
    </dgm:pt>
    <dgm:pt modelId="{16CE8DDE-64A0-42D5-9A3C-C60457772FB3}" type="parTrans" cxnId="{B955CE48-6581-457B-989A-94DF3468ADBB}">
      <dgm:prSet/>
      <dgm:spPr/>
      <dgm:t>
        <a:bodyPr/>
        <a:lstStyle/>
        <a:p>
          <a:endParaRPr lang="pt-BR"/>
        </a:p>
      </dgm:t>
    </dgm:pt>
    <dgm:pt modelId="{02BAAB34-5542-4CFF-8046-84022586B4E8}" type="sibTrans" cxnId="{B955CE48-6581-457B-989A-94DF3468ADBB}">
      <dgm:prSet/>
      <dgm:spPr/>
      <dgm:t>
        <a:bodyPr/>
        <a:lstStyle/>
        <a:p>
          <a:endParaRPr lang="pt-BR"/>
        </a:p>
      </dgm:t>
    </dgm:pt>
    <dgm:pt modelId="{CEEC0A9F-371D-410A-9410-34FCDCF54091}">
      <dgm:prSet phldrT="[Texto]"/>
      <dgm:spPr/>
      <dgm:t>
        <a:bodyPr/>
        <a:lstStyle/>
        <a:p>
          <a:r>
            <a:rPr lang="pt-BR" dirty="0" smtClean="0"/>
            <a:t>OS ORÁCULOS DE DEUS</a:t>
          </a:r>
          <a:endParaRPr lang="pt-BR" dirty="0"/>
        </a:p>
      </dgm:t>
    </dgm:pt>
    <dgm:pt modelId="{75D45F63-49B9-4FEE-BD7D-3924CCF618D7}" type="parTrans" cxnId="{012809E0-AC83-4ED6-9895-3ED32573FDA7}">
      <dgm:prSet/>
      <dgm:spPr/>
      <dgm:t>
        <a:bodyPr/>
        <a:lstStyle/>
        <a:p>
          <a:endParaRPr lang="pt-BR"/>
        </a:p>
      </dgm:t>
    </dgm:pt>
    <dgm:pt modelId="{1B0DF8AB-55BA-43A8-B61A-644089578A83}" type="sibTrans" cxnId="{012809E0-AC83-4ED6-9895-3ED32573FDA7}">
      <dgm:prSet/>
      <dgm:spPr/>
      <dgm:t>
        <a:bodyPr/>
        <a:lstStyle/>
        <a:p>
          <a:endParaRPr lang="pt-BR"/>
        </a:p>
      </dgm:t>
    </dgm:pt>
    <dgm:pt modelId="{C481197A-8D3A-4BC9-A8DA-113936627507}">
      <dgm:prSet phldrT="[Texto]"/>
      <dgm:spPr/>
      <dgm:t>
        <a:bodyPr/>
        <a:lstStyle/>
        <a:p>
          <a:r>
            <a:rPr lang="pt-BR" dirty="0" smtClean="0"/>
            <a:t>Rm. 3.2</a:t>
          </a:r>
          <a:endParaRPr lang="pt-BR" dirty="0"/>
        </a:p>
      </dgm:t>
    </dgm:pt>
    <dgm:pt modelId="{9AAEC825-5922-4ED5-A81F-F9A358B9AAFE}" type="parTrans" cxnId="{E79470CD-32B6-49F6-8859-75A66623C6F1}">
      <dgm:prSet/>
      <dgm:spPr/>
      <dgm:t>
        <a:bodyPr/>
        <a:lstStyle/>
        <a:p>
          <a:endParaRPr lang="pt-BR"/>
        </a:p>
      </dgm:t>
    </dgm:pt>
    <dgm:pt modelId="{06647C46-BC49-49E1-9D1F-C1E2145F32B6}" type="sibTrans" cxnId="{E79470CD-32B6-49F6-8859-75A66623C6F1}">
      <dgm:prSet/>
      <dgm:spPr/>
      <dgm:t>
        <a:bodyPr/>
        <a:lstStyle/>
        <a:p>
          <a:endParaRPr lang="pt-BR"/>
        </a:p>
      </dgm:t>
    </dgm:pt>
    <dgm:pt modelId="{519FE64F-65C8-4BA2-8665-6AF056C7F2FE}" type="pres">
      <dgm:prSet presAssocID="{C7355AA3-F818-4CDD-B4B5-09DED989A3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6E78FAD-D5BF-4CD8-B19A-2C6A970ED1E6}" type="pres">
      <dgm:prSet presAssocID="{32FEAD11-74E0-45C8-9477-B17C2CFA49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B455AF-071E-4FCE-87E0-6BBFF5DB57A7}" type="pres">
      <dgm:prSet presAssocID="{4F6AC29B-3006-48B2-9F73-049A7C97DAA5}" presName="sibTrans" presStyleCnt="0"/>
      <dgm:spPr/>
    </dgm:pt>
    <dgm:pt modelId="{473055B9-6F44-4388-B2C0-F04B99724F2B}" type="pres">
      <dgm:prSet presAssocID="{A3B6202D-695A-409C-BBA5-B6FF195F44F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2988DE-4FB7-4521-919F-A8E293595C74}" type="pres">
      <dgm:prSet presAssocID="{664C495B-5D71-4CE7-9117-A0038E4B6ED8}" presName="sibTrans" presStyleCnt="0"/>
      <dgm:spPr/>
    </dgm:pt>
    <dgm:pt modelId="{4BBB1C98-48D3-4FA1-8AA4-263DA9283422}" type="pres">
      <dgm:prSet presAssocID="{D9FDAB66-9FC7-4E2B-B7B6-DBBFF9B5A61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83E00B-BEC1-4147-8969-F562CCA035A8}" type="pres">
      <dgm:prSet presAssocID="{823459F5-F46B-4CAB-9842-07718F4326DC}" presName="sibTrans" presStyleCnt="0"/>
      <dgm:spPr/>
    </dgm:pt>
    <dgm:pt modelId="{A6FC6C19-736B-4E27-9815-F4484145FCF3}" type="pres">
      <dgm:prSet presAssocID="{CEEC0A9F-371D-410A-9410-34FCDCF540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D805A7F-2C8A-4E41-80AD-16996FBF3B9B}" type="presOf" srcId="{32FEAD11-74E0-45C8-9477-B17C2CFA4907}" destId="{A6E78FAD-D5BF-4CD8-B19A-2C6A970ED1E6}" srcOrd="0" destOrd="0" presId="urn:microsoft.com/office/officeart/2005/8/layout/hList6"/>
    <dgm:cxn modelId="{257424C8-01BE-408E-92DA-A259DB1BDBD4}" srcId="{D9FDAB66-9FC7-4E2B-B7B6-DBBFF9B5A612}" destId="{B39D05CD-07DC-4276-AC44-F4B619465F49}" srcOrd="0" destOrd="0" parTransId="{DA04E065-CAAA-4DD2-B62E-3A271ADB2400}" sibTransId="{B8CF3579-FC76-43F6-B5B0-13DD54962656}"/>
    <dgm:cxn modelId="{9F29AF62-8EEE-461D-86E9-0C93C15CAE0B}" type="presOf" srcId="{42B269FD-A468-40C9-8022-31FCA75A8877}" destId="{473055B9-6F44-4388-B2C0-F04B99724F2B}" srcOrd="0" destOrd="2" presId="urn:microsoft.com/office/officeart/2005/8/layout/hList6"/>
    <dgm:cxn modelId="{4B0B488F-18B5-4F07-A802-D4E297E15E46}" srcId="{C7355AA3-F818-4CDD-B4B5-09DED989A31A}" destId="{D9FDAB66-9FC7-4E2B-B7B6-DBBFF9B5A612}" srcOrd="2" destOrd="0" parTransId="{265DE71F-BE17-4108-8101-4EBACB37B159}" sibTransId="{823459F5-F46B-4CAB-9842-07718F4326DC}"/>
    <dgm:cxn modelId="{AFF79957-98D7-4CFF-9A53-A10EB1C8A90E}" type="presOf" srcId="{B39D05CD-07DC-4276-AC44-F4B619465F49}" destId="{4BBB1C98-48D3-4FA1-8AA4-263DA9283422}" srcOrd="0" destOrd="1" presId="urn:microsoft.com/office/officeart/2005/8/layout/hList6"/>
    <dgm:cxn modelId="{AE6C068C-C75F-4D14-907C-F5C365F05529}" type="presOf" srcId="{D9FDAB66-9FC7-4E2B-B7B6-DBBFF9B5A612}" destId="{4BBB1C98-48D3-4FA1-8AA4-263DA9283422}" srcOrd="0" destOrd="0" presId="urn:microsoft.com/office/officeart/2005/8/layout/hList6"/>
    <dgm:cxn modelId="{B7BB378A-4FE3-4E32-AFDC-A9F56C5D9E76}" srcId="{C7355AA3-F818-4CDD-B4B5-09DED989A31A}" destId="{A3B6202D-695A-409C-BBA5-B6FF195F44F6}" srcOrd="1" destOrd="0" parTransId="{462C8024-F92D-4490-8615-42171A1C77FA}" sibTransId="{664C495B-5D71-4CE7-9117-A0038E4B6ED8}"/>
    <dgm:cxn modelId="{9A52C7E9-EF9D-4427-A635-E97941E9BE4B}" type="presOf" srcId="{E5DFF8CE-3BDB-4075-89C8-334AD20B40F1}" destId="{A6E78FAD-D5BF-4CD8-B19A-2C6A970ED1E6}" srcOrd="0" destOrd="1" presId="urn:microsoft.com/office/officeart/2005/8/layout/hList6"/>
    <dgm:cxn modelId="{80B803F1-4C9C-4026-9E6D-168F4ECC725D}" srcId="{32FEAD11-74E0-45C8-9477-B17C2CFA4907}" destId="{E5DFF8CE-3BDB-4075-89C8-334AD20B40F1}" srcOrd="0" destOrd="0" parTransId="{9AB1053F-843A-4615-A283-A33ACB4A5A28}" sibTransId="{0430E902-A67E-4F1D-BEF9-A0A38574A677}"/>
    <dgm:cxn modelId="{DDE3C6D3-5AAC-40A0-9475-720408DE57EF}" type="presOf" srcId="{C7355AA3-F818-4CDD-B4B5-09DED989A31A}" destId="{519FE64F-65C8-4BA2-8665-6AF056C7F2FE}" srcOrd="0" destOrd="0" presId="urn:microsoft.com/office/officeart/2005/8/layout/hList6"/>
    <dgm:cxn modelId="{362B96F0-1BCA-4C54-B791-484EAE7156F0}" type="presOf" srcId="{C481197A-8D3A-4BC9-A8DA-113936627507}" destId="{A6FC6C19-736B-4E27-9815-F4484145FCF3}" srcOrd="0" destOrd="1" presId="urn:microsoft.com/office/officeart/2005/8/layout/hList6"/>
    <dgm:cxn modelId="{D1460CAC-5C15-44DA-B18D-7770EA161983}" type="presOf" srcId="{8F0662E3-CBC0-45DB-90C4-7CE0ED93DC6B}" destId="{4BBB1C98-48D3-4FA1-8AA4-263DA9283422}" srcOrd="0" destOrd="2" presId="urn:microsoft.com/office/officeart/2005/8/layout/hList6"/>
    <dgm:cxn modelId="{6E69AAF4-AD2A-42DC-BC3D-BE78DED04F80}" type="presOf" srcId="{A3B6202D-695A-409C-BBA5-B6FF195F44F6}" destId="{473055B9-6F44-4388-B2C0-F04B99724F2B}" srcOrd="0" destOrd="0" presId="urn:microsoft.com/office/officeart/2005/8/layout/hList6"/>
    <dgm:cxn modelId="{E79470CD-32B6-49F6-8859-75A66623C6F1}" srcId="{CEEC0A9F-371D-410A-9410-34FCDCF54091}" destId="{C481197A-8D3A-4BC9-A8DA-113936627507}" srcOrd="0" destOrd="0" parTransId="{9AAEC825-5922-4ED5-A81F-F9A358B9AAFE}" sibTransId="{06647C46-BC49-49E1-9D1F-C1E2145F32B6}"/>
    <dgm:cxn modelId="{5504DA37-0BBC-42CD-9DE3-760DCB4631D6}" srcId="{C7355AA3-F818-4CDD-B4B5-09DED989A31A}" destId="{32FEAD11-74E0-45C8-9477-B17C2CFA4907}" srcOrd="0" destOrd="0" parTransId="{FC13B58F-9FD0-46CA-B644-1D44EBEC0B6A}" sibTransId="{4F6AC29B-3006-48B2-9F73-049A7C97DAA5}"/>
    <dgm:cxn modelId="{B955CE48-6581-457B-989A-94DF3468ADBB}" srcId="{D9FDAB66-9FC7-4E2B-B7B6-DBBFF9B5A612}" destId="{8F0662E3-CBC0-45DB-90C4-7CE0ED93DC6B}" srcOrd="1" destOrd="0" parTransId="{16CE8DDE-64A0-42D5-9A3C-C60457772FB3}" sibTransId="{02BAAB34-5542-4CFF-8046-84022586B4E8}"/>
    <dgm:cxn modelId="{E2E470F5-8C09-4F92-901D-A6D15AFC64D2}" srcId="{A3B6202D-695A-409C-BBA5-B6FF195F44F6}" destId="{42B269FD-A468-40C9-8022-31FCA75A8877}" srcOrd="1" destOrd="0" parTransId="{88A847E1-425F-4D71-BEDE-D99410568318}" sibTransId="{30566722-DD71-4C8F-9BD7-654913FD3E9E}"/>
    <dgm:cxn modelId="{012809E0-AC83-4ED6-9895-3ED32573FDA7}" srcId="{C7355AA3-F818-4CDD-B4B5-09DED989A31A}" destId="{CEEC0A9F-371D-410A-9410-34FCDCF54091}" srcOrd="3" destOrd="0" parTransId="{75D45F63-49B9-4FEE-BD7D-3924CCF618D7}" sibTransId="{1B0DF8AB-55BA-43A8-B61A-644089578A83}"/>
    <dgm:cxn modelId="{2EBC8971-33D5-4652-9688-77D74C2EA9DD}" type="presOf" srcId="{A28BB214-2802-4F53-94E8-5AF72E45C06F}" destId="{473055B9-6F44-4388-B2C0-F04B99724F2B}" srcOrd="0" destOrd="1" presId="urn:microsoft.com/office/officeart/2005/8/layout/hList6"/>
    <dgm:cxn modelId="{FA03E5D0-7E20-490F-A511-8ACBC29073F4}" type="presOf" srcId="{CEEC0A9F-371D-410A-9410-34FCDCF54091}" destId="{A6FC6C19-736B-4E27-9815-F4484145FCF3}" srcOrd="0" destOrd="0" presId="urn:microsoft.com/office/officeart/2005/8/layout/hList6"/>
    <dgm:cxn modelId="{7CDBC22B-984D-4B49-B207-F2B90C4F16F0}" srcId="{A3B6202D-695A-409C-BBA5-B6FF195F44F6}" destId="{A28BB214-2802-4F53-94E8-5AF72E45C06F}" srcOrd="0" destOrd="0" parTransId="{C843948E-A637-495C-9FC8-B1267712C221}" sibTransId="{29B92CF2-2129-407F-8F71-724CC7DC7E68}"/>
    <dgm:cxn modelId="{3D0EFD09-5470-4586-AFC6-BCD51649EE0A}" type="presParOf" srcId="{519FE64F-65C8-4BA2-8665-6AF056C7F2FE}" destId="{A6E78FAD-D5BF-4CD8-B19A-2C6A970ED1E6}" srcOrd="0" destOrd="0" presId="urn:microsoft.com/office/officeart/2005/8/layout/hList6"/>
    <dgm:cxn modelId="{3D7EBDFA-85C9-41B2-80A8-3927F2A08D93}" type="presParOf" srcId="{519FE64F-65C8-4BA2-8665-6AF056C7F2FE}" destId="{AEB455AF-071E-4FCE-87E0-6BBFF5DB57A7}" srcOrd="1" destOrd="0" presId="urn:microsoft.com/office/officeart/2005/8/layout/hList6"/>
    <dgm:cxn modelId="{ED949C84-BE96-4576-A6D9-F99501CA5AE7}" type="presParOf" srcId="{519FE64F-65C8-4BA2-8665-6AF056C7F2FE}" destId="{473055B9-6F44-4388-B2C0-F04B99724F2B}" srcOrd="2" destOrd="0" presId="urn:microsoft.com/office/officeart/2005/8/layout/hList6"/>
    <dgm:cxn modelId="{E938C50A-553A-455E-9A60-55937AABE35A}" type="presParOf" srcId="{519FE64F-65C8-4BA2-8665-6AF056C7F2FE}" destId="{DC2988DE-4FB7-4521-919F-A8E293595C74}" srcOrd="3" destOrd="0" presId="urn:microsoft.com/office/officeart/2005/8/layout/hList6"/>
    <dgm:cxn modelId="{37A8E13E-B209-46D7-BCF5-535656927C9D}" type="presParOf" srcId="{519FE64F-65C8-4BA2-8665-6AF056C7F2FE}" destId="{4BBB1C98-48D3-4FA1-8AA4-263DA9283422}" srcOrd="4" destOrd="0" presId="urn:microsoft.com/office/officeart/2005/8/layout/hList6"/>
    <dgm:cxn modelId="{F01841E1-3DB3-4C61-B30F-01C63F8703B3}" type="presParOf" srcId="{519FE64F-65C8-4BA2-8665-6AF056C7F2FE}" destId="{2983E00B-BEC1-4147-8969-F562CCA035A8}" srcOrd="5" destOrd="0" presId="urn:microsoft.com/office/officeart/2005/8/layout/hList6"/>
    <dgm:cxn modelId="{D5CB3359-3F37-4CD6-913B-345039FF8646}" type="presParOf" srcId="{519FE64F-65C8-4BA2-8665-6AF056C7F2FE}" destId="{A6FC6C19-736B-4E27-9815-F4484145FCF3}" srcOrd="6" destOrd="0" presId="urn:microsoft.com/office/officeart/2005/8/layout/hList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307C83-39F3-468C-90D9-AF015CE9A50D}" type="doc">
      <dgm:prSet loTypeId="urn:microsoft.com/office/officeart/2005/8/layout/hierarchy3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11AA81-19C5-4443-B5AC-B9AE3D2E4F3A}">
      <dgm:prSet phldrT="[Texto]"/>
      <dgm:spPr/>
      <dgm:t>
        <a:bodyPr/>
        <a:lstStyle/>
        <a:p>
          <a:r>
            <a:rPr lang="pt-BR" dirty="0" smtClean="0"/>
            <a:t>PAPIRO</a:t>
          </a:r>
          <a:endParaRPr lang="pt-BR" dirty="0"/>
        </a:p>
      </dgm:t>
    </dgm:pt>
    <dgm:pt modelId="{43119075-383F-46BD-ABAF-BC815FE5A0FA}" type="parTrans" cxnId="{F99B1A71-C500-46B5-B8FB-4AD99DDB0463}">
      <dgm:prSet/>
      <dgm:spPr/>
      <dgm:t>
        <a:bodyPr/>
        <a:lstStyle/>
        <a:p>
          <a:endParaRPr lang="pt-BR"/>
        </a:p>
      </dgm:t>
    </dgm:pt>
    <dgm:pt modelId="{91A3C48A-230C-4281-B64E-FA7FC6AB1E35}" type="sibTrans" cxnId="{F99B1A71-C500-46B5-B8FB-4AD99DDB0463}">
      <dgm:prSet/>
      <dgm:spPr/>
      <dgm:t>
        <a:bodyPr/>
        <a:lstStyle/>
        <a:p>
          <a:endParaRPr lang="pt-BR"/>
        </a:p>
      </dgm:t>
    </dgm:pt>
    <dgm:pt modelId="{2BD8F213-BE31-4DA2-8F0F-828B3947F54C}">
      <dgm:prSet phldrT="[Texto]" custT="1"/>
      <dgm:spPr/>
      <dgm:t>
        <a:bodyPr/>
        <a:lstStyle/>
        <a:p>
          <a:r>
            <a:rPr lang="pt-BR" sz="1400" dirty="0" smtClean="0"/>
            <a:t>Planta</a:t>
          </a:r>
        </a:p>
        <a:p>
          <a:r>
            <a:rPr lang="pt-BR" sz="1400" dirty="0" smtClean="0"/>
            <a:t>Encontrada em Regiões de Climas quentes</a:t>
          </a:r>
          <a:endParaRPr lang="pt-BR" sz="1400" dirty="0"/>
        </a:p>
      </dgm:t>
    </dgm:pt>
    <dgm:pt modelId="{363CE555-FC9A-41D6-B702-593FF293C720}" type="parTrans" cxnId="{19D56104-52BF-4492-8763-A249CF93C2A0}">
      <dgm:prSet/>
      <dgm:spPr/>
      <dgm:t>
        <a:bodyPr/>
        <a:lstStyle/>
        <a:p>
          <a:endParaRPr lang="pt-BR"/>
        </a:p>
      </dgm:t>
    </dgm:pt>
    <dgm:pt modelId="{94FAA821-5415-4D3C-8CBE-6528A064CA42}" type="sibTrans" cxnId="{19D56104-52BF-4492-8763-A249CF93C2A0}">
      <dgm:prSet/>
      <dgm:spPr/>
      <dgm:t>
        <a:bodyPr/>
        <a:lstStyle/>
        <a:p>
          <a:endParaRPr lang="pt-BR"/>
        </a:p>
      </dgm:t>
    </dgm:pt>
    <dgm:pt modelId="{A07D642F-51B7-418D-A7D7-A074B90857F6}">
      <dgm:prSet phldrT="[Texto]"/>
      <dgm:spPr/>
      <dgm:t>
        <a:bodyPr/>
        <a:lstStyle/>
        <a:p>
          <a:r>
            <a:rPr lang="pt-BR" dirty="0" smtClean="0"/>
            <a:t>PERGAMINHO</a:t>
          </a:r>
          <a:endParaRPr lang="pt-BR" dirty="0"/>
        </a:p>
      </dgm:t>
    </dgm:pt>
    <dgm:pt modelId="{CA058129-CE73-48CC-ACA2-263C76CC9FE5}" type="parTrans" cxnId="{6E59CAC0-DC03-40AA-BBC1-295A7F10D2CE}">
      <dgm:prSet/>
      <dgm:spPr/>
      <dgm:t>
        <a:bodyPr/>
        <a:lstStyle/>
        <a:p>
          <a:endParaRPr lang="pt-BR"/>
        </a:p>
      </dgm:t>
    </dgm:pt>
    <dgm:pt modelId="{A9F2BF64-057B-4371-B8EA-62724F19DD4C}" type="sibTrans" cxnId="{6E59CAC0-DC03-40AA-BBC1-295A7F10D2CE}">
      <dgm:prSet/>
      <dgm:spPr/>
      <dgm:t>
        <a:bodyPr/>
        <a:lstStyle/>
        <a:p>
          <a:endParaRPr lang="pt-BR"/>
        </a:p>
      </dgm:t>
    </dgm:pt>
    <dgm:pt modelId="{4457AEB2-A8AE-4099-848C-6564FC946C1F}">
      <dgm:prSet phldrT="[Texto]" custT="1"/>
      <dgm:spPr/>
      <dgm:t>
        <a:bodyPr/>
        <a:lstStyle/>
        <a:p>
          <a:r>
            <a:rPr lang="pt-BR" sz="1800" dirty="0" smtClean="0"/>
            <a:t>Século II</a:t>
          </a:r>
          <a:endParaRPr lang="pt-BR" sz="1800" dirty="0"/>
        </a:p>
      </dgm:t>
    </dgm:pt>
    <dgm:pt modelId="{AF268D24-4F2E-410B-B6CE-460BC9A23F2A}" type="parTrans" cxnId="{191289AB-48A2-4E95-9F8D-B6CA90A4DDCC}">
      <dgm:prSet/>
      <dgm:spPr/>
      <dgm:t>
        <a:bodyPr/>
        <a:lstStyle/>
        <a:p>
          <a:endParaRPr lang="pt-BR"/>
        </a:p>
      </dgm:t>
    </dgm:pt>
    <dgm:pt modelId="{33B262A6-E133-4EFB-8A5D-CE5D3AC7EB33}" type="sibTrans" cxnId="{191289AB-48A2-4E95-9F8D-B6CA90A4DDCC}">
      <dgm:prSet/>
      <dgm:spPr/>
      <dgm:t>
        <a:bodyPr/>
        <a:lstStyle/>
        <a:p>
          <a:endParaRPr lang="pt-BR"/>
        </a:p>
      </dgm:t>
    </dgm:pt>
    <dgm:pt modelId="{BB8F0468-0307-4B08-9417-DD31C2409254}">
      <dgm:prSet phldrT="[Texto]" custT="1"/>
      <dgm:spPr/>
      <dgm:t>
        <a:bodyPr/>
        <a:lstStyle/>
        <a:p>
          <a:r>
            <a:rPr lang="pt-BR" sz="1400" dirty="0" smtClean="0"/>
            <a:t>Possivelmente originado da cidade de Pérgamo.</a:t>
          </a:r>
          <a:endParaRPr lang="pt-BR" sz="1400" dirty="0"/>
        </a:p>
      </dgm:t>
    </dgm:pt>
    <dgm:pt modelId="{29049F3C-4532-47C0-AC99-5905449E2F1F}" type="parTrans" cxnId="{7B2471F9-DCB0-4002-AC80-B2D6581423B0}">
      <dgm:prSet/>
      <dgm:spPr/>
      <dgm:t>
        <a:bodyPr/>
        <a:lstStyle/>
        <a:p>
          <a:endParaRPr lang="pt-BR"/>
        </a:p>
      </dgm:t>
    </dgm:pt>
    <dgm:pt modelId="{F578E022-CD85-4BC4-BC70-EDC3E23C51DD}" type="sibTrans" cxnId="{7B2471F9-DCB0-4002-AC80-B2D6581423B0}">
      <dgm:prSet/>
      <dgm:spPr/>
      <dgm:t>
        <a:bodyPr/>
        <a:lstStyle/>
        <a:p>
          <a:endParaRPr lang="pt-BR"/>
        </a:p>
      </dgm:t>
    </dgm:pt>
    <dgm:pt modelId="{658A5057-9326-4CCE-896A-52CC9228A5FD}">
      <dgm:prSet phldrT="[Texto]" custT="1"/>
      <dgm:spPr/>
      <dgm:t>
        <a:bodyPr/>
        <a:lstStyle/>
        <a:p>
          <a:r>
            <a:rPr lang="pt-BR" sz="1600" dirty="0" smtClean="0"/>
            <a:t>=Junco Gigante</a:t>
          </a:r>
          <a:endParaRPr lang="pt-BR" sz="1600" dirty="0"/>
        </a:p>
      </dgm:t>
    </dgm:pt>
    <dgm:pt modelId="{97F6A3B8-A772-4434-B7FE-6A71FFA76A34}" type="parTrans" cxnId="{F1BB7190-F1BA-4AD8-BCEB-DB13EEC952E4}">
      <dgm:prSet/>
      <dgm:spPr/>
      <dgm:t>
        <a:bodyPr/>
        <a:lstStyle/>
        <a:p>
          <a:endParaRPr lang="pt-BR"/>
        </a:p>
      </dgm:t>
    </dgm:pt>
    <dgm:pt modelId="{7697C0CF-196A-4608-BF6C-AEBE4EF11C4B}" type="sibTrans" cxnId="{F1BB7190-F1BA-4AD8-BCEB-DB13EEC952E4}">
      <dgm:prSet/>
      <dgm:spPr/>
      <dgm:t>
        <a:bodyPr/>
        <a:lstStyle/>
        <a:p>
          <a:endParaRPr lang="pt-BR"/>
        </a:p>
      </dgm:t>
    </dgm:pt>
    <dgm:pt modelId="{62209865-B66D-44AE-9017-BCDACFABB9B3}">
      <dgm:prSet phldrT="[Texto]"/>
      <dgm:spPr/>
      <dgm:t>
        <a:bodyPr/>
        <a:lstStyle/>
        <a:p>
          <a:r>
            <a:rPr lang="pt-BR" dirty="0" smtClean="0"/>
            <a:t>Imprensa</a:t>
          </a:r>
          <a:endParaRPr lang="pt-BR" dirty="0"/>
        </a:p>
      </dgm:t>
    </dgm:pt>
    <dgm:pt modelId="{586997D9-73E9-4805-9AD7-30F9AFF9D90F}" type="parTrans" cxnId="{FB92FEED-6F19-452E-8DFC-90AB3C658BCC}">
      <dgm:prSet/>
      <dgm:spPr/>
      <dgm:t>
        <a:bodyPr/>
        <a:lstStyle/>
        <a:p>
          <a:endParaRPr lang="pt-BR"/>
        </a:p>
      </dgm:t>
    </dgm:pt>
    <dgm:pt modelId="{4587A1A6-2BC5-43CA-A96F-4A9DF4B4EEB1}" type="sibTrans" cxnId="{FB92FEED-6F19-452E-8DFC-90AB3C658BCC}">
      <dgm:prSet/>
      <dgm:spPr/>
      <dgm:t>
        <a:bodyPr/>
        <a:lstStyle/>
        <a:p>
          <a:endParaRPr lang="pt-BR"/>
        </a:p>
      </dgm:t>
    </dgm:pt>
    <dgm:pt modelId="{EEA2E161-FFFA-4B72-B99A-1F84679E0C63}">
      <dgm:prSet phldrT="[Texto]" custT="1"/>
      <dgm:spPr/>
      <dgm:t>
        <a:bodyPr/>
        <a:lstStyle/>
        <a:p>
          <a:r>
            <a:rPr lang="pt-BR" sz="1800" dirty="0" smtClean="0"/>
            <a:t>1452 d.C</a:t>
          </a:r>
        </a:p>
        <a:p>
          <a:r>
            <a:rPr lang="pt-BR" sz="1800" dirty="0" smtClean="0"/>
            <a:t>Em alemão</a:t>
          </a:r>
          <a:endParaRPr lang="pt-BR" sz="1800" dirty="0"/>
        </a:p>
      </dgm:t>
    </dgm:pt>
    <dgm:pt modelId="{6A21480E-50AF-4C49-B89F-8E8D47AFAA20}" type="parTrans" cxnId="{6F209B15-CBEA-48BA-AC06-5164A2298CAE}">
      <dgm:prSet/>
      <dgm:spPr/>
      <dgm:t>
        <a:bodyPr/>
        <a:lstStyle/>
        <a:p>
          <a:endParaRPr lang="pt-BR"/>
        </a:p>
      </dgm:t>
    </dgm:pt>
    <dgm:pt modelId="{56046EB7-1D21-4E8A-AA60-235FC1B681A2}" type="sibTrans" cxnId="{6F209B15-CBEA-48BA-AC06-5164A2298CAE}">
      <dgm:prSet/>
      <dgm:spPr/>
      <dgm:t>
        <a:bodyPr/>
        <a:lstStyle/>
        <a:p>
          <a:endParaRPr lang="pt-BR"/>
        </a:p>
      </dgm:t>
    </dgm:pt>
    <dgm:pt modelId="{51BF5E4A-3A67-46A5-B88D-D7D384F5C653}">
      <dgm:prSet phldrT="[Texto]" custT="1"/>
      <dgm:spPr/>
      <dgm:t>
        <a:bodyPr/>
        <a:lstStyle/>
        <a:p>
          <a:r>
            <a:rPr lang="pt-BR" sz="1800" dirty="0" smtClean="0"/>
            <a:t>2500 a.C</a:t>
          </a:r>
          <a:endParaRPr lang="pt-BR" sz="1800" dirty="0"/>
        </a:p>
      </dgm:t>
    </dgm:pt>
    <dgm:pt modelId="{F102BF02-E43E-4074-A99C-A26CFCEB1660}" type="parTrans" cxnId="{2DC818E1-5876-4168-A4EA-06ECF2977E53}">
      <dgm:prSet/>
      <dgm:spPr/>
      <dgm:t>
        <a:bodyPr/>
        <a:lstStyle/>
        <a:p>
          <a:endParaRPr lang="pt-BR"/>
        </a:p>
      </dgm:t>
    </dgm:pt>
    <dgm:pt modelId="{C99B2F48-FF90-4E6D-9CBC-42A5DD3A4A56}" type="sibTrans" cxnId="{2DC818E1-5876-4168-A4EA-06ECF2977E53}">
      <dgm:prSet/>
      <dgm:spPr/>
      <dgm:t>
        <a:bodyPr/>
        <a:lstStyle/>
        <a:p>
          <a:endParaRPr lang="pt-BR"/>
        </a:p>
      </dgm:t>
    </dgm:pt>
    <dgm:pt modelId="{FD4FFD28-ABCF-49AA-BCB8-BE587D9259E2}">
      <dgm:prSet phldrT="[Texto]"/>
      <dgm:spPr/>
      <dgm:t>
        <a:bodyPr/>
        <a:lstStyle/>
        <a:p>
          <a:r>
            <a:rPr lang="pt-BR" dirty="0" smtClean="0"/>
            <a:t>Não podiam ser dobradas pois eram quebradiças</a:t>
          </a:r>
        </a:p>
        <a:p>
          <a:r>
            <a:rPr lang="pt-BR" dirty="0" smtClean="0"/>
            <a:t>Eram enroladas</a:t>
          </a:r>
          <a:endParaRPr lang="pt-BR" dirty="0"/>
        </a:p>
      </dgm:t>
    </dgm:pt>
    <dgm:pt modelId="{638B3E51-E2B3-4504-97C0-210D391EEE16}" type="parTrans" cxnId="{6EDA5488-206D-435E-B1D9-DBA9F4DA38D8}">
      <dgm:prSet/>
      <dgm:spPr/>
      <dgm:t>
        <a:bodyPr/>
        <a:lstStyle/>
        <a:p>
          <a:endParaRPr lang="pt-BR"/>
        </a:p>
      </dgm:t>
    </dgm:pt>
    <dgm:pt modelId="{7D74AE26-E2A1-4204-8779-E90A5EB4B063}" type="sibTrans" cxnId="{6EDA5488-206D-435E-B1D9-DBA9F4DA38D8}">
      <dgm:prSet/>
      <dgm:spPr/>
      <dgm:t>
        <a:bodyPr/>
        <a:lstStyle/>
        <a:p>
          <a:endParaRPr lang="pt-BR"/>
        </a:p>
      </dgm:t>
    </dgm:pt>
    <dgm:pt modelId="{03977FA2-CC25-4207-B838-93425BADF588}">
      <dgm:prSet phldrT="[Texto]" custT="1"/>
      <dgm:spPr/>
      <dgm:t>
        <a:bodyPr/>
        <a:lstStyle/>
        <a:p>
          <a:r>
            <a:rPr lang="pt-BR" sz="1800" dirty="0" smtClean="0"/>
            <a:t>Pele de Animal</a:t>
          </a:r>
        </a:p>
      </dgm:t>
    </dgm:pt>
    <dgm:pt modelId="{F18D2DE2-494C-4765-BD65-CB4DA88C44ED}" type="parTrans" cxnId="{80A59D0F-DE7B-4551-B0A7-1A3AD62E05DE}">
      <dgm:prSet/>
      <dgm:spPr/>
      <dgm:t>
        <a:bodyPr/>
        <a:lstStyle/>
        <a:p>
          <a:endParaRPr lang="pt-BR"/>
        </a:p>
      </dgm:t>
    </dgm:pt>
    <dgm:pt modelId="{2AC114A3-61A4-4106-A1DD-122044F9F9FD}" type="sibTrans" cxnId="{80A59D0F-DE7B-4551-B0A7-1A3AD62E05DE}">
      <dgm:prSet/>
      <dgm:spPr/>
      <dgm:t>
        <a:bodyPr/>
        <a:lstStyle/>
        <a:p>
          <a:endParaRPr lang="pt-BR"/>
        </a:p>
      </dgm:t>
    </dgm:pt>
    <dgm:pt modelId="{83CE9A5D-9645-491D-B061-98D8EEE08A17}">
      <dgm:prSet phldrT="[Texto]"/>
      <dgm:spPr/>
      <dgm:t>
        <a:bodyPr/>
        <a:lstStyle/>
        <a:p>
          <a:r>
            <a:rPr lang="pt-BR" dirty="0" smtClean="0"/>
            <a:t>Permitia o formato atual de livros (Dobráveis)</a:t>
          </a:r>
          <a:endParaRPr lang="pt-BR" dirty="0"/>
        </a:p>
      </dgm:t>
    </dgm:pt>
    <dgm:pt modelId="{62D2C419-D930-4F46-8997-55CB5ED11293}" type="parTrans" cxnId="{472BDEAA-787D-43EF-88BE-7FF94411BC1C}">
      <dgm:prSet/>
      <dgm:spPr/>
      <dgm:t>
        <a:bodyPr/>
        <a:lstStyle/>
        <a:p>
          <a:endParaRPr lang="pt-BR"/>
        </a:p>
      </dgm:t>
    </dgm:pt>
    <dgm:pt modelId="{2C97D724-8319-4765-9C6B-8A20536F5AF5}" type="sibTrans" cxnId="{472BDEAA-787D-43EF-88BE-7FF94411BC1C}">
      <dgm:prSet/>
      <dgm:spPr/>
      <dgm:t>
        <a:bodyPr/>
        <a:lstStyle/>
        <a:p>
          <a:endParaRPr lang="pt-BR"/>
        </a:p>
      </dgm:t>
    </dgm:pt>
    <dgm:pt modelId="{2761EA2F-4005-4CA5-86F8-B833C4AC689E}">
      <dgm:prSet phldrT="[Texto]" custT="1"/>
      <dgm:spPr/>
      <dgm:t>
        <a:bodyPr/>
        <a:lstStyle/>
        <a:p>
          <a:r>
            <a:rPr lang="pt-BR" sz="1800" dirty="0" smtClean="0"/>
            <a:t>O 1º Livro a ser imp. foi a Bíblia</a:t>
          </a:r>
          <a:endParaRPr lang="pt-BR" sz="1800" dirty="0"/>
        </a:p>
      </dgm:t>
    </dgm:pt>
    <dgm:pt modelId="{0981CD3A-AF96-4EAE-B02B-34E18ED79986}" type="parTrans" cxnId="{8EE90822-4244-42B8-8C60-C884D7F2DE7F}">
      <dgm:prSet/>
      <dgm:spPr/>
      <dgm:t>
        <a:bodyPr/>
        <a:lstStyle/>
        <a:p>
          <a:endParaRPr lang="pt-BR"/>
        </a:p>
      </dgm:t>
    </dgm:pt>
    <dgm:pt modelId="{1CFA2F16-3B97-44A1-B425-AA79EE4D1786}" type="sibTrans" cxnId="{8EE90822-4244-42B8-8C60-C884D7F2DE7F}">
      <dgm:prSet/>
      <dgm:spPr/>
      <dgm:t>
        <a:bodyPr/>
        <a:lstStyle/>
        <a:p>
          <a:endParaRPr lang="pt-BR"/>
        </a:p>
      </dgm:t>
    </dgm:pt>
    <dgm:pt modelId="{A768B350-8A33-4F7C-BFA7-90F99FF16574}" type="pres">
      <dgm:prSet presAssocID="{B4307C83-39F3-468C-90D9-AF015CE9A5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06EA2B6-E87D-406E-96C7-F589B5865450}" type="pres">
      <dgm:prSet presAssocID="{9611AA81-19C5-4443-B5AC-B9AE3D2E4F3A}" presName="root" presStyleCnt="0"/>
      <dgm:spPr/>
    </dgm:pt>
    <dgm:pt modelId="{1A8DD45D-5CFD-41F7-8B5D-1DEA23A4D66A}" type="pres">
      <dgm:prSet presAssocID="{9611AA81-19C5-4443-B5AC-B9AE3D2E4F3A}" presName="rootComposite" presStyleCnt="0"/>
      <dgm:spPr/>
    </dgm:pt>
    <dgm:pt modelId="{960E396F-58E0-4674-817A-55DD8F58013D}" type="pres">
      <dgm:prSet presAssocID="{9611AA81-19C5-4443-B5AC-B9AE3D2E4F3A}" presName="rootText" presStyleLbl="node1" presStyleIdx="0" presStyleCnt="3" custScaleX="140441" custScaleY="69294"/>
      <dgm:spPr/>
      <dgm:t>
        <a:bodyPr/>
        <a:lstStyle/>
        <a:p>
          <a:endParaRPr lang="pt-BR"/>
        </a:p>
      </dgm:t>
    </dgm:pt>
    <dgm:pt modelId="{44F24715-2307-435C-A233-3A04B528EB00}" type="pres">
      <dgm:prSet presAssocID="{9611AA81-19C5-4443-B5AC-B9AE3D2E4F3A}" presName="rootConnector" presStyleLbl="node1" presStyleIdx="0" presStyleCnt="3"/>
      <dgm:spPr/>
      <dgm:t>
        <a:bodyPr/>
        <a:lstStyle/>
        <a:p>
          <a:endParaRPr lang="pt-BR"/>
        </a:p>
      </dgm:t>
    </dgm:pt>
    <dgm:pt modelId="{CA2BFA05-2108-4244-B2AB-168C214637C9}" type="pres">
      <dgm:prSet presAssocID="{9611AA81-19C5-4443-B5AC-B9AE3D2E4F3A}" presName="childShape" presStyleCnt="0"/>
      <dgm:spPr/>
    </dgm:pt>
    <dgm:pt modelId="{3BFCC502-A62D-4B6A-A883-B502BDC3024C}" type="pres">
      <dgm:prSet presAssocID="{F102BF02-E43E-4074-A99C-A26CFCEB1660}" presName="Name13" presStyleLbl="parChTrans1D2" presStyleIdx="0" presStyleCnt="10"/>
      <dgm:spPr/>
      <dgm:t>
        <a:bodyPr/>
        <a:lstStyle/>
        <a:p>
          <a:endParaRPr lang="pt-BR"/>
        </a:p>
      </dgm:t>
    </dgm:pt>
    <dgm:pt modelId="{94A72B1B-EC98-4CA3-8718-D4E9C004099B}" type="pres">
      <dgm:prSet presAssocID="{51BF5E4A-3A67-46A5-B88D-D7D384F5C653}" presName="childText" presStyleLbl="bgAcc1" presStyleIdx="0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72029F-8BF0-4EB0-8C32-73F3EB2E6DE0}" type="pres">
      <dgm:prSet presAssocID="{363CE555-FC9A-41D6-B702-593FF293C720}" presName="Name13" presStyleLbl="parChTrans1D2" presStyleIdx="1" presStyleCnt="10"/>
      <dgm:spPr/>
      <dgm:t>
        <a:bodyPr/>
        <a:lstStyle/>
        <a:p>
          <a:endParaRPr lang="pt-BR"/>
        </a:p>
      </dgm:t>
    </dgm:pt>
    <dgm:pt modelId="{C82579F9-F32A-4DDF-B398-BB3595490CB9}" type="pres">
      <dgm:prSet presAssocID="{2BD8F213-BE31-4DA2-8F0F-828B3947F54C}" presName="childText" presStyleLbl="bgAcc1" presStyleIdx="1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82CB0F-5C0F-491B-94F1-DE442FE34D69}" type="pres">
      <dgm:prSet presAssocID="{97F6A3B8-A772-4434-B7FE-6A71FFA76A34}" presName="Name13" presStyleLbl="parChTrans1D2" presStyleIdx="2" presStyleCnt="10"/>
      <dgm:spPr/>
      <dgm:t>
        <a:bodyPr/>
        <a:lstStyle/>
        <a:p>
          <a:endParaRPr lang="pt-BR"/>
        </a:p>
      </dgm:t>
    </dgm:pt>
    <dgm:pt modelId="{83582203-D5D6-48D0-A159-FBFEEB17D7B8}" type="pres">
      <dgm:prSet presAssocID="{658A5057-9326-4CCE-896A-52CC9228A5FD}" presName="childText" presStyleLbl="bgAcc1" presStyleIdx="2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77AB82-F5CF-4910-9C68-931CD62D7FB2}" type="pres">
      <dgm:prSet presAssocID="{638B3E51-E2B3-4504-97C0-210D391EEE16}" presName="Name13" presStyleLbl="parChTrans1D2" presStyleIdx="3" presStyleCnt="10"/>
      <dgm:spPr/>
      <dgm:t>
        <a:bodyPr/>
        <a:lstStyle/>
        <a:p>
          <a:endParaRPr lang="pt-BR"/>
        </a:p>
      </dgm:t>
    </dgm:pt>
    <dgm:pt modelId="{556C27D2-0CA4-462C-ACDB-BFDB8C672822}" type="pres">
      <dgm:prSet presAssocID="{FD4FFD28-ABCF-49AA-BCB8-BE587D9259E2}" presName="childText" presStyleLbl="bgAcc1" presStyleIdx="3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B4D27D-3CDC-4130-AE9A-32ED2E350FD1}" type="pres">
      <dgm:prSet presAssocID="{A07D642F-51B7-418D-A7D7-A074B90857F6}" presName="root" presStyleCnt="0"/>
      <dgm:spPr/>
    </dgm:pt>
    <dgm:pt modelId="{615ABF55-C71F-4A0D-B180-FC60EF4D7436}" type="pres">
      <dgm:prSet presAssocID="{A07D642F-51B7-418D-A7D7-A074B90857F6}" presName="rootComposite" presStyleCnt="0"/>
      <dgm:spPr/>
    </dgm:pt>
    <dgm:pt modelId="{C7A8BB3B-38FF-4229-A7A3-64F693CB562D}" type="pres">
      <dgm:prSet presAssocID="{A07D642F-51B7-418D-A7D7-A074B90857F6}" presName="rootText" presStyleLbl="node1" presStyleIdx="1" presStyleCnt="3" custScaleX="140441" custScaleY="69294"/>
      <dgm:spPr/>
      <dgm:t>
        <a:bodyPr/>
        <a:lstStyle/>
        <a:p>
          <a:endParaRPr lang="pt-BR"/>
        </a:p>
      </dgm:t>
    </dgm:pt>
    <dgm:pt modelId="{26B6C742-8220-4E85-B54E-FAEA91730978}" type="pres">
      <dgm:prSet presAssocID="{A07D642F-51B7-418D-A7D7-A074B90857F6}" presName="rootConnector" presStyleLbl="node1" presStyleIdx="1" presStyleCnt="3"/>
      <dgm:spPr/>
      <dgm:t>
        <a:bodyPr/>
        <a:lstStyle/>
        <a:p>
          <a:endParaRPr lang="pt-BR"/>
        </a:p>
      </dgm:t>
    </dgm:pt>
    <dgm:pt modelId="{86B10308-0FD2-4FF3-BD7E-AEED16F18B27}" type="pres">
      <dgm:prSet presAssocID="{A07D642F-51B7-418D-A7D7-A074B90857F6}" presName="childShape" presStyleCnt="0"/>
      <dgm:spPr/>
    </dgm:pt>
    <dgm:pt modelId="{865A41DD-64ED-49F2-8E79-262A5FB0870F}" type="pres">
      <dgm:prSet presAssocID="{AF268D24-4F2E-410B-B6CE-460BC9A23F2A}" presName="Name13" presStyleLbl="parChTrans1D2" presStyleIdx="4" presStyleCnt="10"/>
      <dgm:spPr/>
      <dgm:t>
        <a:bodyPr/>
        <a:lstStyle/>
        <a:p>
          <a:endParaRPr lang="pt-BR"/>
        </a:p>
      </dgm:t>
    </dgm:pt>
    <dgm:pt modelId="{31F8EDAC-193D-4EF6-957E-6D7762CBAD91}" type="pres">
      <dgm:prSet presAssocID="{4457AEB2-A8AE-4099-848C-6564FC946C1F}" presName="childText" presStyleLbl="bgAcc1" presStyleIdx="4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0E0D77-F2F0-47C8-BFEA-BC94E03316F6}" type="pres">
      <dgm:prSet presAssocID="{F18D2DE2-494C-4765-BD65-CB4DA88C44ED}" presName="Name13" presStyleLbl="parChTrans1D2" presStyleIdx="5" presStyleCnt="10"/>
      <dgm:spPr/>
      <dgm:t>
        <a:bodyPr/>
        <a:lstStyle/>
        <a:p>
          <a:endParaRPr lang="pt-BR"/>
        </a:p>
      </dgm:t>
    </dgm:pt>
    <dgm:pt modelId="{BFBA45BD-D862-4F79-B952-13729CC02E01}" type="pres">
      <dgm:prSet presAssocID="{03977FA2-CC25-4207-B838-93425BADF588}" presName="childText" presStyleLbl="bgAcc1" presStyleIdx="5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AC2AFF-58C7-4AD8-B7A4-50413170C437}" type="pres">
      <dgm:prSet presAssocID="{29049F3C-4532-47C0-AC99-5905449E2F1F}" presName="Name13" presStyleLbl="parChTrans1D2" presStyleIdx="6" presStyleCnt="10"/>
      <dgm:spPr/>
      <dgm:t>
        <a:bodyPr/>
        <a:lstStyle/>
        <a:p>
          <a:endParaRPr lang="pt-BR"/>
        </a:p>
      </dgm:t>
    </dgm:pt>
    <dgm:pt modelId="{6EC421CC-A65E-4E2D-899C-A786DCA12F52}" type="pres">
      <dgm:prSet presAssocID="{BB8F0468-0307-4B08-9417-DD31C2409254}" presName="childText" presStyleLbl="bgAcc1" presStyleIdx="6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A29580-EE3C-4072-AB60-D79EA7283AB4}" type="pres">
      <dgm:prSet presAssocID="{62D2C419-D930-4F46-8997-55CB5ED11293}" presName="Name13" presStyleLbl="parChTrans1D2" presStyleIdx="7" presStyleCnt="10"/>
      <dgm:spPr/>
      <dgm:t>
        <a:bodyPr/>
        <a:lstStyle/>
        <a:p>
          <a:endParaRPr lang="pt-BR"/>
        </a:p>
      </dgm:t>
    </dgm:pt>
    <dgm:pt modelId="{19FA0F31-E563-40FB-8DE2-09DB0C550E19}" type="pres">
      <dgm:prSet presAssocID="{83CE9A5D-9645-491D-B061-98D8EEE08A17}" presName="childText" presStyleLbl="bgAcc1" presStyleIdx="7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D5F333-5011-4E61-9842-07972BD12F2C}" type="pres">
      <dgm:prSet presAssocID="{62209865-B66D-44AE-9017-BCDACFABB9B3}" presName="root" presStyleCnt="0"/>
      <dgm:spPr/>
    </dgm:pt>
    <dgm:pt modelId="{F6446699-3A55-4B65-92F9-CBBB7D3CF7F6}" type="pres">
      <dgm:prSet presAssocID="{62209865-B66D-44AE-9017-BCDACFABB9B3}" presName="rootComposite" presStyleCnt="0"/>
      <dgm:spPr/>
    </dgm:pt>
    <dgm:pt modelId="{51DDA49B-ABC7-456C-96E3-5C4A3E7FC715}" type="pres">
      <dgm:prSet presAssocID="{62209865-B66D-44AE-9017-BCDACFABB9B3}" presName="rootText" presStyleLbl="node1" presStyleIdx="2" presStyleCnt="3" custScaleX="140441" custScaleY="69294"/>
      <dgm:spPr/>
      <dgm:t>
        <a:bodyPr/>
        <a:lstStyle/>
        <a:p>
          <a:endParaRPr lang="pt-BR"/>
        </a:p>
      </dgm:t>
    </dgm:pt>
    <dgm:pt modelId="{B24BF298-EBF9-44D0-8AEE-0C2D55EFC57E}" type="pres">
      <dgm:prSet presAssocID="{62209865-B66D-44AE-9017-BCDACFABB9B3}" presName="rootConnector" presStyleLbl="node1" presStyleIdx="2" presStyleCnt="3"/>
      <dgm:spPr/>
      <dgm:t>
        <a:bodyPr/>
        <a:lstStyle/>
        <a:p>
          <a:endParaRPr lang="pt-BR"/>
        </a:p>
      </dgm:t>
    </dgm:pt>
    <dgm:pt modelId="{BE693D0F-B848-4A8C-AA86-CA031565FA4F}" type="pres">
      <dgm:prSet presAssocID="{62209865-B66D-44AE-9017-BCDACFABB9B3}" presName="childShape" presStyleCnt="0"/>
      <dgm:spPr/>
    </dgm:pt>
    <dgm:pt modelId="{BE7E9038-0275-4E94-B928-7C6EFB528136}" type="pres">
      <dgm:prSet presAssocID="{6A21480E-50AF-4C49-B89F-8E8D47AFAA20}" presName="Name13" presStyleLbl="parChTrans1D2" presStyleIdx="8" presStyleCnt="10"/>
      <dgm:spPr/>
      <dgm:t>
        <a:bodyPr/>
        <a:lstStyle/>
        <a:p>
          <a:endParaRPr lang="pt-BR"/>
        </a:p>
      </dgm:t>
    </dgm:pt>
    <dgm:pt modelId="{01DC8B43-9D94-43D1-9B7C-E27ED8553AAB}" type="pres">
      <dgm:prSet presAssocID="{EEA2E161-FFFA-4B72-B99A-1F84679E0C63}" presName="childText" presStyleLbl="bgAcc1" presStyleIdx="8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070D41-D7FC-4083-B54A-2D655C230D4B}" type="pres">
      <dgm:prSet presAssocID="{0981CD3A-AF96-4EAE-B02B-34E18ED79986}" presName="Name13" presStyleLbl="parChTrans1D2" presStyleIdx="9" presStyleCnt="10"/>
      <dgm:spPr/>
      <dgm:t>
        <a:bodyPr/>
        <a:lstStyle/>
        <a:p>
          <a:endParaRPr lang="pt-BR"/>
        </a:p>
      </dgm:t>
    </dgm:pt>
    <dgm:pt modelId="{E73E10AA-CE4A-4351-A600-9E4BDA72D39E}" type="pres">
      <dgm:prSet presAssocID="{2761EA2F-4005-4CA5-86F8-B833C4AC689E}" presName="childText" presStyleLbl="bgAcc1" presStyleIdx="9" presStyleCnt="10" custScaleX="140441" custScaleY="8192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BCEC372-0E32-4D98-977A-42506E742CF8}" type="presOf" srcId="{83CE9A5D-9645-491D-B061-98D8EEE08A17}" destId="{19FA0F31-E563-40FB-8DE2-09DB0C550E19}" srcOrd="0" destOrd="0" presId="urn:microsoft.com/office/officeart/2005/8/layout/hierarchy3"/>
    <dgm:cxn modelId="{7B2471F9-DCB0-4002-AC80-B2D6581423B0}" srcId="{A07D642F-51B7-418D-A7D7-A074B90857F6}" destId="{BB8F0468-0307-4B08-9417-DD31C2409254}" srcOrd="2" destOrd="0" parTransId="{29049F3C-4532-47C0-AC99-5905449E2F1F}" sibTransId="{F578E022-CD85-4BC4-BC70-EDC3E23C51DD}"/>
    <dgm:cxn modelId="{023A37F7-B103-44F9-B389-4B233BF6ED30}" type="presOf" srcId="{62209865-B66D-44AE-9017-BCDACFABB9B3}" destId="{51DDA49B-ABC7-456C-96E3-5C4A3E7FC715}" srcOrd="0" destOrd="0" presId="urn:microsoft.com/office/officeart/2005/8/layout/hierarchy3"/>
    <dgm:cxn modelId="{6F209B15-CBEA-48BA-AC06-5164A2298CAE}" srcId="{62209865-B66D-44AE-9017-BCDACFABB9B3}" destId="{EEA2E161-FFFA-4B72-B99A-1F84679E0C63}" srcOrd="0" destOrd="0" parTransId="{6A21480E-50AF-4C49-B89F-8E8D47AFAA20}" sibTransId="{56046EB7-1D21-4E8A-AA60-235FC1B681A2}"/>
    <dgm:cxn modelId="{CA8FF752-C788-4870-8577-250637391BB9}" type="presOf" srcId="{03977FA2-CC25-4207-B838-93425BADF588}" destId="{BFBA45BD-D862-4F79-B952-13729CC02E01}" srcOrd="0" destOrd="0" presId="urn:microsoft.com/office/officeart/2005/8/layout/hierarchy3"/>
    <dgm:cxn modelId="{4DB09E29-AC03-4099-B28C-D44CE9F99769}" type="presOf" srcId="{51BF5E4A-3A67-46A5-B88D-D7D384F5C653}" destId="{94A72B1B-EC98-4CA3-8718-D4E9C004099B}" srcOrd="0" destOrd="0" presId="urn:microsoft.com/office/officeart/2005/8/layout/hierarchy3"/>
    <dgm:cxn modelId="{60343991-6E1B-43B6-9D9E-C168753002C9}" type="presOf" srcId="{B4307C83-39F3-468C-90D9-AF015CE9A50D}" destId="{A768B350-8A33-4F7C-BFA7-90F99FF16574}" srcOrd="0" destOrd="0" presId="urn:microsoft.com/office/officeart/2005/8/layout/hierarchy3"/>
    <dgm:cxn modelId="{6E59CAC0-DC03-40AA-BBC1-295A7F10D2CE}" srcId="{B4307C83-39F3-468C-90D9-AF015CE9A50D}" destId="{A07D642F-51B7-418D-A7D7-A074B90857F6}" srcOrd="1" destOrd="0" parTransId="{CA058129-CE73-48CC-ACA2-263C76CC9FE5}" sibTransId="{A9F2BF64-057B-4371-B8EA-62724F19DD4C}"/>
    <dgm:cxn modelId="{80A59D0F-DE7B-4551-B0A7-1A3AD62E05DE}" srcId="{A07D642F-51B7-418D-A7D7-A074B90857F6}" destId="{03977FA2-CC25-4207-B838-93425BADF588}" srcOrd="1" destOrd="0" parTransId="{F18D2DE2-494C-4765-BD65-CB4DA88C44ED}" sibTransId="{2AC114A3-61A4-4106-A1DD-122044F9F9FD}"/>
    <dgm:cxn modelId="{19D56104-52BF-4492-8763-A249CF93C2A0}" srcId="{9611AA81-19C5-4443-B5AC-B9AE3D2E4F3A}" destId="{2BD8F213-BE31-4DA2-8F0F-828B3947F54C}" srcOrd="1" destOrd="0" parTransId="{363CE555-FC9A-41D6-B702-593FF293C720}" sibTransId="{94FAA821-5415-4D3C-8CBE-6528A064CA42}"/>
    <dgm:cxn modelId="{2247D21D-0814-4D61-BE71-A48DD0694315}" type="presOf" srcId="{BB8F0468-0307-4B08-9417-DD31C2409254}" destId="{6EC421CC-A65E-4E2D-899C-A786DCA12F52}" srcOrd="0" destOrd="0" presId="urn:microsoft.com/office/officeart/2005/8/layout/hierarchy3"/>
    <dgm:cxn modelId="{648A3498-0371-4757-8632-D76D578253C4}" type="presOf" srcId="{658A5057-9326-4CCE-896A-52CC9228A5FD}" destId="{83582203-D5D6-48D0-A159-FBFEEB17D7B8}" srcOrd="0" destOrd="0" presId="urn:microsoft.com/office/officeart/2005/8/layout/hierarchy3"/>
    <dgm:cxn modelId="{D8B44CDE-6F7E-4E42-9E4E-9F1D4610616A}" type="presOf" srcId="{2761EA2F-4005-4CA5-86F8-B833C4AC689E}" destId="{E73E10AA-CE4A-4351-A600-9E4BDA72D39E}" srcOrd="0" destOrd="0" presId="urn:microsoft.com/office/officeart/2005/8/layout/hierarchy3"/>
    <dgm:cxn modelId="{DF295BD2-3197-4B42-BE76-C3740D8F1D18}" type="presOf" srcId="{9611AA81-19C5-4443-B5AC-B9AE3D2E4F3A}" destId="{44F24715-2307-435C-A233-3A04B528EB00}" srcOrd="1" destOrd="0" presId="urn:microsoft.com/office/officeart/2005/8/layout/hierarchy3"/>
    <dgm:cxn modelId="{D5C29E83-BBB2-426A-85E9-D6CD015BAB76}" type="presOf" srcId="{638B3E51-E2B3-4504-97C0-210D391EEE16}" destId="{CF77AB82-F5CF-4910-9C68-931CD62D7FB2}" srcOrd="0" destOrd="0" presId="urn:microsoft.com/office/officeart/2005/8/layout/hierarchy3"/>
    <dgm:cxn modelId="{095E15C1-56D6-4281-A8EA-92292CEDA92A}" type="presOf" srcId="{97F6A3B8-A772-4434-B7FE-6A71FFA76A34}" destId="{4182CB0F-5C0F-491B-94F1-DE442FE34D69}" srcOrd="0" destOrd="0" presId="urn:microsoft.com/office/officeart/2005/8/layout/hierarchy3"/>
    <dgm:cxn modelId="{764332FB-0F79-4447-A2EC-76247541674A}" type="presOf" srcId="{62209865-B66D-44AE-9017-BCDACFABB9B3}" destId="{B24BF298-EBF9-44D0-8AEE-0C2D55EFC57E}" srcOrd="1" destOrd="0" presId="urn:microsoft.com/office/officeart/2005/8/layout/hierarchy3"/>
    <dgm:cxn modelId="{472BDEAA-787D-43EF-88BE-7FF94411BC1C}" srcId="{A07D642F-51B7-418D-A7D7-A074B90857F6}" destId="{83CE9A5D-9645-491D-B061-98D8EEE08A17}" srcOrd="3" destOrd="0" parTransId="{62D2C419-D930-4F46-8997-55CB5ED11293}" sibTransId="{2C97D724-8319-4765-9C6B-8A20536F5AF5}"/>
    <dgm:cxn modelId="{D631897D-4511-43DB-8882-19C4BF059673}" type="presOf" srcId="{6A21480E-50AF-4C49-B89F-8E8D47AFAA20}" destId="{BE7E9038-0275-4E94-B928-7C6EFB528136}" srcOrd="0" destOrd="0" presId="urn:microsoft.com/office/officeart/2005/8/layout/hierarchy3"/>
    <dgm:cxn modelId="{2DC818E1-5876-4168-A4EA-06ECF2977E53}" srcId="{9611AA81-19C5-4443-B5AC-B9AE3D2E4F3A}" destId="{51BF5E4A-3A67-46A5-B88D-D7D384F5C653}" srcOrd="0" destOrd="0" parTransId="{F102BF02-E43E-4074-A99C-A26CFCEB1660}" sibTransId="{C99B2F48-FF90-4E6D-9CBC-42A5DD3A4A56}"/>
    <dgm:cxn modelId="{3435BC6D-6696-4B5C-9878-DF94A34DD131}" type="presOf" srcId="{4457AEB2-A8AE-4099-848C-6564FC946C1F}" destId="{31F8EDAC-193D-4EF6-957E-6D7762CBAD91}" srcOrd="0" destOrd="0" presId="urn:microsoft.com/office/officeart/2005/8/layout/hierarchy3"/>
    <dgm:cxn modelId="{CDEFB5B1-0ED9-496C-A6BE-CBCC826C943A}" type="presOf" srcId="{A07D642F-51B7-418D-A7D7-A074B90857F6}" destId="{26B6C742-8220-4E85-B54E-FAEA91730978}" srcOrd="1" destOrd="0" presId="urn:microsoft.com/office/officeart/2005/8/layout/hierarchy3"/>
    <dgm:cxn modelId="{6EDA5488-206D-435E-B1D9-DBA9F4DA38D8}" srcId="{9611AA81-19C5-4443-B5AC-B9AE3D2E4F3A}" destId="{FD4FFD28-ABCF-49AA-BCB8-BE587D9259E2}" srcOrd="3" destOrd="0" parTransId="{638B3E51-E2B3-4504-97C0-210D391EEE16}" sibTransId="{7D74AE26-E2A1-4204-8779-E90A5EB4B063}"/>
    <dgm:cxn modelId="{71DF7928-F7EA-4074-A61A-4E79B1781E4E}" type="presOf" srcId="{0981CD3A-AF96-4EAE-B02B-34E18ED79986}" destId="{7C070D41-D7FC-4083-B54A-2D655C230D4B}" srcOrd="0" destOrd="0" presId="urn:microsoft.com/office/officeart/2005/8/layout/hierarchy3"/>
    <dgm:cxn modelId="{DC6F62DF-9C57-4FD4-8067-8C9CDF413EEA}" type="presOf" srcId="{363CE555-FC9A-41D6-B702-593FF293C720}" destId="{A072029F-8BF0-4EB0-8C32-73F3EB2E6DE0}" srcOrd="0" destOrd="0" presId="urn:microsoft.com/office/officeart/2005/8/layout/hierarchy3"/>
    <dgm:cxn modelId="{2A3262A2-ADC1-4D4D-ADF4-41FB30D4B107}" type="presOf" srcId="{FD4FFD28-ABCF-49AA-BCB8-BE587D9259E2}" destId="{556C27D2-0CA4-462C-ACDB-BFDB8C672822}" srcOrd="0" destOrd="0" presId="urn:microsoft.com/office/officeart/2005/8/layout/hierarchy3"/>
    <dgm:cxn modelId="{E2D28DAD-9955-4E56-9D42-CDE39E5BFAF8}" type="presOf" srcId="{29049F3C-4532-47C0-AC99-5905449E2F1F}" destId="{FDAC2AFF-58C7-4AD8-B7A4-50413170C437}" srcOrd="0" destOrd="0" presId="urn:microsoft.com/office/officeart/2005/8/layout/hierarchy3"/>
    <dgm:cxn modelId="{943CD2FF-EE9A-4150-B609-9F1A6973DF61}" type="presOf" srcId="{F18D2DE2-494C-4765-BD65-CB4DA88C44ED}" destId="{A70E0D77-F2F0-47C8-BFEA-BC94E03316F6}" srcOrd="0" destOrd="0" presId="urn:microsoft.com/office/officeart/2005/8/layout/hierarchy3"/>
    <dgm:cxn modelId="{939C9507-188F-4D36-A784-5DE977D3F19D}" type="presOf" srcId="{F102BF02-E43E-4074-A99C-A26CFCEB1660}" destId="{3BFCC502-A62D-4B6A-A883-B502BDC3024C}" srcOrd="0" destOrd="0" presId="urn:microsoft.com/office/officeart/2005/8/layout/hierarchy3"/>
    <dgm:cxn modelId="{2AB7FE45-6ADE-4B0B-BC96-23F8750C86F8}" type="presOf" srcId="{9611AA81-19C5-4443-B5AC-B9AE3D2E4F3A}" destId="{960E396F-58E0-4674-817A-55DD8F58013D}" srcOrd="0" destOrd="0" presId="urn:microsoft.com/office/officeart/2005/8/layout/hierarchy3"/>
    <dgm:cxn modelId="{FB92FEED-6F19-452E-8DFC-90AB3C658BCC}" srcId="{B4307C83-39F3-468C-90D9-AF015CE9A50D}" destId="{62209865-B66D-44AE-9017-BCDACFABB9B3}" srcOrd="2" destOrd="0" parTransId="{586997D9-73E9-4805-9AD7-30F9AFF9D90F}" sibTransId="{4587A1A6-2BC5-43CA-A96F-4A9DF4B4EEB1}"/>
    <dgm:cxn modelId="{79440115-65A1-40D1-91F3-FC1DF5EE83F2}" type="presOf" srcId="{A07D642F-51B7-418D-A7D7-A074B90857F6}" destId="{C7A8BB3B-38FF-4229-A7A3-64F693CB562D}" srcOrd="0" destOrd="0" presId="urn:microsoft.com/office/officeart/2005/8/layout/hierarchy3"/>
    <dgm:cxn modelId="{73A583D4-7627-4EF3-AB3E-511361250B87}" type="presOf" srcId="{62D2C419-D930-4F46-8997-55CB5ED11293}" destId="{99A29580-EE3C-4072-AB60-D79EA7283AB4}" srcOrd="0" destOrd="0" presId="urn:microsoft.com/office/officeart/2005/8/layout/hierarchy3"/>
    <dgm:cxn modelId="{F1BB7190-F1BA-4AD8-BCEB-DB13EEC952E4}" srcId="{9611AA81-19C5-4443-B5AC-B9AE3D2E4F3A}" destId="{658A5057-9326-4CCE-896A-52CC9228A5FD}" srcOrd="2" destOrd="0" parTransId="{97F6A3B8-A772-4434-B7FE-6A71FFA76A34}" sibTransId="{7697C0CF-196A-4608-BF6C-AEBE4EF11C4B}"/>
    <dgm:cxn modelId="{F99B1A71-C500-46B5-B8FB-4AD99DDB0463}" srcId="{B4307C83-39F3-468C-90D9-AF015CE9A50D}" destId="{9611AA81-19C5-4443-B5AC-B9AE3D2E4F3A}" srcOrd="0" destOrd="0" parTransId="{43119075-383F-46BD-ABAF-BC815FE5A0FA}" sibTransId="{91A3C48A-230C-4281-B64E-FA7FC6AB1E35}"/>
    <dgm:cxn modelId="{8EE90822-4244-42B8-8C60-C884D7F2DE7F}" srcId="{62209865-B66D-44AE-9017-BCDACFABB9B3}" destId="{2761EA2F-4005-4CA5-86F8-B833C4AC689E}" srcOrd="1" destOrd="0" parTransId="{0981CD3A-AF96-4EAE-B02B-34E18ED79986}" sibTransId="{1CFA2F16-3B97-44A1-B425-AA79EE4D1786}"/>
    <dgm:cxn modelId="{802F76C3-CAAC-4AB7-B319-8D717EA6A137}" type="presOf" srcId="{AF268D24-4F2E-410B-B6CE-460BC9A23F2A}" destId="{865A41DD-64ED-49F2-8E79-262A5FB0870F}" srcOrd="0" destOrd="0" presId="urn:microsoft.com/office/officeart/2005/8/layout/hierarchy3"/>
    <dgm:cxn modelId="{191289AB-48A2-4E95-9F8D-B6CA90A4DDCC}" srcId="{A07D642F-51B7-418D-A7D7-A074B90857F6}" destId="{4457AEB2-A8AE-4099-848C-6564FC946C1F}" srcOrd="0" destOrd="0" parTransId="{AF268D24-4F2E-410B-B6CE-460BC9A23F2A}" sibTransId="{33B262A6-E133-4EFB-8A5D-CE5D3AC7EB33}"/>
    <dgm:cxn modelId="{4EF778B1-B833-4F25-9BC7-4F5ED8B0000A}" type="presOf" srcId="{2BD8F213-BE31-4DA2-8F0F-828B3947F54C}" destId="{C82579F9-F32A-4DDF-B398-BB3595490CB9}" srcOrd="0" destOrd="0" presId="urn:microsoft.com/office/officeart/2005/8/layout/hierarchy3"/>
    <dgm:cxn modelId="{668E4BA8-B5F7-4AB0-A423-D47B9A3B9471}" type="presOf" srcId="{EEA2E161-FFFA-4B72-B99A-1F84679E0C63}" destId="{01DC8B43-9D94-43D1-9B7C-E27ED8553AAB}" srcOrd="0" destOrd="0" presId="urn:microsoft.com/office/officeart/2005/8/layout/hierarchy3"/>
    <dgm:cxn modelId="{3FE8A1CF-20C1-4F88-9EAF-27D0712637F1}" type="presParOf" srcId="{A768B350-8A33-4F7C-BFA7-90F99FF16574}" destId="{006EA2B6-E87D-406E-96C7-F589B5865450}" srcOrd="0" destOrd="0" presId="urn:microsoft.com/office/officeart/2005/8/layout/hierarchy3"/>
    <dgm:cxn modelId="{8A5894EB-3924-4F3B-B881-BAB39E5BE8AA}" type="presParOf" srcId="{006EA2B6-E87D-406E-96C7-F589B5865450}" destId="{1A8DD45D-5CFD-41F7-8B5D-1DEA23A4D66A}" srcOrd="0" destOrd="0" presId="urn:microsoft.com/office/officeart/2005/8/layout/hierarchy3"/>
    <dgm:cxn modelId="{E9216D11-8D4A-4A31-BE04-796419AD0529}" type="presParOf" srcId="{1A8DD45D-5CFD-41F7-8B5D-1DEA23A4D66A}" destId="{960E396F-58E0-4674-817A-55DD8F58013D}" srcOrd="0" destOrd="0" presId="urn:microsoft.com/office/officeart/2005/8/layout/hierarchy3"/>
    <dgm:cxn modelId="{809C33F4-5193-4888-BF73-CD95A529DAEE}" type="presParOf" srcId="{1A8DD45D-5CFD-41F7-8B5D-1DEA23A4D66A}" destId="{44F24715-2307-435C-A233-3A04B528EB00}" srcOrd="1" destOrd="0" presId="urn:microsoft.com/office/officeart/2005/8/layout/hierarchy3"/>
    <dgm:cxn modelId="{EED52882-B99F-4A2C-BD0C-2EE91D8BB4C7}" type="presParOf" srcId="{006EA2B6-E87D-406E-96C7-F589B5865450}" destId="{CA2BFA05-2108-4244-B2AB-168C214637C9}" srcOrd="1" destOrd="0" presId="urn:microsoft.com/office/officeart/2005/8/layout/hierarchy3"/>
    <dgm:cxn modelId="{A7DED83D-AE1C-4EF8-80D2-722C00F9C6F6}" type="presParOf" srcId="{CA2BFA05-2108-4244-B2AB-168C214637C9}" destId="{3BFCC502-A62D-4B6A-A883-B502BDC3024C}" srcOrd="0" destOrd="0" presId="urn:microsoft.com/office/officeart/2005/8/layout/hierarchy3"/>
    <dgm:cxn modelId="{2DD34D13-A7D7-4E7E-B560-D6D58FA891A2}" type="presParOf" srcId="{CA2BFA05-2108-4244-B2AB-168C214637C9}" destId="{94A72B1B-EC98-4CA3-8718-D4E9C004099B}" srcOrd="1" destOrd="0" presId="urn:microsoft.com/office/officeart/2005/8/layout/hierarchy3"/>
    <dgm:cxn modelId="{E7235B5A-06BD-4BDF-806F-56AB26F25554}" type="presParOf" srcId="{CA2BFA05-2108-4244-B2AB-168C214637C9}" destId="{A072029F-8BF0-4EB0-8C32-73F3EB2E6DE0}" srcOrd="2" destOrd="0" presId="urn:microsoft.com/office/officeart/2005/8/layout/hierarchy3"/>
    <dgm:cxn modelId="{4E2841AF-4146-498D-ADDB-72402DEFF30C}" type="presParOf" srcId="{CA2BFA05-2108-4244-B2AB-168C214637C9}" destId="{C82579F9-F32A-4DDF-B398-BB3595490CB9}" srcOrd="3" destOrd="0" presId="urn:microsoft.com/office/officeart/2005/8/layout/hierarchy3"/>
    <dgm:cxn modelId="{60A87CF6-B13D-4487-8BF2-F4AB81564AFA}" type="presParOf" srcId="{CA2BFA05-2108-4244-B2AB-168C214637C9}" destId="{4182CB0F-5C0F-491B-94F1-DE442FE34D69}" srcOrd="4" destOrd="0" presId="urn:microsoft.com/office/officeart/2005/8/layout/hierarchy3"/>
    <dgm:cxn modelId="{F7C58E30-3697-4F2E-B1A5-5BD2001DD7F3}" type="presParOf" srcId="{CA2BFA05-2108-4244-B2AB-168C214637C9}" destId="{83582203-D5D6-48D0-A159-FBFEEB17D7B8}" srcOrd="5" destOrd="0" presId="urn:microsoft.com/office/officeart/2005/8/layout/hierarchy3"/>
    <dgm:cxn modelId="{625B0565-60A2-4B40-818E-26A1E22CC0F7}" type="presParOf" srcId="{CA2BFA05-2108-4244-B2AB-168C214637C9}" destId="{CF77AB82-F5CF-4910-9C68-931CD62D7FB2}" srcOrd="6" destOrd="0" presId="urn:microsoft.com/office/officeart/2005/8/layout/hierarchy3"/>
    <dgm:cxn modelId="{EB6213F5-395F-4436-BEBA-688182960CA7}" type="presParOf" srcId="{CA2BFA05-2108-4244-B2AB-168C214637C9}" destId="{556C27D2-0CA4-462C-ACDB-BFDB8C672822}" srcOrd="7" destOrd="0" presId="urn:microsoft.com/office/officeart/2005/8/layout/hierarchy3"/>
    <dgm:cxn modelId="{2136EFFC-FDFC-41C8-8072-B003E3B832BD}" type="presParOf" srcId="{A768B350-8A33-4F7C-BFA7-90F99FF16574}" destId="{34B4D27D-3CDC-4130-AE9A-32ED2E350FD1}" srcOrd="1" destOrd="0" presId="urn:microsoft.com/office/officeart/2005/8/layout/hierarchy3"/>
    <dgm:cxn modelId="{2FF084D7-DAC1-4098-A15C-8D6725830130}" type="presParOf" srcId="{34B4D27D-3CDC-4130-AE9A-32ED2E350FD1}" destId="{615ABF55-C71F-4A0D-B180-FC60EF4D7436}" srcOrd="0" destOrd="0" presId="urn:microsoft.com/office/officeart/2005/8/layout/hierarchy3"/>
    <dgm:cxn modelId="{70586957-ECC4-475A-8DDC-2B4C6C526C30}" type="presParOf" srcId="{615ABF55-C71F-4A0D-B180-FC60EF4D7436}" destId="{C7A8BB3B-38FF-4229-A7A3-64F693CB562D}" srcOrd="0" destOrd="0" presId="urn:microsoft.com/office/officeart/2005/8/layout/hierarchy3"/>
    <dgm:cxn modelId="{D93367EA-8B30-43D1-BE5D-29E16E439716}" type="presParOf" srcId="{615ABF55-C71F-4A0D-B180-FC60EF4D7436}" destId="{26B6C742-8220-4E85-B54E-FAEA91730978}" srcOrd="1" destOrd="0" presId="urn:microsoft.com/office/officeart/2005/8/layout/hierarchy3"/>
    <dgm:cxn modelId="{D477B764-9D17-470A-B2A5-04365C657277}" type="presParOf" srcId="{34B4D27D-3CDC-4130-AE9A-32ED2E350FD1}" destId="{86B10308-0FD2-4FF3-BD7E-AEED16F18B27}" srcOrd="1" destOrd="0" presId="urn:microsoft.com/office/officeart/2005/8/layout/hierarchy3"/>
    <dgm:cxn modelId="{698FABA4-2A4F-4D19-B150-A3F1E40F0323}" type="presParOf" srcId="{86B10308-0FD2-4FF3-BD7E-AEED16F18B27}" destId="{865A41DD-64ED-49F2-8E79-262A5FB0870F}" srcOrd="0" destOrd="0" presId="urn:microsoft.com/office/officeart/2005/8/layout/hierarchy3"/>
    <dgm:cxn modelId="{46D6E5AB-2DC0-40FE-91CD-1918782F984E}" type="presParOf" srcId="{86B10308-0FD2-4FF3-BD7E-AEED16F18B27}" destId="{31F8EDAC-193D-4EF6-957E-6D7762CBAD91}" srcOrd="1" destOrd="0" presId="urn:microsoft.com/office/officeart/2005/8/layout/hierarchy3"/>
    <dgm:cxn modelId="{B2F44FD2-F10A-4A7E-98E0-8D793BF34764}" type="presParOf" srcId="{86B10308-0FD2-4FF3-BD7E-AEED16F18B27}" destId="{A70E0D77-F2F0-47C8-BFEA-BC94E03316F6}" srcOrd="2" destOrd="0" presId="urn:microsoft.com/office/officeart/2005/8/layout/hierarchy3"/>
    <dgm:cxn modelId="{62A30045-4E6E-4937-9669-4228350A3E44}" type="presParOf" srcId="{86B10308-0FD2-4FF3-BD7E-AEED16F18B27}" destId="{BFBA45BD-D862-4F79-B952-13729CC02E01}" srcOrd="3" destOrd="0" presId="urn:microsoft.com/office/officeart/2005/8/layout/hierarchy3"/>
    <dgm:cxn modelId="{FD6F2040-5B52-4436-A1E0-9AB3D90DDAF8}" type="presParOf" srcId="{86B10308-0FD2-4FF3-BD7E-AEED16F18B27}" destId="{FDAC2AFF-58C7-4AD8-B7A4-50413170C437}" srcOrd="4" destOrd="0" presId="urn:microsoft.com/office/officeart/2005/8/layout/hierarchy3"/>
    <dgm:cxn modelId="{EA078890-123B-4C9E-AAD2-ADBF99A8D349}" type="presParOf" srcId="{86B10308-0FD2-4FF3-BD7E-AEED16F18B27}" destId="{6EC421CC-A65E-4E2D-899C-A786DCA12F52}" srcOrd="5" destOrd="0" presId="urn:microsoft.com/office/officeart/2005/8/layout/hierarchy3"/>
    <dgm:cxn modelId="{A7EBDA22-874F-4251-A6AB-B413E0E14E21}" type="presParOf" srcId="{86B10308-0FD2-4FF3-BD7E-AEED16F18B27}" destId="{99A29580-EE3C-4072-AB60-D79EA7283AB4}" srcOrd="6" destOrd="0" presId="urn:microsoft.com/office/officeart/2005/8/layout/hierarchy3"/>
    <dgm:cxn modelId="{9AD8FF55-77D2-4E91-AC24-078A6FFB4D46}" type="presParOf" srcId="{86B10308-0FD2-4FF3-BD7E-AEED16F18B27}" destId="{19FA0F31-E563-40FB-8DE2-09DB0C550E19}" srcOrd="7" destOrd="0" presId="urn:microsoft.com/office/officeart/2005/8/layout/hierarchy3"/>
    <dgm:cxn modelId="{268417FE-6A4B-4EC9-B455-C96F13044426}" type="presParOf" srcId="{A768B350-8A33-4F7C-BFA7-90F99FF16574}" destId="{84D5F333-5011-4E61-9842-07972BD12F2C}" srcOrd="2" destOrd="0" presId="urn:microsoft.com/office/officeart/2005/8/layout/hierarchy3"/>
    <dgm:cxn modelId="{A1FA9DDE-8004-4193-A1E0-BFD457D52150}" type="presParOf" srcId="{84D5F333-5011-4E61-9842-07972BD12F2C}" destId="{F6446699-3A55-4B65-92F9-CBBB7D3CF7F6}" srcOrd="0" destOrd="0" presId="urn:microsoft.com/office/officeart/2005/8/layout/hierarchy3"/>
    <dgm:cxn modelId="{62254225-A9C9-40E8-AB79-8D7FB17BF6FA}" type="presParOf" srcId="{F6446699-3A55-4B65-92F9-CBBB7D3CF7F6}" destId="{51DDA49B-ABC7-456C-96E3-5C4A3E7FC715}" srcOrd="0" destOrd="0" presId="urn:microsoft.com/office/officeart/2005/8/layout/hierarchy3"/>
    <dgm:cxn modelId="{5D7C32C3-4680-435E-99F2-269BA7308A4B}" type="presParOf" srcId="{F6446699-3A55-4B65-92F9-CBBB7D3CF7F6}" destId="{B24BF298-EBF9-44D0-8AEE-0C2D55EFC57E}" srcOrd="1" destOrd="0" presId="urn:microsoft.com/office/officeart/2005/8/layout/hierarchy3"/>
    <dgm:cxn modelId="{7261D4A0-6F12-4A23-A8F8-0D91D10B75A0}" type="presParOf" srcId="{84D5F333-5011-4E61-9842-07972BD12F2C}" destId="{BE693D0F-B848-4A8C-AA86-CA031565FA4F}" srcOrd="1" destOrd="0" presId="urn:microsoft.com/office/officeart/2005/8/layout/hierarchy3"/>
    <dgm:cxn modelId="{D5191BAE-7CCB-45E3-AD8D-0DCEEEC2828E}" type="presParOf" srcId="{BE693D0F-B848-4A8C-AA86-CA031565FA4F}" destId="{BE7E9038-0275-4E94-B928-7C6EFB528136}" srcOrd="0" destOrd="0" presId="urn:microsoft.com/office/officeart/2005/8/layout/hierarchy3"/>
    <dgm:cxn modelId="{3BD2089D-90D9-4308-9FEF-72057EA3FF91}" type="presParOf" srcId="{BE693D0F-B848-4A8C-AA86-CA031565FA4F}" destId="{01DC8B43-9D94-43D1-9B7C-E27ED8553AAB}" srcOrd="1" destOrd="0" presId="urn:microsoft.com/office/officeart/2005/8/layout/hierarchy3"/>
    <dgm:cxn modelId="{FB2EB5DB-7403-46A5-B743-7934CACE0E5C}" type="presParOf" srcId="{BE693D0F-B848-4A8C-AA86-CA031565FA4F}" destId="{7C070D41-D7FC-4083-B54A-2D655C230D4B}" srcOrd="2" destOrd="0" presId="urn:microsoft.com/office/officeart/2005/8/layout/hierarchy3"/>
    <dgm:cxn modelId="{F5BD93DF-D575-421B-B652-9913BAA05217}" type="presParOf" srcId="{BE693D0F-B848-4A8C-AA86-CA031565FA4F}" destId="{E73E10AA-CE4A-4351-A600-9E4BDA72D39E}" srcOrd="3" destOrd="0" presId="urn:microsoft.com/office/officeart/2005/8/layout/hierarchy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50A623-7499-4D26-8C94-5318EC5FAAD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D03EB6-F545-4366-B439-16796E79B91E}">
      <dgm:prSet phldrT="[Texto]" custT="1"/>
      <dgm:spPr/>
      <dgm:t>
        <a:bodyPr/>
        <a:lstStyle/>
        <a:p>
          <a:r>
            <a:rPr lang="pt-BR" sz="2800" dirty="0" smtClean="0"/>
            <a:t>Principal Divisão</a:t>
          </a:r>
          <a:endParaRPr lang="pt-BR" sz="2800" dirty="0"/>
        </a:p>
      </dgm:t>
    </dgm:pt>
    <dgm:pt modelId="{601F5F73-9676-43EB-A01A-BFD5F6CC6E62}" type="parTrans" cxnId="{65552254-B4C5-4A47-ABB7-3686A9612F01}">
      <dgm:prSet/>
      <dgm:spPr/>
      <dgm:t>
        <a:bodyPr/>
        <a:lstStyle/>
        <a:p>
          <a:endParaRPr lang="pt-BR" sz="1600"/>
        </a:p>
      </dgm:t>
    </dgm:pt>
    <dgm:pt modelId="{ADFA4B8C-3D73-43CD-95B4-B6853F4C1A3F}" type="sibTrans" cxnId="{65552254-B4C5-4A47-ABB7-3686A9612F01}">
      <dgm:prSet/>
      <dgm:spPr/>
      <dgm:t>
        <a:bodyPr/>
        <a:lstStyle/>
        <a:p>
          <a:endParaRPr lang="pt-BR" sz="1600"/>
        </a:p>
      </dgm:t>
    </dgm:pt>
    <dgm:pt modelId="{D4E3116E-A9C3-456F-A56D-0DF01735A1A8}">
      <dgm:prSet phldrT="[Texto]" custT="1"/>
      <dgm:spPr/>
      <dgm:t>
        <a:bodyPr/>
        <a:lstStyle/>
        <a:p>
          <a:r>
            <a:rPr lang="pt-BR" sz="2400" dirty="0" smtClean="0"/>
            <a:t>Antigo Testamento</a:t>
          </a:r>
          <a:endParaRPr lang="pt-BR" sz="2400" dirty="0"/>
        </a:p>
      </dgm:t>
    </dgm:pt>
    <dgm:pt modelId="{2C236850-92BE-454E-A318-21E6B42B39A5}" type="parTrans" cxnId="{4771D8FE-D9D2-4CDF-95DB-6EB86BAD9E09}">
      <dgm:prSet/>
      <dgm:spPr/>
      <dgm:t>
        <a:bodyPr/>
        <a:lstStyle/>
        <a:p>
          <a:endParaRPr lang="pt-BR" sz="1600"/>
        </a:p>
      </dgm:t>
    </dgm:pt>
    <dgm:pt modelId="{E6B53BA1-4F83-4AED-B269-0426F87FB70C}" type="sibTrans" cxnId="{4771D8FE-D9D2-4CDF-95DB-6EB86BAD9E09}">
      <dgm:prSet/>
      <dgm:spPr/>
      <dgm:t>
        <a:bodyPr/>
        <a:lstStyle/>
        <a:p>
          <a:endParaRPr lang="pt-BR" sz="1600"/>
        </a:p>
      </dgm:t>
    </dgm:pt>
    <dgm:pt modelId="{2236DF74-8A18-4185-9FF3-87BB053F07F9}">
      <dgm:prSet phldrT="[Texto]" custT="1"/>
      <dgm:spPr/>
      <dgm:t>
        <a:bodyPr/>
        <a:lstStyle/>
        <a:p>
          <a:r>
            <a:rPr lang="pt-BR" sz="2400" dirty="0" smtClean="0"/>
            <a:t>Novo Testamento</a:t>
          </a:r>
          <a:endParaRPr lang="pt-BR" sz="2400" dirty="0"/>
        </a:p>
      </dgm:t>
    </dgm:pt>
    <dgm:pt modelId="{D3599442-EEEC-47BD-BF69-37D039F08798}" type="parTrans" cxnId="{A265E3F7-65B1-4B12-B9C6-95E3864B1ECC}">
      <dgm:prSet/>
      <dgm:spPr/>
      <dgm:t>
        <a:bodyPr/>
        <a:lstStyle/>
        <a:p>
          <a:endParaRPr lang="pt-BR" sz="1600"/>
        </a:p>
      </dgm:t>
    </dgm:pt>
    <dgm:pt modelId="{21720AE5-4666-41F1-ACA7-E82082CC0375}" type="sibTrans" cxnId="{A265E3F7-65B1-4B12-B9C6-95E3864B1ECC}">
      <dgm:prSet/>
      <dgm:spPr/>
      <dgm:t>
        <a:bodyPr/>
        <a:lstStyle/>
        <a:p>
          <a:endParaRPr lang="pt-BR" sz="1600"/>
        </a:p>
      </dgm:t>
    </dgm:pt>
    <dgm:pt modelId="{505C20DE-F6ED-483A-9C41-E7C2B5A4D48E}">
      <dgm:prSet phldrT="[Texto]" custT="1"/>
      <dgm:spPr/>
      <dgm:t>
        <a:bodyPr/>
        <a:lstStyle/>
        <a:p>
          <a:r>
            <a:rPr lang="pt-BR" sz="2800" dirty="0" smtClean="0"/>
            <a:t>Qtd. de livros</a:t>
          </a:r>
          <a:endParaRPr lang="pt-BR" sz="2800" dirty="0"/>
        </a:p>
      </dgm:t>
    </dgm:pt>
    <dgm:pt modelId="{D88753D7-8ED1-4B8C-9FF9-A9B5DB22C238}" type="parTrans" cxnId="{BDBF1D53-7BFA-4556-B447-CC96D3CEE3D2}">
      <dgm:prSet/>
      <dgm:spPr/>
      <dgm:t>
        <a:bodyPr/>
        <a:lstStyle/>
        <a:p>
          <a:endParaRPr lang="pt-BR" sz="1600"/>
        </a:p>
      </dgm:t>
    </dgm:pt>
    <dgm:pt modelId="{9CDFFADA-E0B8-41E8-8AC5-E448D9E62B9F}" type="sibTrans" cxnId="{BDBF1D53-7BFA-4556-B447-CC96D3CEE3D2}">
      <dgm:prSet/>
      <dgm:spPr/>
      <dgm:t>
        <a:bodyPr/>
        <a:lstStyle/>
        <a:p>
          <a:endParaRPr lang="pt-BR" sz="1600"/>
        </a:p>
      </dgm:t>
    </dgm:pt>
    <dgm:pt modelId="{C2B7E7F5-C424-4712-8D52-3A1942DE3427}">
      <dgm:prSet phldrT="[Texto]" custT="1"/>
      <dgm:spPr/>
      <dgm:t>
        <a:bodyPr/>
        <a:lstStyle/>
        <a:p>
          <a:r>
            <a:rPr lang="pt-BR" sz="2400" dirty="0" smtClean="0"/>
            <a:t>39 Livros AT</a:t>
          </a:r>
          <a:endParaRPr lang="pt-BR" sz="2400" dirty="0"/>
        </a:p>
      </dgm:t>
    </dgm:pt>
    <dgm:pt modelId="{F14C2170-99AD-459E-815A-4F8DD891143C}" type="parTrans" cxnId="{8F486664-A506-4C47-8F46-902722C8E72E}">
      <dgm:prSet/>
      <dgm:spPr/>
      <dgm:t>
        <a:bodyPr/>
        <a:lstStyle/>
        <a:p>
          <a:endParaRPr lang="pt-BR" sz="1600"/>
        </a:p>
      </dgm:t>
    </dgm:pt>
    <dgm:pt modelId="{7883B529-B294-4815-90C0-C90223E082D5}" type="sibTrans" cxnId="{8F486664-A506-4C47-8F46-902722C8E72E}">
      <dgm:prSet/>
      <dgm:spPr/>
      <dgm:t>
        <a:bodyPr/>
        <a:lstStyle/>
        <a:p>
          <a:endParaRPr lang="pt-BR" sz="1600"/>
        </a:p>
      </dgm:t>
    </dgm:pt>
    <dgm:pt modelId="{663B3E5A-B879-4467-AB28-5557A341EB78}">
      <dgm:prSet phldrT="[Texto]" custT="1"/>
      <dgm:spPr/>
      <dgm:t>
        <a:bodyPr/>
        <a:lstStyle/>
        <a:p>
          <a:r>
            <a:rPr lang="pt-BR" sz="2400" dirty="0" smtClean="0"/>
            <a:t>27 Livros NT</a:t>
          </a:r>
          <a:endParaRPr lang="pt-BR" sz="2400" dirty="0"/>
        </a:p>
      </dgm:t>
    </dgm:pt>
    <dgm:pt modelId="{E08E4054-D71F-4E71-A8CD-E5027E383832}" type="parTrans" cxnId="{439320B9-A015-4A10-9FB2-060D04A9119F}">
      <dgm:prSet/>
      <dgm:spPr/>
      <dgm:t>
        <a:bodyPr/>
        <a:lstStyle/>
        <a:p>
          <a:endParaRPr lang="pt-BR" sz="1600"/>
        </a:p>
      </dgm:t>
    </dgm:pt>
    <dgm:pt modelId="{ECEECDED-6FE1-4BF2-8541-C5E9CF3695CA}" type="sibTrans" cxnId="{439320B9-A015-4A10-9FB2-060D04A9119F}">
      <dgm:prSet/>
      <dgm:spPr/>
      <dgm:t>
        <a:bodyPr/>
        <a:lstStyle/>
        <a:p>
          <a:endParaRPr lang="pt-BR" sz="1600"/>
        </a:p>
      </dgm:t>
    </dgm:pt>
    <dgm:pt modelId="{4C73704A-2BC6-40E7-ACF1-EB42D1565CED}">
      <dgm:prSet phldrT="[Texto]" custT="1"/>
      <dgm:spPr/>
      <dgm:t>
        <a:bodyPr/>
        <a:lstStyle/>
        <a:p>
          <a:r>
            <a:rPr lang="pt-BR" sz="2800" dirty="0" smtClean="0"/>
            <a:t>Testamento = </a:t>
          </a:r>
          <a:r>
            <a:rPr lang="pt-BR" sz="2800" b="0" i="0" dirty="0" smtClean="0"/>
            <a:t>grego “</a:t>
          </a:r>
          <a:r>
            <a:rPr lang="pt-BR" sz="2800" b="0" i="0" dirty="0" err="1" smtClean="0"/>
            <a:t>diatheke</a:t>
          </a:r>
          <a:r>
            <a:rPr lang="pt-BR" sz="2800" b="0" i="0" dirty="0" smtClean="0"/>
            <a:t>”</a:t>
          </a:r>
          <a:endParaRPr lang="pt-BR" sz="2800" dirty="0"/>
        </a:p>
      </dgm:t>
    </dgm:pt>
    <dgm:pt modelId="{F10E7E46-5EC2-4046-8701-1D4DD2D14801}" type="parTrans" cxnId="{CE6C3664-9BBA-4D34-972A-4F69C3E125FB}">
      <dgm:prSet/>
      <dgm:spPr/>
      <dgm:t>
        <a:bodyPr/>
        <a:lstStyle/>
        <a:p>
          <a:endParaRPr lang="pt-BR" sz="1600"/>
        </a:p>
      </dgm:t>
    </dgm:pt>
    <dgm:pt modelId="{340D8D37-53CD-4592-85C1-05C8CAE410A4}" type="sibTrans" cxnId="{CE6C3664-9BBA-4D34-972A-4F69C3E125FB}">
      <dgm:prSet/>
      <dgm:spPr/>
      <dgm:t>
        <a:bodyPr/>
        <a:lstStyle/>
        <a:p>
          <a:endParaRPr lang="pt-BR" sz="1600"/>
        </a:p>
      </dgm:t>
    </dgm:pt>
    <dgm:pt modelId="{421AA210-1681-4878-8417-CC606D1F4D25}">
      <dgm:prSet phldrT="[Texto]" custT="1"/>
      <dgm:spPr/>
      <dgm:t>
        <a:bodyPr/>
        <a:lstStyle/>
        <a:p>
          <a:r>
            <a:rPr lang="pt-BR" sz="2400" dirty="0" smtClean="0"/>
            <a:t>Aliança ou Concerto</a:t>
          </a:r>
          <a:endParaRPr lang="pt-BR" sz="2400" dirty="0"/>
        </a:p>
      </dgm:t>
    </dgm:pt>
    <dgm:pt modelId="{AD287A79-39EA-459F-BD49-9719B213A90B}" type="parTrans" cxnId="{B81D5B1F-1AB8-4DFC-9978-76D444FF1AF8}">
      <dgm:prSet/>
      <dgm:spPr/>
      <dgm:t>
        <a:bodyPr/>
        <a:lstStyle/>
        <a:p>
          <a:endParaRPr lang="pt-BR" sz="1600"/>
        </a:p>
      </dgm:t>
    </dgm:pt>
    <dgm:pt modelId="{E6DE27CF-2C6A-46A6-84D5-863DAECCAEBD}" type="sibTrans" cxnId="{B81D5B1F-1AB8-4DFC-9978-76D444FF1AF8}">
      <dgm:prSet/>
      <dgm:spPr/>
      <dgm:t>
        <a:bodyPr/>
        <a:lstStyle/>
        <a:p>
          <a:endParaRPr lang="pt-BR" sz="1600"/>
        </a:p>
      </dgm:t>
    </dgm:pt>
    <dgm:pt modelId="{5DA6C147-F847-4C5C-A903-F7557D356069}" type="pres">
      <dgm:prSet presAssocID="{6050A623-7499-4D26-8C94-5318EC5FAAD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A8B7AF7-0F3C-4F00-8FE3-944D0394F6A4}" type="pres">
      <dgm:prSet presAssocID="{2DD03EB6-F545-4366-B439-16796E79B91E}" presName="circle1" presStyleLbl="node1" presStyleIdx="0" presStyleCnt="3"/>
      <dgm:spPr/>
    </dgm:pt>
    <dgm:pt modelId="{8FFB1943-C047-4D84-85D8-E58DDE9BFD8A}" type="pres">
      <dgm:prSet presAssocID="{2DD03EB6-F545-4366-B439-16796E79B91E}" presName="space" presStyleCnt="0"/>
      <dgm:spPr/>
    </dgm:pt>
    <dgm:pt modelId="{188C2752-16F3-4ADF-B0EA-A2FDBDEFE28C}" type="pres">
      <dgm:prSet presAssocID="{2DD03EB6-F545-4366-B439-16796E79B91E}" presName="rect1" presStyleLbl="alignAcc1" presStyleIdx="0" presStyleCnt="3"/>
      <dgm:spPr/>
      <dgm:t>
        <a:bodyPr/>
        <a:lstStyle/>
        <a:p>
          <a:endParaRPr lang="pt-BR"/>
        </a:p>
      </dgm:t>
    </dgm:pt>
    <dgm:pt modelId="{C7AC6ADC-8161-4C3B-9FE9-29BA9F38340C}" type="pres">
      <dgm:prSet presAssocID="{505C20DE-F6ED-483A-9C41-E7C2B5A4D48E}" presName="vertSpace2" presStyleLbl="node1" presStyleIdx="0" presStyleCnt="3"/>
      <dgm:spPr/>
    </dgm:pt>
    <dgm:pt modelId="{99A58046-B8D3-43C5-A18D-5F04B4B25D77}" type="pres">
      <dgm:prSet presAssocID="{505C20DE-F6ED-483A-9C41-E7C2B5A4D48E}" presName="circle2" presStyleLbl="node1" presStyleIdx="1" presStyleCnt="3"/>
      <dgm:spPr/>
    </dgm:pt>
    <dgm:pt modelId="{C585BD5D-F311-4E60-BDE9-348DFD4B7EAF}" type="pres">
      <dgm:prSet presAssocID="{505C20DE-F6ED-483A-9C41-E7C2B5A4D48E}" presName="rect2" presStyleLbl="alignAcc1" presStyleIdx="1" presStyleCnt="3"/>
      <dgm:spPr/>
      <dgm:t>
        <a:bodyPr/>
        <a:lstStyle/>
        <a:p>
          <a:endParaRPr lang="pt-BR"/>
        </a:p>
      </dgm:t>
    </dgm:pt>
    <dgm:pt modelId="{4FE8D249-0F2F-4E08-A6B6-11BE7D5EC883}" type="pres">
      <dgm:prSet presAssocID="{4C73704A-2BC6-40E7-ACF1-EB42D1565CED}" presName="vertSpace3" presStyleLbl="node1" presStyleIdx="1" presStyleCnt="3"/>
      <dgm:spPr/>
    </dgm:pt>
    <dgm:pt modelId="{DA71F8D0-F6A0-4176-811F-FCB6CF2A4216}" type="pres">
      <dgm:prSet presAssocID="{4C73704A-2BC6-40E7-ACF1-EB42D1565CED}" presName="circle3" presStyleLbl="node1" presStyleIdx="2" presStyleCnt="3"/>
      <dgm:spPr/>
    </dgm:pt>
    <dgm:pt modelId="{5FE86BBD-1C30-4698-9083-8FC1D80E0690}" type="pres">
      <dgm:prSet presAssocID="{4C73704A-2BC6-40E7-ACF1-EB42D1565CED}" presName="rect3" presStyleLbl="alignAcc1" presStyleIdx="2" presStyleCnt="3"/>
      <dgm:spPr/>
      <dgm:t>
        <a:bodyPr/>
        <a:lstStyle/>
        <a:p>
          <a:endParaRPr lang="pt-BR"/>
        </a:p>
      </dgm:t>
    </dgm:pt>
    <dgm:pt modelId="{3DBC75E1-407E-400C-9455-1BB4E7E1FE26}" type="pres">
      <dgm:prSet presAssocID="{2DD03EB6-F545-4366-B439-16796E79B91E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528F79-DAAD-44FC-A27F-C8B26EDAE3A2}" type="pres">
      <dgm:prSet presAssocID="{2DD03EB6-F545-4366-B439-16796E79B91E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30944B-205B-4B6B-A0D6-853D0AB2CCB3}" type="pres">
      <dgm:prSet presAssocID="{505C20DE-F6ED-483A-9C41-E7C2B5A4D48E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475BF4-F706-417C-B6AE-58A29F2CE542}" type="pres">
      <dgm:prSet presAssocID="{505C20DE-F6ED-483A-9C41-E7C2B5A4D48E}" presName="rect2ChTx" presStyleLbl="alignAcc1" presStyleIdx="2" presStyleCnt="3">
        <dgm:presLayoutVars>
          <dgm:bulletEnabled val="1"/>
        </dgm:presLayoutVars>
      </dgm:prSet>
      <dgm:spPr/>
    </dgm:pt>
    <dgm:pt modelId="{D9C3D863-B8AB-4E99-8378-41331560B75E}" type="pres">
      <dgm:prSet presAssocID="{4C73704A-2BC6-40E7-ACF1-EB42D1565CED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F2B216-29EB-4F4E-9986-8A5CF0C46A08}" type="pres">
      <dgm:prSet presAssocID="{4C73704A-2BC6-40E7-ACF1-EB42D1565CED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39320B9-A015-4A10-9FB2-060D04A9119F}" srcId="{505C20DE-F6ED-483A-9C41-E7C2B5A4D48E}" destId="{663B3E5A-B879-4467-AB28-5557A341EB78}" srcOrd="1" destOrd="0" parTransId="{E08E4054-D71F-4E71-A8CD-E5027E383832}" sibTransId="{ECEECDED-6FE1-4BF2-8541-C5E9CF3695CA}"/>
    <dgm:cxn modelId="{89A8DB62-709B-4284-A1C9-2213EABE852C}" type="presOf" srcId="{505C20DE-F6ED-483A-9C41-E7C2B5A4D48E}" destId="{0530944B-205B-4B6B-A0D6-853D0AB2CCB3}" srcOrd="1" destOrd="0" presId="urn:microsoft.com/office/officeart/2005/8/layout/target3"/>
    <dgm:cxn modelId="{65552254-B4C5-4A47-ABB7-3686A9612F01}" srcId="{6050A623-7499-4D26-8C94-5318EC5FAADD}" destId="{2DD03EB6-F545-4366-B439-16796E79B91E}" srcOrd="0" destOrd="0" parTransId="{601F5F73-9676-43EB-A01A-BFD5F6CC6E62}" sibTransId="{ADFA4B8C-3D73-43CD-95B4-B6853F4C1A3F}"/>
    <dgm:cxn modelId="{0648F163-B6AB-4207-9663-E5F0B3CC58EC}" type="presOf" srcId="{421AA210-1681-4878-8417-CC606D1F4D25}" destId="{D9F2B216-29EB-4F4E-9986-8A5CF0C46A08}" srcOrd="0" destOrd="0" presId="urn:microsoft.com/office/officeart/2005/8/layout/target3"/>
    <dgm:cxn modelId="{4771D8FE-D9D2-4CDF-95DB-6EB86BAD9E09}" srcId="{2DD03EB6-F545-4366-B439-16796E79B91E}" destId="{D4E3116E-A9C3-456F-A56D-0DF01735A1A8}" srcOrd="0" destOrd="0" parTransId="{2C236850-92BE-454E-A318-21E6B42B39A5}" sibTransId="{E6B53BA1-4F83-4AED-B269-0426F87FB70C}"/>
    <dgm:cxn modelId="{40A14C03-5668-4E25-BFEE-1DF688B3D52F}" type="presOf" srcId="{4C73704A-2BC6-40E7-ACF1-EB42D1565CED}" destId="{5FE86BBD-1C30-4698-9083-8FC1D80E0690}" srcOrd="0" destOrd="0" presId="urn:microsoft.com/office/officeart/2005/8/layout/target3"/>
    <dgm:cxn modelId="{909D7852-E305-4439-8187-692278932F61}" type="presOf" srcId="{663B3E5A-B879-4467-AB28-5557A341EB78}" destId="{F2475BF4-F706-417C-B6AE-58A29F2CE542}" srcOrd="0" destOrd="1" presId="urn:microsoft.com/office/officeart/2005/8/layout/target3"/>
    <dgm:cxn modelId="{ABBF3858-8AB6-4693-A151-1AE6FCAF7EB8}" type="presOf" srcId="{505C20DE-F6ED-483A-9C41-E7C2B5A4D48E}" destId="{C585BD5D-F311-4E60-BDE9-348DFD4B7EAF}" srcOrd="0" destOrd="0" presId="urn:microsoft.com/office/officeart/2005/8/layout/target3"/>
    <dgm:cxn modelId="{CE6C3664-9BBA-4D34-972A-4F69C3E125FB}" srcId="{6050A623-7499-4D26-8C94-5318EC5FAADD}" destId="{4C73704A-2BC6-40E7-ACF1-EB42D1565CED}" srcOrd="2" destOrd="0" parTransId="{F10E7E46-5EC2-4046-8701-1D4DD2D14801}" sibTransId="{340D8D37-53CD-4592-85C1-05C8CAE410A4}"/>
    <dgm:cxn modelId="{FC0C34FE-AD88-4A55-95F2-1EDD62FF7234}" type="presOf" srcId="{2236DF74-8A18-4185-9FF3-87BB053F07F9}" destId="{34528F79-DAAD-44FC-A27F-C8B26EDAE3A2}" srcOrd="0" destOrd="1" presId="urn:microsoft.com/office/officeart/2005/8/layout/target3"/>
    <dgm:cxn modelId="{B81D5B1F-1AB8-4DFC-9978-76D444FF1AF8}" srcId="{4C73704A-2BC6-40E7-ACF1-EB42D1565CED}" destId="{421AA210-1681-4878-8417-CC606D1F4D25}" srcOrd="0" destOrd="0" parTransId="{AD287A79-39EA-459F-BD49-9719B213A90B}" sibTransId="{E6DE27CF-2C6A-46A6-84D5-863DAECCAEBD}"/>
    <dgm:cxn modelId="{5C34A2D7-C52A-4DF7-A4C5-59E2DE9F1C9E}" type="presOf" srcId="{6050A623-7499-4D26-8C94-5318EC5FAADD}" destId="{5DA6C147-F847-4C5C-A903-F7557D356069}" srcOrd="0" destOrd="0" presId="urn:microsoft.com/office/officeart/2005/8/layout/target3"/>
    <dgm:cxn modelId="{B21CF69A-4CBB-408E-8972-0EDFE7F67377}" type="presOf" srcId="{2DD03EB6-F545-4366-B439-16796E79B91E}" destId="{3DBC75E1-407E-400C-9455-1BB4E7E1FE26}" srcOrd="1" destOrd="0" presId="urn:microsoft.com/office/officeart/2005/8/layout/target3"/>
    <dgm:cxn modelId="{BDBF1D53-7BFA-4556-B447-CC96D3CEE3D2}" srcId="{6050A623-7499-4D26-8C94-5318EC5FAADD}" destId="{505C20DE-F6ED-483A-9C41-E7C2B5A4D48E}" srcOrd="1" destOrd="0" parTransId="{D88753D7-8ED1-4B8C-9FF9-A9B5DB22C238}" sibTransId="{9CDFFADA-E0B8-41E8-8AC5-E448D9E62B9F}"/>
    <dgm:cxn modelId="{8F486664-A506-4C47-8F46-902722C8E72E}" srcId="{505C20DE-F6ED-483A-9C41-E7C2B5A4D48E}" destId="{C2B7E7F5-C424-4712-8D52-3A1942DE3427}" srcOrd="0" destOrd="0" parTransId="{F14C2170-99AD-459E-815A-4F8DD891143C}" sibTransId="{7883B529-B294-4815-90C0-C90223E082D5}"/>
    <dgm:cxn modelId="{D9AB6FCA-516B-4C6F-A5E8-70BB2D0C6DD1}" type="presOf" srcId="{2DD03EB6-F545-4366-B439-16796E79B91E}" destId="{188C2752-16F3-4ADF-B0EA-A2FDBDEFE28C}" srcOrd="0" destOrd="0" presId="urn:microsoft.com/office/officeart/2005/8/layout/target3"/>
    <dgm:cxn modelId="{B0AA1B28-DEBD-45D3-86F9-BD8C0576567E}" type="presOf" srcId="{C2B7E7F5-C424-4712-8D52-3A1942DE3427}" destId="{F2475BF4-F706-417C-B6AE-58A29F2CE542}" srcOrd="0" destOrd="0" presId="urn:microsoft.com/office/officeart/2005/8/layout/target3"/>
    <dgm:cxn modelId="{27F72F49-F4C2-435C-84A9-D9C02660A353}" type="presOf" srcId="{D4E3116E-A9C3-456F-A56D-0DF01735A1A8}" destId="{34528F79-DAAD-44FC-A27F-C8B26EDAE3A2}" srcOrd="0" destOrd="0" presId="urn:microsoft.com/office/officeart/2005/8/layout/target3"/>
    <dgm:cxn modelId="{A265E3F7-65B1-4B12-B9C6-95E3864B1ECC}" srcId="{2DD03EB6-F545-4366-B439-16796E79B91E}" destId="{2236DF74-8A18-4185-9FF3-87BB053F07F9}" srcOrd="1" destOrd="0" parTransId="{D3599442-EEEC-47BD-BF69-37D039F08798}" sibTransId="{21720AE5-4666-41F1-ACA7-E82082CC0375}"/>
    <dgm:cxn modelId="{B25FD82E-098F-4C07-8EA9-0A7AB07567B1}" type="presOf" srcId="{4C73704A-2BC6-40E7-ACF1-EB42D1565CED}" destId="{D9C3D863-B8AB-4E99-8378-41331560B75E}" srcOrd="1" destOrd="0" presId="urn:microsoft.com/office/officeart/2005/8/layout/target3"/>
    <dgm:cxn modelId="{61BB2A8E-4A01-4645-8921-E3DCFF9B3375}" type="presParOf" srcId="{5DA6C147-F847-4C5C-A903-F7557D356069}" destId="{DA8B7AF7-0F3C-4F00-8FE3-944D0394F6A4}" srcOrd="0" destOrd="0" presId="urn:microsoft.com/office/officeart/2005/8/layout/target3"/>
    <dgm:cxn modelId="{9F8ADAAC-1CAE-414E-B70B-1E4F6E842A35}" type="presParOf" srcId="{5DA6C147-F847-4C5C-A903-F7557D356069}" destId="{8FFB1943-C047-4D84-85D8-E58DDE9BFD8A}" srcOrd="1" destOrd="0" presId="urn:microsoft.com/office/officeart/2005/8/layout/target3"/>
    <dgm:cxn modelId="{DC4DA143-FE4B-4E2D-9162-56D5F4BE4BD4}" type="presParOf" srcId="{5DA6C147-F847-4C5C-A903-F7557D356069}" destId="{188C2752-16F3-4ADF-B0EA-A2FDBDEFE28C}" srcOrd="2" destOrd="0" presId="urn:microsoft.com/office/officeart/2005/8/layout/target3"/>
    <dgm:cxn modelId="{1FE15CD1-BD5C-41FF-BE92-21A781B1816E}" type="presParOf" srcId="{5DA6C147-F847-4C5C-A903-F7557D356069}" destId="{C7AC6ADC-8161-4C3B-9FE9-29BA9F38340C}" srcOrd="3" destOrd="0" presId="urn:microsoft.com/office/officeart/2005/8/layout/target3"/>
    <dgm:cxn modelId="{1ED8C5A6-F3BF-4B28-BD18-CAEC724774DD}" type="presParOf" srcId="{5DA6C147-F847-4C5C-A903-F7557D356069}" destId="{99A58046-B8D3-43C5-A18D-5F04B4B25D77}" srcOrd="4" destOrd="0" presId="urn:microsoft.com/office/officeart/2005/8/layout/target3"/>
    <dgm:cxn modelId="{788DD9BF-78CD-4BDB-AAB3-643FC60EF47B}" type="presParOf" srcId="{5DA6C147-F847-4C5C-A903-F7557D356069}" destId="{C585BD5D-F311-4E60-BDE9-348DFD4B7EAF}" srcOrd="5" destOrd="0" presId="urn:microsoft.com/office/officeart/2005/8/layout/target3"/>
    <dgm:cxn modelId="{1441C872-A3D6-44F7-BBF0-481C46CF0540}" type="presParOf" srcId="{5DA6C147-F847-4C5C-A903-F7557D356069}" destId="{4FE8D249-0F2F-4E08-A6B6-11BE7D5EC883}" srcOrd="6" destOrd="0" presId="urn:microsoft.com/office/officeart/2005/8/layout/target3"/>
    <dgm:cxn modelId="{58BB70BE-E00C-40DA-9E40-B55DFAB55F4B}" type="presParOf" srcId="{5DA6C147-F847-4C5C-A903-F7557D356069}" destId="{DA71F8D0-F6A0-4176-811F-FCB6CF2A4216}" srcOrd="7" destOrd="0" presId="urn:microsoft.com/office/officeart/2005/8/layout/target3"/>
    <dgm:cxn modelId="{BCB4B9C9-E4F7-404C-BC0A-6DCAFD00EDBC}" type="presParOf" srcId="{5DA6C147-F847-4C5C-A903-F7557D356069}" destId="{5FE86BBD-1C30-4698-9083-8FC1D80E0690}" srcOrd="8" destOrd="0" presId="urn:microsoft.com/office/officeart/2005/8/layout/target3"/>
    <dgm:cxn modelId="{1C4E2792-1FB9-45F1-8B7C-96DC0877F37C}" type="presParOf" srcId="{5DA6C147-F847-4C5C-A903-F7557D356069}" destId="{3DBC75E1-407E-400C-9455-1BB4E7E1FE26}" srcOrd="9" destOrd="0" presId="urn:microsoft.com/office/officeart/2005/8/layout/target3"/>
    <dgm:cxn modelId="{7769D65B-70E4-41A6-AAB8-2332ED95408E}" type="presParOf" srcId="{5DA6C147-F847-4C5C-A903-F7557D356069}" destId="{34528F79-DAAD-44FC-A27F-C8B26EDAE3A2}" srcOrd="10" destOrd="0" presId="urn:microsoft.com/office/officeart/2005/8/layout/target3"/>
    <dgm:cxn modelId="{CDEB00BA-DF06-4CC0-95AB-C0E656BEC2FB}" type="presParOf" srcId="{5DA6C147-F847-4C5C-A903-F7557D356069}" destId="{0530944B-205B-4B6B-A0D6-853D0AB2CCB3}" srcOrd="11" destOrd="0" presId="urn:microsoft.com/office/officeart/2005/8/layout/target3"/>
    <dgm:cxn modelId="{BFE3632F-05C2-410D-9F8D-EB242A2B50FA}" type="presParOf" srcId="{5DA6C147-F847-4C5C-A903-F7557D356069}" destId="{F2475BF4-F706-417C-B6AE-58A29F2CE542}" srcOrd="12" destOrd="0" presId="urn:microsoft.com/office/officeart/2005/8/layout/target3"/>
    <dgm:cxn modelId="{93610AC1-709D-43A7-867B-5C6676D2F16E}" type="presParOf" srcId="{5DA6C147-F847-4C5C-A903-F7557D356069}" destId="{D9C3D863-B8AB-4E99-8378-41331560B75E}" srcOrd="13" destOrd="0" presId="urn:microsoft.com/office/officeart/2005/8/layout/target3"/>
    <dgm:cxn modelId="{4387A02D-E6B6-4CB7-8DCF-801B56E64887}" type="presParOf" srcId="{5DA6C147-F847-4C5C-A903-F7557D356069}" destId="{D9F2B216-29EB-4F4E-9986-8A5CF0C46A08}" srcOrd="14" destOrd="0" presId="urn:microsoft.com/office/officeart/2005/8/layout/targe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4F19DD-FD66-47AC-A2B7-DD0B9A445CE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12A08E-4807-49E9-9A7A-4845CB79C4EA}">
      <dgm:prSet phldrT="[Texto]"/>
      <dgm:spPr/>
      <dgm:t>
        <a:bodyPr/>
        <a:lstStyle/>
        <a:p>
          <a:r>
            <a:rPr lang="pt-BR" dirty="0" smtClean="0"/>
            <a:t>Antes só havia o AT</a:t>
          </a:r>
          <a:endParaRPr lang="pt-BR" dirty="0"/>
        </a:p>
      </dgm:t>
    </dgm:pt>
    <dgm:pt modelId="{2A4EA84A-49D8-4416-B184-3881ECEE1D28}" type="parTrans" cxnId="{A18357E1-6889-4658-A04F-153F7C334E74}">
      <dgm:prSet/>
      <dgm:spPr/>
      <dgm:t>
        <a:bodyPr/>
        <a:lstStyle/>
        <a:p>
          <a:endParaRPr lang="pt-BR"/>
        </a:p>
      </dgm:t>
    </dgm:pt>
    <dgm:pt modelId="{1D9C0145-F3BC-405D-9B48-D7932A5E75B6}" type="sibTrans" cxnId="{A18357E1-6889-4658-A04F-153F7C334E74}">
      <dgm:prSet/>
      <dgm:spPr/>
      <dgm:t>
        <a:bodyPr/>
        <a:lstStyle/>
        <a:p>
          <a:endParaRPr lang="pt-BR"/>
        </a:p>
      </dgm:t>
    </dgm:pt>
    <dgm:pt modelId="{22995E2A-C4E3-4904-AA7A-B06FBD99035B}">
      <dgm:prSet phldrT="[Texto]"/>
      <dgm:spPr/>
      <dgm:t>
        <a:bodyPr/>
        <a:lstStyle/>
        <a:p>
          <a:r>
            <a:rPr lang="pt-BR" dirty="0" smtClean="0"/>
            <a:t>O termo AT surgiu no SEC. II d.C</a:t>
          </a:r>
          <a:endParaRPr lang="pt-BR" dirty="0"/>
        </a:p>
      </dgm:t>
    </dgm:pt>
    <dgm:pt modelId="{D60B26D4-EE38-4C44-B41E-533A87C115E9}" type="parTrans" cxnId="{1735DC85-2208-4648-BA64-10011B8329E0}">
      <dgm:prSet/>
      <dgm:spPr/>
      <dgm:t>
        <a:bodyPr/>
        <a:lstStyle/>
        <a:p>
          <a:endParaRPr lang="pt-BR"/>
        </a:p>
      </dgm:t>
    </dgm:pt>
    <dgm:pt modelId="{010970F7-C323-4694-99E7-AB7E9375A250}" type="sibTrans" cxnId="{1735DC85-2208-4648-BA64-10011B8329E0}">
      <dgm:prSet/>
      <dgm:spPr/>
      <dgm:t>
        <a:bodyPr/>
        <a:lstStyle/>
        <a:p>
          <a:endParaRPr lang="pt-BR"/>
        </a:p>
      </dgm:t>
    </dgm:pt>
    <dgm:pt modelId="{269A51CE-574A-4F90-913C-C029BA7830AF}">
      <dgm:prSet phldrT="[Texto]"/>
      <dgm:spPr/>
      <dgm:t>
        <a:bodyPr/>
        <a:lstStyle/>
        <a:p>
          <a:r>
            <a:rPr lang="pt-BR" dirty="0" smtClean="0"/>
            <a:t>P/ Diferenciar as Escrituras Hebraicas</a:t>
          </a:r>
          <a:endParaRPr lang="pt-BR" dirty="0"/>
        </a:p>
      </dgm:t>
    </dgm:pt>
    <dgm:pt modelId="{08D20D12-6E20-49AE-95CD-A284EA06F526}" type="parTrans" cxnId="{26251D84-ECEF-47DD-9FED-D5E2F698A06C}">
      <dgm:prSet/>
      <dgm:spPr/>
      <dgm:t>
        <a:bodyPr/>
        <a:lstStyle/>
        <a:p>
          <a:endParaRPr lang="pt-BR"/>
        </a:p>
      </dgm:t>
    </dgm:pt>
    <dgm:pt modelId="{95D456F0-012F-4B07-8DF8-077193A7A5F6}" type="sibTrans" cxnId="{26251D84-ECEF-47DD-9FED-D5E2F698A06C}">
      <dgm:prSet/>
      <dgm:spPr/>
      <dgm:t>
        <a:bodyPr/>
        <a:lstStyle/>
        <a:p>
          <a:endParaRPr lang="pt-BR"/>
        </a:p>
      </dgm:t>
    </dgm:pt>
    <dgm:pt modelId="{BC25EA46-72D7-494F-B10C-18DC2D10983B}">
      <dgm:prSet phldrT="[Texto]"/>
      <dgm:spPr/>
      <dgm:t>
        <a:bodyPr/>
        <a:lstStyle/>
        <a:p>
          <a:r>
            <a:rPr lang="pt-BR" dirty="0" smtClean="0"/>
            <a:t>NT Chamadas ate então de escrituras Gregas</a:t>
          </a:r>
          <a:endParaRPr lang="pt-BR" dirty="0"/>
        </a:p>
      </dgm:t>
    </dgm:pt>
    <dgm:pt modelId="{553E5AA6-2F13-4C5B-AD84-61DAD3947239}" type="parTrans" cxnId="{ED8188AD-5193-4CA4-86BA-682AEDA045E4}">
      <dgm:prSet/>
      <dgm:spPr/>
      <dgm:t>
        <a:bodyPr/>
        <a:lstStyle/>
        <a:p>
          <a:endParaRPr lang="pt-BR"/>
        </a:p>
      </dgm:t>
    </dgm:pt>
    <dgm:pt modelId="{96DC4E76-50A0-46C0-9E8E-D3B7A7AEAC0F}" type="sibTrans" cxnId="{ED8188AD-5193-4CA4-86BA-682AEDA045E4}">
      <dgm:prSet/>
      <dgm:spPr/>
      <dgm:t>
        <a:bodyPr/>
        <a:lstStyle/>
        <a:p>
          <a:endParaRPr lang="pt-BR"/>
        </a:p>
      </dgm:t>
    </dgm:pt>
    <dgm:pt modelId="{9954C5C0-2161-45D0-97C1-8D4763E80B0A}">
      <dgm:prSet phldrT="[Texto]"/>
      <dgm:spPr/>
      <dgm:t>
        <a:bodyPr/>
        <a:lstStyle/>
        <a:p>
          <a:r>
            <a:rPr lang="pt-BR" dirty="0" smtClean="0"/>
            <a:t>A </a:t>
          </a:r>
          <a:r>
            <a:rPr lang="pt-BR" dirty="0" smtClean="0"/>
            <a:t>(expressão) </a:t>
          </a:r>
          <a:r>
            <a:rPr lang="pt-BR" dirty="0" smtClean="0"/>
            <a:t>AT origina em </a:t>
          </a:r>
          <a:r>
            <a:rPr lang="pt-BR" b="0" i="0" dirty="0" smtClean="0"/>
            <a:t>Hb 8.6-13 que se baseia em Jr 31.31-34</a:t>
          </a:r>
          <a:endParaRPr lang="pt-BR" dirty="0"/>
        </a:p>
      </dgm:t>
    </dgm:pt>
    <dgm:pt modelId="{41CEF705-C474-4490-BEFA-3C7AA7FF561A}" type="parTrans" cxnId="{7D87A4C3-E85B-47D3-AF68-B7DC4C25EEFF}">
      <dgm:prSet/>
      <dgm:spPr/>
      <dgm:t>
        <a:bodyPr/>
        <a:lstStyle/>
        <a:p>
          <a:endParaRPr lang="pt-BR"/>
        </a:p>
      </dgm:t>
    </dgm:pt>
    <dgm:pt modelId="{94D067B1-E7C5-4397-9D6D-6ED647147971}" type="sibTrans" cxnId="{7D87A4C3-E85B-47D3-AF68-B7DC4C25EEFF}">
      <dgm:prSet/>
      <dgm:spPr/>
      <dgm:t>
        <a:bodyPr/>
        <a:lstStyle/>
        <a:p>
          <a:endParaRPr lang="pt-BR"/>
        </a:p>
      </dgm:t>
    </dgm:pt>
    <dgm:pt modelId="{9B65AD04-7269-4732-B6FC-8B3CC41C0690}">
      <dgm:prSet phldrT="[Texto]"/>
      <dgm:spPr/>
      <dgm:t>
        <a:bodyPr/>
        <a:lstStyle/>
        <a:p>
          <a:r>
            <a:rPr lang="pt-BR" dirty="0" smtClean="0"/>
            <a:t>O texto de Jr. na  versão grega da septuaginta é </a:t>
          </a:r>
          <a:r>
            <a:rPr lang="pt-BR" b="0" i="0" dirty="0" err="1" smtClean="0"/>
            <a:t>diatheke</a:t>
          </a:r>
          <a:endParaRPr lang="pt-BR" dirty="0"/>
        </a:p>
      </dgm:t>
    </dgm:pt>
    <dgm:pt modelId="{5ECB981F-6342-4A2A-B81C-4BC0B12B7F30}" type="parTrans" cxnId="{16380E88-FB2B-4AF4-9A23-DE426ED8BD92}">
      <dgm:prSet/>
      <dgm:spPr/>
      <dgm:t>
        <a:bodyPr/>
        <a:lstStyle/>
        <a:p>
          <a:endParaRPr lang="pt-BR"/>
        </a:p>
      </dgm:t>
    </dgm:pt>
    <dgm:pt modelId="{D287B86A-8152-407A-BF01-16A5ABD0C5BD}" type="sibTrans" cxnId="{16380E88-FB2B-4AF4-9A23-DE426ED8BD92}">
      <dgm:prSet/>
      <dgm:spPr/>
      <dgm:t>
        <a:bodyPr/>
        <a:lstStyle/>
        <a:p>
          <a:endParaRPr lang="pt-BR"/>
        </a:p>
      </dgm:t>
    </dgm:pt>
    <dgm:pt modelId="{761B8B20-1E9C-49EE-A9F4-BC96BAC434A8}">
      <dgm:prSet phldrT="[Texto]"/>
      <dgm:spPr/>
      <dgm:t>
        <a:bodyPr/>
        <a:lstStyle/>
        <a:p>
          <a:r>
            <a:rPr lang="pt-BR" b="0" i="0" dirty="0" err="1" smtClean="0"/>
            <a:t>Diatheke</a:t>
          </a:r>
          <a:r>
            <a:rPr lang="pt-BR" b="0" i="0" dirty="0" smtClean="0"/>
            <a:t> = Testamento ou pacto.</a:t>
          </a:r>
          <a:endParaRPr lang="pt-BR" dirty="0"/>
        </a:p>
      </dgm:t>
    </dgm:pt>
    <dgm:pt modelId="{2FC216A0-37C0-48EB-90AC-DF339E5A6343}" type="parTrans" cxnId="{51CD968B-B2CB-4190-81A1-62F47DCDC712}">
      <dgm:prSet/>
      <dgm:spPr/>
      <dgm:t>
        <a:bodyPr/>
        <a:lstStyle/>
        <a:p>
          <a:endParaRPr lang="pt-BR"/>
        </a:p>
      </dgm:t>
    </dgm:pt>
    <dgm:pt modelId="{85B8AD6B-5AB0-450B-B67D-DAE20971BC5A}" type="sibTrans" cxnId="{51CD968B-B2CB-4190-81A1-62F47DCDC712}">
      <dgm:prSet/>
      <dgm:spPr/>
      <dgm:t>
        <a:bodyPr/>
        <a:lstStyle/>
        <a:p>
          <a:endParaRPr lang="pt-BR"/>
        </a:p>
      </dgm:t>
    </dgm:pt>
    <dgm:pt modelId="{FC6830A6-6B1E-4E1F-9028-92C081014659}">
      <dgm:prSet phldrT="[Texto]"/>
      <dgm:spPr/>
      <dgm:t>
        <a:bodyPr/>
        <a:lstStyle/>
        <a:p>
          <a:r>
            <a:rPr lang="pt-BR" dirty="0" smtClean="0"/>
            <a:t>Segundo Hebreus este pacto só teve valor diante do Derramamento de Sangue. </a:t>
          </a:r>
          <a:r>
            <a:rPr lang="pt-BR" b="0" i="0" dirty="0" smtClean="0"/>
            <a:t>Hb 9.1-8,16,17</a:t>
          </a:r>
          <a:endParaRPr lang="pt-BR" dirty="0"/>
        </a:p>
      </dgm:t>
    </dgm:pt>
    <dgm:pt modelId="{E0F99063-2B2B-4E0E-B6D9-FA9A03DEB417}" type="parTrans" cxnId="{76DDB3E4-5E22-4E6C-B1C2-155894543B6D}">
      <dgm:prSet/>
      <dgm:spPr/>
      <dgm:t>
        <a:bodyPr/>
        <a:lstStyle/>
        <a:p>
          <a:endParaRPr lang="pt-BR"/>
        </a:p>
      </dgm:t>
    </dgm:pt>
    <dgm:pt modelId="{848E742A-C7C8-49E1-AB5E-3969963E63BF}" type="sibTrans" cxnId="{76DDB3E4-5E22-4E6C-B1C2-155894543B6D}">
      <dgm:prSet/>
      <dgm:spPr/>
      <dgm:t>
        <a:bodyPr/>
        <a:lstStyle/>
        <a:p>
          <a:endParaRPr lang="pt-BR"/>
        </a:p>
      </dgm:t>
    </dgm:pt>
    <dgm:pt modelId="{FDF49267-F22A-43DD-BC96-B94054297680}">
      <dgm:prSet phldrT="[Texto]"/>
      <dgm:spPr/>
      <dgm:t>
        <a:bodyPr/>
        <a:lstStyle/>
        <a:p>
          <a:r>
            <a:rPr lang="pt-BR" smtClean="0"/>
            <a:t>Dos textos Gregos escritos pelos apóstolos e discípulos de Jesus.</a:t>
          </a:r>
          <a:endParaRPr lang="pt-BR" dirty="0"/>
        </a:p>
      </dgm:t>
    </dgm:pt>
    <dgm:pt modelId="{F05A095C-2872-4303-9441-E734DC3C27E8}" type="parTrans" cxnId="{0869EEFC-223D-435D-9475-6DED2597056D}">
      <dgm:prSet/>
      <dgm:spPr/>
    </dgm:pt>
    <dgm:pt modelId="{02365C2E-F83C-486E-9105-8D815CB01525}" type="sibTrans" cxnId="{0869EEFC-223D-435D-9475-6DED2597056D}">
      <dgm:prSet/>
      <dgm:spPr/>
    </dgm:pt>
    <dgm:pt modelId="{01A82B8F-1A07-4B88-90BD-72977C6A688F}" type="pres">
      <dgm:prSet presAssocID="{EF4F19DD-FD66-47AC-A2B7-DD0B9A445CEB}" presName="Name0" presStyleCnt="0">
        <dgm:presLayoutVars>
          <dgm:dir/>
          <dgm:resizeHandles/>
        </dgm:presLayoutVars>
      </dgm:prSet>
      <dgm:spPr/>
    </dgm:pt>
    <dgm:pt modelId="{9B8C9EEB-11B7-4A83-8BAB-87B96E43EE55}" type="pres">
      <dgm:prSet presAssocID="{7312A08E-4807-49E9-9A7A-4845CB79C4EA}" presName="compNode" presStyleCnt="0"/>
      <dgm:spPr/>
    </dgm:pt>
    <dgm:pt modelId="{6958BE80-FD31-400E-9975-B9FCE0B7ABB0}" type="pres">
      <dgm:prSet presAssocID="{7312A08E-4807-49E9-9A7A-4845CB79C4EA}" presName="dummyConnPt" presStyleCnt="0"/>
      <dgm:spPr/>
    </dgm:pt>
    <dgm:pt modelId="{B0902438-3A1C-49A9-9992-AF896E0C0FC5}" type="pres">
      <dgm:prSet presAssocID="{7312A08E-4807-49E9-9A7A-4845CB79C4E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016D4D-B05A-48B2-8BDE-81824841A3A2}" type="pres">
      <dgm:prSet presAssocID="{1D9C0145-F3BC-405D-9B48-D7932A5E75B6}" presName="sibTrans" presStyleLbl="bgSibTrans2D1" presStyleIdx="0" presStyleCnt="8"/>
      <dgm:spPr/>
    </dgm:pt>
    <dgm:pt modelId="{AC776E0B-E1EA-49CB-A726-1E015D6BA0E3}" type="pres">
      <dgm:prSet presAssocID="{22995E2A-C4E3-4904-AA7A-B06FBD99035B}" presName="compNode" presStyleCnt="0"/>
      <dgm:spPr/>
    </dgm:pt>
    <dgm:pt modelId="{C515357E-0852-42B3-86D6-F4E5A0E00072}" type="pres">
      <dgm:prSet presAssocID="{22995E2A-C4E3-4904-AA7A-B06FBD99035B}" presName="dummyConnPt" presStyleCnt="0"/>
      <dgm:spPr/>
    </dgm:pt>
    <dgm:pt modelId="{FED3EAE5-D9D3-4F83-B02E-C60F64855B75}" type="pres">
      <dgm:prSet presAssocID="{22995E2A-C4E3-4904-AA7A-B06FBD99035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F26115-441E-413F-9A5D-56DC966A82A2}" type="pres">
      <dgm:prSet presAssocID="{010970F7-C323-4694-99E7-AB7E9375A250}" presName="sibTrans" presStyleLbl="bgSibTrans2D1" presStyleIdx="1" presStyleCnt="8"/>
      <dgm:spPr/>
    </dgm:pt>
    <dgm:pt modelId="{F448C68B-6281-4D24-87D5-37E40ED3432C}" type="pres">
      <dgm:prSet presAssocID="{269A51CE-574A-4F90-913C-C029BA7830AF}" presName="compNode" presStyleCnt="0"/>
      <dgm:spPr/>
    </dgm:pt>
    <dgm:pt modelId="{674F9A90-C9A1-4F72-86B6-C14DA9F4AD0D}" type="pres">
      <dgm:prSet presAssocID="{269A51CE-574A-4F90-913C-C029BA7830AF}" presName="dummyConnPt" presStyleCnt="0"/>
      <dgm:spPr/>
    </dgm:pt>
    <dgm:pt modelId="{86B21EF9-53F0-467B-8955-D29701523009}" type="pres">
      <dgm:prSet presAssocID="{269A51CE-574A-4F90-913C-C029BA7830A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F2FAA9-8C3E-4481-84C0-C601AF540BC1}" type="pres">
      <dgm:prSet presAssocID="{95D456F0-012F-4B07-8DF8-077193A7A5F6}" presName="sibTrans" presStyleLbl="bgSibTrans2D1" presStyleIdx="2" presStyleCnt="8"/>
      <dgm:spPr/>
    </dgm:pt>
    <dgm:pt modelId="{B5B90245-961F-4254-97EB-F49CBF65A874}" type="pres">
      <dgm:prSet presAssocID="{FDF49267-F22A-43DD-BC96-B94054297680}" presName="compNode" presStyleCnt="0"/>
      <dgm:spPr/>
    </dgm:pt>
    <dgm:pt modelId="{2AF05D2F-98DA-43BB-9F6A-490AD2DC6D4B}" type="pres">
      <dgm:prSet presAssocID="{FDF49267-F22A-43DD-BC96-B94054297680}" presName="dummyConnPt" presStyleCnt="0"/>
      <dgm:spPr/>
    </dgm:pt>
    <dgm:pt modelId="{1886FBE4-4F47-44D8-A7C1-9DEDBE487AD5}" type="pres">
      <dgm:prSet presAssocID="{FDF49267-F22A-43DD-BC96-B9405429768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DC2FF1-3001-44D1-86C1-78AFC149010F}" type="pres">
      <dgm:prSet presAssocID="{02365C2E-F83C-486E-9105-8D815CB01525}" presName="sibTrans" presStyleLbl="bgSibTrans2D1" presStyleIdx="3" presStyleCnt="8"/>
      <dgm:spPr/>
    </dgm:pt>
    <dgm:pt modelId="{5E2E9E79-8D8F-4730-A96C-78E9F0A31110}" type="pres">
      <dgm:prSet presAssocID="{BC25EA46-72D7-494F-B10C-18DC2D10983B}" presName="compNode" presStyleCnt="0"/>
      <dgm:spPr/>
    </dgm:pt>
    <dgm:pt modelId="{84091FA8-07F5-46BA-A256-0F15EE836D1D}" type="pres">
      <dgm:prSet presAssocID="{BC25EA46-72D7-494F-B10C-18DC2D10983B}" presName="dummyConnPt" presStyleCnt="0"/>
      <dgm:spPr/>
    </dgm:pt>
    <dgm:pt modelId="{E17C9C9E-B6D4-44C6-A833-624D59AD98CE}" type="pres">
      <dgm:prSet presAssocID="{BC25EA46-72D7-494F-B10C-18DC2D10983B}" presName="node" presStyleLbl="node1" presStyleIdx="4" presStyleCnt="9">
        <dgm:presLayoutVars>
          <dgm:bulletEnabled val="1"/>
        </dgm:presLayoutVars>
      </dgm:prSet>
      <dgm:spPr/>
    </dgm:pt>
    <dgm:pt modelId="{ADD6AE79-6148-4DD6-90D0-E289F3CFDD86}" type="pres">
      <dgm:prSet presAssocID="{96DC4E76-50A0-46C0-9E8E-D3B7A7AEAC0F}" presName="sibTrans" presStyleLbl="bgSibTrans2D1" presStyleIdx="4" presStyleCnt="8"/>
      <dgm:spPr/>
    </dgm:pt>
    <dgm:pt modelId="{D051924F-FC2E-49A5-B9DD-F6485FB25873}" type="pres">
      <dgm:prSet presAssocID="{9954C5C0-2161-45D0-97C1-8D4763E80B0A}" presName="compNode" presStyleCnt="0"/>
      <dgm:spPr/>
    </dgm:pt>
    <dgm:pt modelId="{5E11386E-A8E8-4DAE-9F11-FC1A3B550E87}" type="pres">
      <dgm:prSet presAssocID="{9954C5C0-2161-45D0-97C1-8D4763E80B0A}" presName="dummyConnPt" presStyleCnt="0"/>
      <dgm:spPr/>
    </dgm:pt>
    <dgm:pt modelId="{C8BE898E-C05B-4E33-9BFE-E556451B3F85}" type="pres">
      <dgm:prSet presAssocID="{9954C5C0-2161-45D0-97C1-8D4763E80B0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F860C87-4EF4-4A7D-818B-125C0C67163A}" type="pres">
      <dgm:prSet presAssocID="{94D067B1-E7C5-4397-9D6D-6ED647147971}" presName="sibTrans" presStyleLbl="bgSibTrans2D1" presStyleIdx="5" presStyleCnt="8"/>
      <dgm:spPr/>
    </dgm:pt>
    <dgm:pt modelId="{5AF7BEC2-6F5D-4EBB-8DD7-51DCA45EB7A6}" type="pres">
      <dgm:prSet presAssocID="{9B65AD04-7269-4732-B6FC-8B3CC41C0690}" presName="compNode" presStyleCnt="0"/>
      <dgm:spPr/>
    </dgm:pt>
    <dgm:pt modelId="{D2120519-6504-4AAC-A781-0B6726F3464A}" type="pres">
      <dgm:prSet presAssocID="{9B65AD04-7269-4732-B6FC-8B3CC41C0690}" presName="dummyConnPt" presStyleCnt="0"/>
      <dgm:spPr/>
    </dgm:pt>
    <dgm:pt modelId="{6556083A-3864-43C7-B1E3-94B1A7CEF674}" type="pres">
      <dgm:prSet presAssocID="{9B65AD04-7269-4732-B6FC-8B3CC41C069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42C14D-A150-46B9-86EA-9CE80877CAE8}" type="pres">
      <dgm:prSet presAssocID="{D287B86A-8152-407A-BF01-16A5ABD0C5BD}" presName="sibTrans" presStyleLbl="bgSibTrans2D1" presStyleIdx="6" presStyleCnt="8"/>
      <dgm:spPr/>
    </dgm:pt>
    <dgm:pt modelId="{D4A3D177-DE02-48C8-9D14-483ED2A1A986}" type="pres">
      <dgm:prSet presAssocID="{761B8B20-1E9C-49EE-A9F4-BC96BAC434A8}" presName="compNode" presStyleCnt="0"/>
      <dgm:spPr/>
    </dgm:pt>
    <dgm:pt modelId="{9C342D7A-08D2-450D-80B4-3CF92A9007AA}" type="pres">
      <dgm:prSet presAssocID="{761B8B20-1E9C-49EE-A9F4-BC96BAC434A8}" presName="dummyConnPt" presStyleCnt="0"/>
      <dgm:spPr/>
    </dgm:pt>
    <dgm:pt modelId="{BC74290D-1F60-4107-87FB-2EACEF8FB7EF}" type="pres">
      <dgm:prSet presAssocID="{761B8B20-1E9C-49EE-A9F4-BC96BAC434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74540CE-D300-4EA1-8230-D6F0664CF108}" type="pres">
      <dgm:prSet presAssocID="{85B8AD6B-5AB0-450B-B67D-DAE20971BC5A}" presName="sibTrans" presStyleLbl="bgSibTrans2D1" presStyleIdx="7" presStyleCnt="8"/>
      <dgm:spPr/>
    </dgm:pt>
    <dgm:pt modelId="{74094894-E028-4B9D-85DA-CCD83274F606}" type="pres">
      <dgm:prSet presAssocID="{FC6830A6-6B1E-4E1F-9028-92C081014659}" presName="compNode" presStyleCnt="0"/>
      <dgm:spPr/>
    </dgm:pt>
    <dgm:pt modelId="{AD840290-843F-4DE4-B996-4A85005AADA4}" type="pres">
      <dgm:prSet presAssocID="{FC6830A6-6B1E-4E1F-9028-92C081014659}" presName="dummyConnPt" presStyleCnt="0"/>
      <dgm:spPr/>
    </dgm:pt>
    <dgm:pt modelId="{0B389BF5-5BB7-476E-8446-9243580799B1}" type="pres">
      <dgm:prSet presAssocID="{FC6830A6-6B1E-4E1F-9028-92C08101465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56CF6B4-565C-40D7-A909-75617F48AB6F}" type="presOf" srcId="{95D456F0-012F-4B07-8DF8-077193A7A5F6}" destId="{B0F2FAA9-8C3E-4481-84C0-C601AF540BC1}" srcOrd="0" destOrd="0" presId="urn:microsoft.com/office/officeart/2005/8/layout/bProcess4"/>
    <dgm:cxn modelId="{667C6DAB-7A3F-433C-A50E-9183405B4ED3}" type="presOf" srcId="{FDF49267-F22A-43DD-BC96-B94054297680}" destId="{1886FBE4-4F47-44D8-A7C1-9DEDBE487AD5}" srcOrd="0" destOrd="0" presId="urn:microsoft.com/office/officeart/2005/8/layout/bProcess4"/>
    <dgm:cxn modelId="{5B118A08-A73C-4211-8911-4F9C97E36C4C}" type="presOf" srcId="{9954C5C0-2161-45D0-97C1-8D4763E80B0A}" destId="{C8BE898E-C05B-4E33-9BFE-E556451B3F85}" srcOrd="0" destOrd="0" presId="urn:microsoft.com/office/officeart/2005/8/layout/bProcess4"/>
    <dgm:cxn modelId="{0869EEFC-223D-435D-9475-6DED2597056D}" srcId="{EF4F19DD-FD66-47AC-A2B7-DD0B9A445CEB}" destId="{FDF49267-F22A-43DD-BC96-B94054297680}" srcOrd="3" destOrd="0" parTransId="{F05A095C-2872-4303-9441-E734DC3C27E8}" sibTransId="{02365C2E-F83C-486E-9105-8D815CB01525}"/>
    <dgm:cxn modelId="{1CFEFA0A-2B90-46E8-BD5F-C6115D12887C}" type="presOf" srcId="{EF4F19DD-FD66-47AC-A2B7-DD0B9A445CEB}" destId="{01A82B8F-1A07-4B88-90BD-72977C6A688F}" srcOrd="0" destOrd="0" presId="urn:microsoft.com/office/officeart/2005/8/layout/bProcess4"/>
    <dgm:cxn modelId="{1735DC85-2208-4648-BA64-10011B8329E0}" srcId="{EF4F19DD-FD66-47AC-A2B7-DD0B9A445CEB}" destId="{22995E2A-C4E3-4904-AA7A-B06FBD99035B}" srcOrd="1" destOrd="0" parTransId="{D60B26D4-EE38-4C44-B41E-533A87C115E9}" sibTransId="{010970F7-C323-4694-99E7-AB7E9375A250}"/>
    <dgm:cxn modelId="{7EB075FD-FBAB-438D-98AB-F4F9779183AC}" type="presOf" srcId="{269A51CE-574A-4F90-913C-C029BA7830AF}" destId="{86B21EF9-53F0-467B-8955-D29701523009}" srcOrd="0" destOrd="0" presId="urn:microsoft.com/office/officeart/2005/8/layout/bProcess4"/>
    <dgm:cxn modelId="{7D87A4C3-E85B-47D3-AF68-B7DC4C25EEFF}" srcId="{EF4F19DD-FD66-47AC-A2B7-DD0B9A445CEB}" destId="{9954C5C0-2161-45D0-97C1-8D4763E80B0A}" srcOrd="5" destOrd="0" parTransId="{41CEF705-C474-4490-BEFA-3C7AA7FF561A}" sibTransId="{94D067B1-E7C5-4397-9D6D-6ED647147971}"/>
    <dgm:cxn modelId="{76DDB3E4-5E22-4E6C-B1C2-155894543B6D}" srcId="{EF4F19DD-FD66-47AC-A2B7-DD0B9A445CEB}" destId="{FC6830A6-6B1E-4E1F-9028-92C081014659}" srcOrd="8" destOrd="0" parTransId="{E0F99063-2B2B-4E0E-B6D9-FA9A03DEB417}" sibTransId="{848E742A-C7C8-49E1-AB5E-3969963E63BF}"/>
    <dgm:cxn modelId="{6BA3E3C1-A9A0-41CF-AA93-4A20FC4EF5B3}" type="presOf" srcId="{94D067B1-E7C5-4397-9D6D-6ED647147971}" destId="{DF860C87-4EF4-4A7D-818B-125C0C67163A}" srcOrd="0" destOrd="0" presId="urn:microsoft.com/office/officeart/2005/8/layout/bProcess4"/>
    <dgm:cxn modelId="{B09C1674-1FC6-44D6-895C-1AFC47886055}" type="presOf" srcId="{1D9C0145-F3BC-405D-9B48-D7932A5E75B6}" destId="{D8016D4D-B05A-48B2-8BDE-81824841A3A2}" srcOrd="0" destOrd="0" presId="urn:microsoft.com/office/officeart/2005/8/layout/bProcess4"/>
    <dgm:cxn modelId="{511D271A-B40F-488E-9372-24465835EE85}" type="presOf" srcId="{02365C2E-F83C-486E-9105-8D815CB01525}" destId="{94DC2FF1-3001-44D1-86C1-78AFC149010F}" srcOrd="0" destOrd="0" presId="urn:microsoft.com/office/officeart/2005/8/layout/bProcess4"/>
    <dgm:cxn modelId="{16380E88-FB2B-4AF4-9A23-DE426ED8BD92}" srcId="{EF4F19DD-FD66-47AC-A2B7-DD0B9A445CEB}" destId="{9B65AD04-7269-4732-B6FC-8B3CC41C0690}" srcOrd="6" destOrd="0" parTransId="{5ECB981F-6342-4A2A-B81C-4BC0B12B7F30}" sibTransId="{D287B86A-8152-407A-BF01-16A5ABD0C5BD}"/>
    <dgm:cxn modelId="{F27A6775-021B-48BA-95A8-4094421D956F}" type="presOf" srcId="{22995E2A-C4E3-4904-AA7A-B06FBD99035B}" destId="{FED3EAE5-D9D3-4F83-B02E-C60F64855B75}" srcOrd="0" destOrd="0" presId="urn:microsoft.com/office/officeart/2005/8/layout/bProcess4"/>
    <dgm:cxn modelId="{8910BCA9-2549-41E4-A4B4-BCFE62B1DAF1}" type="presOf" srcId="{85B8AD6B-5AB0-450B-B67D-DAE20971BC5A}" destId="{974540CE-D300-4EA1-8230-D6F0664CF108}" srcOrd="0" destOrd="0" presId="urn:microsoft.com/office/officeart/2005/8/layout/bProcess4"/>
    <dgm:cxn modelId="{26251D84-ECEF-47DD-9FED-D5E2F698A06C}" srcId="{EF4F19DD-FD66-47AC-A2B7-DD0B9A445CEB}" destId="{269A51CE-574A-4F90-913C-C029BA7830AF}" srcOrd="2" destOrd="0" parTransId="{08D20D12-6E20-49AE-95CD-A284EA06F526}" sibTransId="{95D456F0-012F-4B07-8DF8-077193A7A5F6}"/>
    <dgm:cxn modelId="{45D24C3D-1452-4A35-9043-29F22D49F185}" type="presOf" srcId="{9B65AD04-7269-4732-B6FC-8B3CC41C0690}" destId="{6556083A-3864-43C7-B1E3-94B1A7CEF674}" srcOrd="0" destOrd="0" presId="urn:microsoft.com/office/officeart/2005/8/layout/bProcess4"/>
    <dgm:cxn modelId="{318730FF-6BB2-4356-96CB-7A74B1C14B98}" type="presOf" srcId="{D287B86A-8152-407A-BF01-16A5ABD0C5BD}" destId="{FF42C14D-A150-46B9-86EA-9CE80877CAE8}" srcOrd="0" destOrd="0" presId="urn:microsoft.com/office/officeart/2005/8/layout/bProcess4"/>
    <dgm:cxn modelId="{A18357E1-6889-4658-A04F-153F7C334E74}" srcId="{EF4F19DD-FD66-47AC-A2B7-DD0B9A445CEB}" destId="{7312A08E-4807-49E9-9A7A-4845CB79C4EA}" srcOrd="0" destOrd="0" parTransId="{2A4EA84A-49D8-4416-B184-3881ECEE1D28}" sibTransId="{1D9C0145-F3BC-405D-9B48-D7932A5E75B6}"/>
    <dgm:cxn modelId="{5CF03018-3E8D-42C0-A8B4-6520ED1D74A2}" type="presOf" srcId="{BC25EA46-72D7-494F-B10C-18DC2D10983B}" destId="{E17C9C9E-B6D4-44C6-A833-624D59AD98CE}" srcOrd="0" destOrd="0" presId="urn:microsoft.com/office/officeart/2005/8/layout/bProcess4"/>
    <dgm:cxn modelId="{B22BF161-928E-41BE-B1C5-BCBA7A271E59}" type="presOf" srcId="{FC6830A6-6B1E-4E1F-9028-92C081014659}" destId="{0B389BF5-5BB7-476E-8446-9243580799B1}" srcOrd="0" destOrd="0" presId="urn:microsoft.com/office/officeart/2005/8/layout/bProcess4"/>
    <dgm:cxn modelId="{28D90F6E-84FF-498E-A45F-B37AC97F4689}" type="presOf" srcId="{010970F7-C323-4694-99E7-AB7E9375A250}" destId="{82F26115-441E-413F-9A5D-56DC966A82A2}" srcOrd="0" destOrd="0" presId="urn:microsoft.com/office/officeart/2005/8/layout/bProcess4"/>
    <dgm:cxn modelId="{1803A64A-503B-475F-82F9-F2A91B2525C7}" type="presOf" srcId="{7312A08E-4807-49E9-9A7A-4845CB79C4EA}" destId="{B0902438-3A1C-49A9-9992-AF896E0C0FC5}" srcOrd="0" destOrd="0" presId="urn:microsoft.com/office/officeart/2005/8/layout/bProcess4"/>
    <dgm:cxn modelId="{ED8188AD-5193-4CA4-86BA-682AEDA045E4}" srcId="{EF4F19DD-FD66-47AC-A2B7-DD0B9A445CEB}" destId="{BC25EA46-72D7-494F-B10C-18DC2D10983B}" srcOrd="4" destOrd="0" parTransId="{553E5AA6-2F13-4C5B-AD84-61DAD3947239}" sibTransId="{96DC4E76-50A0-46C0-9E8E-D3B7A7AEAC0F}"/>
    <dgm:cxn modelId="{51CD968B-B2CB-4190-81A1-62F47DCDC712}" srcId="{EF4F19DD-FD66-47AC-A2B7-DD0B9A445CEB}" destId="{761B8B20-1E9C-49EE-A9F4-BC96BAC434A8}" srcOrd="7" destOrd="0" parTransId="{2FC216A0-37C0-48EB-90AC-DF339E5A6343}" sibTransId="{85B8AD6B-5AB0-450B-B67D-DAE20971BC5A}"/>
    <dgm:cxn modelId="{63581D03-7B4B-4EC9-B02E-705148EF78E6}" type="presOf" srcId="{96DC4E76-50A0-46C0-9E8E-D3B7A7AEAC0F}" destId="{ADD6AE79-6148-4DD6-90D0-E289F3CFDD86}" srcOrd="0" destOrd="0" presId="urn:microsoft.com/office/officeart/2005/8/layout/bProcess4"/>
    <dgm:cxn modelId="{062A299B-BEF8-4973-84B4-E682D5C7CB20}" type="presOf" srcId="{761B8B20-1E9C-49EE-A9F4-BC96BAC434A8}" destId="{BC74290D-1F60-4107-87FB-2EACEF8FB7EF}" srcOrd="0" destOrd="0" presId="urn:microsoft.com/office/officeart/2005/8/layout/bProcess4"/>
    <dgm:cxn modelId="{80AE0F6C-3B5A-4A1B-AE23-6AD8B2A3B6C6}" type="presParOf" srcId="{01A82B8F-1A07-4B88-90BD-72977C6A688F}" destId="{9B8C9EEB-11B7-4A83-8BAB-87B96E43EE55}" srcOrd="0" destOrd="0" presId="urn:microsoft.com/office/officeart/2005/8/layout/bProcess4"/>
    <dgm:cxn modelId="{77A6109D-F3CF-4FDE-B741-ACEB5A5D4E80}" type="presParOf" srcId="{9B8C9EEB-11B7-4A83-8BAB-87B96E43EE55}" destId="{6958BE80-FD31-400E-9975-B9FCE0B7ABB0}" srcOrd="0" destOrd="0" presId="urn:microsoft.com/office/officeart/2005/8/layout/bProcess4"/>
    <dgm:cxn modelId="{49F3E293-88EC-41AA-819C-21FA025D400C}" type="presParOf" srcId="{9B8C9EEB-11B7-4A83-8BAB-87B96E43EE55}" destId="{B0902438-3A1C-49A9-9992-AF896E0C0FC5}" srcOrd="1" destOrd="0" presId="urn:microsoft.com/office/officeart/2005/8/layout/bProcess4"/>
    <dgm:cxn modelId="{B2F8B81D-F684-4C39-A10F-5A16030DD64C}" type="presParOf" srcId="{01A82B8F-1A07-4B88-90BD-72977C6A688F}" destId="{D8016D4D-B05A-48B2-8BDE-81824841A3A2}" srcOrd="1" destOrd="0" presId="urn:microsoft.com/office/officeart/2005/8/layout/bProcess4"/>
    <dgm:cxn modelId="{4BA0EF54-0505-48C6-B137-EC326646A9B1}" type="presParOf" srcId="{01A82B8F-1A07-4B88-90BD-72977C6A688F}" destId="{AC776E0B-E1EA-49CB-A726-1E015D6BA0E3}" srcOrd="2" destOrd="0" presId="urn:microsoft.com/office/officeart/2005/8/layout/bProcess4"/>
    <dgm:cxn modelId="{37364965-3747-4E89-9B8C-34AC62D760EF}" type="presParOf" srcId="{AC776E0B-E1EA-49CB-A726-1E015D6BA0E3}" destId="{C515357E-0852-42B3-86D6-F4E5A0E00072}" srcOrd="0" destOrd="0" presId="urn:microsoft.com/office/officeart/2005/8/layout/bProcess4"/>
    <dgm:cxn modelId="{39A3EEDC-858B-424B-B10E-60A4CBA863A0}" type="presParOf" srcId="{AC776E0B-E1EA-49CB-A726-1E015D6BA0E3}" destId="{FED3EAE5-D9D3-4F83-B02E-C60F64855B75}" srcOrd="1" destOrd="0" presId="urn:microsoft.com/office/officeart/2005/8/layout/bProcess4"/>
    <dgm:cxn modelId="{65BF9EA4-2330-44C5-BC65-346CAF61D7C9}" type="presParOf" srcId="{01A82B8F-1A07-4B88-90BD-72977C6A688F}" destId="{82F26115-441E-413F-9A5D-56DC966A82A2}" srcOrd="3" destOrd="0" presId="urn:microsoft.com/office/officeart/2005/8/layout/bProcess4"/>
    <dgm:cxn modelId="{500CB2B9-7DBC-4E61-B507-33C89A832043}" type="presParOf" srcId="{01A82B8F-1A07-4B88-90BD-72977C6A688F}" destId="{F448C68B-6281-4D24-87D5-37E40ED3432C}" srcOrd="4" destOrd="0" presId="urn:microsoft.com/office/officeart/2005/8/layout/bProcess4"/>
    <dgm:cxn modelId="{E3CB48DA-547E-4DC7-8AAB-F814C1D2DF81}" type="presParOf" srcId="{F448C68B-6281-4D24-87D5-37E40ED3432C}" destId="{674F9A90-C9A1-4F72-86B6-C14DA9F4AD0D}" srcOrd="0" destOrd="0" presId="urn:microsoft.com/office/officeart/2005/8/layout/bProcess4"/>
    <dgm:cxn modelId="{70E15E80-5877-4B4D-A104-3A0DF584F357}" type="presParOf" srcId="{F448C68B-6281-4D24-87D5-37E40ED3432C}" destId="{86B21EF9-53F0-467B-8955-D29701523009}" srcOrd="1" destOrd="0" presId="urn:microsoft.com/office/officeart/2005/8/layout/bProcess4"/>
    <dgm:cxn modelId="{E07CC801-3522-45A3-A804-C5BCC4C85E82}" type="presParOf" srcId="{01A82B8F-1A07-4B88-90BD-72977C6A688F}" destId="{B0F2FAA9-8C3E-4481-84C0-C601AF540BC1}" srcOrd="5" destOrd="0" presId="urn:microsoft.com/office/officeart/2005/8/layout/bProcess4"/>
    <dgm:cxn modelId="{594A3C4C-8797-415D-9540-87DEB05AC87A}" type="presParOf" srcId="{01A82B8F-1A07-4B88-90BD-72977C6A688F}" destId="{B5B90245-961F-4254-97EB-F49CBF65A874}" srcOrd="6" destOrd="0" presId="urn:microsoft.com/office/officeart/2005/8/layout/bProcess4"/>
    <dgm:cxn modelId="{77F3B5F0-C326-4887-B1D2-5A8F52A06D48}" type="presParOf" srcId="{B5B90245-961F-4254-97EB-F49CBF65A874}" destId="{2AF05D2F-98DA-43BB-9F6A-490AD2DC6D4B}" srcOrd="0" destOrd="0" presId="urn:microsoft.com/office/officeart/2005/8/layout/bProcess4"/>
    <dgm:cxn modelId="{ECDE6B15-8B94-443F-8854-89F722BB60E1}" type="presParOf" srcId="{B5B90245-961F-4254-97EB-F49CBF65A874}" destId="{1886FBE4-4F47-44D8-A7C1-9DEDBE487AD5}" srcOrd="1" destOrd="0" presId="urn:microsoft.com/office/officeart/2005/8/layout/bProcess4"/>
    <dgm:cxn modelId="{94221F4A-24AF-4838-B511-20F74FB80AD9}" type="presParOf" srcId="{01A82B8F-1A07-4B88-90BD-72977C6A688F}" destId="{94DC2FF1-3001-44D1-86C1-78AFC149010F}" srcOrd="7" destOrd="0" presId="urn:microsoft.com/office/officeart/2005/8/layout/bProcess4"/>
    <dgm:cxn modelId="{37D2C983-451B-4692-A8F0-5258DE1583B2}" type="presParOf" srcId="{01A82B8F-1A07-4B88-90BD-72977C6A688F}" destId="{5E2E9E79-8D8F-4730-A96C-78E9F0A31110}" srcOrd="8" destOrd="0" presId="urn:microsoft.com/office/officeart/2005/8/layout/bProcess4"/>
    <dgm:cxn modelId="{F371BA3F-0E10-405F-92D6-750650C94897}" type="presParOf" srcId="{5E2E9E79-8D8F-4730-A96C-78E9F0A31110}" destId="{84091FA8-07F5-46BA-A256-0F15EE836D1D}" srcOrd="0" destOrd="0" presId="urn:microsoft.com/office/officeart/2005/8/layout/bProcess4"/>
    <dgm:cxn modelId="{CE3960B1-3DDE-4165-ACA1-0E1C48971585}" type="presParOf" srcId="{5E2E9E79-8D8F-4730-A96C-78E9F0A31110}" destId="{E17C9C9E-B6D4-44C6-A833-624D59AD98CE}" srcOrd="1" destOrd="0" presId="urn:microsoft.com/office/officeart/2005/8/layout/bProcess4"/>
    <dgm:cxn modelId="{4E9EC65D-2987-449D-90E3-6A9D3AA9F595}" type="presParOf" srcId="{01A82B8F-1A07-4B88-90BD-72977C6A688F}" destId="{ADD6AE79-6148-4DD6-90D0-E289F3CFDD86}" srcOrd="9" destOrd="0" presId="urn:microsoft.com/office/officeart/2005/8/layout/bProcess4"/>
    <dgm:cxn modelId="{4A28BC3B-5B7C-4358-93D3-2E43DA210135}" type="presParOf" srcId="{01A82B8F-1A07-4B88-90BD-72977C6A688F}" destId="{D051924F-FC2E-49A5-B9DD-F6485FB25873}" srcOrd="10" destOrd="0" presId="urn:microsoft.com/office/officeart/2005/8/layout/bProcess4"/>
    <dgm:cxn modelId="{39CFCBB7-E643-4A72-A562-BFA01FAF2C07}" type="presParOf" srcId="{D051924F-FC2E-49A5-B9DD-F6485FB25873}" destId="{5E11386E-A8E8-4DAE-9F11-FC1A3B550E87}" srcOrd="0" destOrd="0" presId="urn:microsoft.com/office/officeart/2005/8/layout/bProcess4"/>
    <dgm:cxn modelId="{014D0B8A-D338-4688-909D-0911A2F818CF}" type="presParOf" srcId="{D051924F-FC2E-49A5-B9DD-F6485FB25873}" destId="{C8BE898E-C05B-4E33-9BFE-E556451B3F85}" srcOrd="1" destOrd="0" presId="urn:microsoft.com/office/officeart/2005/8/layout/bProcess4"/>
    <dgm:cxn modelId="{D2E6F541-8A65-4BF3-8D66-885D1E5C6C02}" type="presParOf" srcId="{01A82B8F-1A07-4B88-90BD-72977C6A688F}" destId="{DF860C87-4EF4-4A7D-818B-125C0C67163A}" srcOrd="11" destOrd="0" presId="urn:microsoft.com/office/officeart/2005/8/layout/bProcess4"/>
    <dgm:cxn modelId="{84A1248A-32CA-4F10-B44B-662CF74E374A}" type="presParOf" srcId="{01A82B8F-1A07-4B88-90BD-72977C6A688F}" destId="{5AF7BEC2-6F5D-4EBB-8DD7-51DCA45EB7A6}" srcOrd="12" destOrd="0" presId="urn:microsoft.com/office/officeart/2005/8/layout/bProcess4"/>
    <dgm:cxn modelId="{FAD6A5BC-A5C9-463A-9594-22939C816214}" type="presParOf" srcId="{5AF7BEC2-6F5D-4EBB-8DD7-51DCA45EB7A6}" destId="{D2120519-6504-4AAC-A781-0B6726F3464A}" srcOrd="0" destOrd="0" presId="urn:microsoft.com/office/officeart/2005/8/layout/bProcess4"/>
    <dgm:cxn modelId="{F617EB67-3A2B-4E32-A847-F9BE19947AE7}" type="presParOf" srcId="{5AF7BEC2-6F5D-4EBB-8DD7-51DCA45EB7A6}" destId="{6556083A-3864-43C7-B1E3-94B1A7CEF674}" srcOrd="1" destOrd="0" presId="urn:microsoft.com/office/officeart/2005/8/layout/bProcess4"/>
    <dgm:cxn modelId="{E3F120EC-C0F3-452D-8AC8-E1727E0C84CC}" type="presParOf" srcId="{01A82B8F-1A07-4B88-90BD-72977C6A688F}" destId="{FF42C14D-A150-46B9-86EA-9CE80877CAE8}" srcOrd="13" destOrd="0" presId="urn:microsoft.com/office/officeart/2005/8/layout/bProcess4"/>
    <dgm:cxn modelId="{0C089847-CA90-4ED4-BCCB-DF46CEA4406F}" type="presParOf" srcId="{01A82B8F-1A07-4B88-90BD-72977C6A688F}" destId="{D4A3D177-DE02-48C8-9D14-483ED2A1A986}" srcOrd="14" destOrd="0" presId="urn:microsoft.com/office/officeart/2005/8/layout/bProcess4"/>
    <dgm:cxn modelId="{24AC77EC-2CEF-4D2F-B90F-BA12CD23077D}" type="presParOf" srcId="{D4A3D177-DE02-48C8-9D14-483ED2A1A986}" destId="{9C342D7A-08D2-450D-80B4-3CF92A9007AA}" srcOrd="0" destOrd="0" presId="urn:microsoft.com/office/officeart/2005/8/layout/bProcess4"/>
    <dgm:cxn modelId="{90AC5450-8BBD-482A-9DBD-99B41A8077D7}" type="presParOf" srcId="{D4A3D177-DE02-48C8-9D14-483ED2A1A986}" destId="{BC74290D-1F60-4107-87FB-2EACEF8FB7EF}" srcOrd="1" destOrd="0" presId="urn:microsoft.com/office/officeart/2005/8/layout/bProcess4"/>
    <dgm:cxn modelId="{6FC86DC9-A0A3-4F14-884E-8528BEA302B1}" type="presParOf" srcId="{01A82B8F-1A07-4B88-90BD-72977C6A688F}" destId="{974540CE-D300-4EA1-8230-D6F0664CF108}" srcOrd="15" destOrd="0" presId="urn:microsoft.com/office/officeart/2005/8/layout/bProcess4"/>
    <dgm:cxn modelId="{6516C15C-A6EF-430B-9DFC-935FCC74F060}" type="presParOf" srcId="{01A82B8F-1A07-4B88-90BD-72977C6A688F}" destId="{74094894-E028-4B9D-85DA-CCD83274F606}" srcOrd="16" destOrd="0" presId="urn:microsoft.com/office/officeart/2005/8/layout/bProcess4"/>
    <dgm:cxn modelId="{357E5154-2A97-4B68-89FE-A46A20ADE0F2}" type="presParOf" srcId="{74094894-E028-4B9D-85DA-CCD83274F606}" destId="{AD840290-843F-4DE4-B996-4A85005AADA4}" srcOrd="0" destOrd="0" presId="urn:microsoft.com/office/officeart/2005/8/layout/bProcess4"/>
    <dgm:cxn modelId="{A9824B21-C5C4-4607-AE32-B9025849FF64}" type="presParOf" srcId="{74094894-E028-4B9D-85DA-CCD83274F606}" destId="{0B389BF5-5BB7-476E-8446-9243580799B1}" srcOrd="1" destOrd="0" presId="urn:microsoft.com/office/officeart/2005/8/layout/bProcess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9903DC-E792-425B-92EE-C2FEB74930F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B5F58A-3649-4276-AE9B-1FC36F92A944}">
      <dgm:prSet phldrT="[Texto]"/>
      <dgm:spPr/>
      <dgm:t>
        <a:bodyPr/>
        <a:lstStyle/>
        <a:p>
          <a:r>
            <a:rPr lang="pt-BR" dirty="0" smtClean="0"/>
            <a:t>AT</a:t>
          </a:r>
          <a:endParaRPr lang="pt-BR" dirty="0"/>
        </a:p>
      </dgm:t>
    </dgm:pt>
    <dgm:pt modelId="{98273B76-6004-48CF-B6FD-8E00CD988F0F}" type="parTrans" cxnId="{5AE94CCC-D7AE-4461-A85F-00CF7CB782EA}">
      <dgm:prSet/>
      <dgm:spPr/>
      <dgm:t>
        <a:bodyPr/>
        <a:lstStyle/>
        <a:p>
          <a:endParaRPr lang="pt-BR"/>
        </a:p>
      </dgm:t>
    </dgm:pt>
    <dgm:pt modelId="{EF22031D-530E-45F0-B94B-886A4179435D}" type="sibTrans" cxnId="{5AE94CCC-D7AE-4461-A85F-00CF7CB782EA}">
      <dgm:prSet/>
      <dgm:spPr/>
      <dgm:t>
        <a:bodyPr/>
        <a:lstStyle/>
        <a:p>
          <a:endParaRPr lang="pt-BR"/>
        </a:p>
      </dgm:t>
    </dgm:pt>
    <dgm:pt modelId="{97DE8A38-0135-417F-8387-D718EFDCD881}">
      <dgm:prSet phldrT="[Texto]" custT="1"/>
      <dgm:spPr/>
      <dgm:t>
        <a:bodyPr/>
        <a:lstStyle/>
        <a:p>
          <a:r>
            <a:rPr lang="pt-BR" sz="2400" dirty="0" smtClean="0"/>
            <a:t>LEI</a:t>
          </a:r>
          <a:endParaRPr lang="pt-BR" sz="2400" dirty="0"/>
        </a:p>
      </dgm:t>
    </dgm:pt>
    <dgm:pt modelId="{5B400D6A-6ED4-4761-ACFC-50E9C077E69E}" type="parTrans" cxnId="{301A60E9-149D-49D8-B14A-49E69E59DCC4}">
      <dgm:prSet/>
      <dgm:spPr/>
      <dgm:t>
        <a:bodyPr/>
        <a:lstStyle/>
        <a:p>
          <a:endParaRPr lang="pt-BR"/>
        </a:p>
      </dgm:t>
    </dgm:pt>
    <dgm:pt modelId="{D125390D-82D9-4D9A-B71E-83A78EFD6A09}" type="sibTrans" cxnId="{301A60E9-149D-49D8-B14A-49E69E59DCC4}">
      <dgm:prSet/>
      <dgm:spPr/>
      <dgm:t>
        <a:bodyPr/>
        <a:lstStyle/>
        <a:p>
          <a:endParaRPr lang="pt-BR"/>
        </a:p>
      </dgm:t>
    </dgm:pt>
    <dgm:pt modelId="{F589790E-7DEC-48BD-898E-5B1CE4224E64}">
      <dgm:prSet phldrT="[Texto]" custT="1"/>
      <dgm:spPr/>
      <dgm:t>
        <a:bodyPr/>
        <a:lstStyle/>
        <a:p>
          <a:r>
            <a:rPr lang="pt-BR" sz="2400" dirty="0" smtClean="0"/>
            <a:t>PROFECIA</a:t>
          </a:r>
          <a:endParaRPr lang="pt-BR" sz="2400" dirty="0"/>
        </a:p>
      </dgm:t>
    </dgm:pt>
    <dgm:pt modelId="{7DC3703D-62BA-4888-BB29-6ED63FE2131E}" type="parTrans" cxnId="{977DFC78-5A40-4BBF-BCE8-CB9B3223F710}">
      <dgm:prSet/>
      <dgm:spPr/>
      <dgm:t>
        <a:bodyPr/>
        <a:lstStyle/>
        <a:p>
          <a:endParaRPr lang="pt-BR"/>
        </a:p>
      </dgm:t>
    </dgm:pt>
    <dgm:pt modelId="{D56F9800-30E0-47D4-8668-01DC14236360}" type="sibTrans" cxnId="{977DFC78-5A40-4BBF-BCE8-CB9B3223F710}">
      <dgm:prSet/>
      <dgm:spPr/>
      <dgm:t>
        <a:bodyPr/>
        <a:lstStyle/>
        <a:p>
          <a:endParaRPr lang="pt-BR"/>
        </a:p>
      </dgm:t>
    </dgm:pt>
    <dgm:pt modelId="{316BB342-136C-44D5-9151-C3D6B8D1D658}">
      <dgm:prSet phldrT="[Texto]" custT="1"/>
      <dgm:spPr/>
      <dgm:t>
        <a:bodyPr/>
        <a:lstStyle/>
        <a:p>
          <a:r>
            <a:rPr lang="pt-BR" sz="2400" dirty="0" smtClean="0"/>
            <a:t>POESIA</a:t>
          </a:r>
          <a:endParaRPr lang="pt-BR" sz="2400" dirty="0"/>
        </a:p>
      </dgm:t>
    </dgm:pt>
    <dgm:pt modelId="{268EBD55-102D-48DD-9E35-A3024D83B3E8}" type="parTrans" cxnId="{C193E860-0E55-4AD2-9B15-C3F25F34ABC2}">
      <dgm:prSet/>
      <dgm:spPr/>
      <dgm:t>
        <a:bodyPr/>
        <a:lstStyle/>
        <a:p>
          <a:endParaRPr lang="pt-BR"/>
        </a:p>
      </dgm:t>
    </dgm:pt>
    <dgm:pt modelId="{7E1859DC-C572-4213-9E0A-FCCC0E057AAF}" type="sibTrans" cxnId="{C193E860-0E55-4AD2-9B15-C3F25F34ABC2}">
      <dgm:prSet/>
      <dgm:spPr/>
      <dgm:t>
        <a:bodyPr/>
        <a:lstStyle/>
        <a:p>
          <a:endParaRPr lang="pt-BR"/>
        </a:p>
      </dgm:t>
    </dgm:pt>
    <dgm:pt modelId="{AFA33241-29C5-4DE2-B5FA-3154A8FDD69E}">
      <dgm:prSet phldrT="[Texto]" custT="1"/>
      <dgm:spPr/>
      <dgm:t>
        <a:bodyPr/>
        <a:lstStyle/>
        <a:p>
          <a:r>
            <a:rPr lang="pt-BR" sz="2400" dirty="0" smtClean="0"/>
            <a:t>HISTÓRIA</a:t>
          </a:r>
          <a:endParaRPr lang="pt-BR" sz="2400" dirty="0"/>
        </a:p>
      </dgm:t>
    </dgm:pt>
    <dgm:pt modelId="{F184DFE3-7459-46E3-8F41-6C8CCADF3505}" type="parTrans" cxnId="{CBCF0635-BEEC-4FC7-BCC6-43857602EA7E}">
      <dgm:prSet/>
      <dgm:spPr/>
      <dgm:t>
        <a:bodyPr/>
        <a:lstStyle/>
        <a:p>
          <a:endParaRPr lang="pt-BR"/>
        </a:p>
      </dgm:t>
    </dgm:pt>
    <dgm:pt modelId="{5B9A301A-B4E2-4D5B-B841-BD7B454CED1C}" type="sibTrans" cxnId="{CBCF0635-BEEC-4FC7-BCC6-43857602EA7E}">
      <dgm:prSet/>
      <dgm:spPr/>
      <dgm:t>
        <a:bodyPr/>
        <a:lstStyle/>
        <a:p>
          <a:endParaRPr lang="pt-BR"/>
        </a:p>
      </dgm:t>
    </dgm:pt>
    <dgm:pt modelId="{3FFEA4AE-D166-48FB-B118-FF3F07E5AC79}" type="pres">
      <dgm:prSet presAssocID="{5E9903DC-E792-425B-92EE-C2FEB74930F4}" presName="composite" presStyleCnt="0">
        <dgm:presLayoutVars>
          <dgm:chMax val="1"/>
          <dgm:dir/>
          <dgm:resizeHandles val="exact"/>
        </dgm:presLayoutVars>
      </dgm:prSet>
      <dgm:spPr/>
    </dgm:pt>
    <dgm:pt modelId="{26CCE72F-6847-4584-B1AD-BDB2F7862967}" type="pres">
      <dgm:prSet presAssocID="{5E9903DC-E792-425B-92EE-C2FEB74930F4}" presName="radial" presStyleCnt="0">
        <dgm:presLayoutVars>
          <dgm:animLvl val="ctr"/>
        </dgm:presLayoutVars>
      </dgm:prSet>
      <dgm:spPr/>
    </dgm:pt>
    <dgm:pt modelId="{69B312E1-8878-475A-A487-7446D005BE7A}" type="pres">
      <dgm:prSet presAssocID="{B5B5F58A-3649-4276-AE9B-1FC36F92A944}" presName="centerShape" presStyleLbl="vennNode1" presStyleIdx="0" presStyleCnt="5" custScaleX="73942" custScaleY="73942"/>
      <dgm:spPr/>
      <dgm:t>
        <a:bodyPr/>
        <a:lstStyle/>
        <a:p>
          <a:endParaRPr lang="pt-BR"/>
        </a:p>
      </dgm:t>
    </dgm:pt>
    <dgm:pt modelId="{156422FB-D419-40A0-BBEA-A032206C3C12}" type="pres">
      <dgm:prSet presAssocID="{97DE8A38-0135-417F-8387-D718EFDCD881}" presName="node" presStyleLbl="vennNode1" presStyleIdx="1" presStyleCnt="5" custScaleX="167529" custScaleY="119717" custRadScaleRad="72451">
        <dgm:presLayoutVars>
          <dgm:bulletEnabled val="1"/>
        </dgm:presLayoutVars>
      </dgm:prSet>
      <dgm:spPr/>
    </dgm:pt>
    <dgm:pt modelId="{8362B659-34B5-4323-BCC6-43DD09986C81}" type="pres">
      <dgm:prSet presAssocID="{F589790E-7DEC-48BD-898E-5B1CE4224E64}" presName="node" presStyleLbl="vennNode1" presStyleIdx="2" presStyleCnt="5" custScaleX="167529" custScaleY="119717" custRadScaleRad="97897">
        <dgm:presLayoutVars>
          <dgm:bulletEnabled val="1"/>
        </dgm:presLayoutVars>
      </dgm:prSet>
      <dgm:spPr/>
    </dgm:pt>
    <dgm:pt modelId="{117406E8-662E-499D-B7DB-25B0729FE9D7}" type="pres">
      <dgm:prSet presAssocID="{316BB342-136C-44D5-9151-C3D6B8D1D658}" presName="node" presStyleLbl="vennNode1" presStyleIdx="3" presStyleCnt="5" custScaleX="167529" custScaleY="119717" custRadScaleRad="72994">
        <dgm:presLayoutVars>
          <dgm:bulletEnabled val="1"/>
        </dgm:presLayoutVars>
      </dgm:prSet>
      <dgm:spPr/>
    </dgm:pt>
    <dgm:pt modelId="{EB4D0C4D-3EFC-4EB3-B011-66DCDDC39A17}" type="pres">
      <dgm:prSet presAssocID="{AFA33241-29C5-4DE2-B5FA-3154A8FDD69E}" presName="node" presStyleLbl="vennNode1" presStyleIdx="4" presStyleCnt="5" custScaleX="167529" custScaleY="119717" custRadScaleRad="94650">
        <dgm:presLayoutVars>
          <dgm:bulletEnabled val="1"/>
        </dgm:presLayoutVars>
      </dgm:prSet>
      <dgm:spPr/>
    </dgm:pt>
  </dgm:ptLst>
  <dgm:cxnLst>
    <dgm:cxn modelId="{136ABCDF-EC37-4C2A-89E9-AB0F1D453EAF}" type="presOf" srcId="{B5B5F58A-3649-4276-AE9B-1FC36F92A944}" destId="{69B312E1-8878-475A-A487-7446D005BE7A}" srcOrd="0" destOrd="0" presId="urn:microsoft.com/office/officeart/2005/8/layout/radial3"/>
    <dgm:cxn modelId="{67315AEC-5F23-4C92-A26C-F57FAF884FD5}" type="presOf" srcId="{97DE8A38-0135-417F-8387-D718EFDCD881}" destId="{156422FB-D419-40A0-BBEA-A032206C3C12}" srcOrd="0" destOrd="0" presId="urn:microsoft.com/office/officeart/2005/8/layout/radial3"/>
    <dgm:cxn modelId="{4CD645EA-5C06-4B43-860F-8CB6C6BC6484}" type="presOf" srcId="{316BB342-136C-44D5-9151-C3D6B8D1D658}" destId="{117406E8-662E-499D-B7DB-25B0729FE9D7}" srcOrd="0" destOrd="0" presId="urn:microsoft.com/office/officeart/2005/8/layout/radial3"/>
    <dgm:cxn modelId="{301A60E9-149D-49D8-B14A-49E69E59DCC4}" srcId="{B5B5F58A-3649-4276-AE9B-1FC36F92A944}" destId="{97DE8A38-0135-417F-8387-D718EFDCD881}" srcOrd="0" destOrd="0" parTransId="{5B400D6A-6ED4-4761-ACFC-50E9C077E69E}" sibTransId="{D125390D-82D9-4D9A-B71E-83A78EFD6A09}"/>
    <dgm:cxn modelId="{A3337E21-CAC2-47CA-9A94-9BAC671A66E9}" type="presOf" srcId="{5E9903DC-E792-425B-92EE-C2FEB74930F4}" destId="{3FFEA4AE-D166-48FB-B118-FF3F07E5AC79}" srcOrd="0" destOrd="0" presId="urn:microsoft.com/office/officeart/2005/8/layout/radial3"/>
    <dgm:cxn modelId="{977DFC78-5A40-4BBF-BCE8-CB9B3223F710}" srcId="{B5B5F58A-3649-4276-AE9B-1FC36F92A944}" destId="{F589790E-7DEC-48BD-898E-5B1CE4224E64}" srcOrd="1" destOrd="0" parTransId="{7DC3703D-62BA-4888-BB29-6ED63FE2131E}" sibTransId="{D56F9800-30E0-47D4-8668-01DC14236360}"/>
    <dgm:cxn modelId="{683291F8-78D0-4BC6-A81A-5C49EFA9760F}" type="presOf" srcId="{AFA33241-29C5-4DE2-B5FA-3154A8FDD69E}" destId="{EB4D0C4D-3EFC-4EB3-B011-66DCDDC39A17}" srcOrd="0" destOrd="0" presId="urn:microsoft.com/office/officeart/2005/8/layout/radial3"/>
    <dgm:cxn modelId="{CBCF0635-BEEC-4FC7-BCC6-43857602EA7E}" srcId="{B5B5F58A-3649-4276-AE9B-1FC36F92A944}" destId="{AFA33241-29C5-4DE2-B5FA-3154A8FDD69E}" srcOrd="3" destOrd="0" parTransId="{F184DFE3-7459-46E3-8F41-6C8CCADF3505}" sibTransId="{5B9A301A-B4E2-4D5B-B841-BD7B454CED1C}"/>
    <dgm:cxn modelId="{C193E860-0E55-4AD2-9B15-C3F25F34ABC2}" srcId="{B5B5F58A-3649-4276-AE9B-1FC36F92A944}" destId="{316BB342-136C-44D5-9151-C3D6B8D1D658}" srcOrd="2" destOrd="0" parTransId="{268EBD55-102D-48DD-9E35-A3024D83B3E8}" sibTransId="{7E1859DC-C572-4213-9E0A-FCCC0E057AAF}"/>
    <dgm:cxn modelId="{5AE94CCC-D7AE-4461-A85F-00CF7CB782EA}" srcId="{5E9903DC-E792-425B-92EE-C2FEB74930F4}" destId="{B5B5F58A-3649-4276-AE9B-1FC36F92A944}" srcOrd="0" destOrd="0" parTransId="{98273B76-6004-48CF-B6FD-8E00CD988F0F}" sibTransId="{EF22031D-530E-45F0-B94B-886A4179435D}"/>
    <dgm:cxn modelId="{6AA738F4-626A-43B0-AA69-1525E8D9A64C}" type="presOf" srcId="{F589790E-7DEC-48BD-898E-5B1CE4224E64}" destId="{8362B659-34B5-4323-BCC6-43DD09986C81}" srcOrd="0" destOrd="0" presId="urn:microsoft.com/office/officeart/2005/8/layout/radial3"/>
    <dgm:cxn modelId="{3089572B-269C-41DC-ABA2-8A6998EBD435}" type="presParOf" srcId="{3FFEA4AE-D166-48FB-B118-FF3F07E5AC79}" destId="{26CCE72F-6847-4584-B1AD-BDB2F7862967}" srcOrd="0" destOrd="0" presId="urn:microsoft.com/office/officeart/2005/8/layout/radial3"/>
    <dgm:cxn modelId="{48B16E2E-0A5E-42BE-BB5E-D7C2F4CD5337}" type="presParOf" srcId="{26CCE72F-6847-4584-B1AD-BDB2F7862967}" destId="{69B312E1-8878-475A-A487-7446D005BE7A}" srcOrd="0" destOrd="0" presId="urn:microsoft.com/office/officeart/2005/8/layout/radial3"/>
    <dgm:cxn modelId="{E10BF0BB-52A4-45FD-9F4D-91285F56721C}" type="presParOf" srcId="{26CCE72F-6847-4584-B1AD-BDB2F7862967}" destId="{156422FB-D419-40A0-BBEA-A032206C3C12}" srcOrd="1" destOrd="0" presId="urn:microsoft.com/office/officeart/2005/8/layout/radial3"/>
    <dgm:cxn modelId="{5D327FCB-FDD6-44F2-B219-FE1D88FF21E4}" type="presParOf" srcId="{26CCE72F-6847-4584-B1AD-BDB2F7862967}" destId="{8362B659-34B5-4323-BCC6-43DD09986C81}" srcOrd="2" destOrd="0" presId="urn:microsoft.com/office/officeart/2005/8/layout/radial3"/>
    <dgm:cxn modelId="{9CC5F078-A67A-4416-8EDC-6809236EA496}" type="presParOf" srcId="{26CCE72F-6847-4584-B1AD-BDB2F7862967}" destId="{117406E8-662E-499D-B7DB-25B0729FE9D7}" srcOrd="3" destOrd="0" presId="urn:microsoft.com/office/officeart/2005/8/layout/radial3"/>
    <dgm:cxn modelId="{C0B26250-40DF-4C3C-9EA4-76A611AA5923}" type="presParOf" srcId="{26CCE72F-6847-4584-B1AD-BDB2F7862967}" destId="{EB4D0C4D-3EFC-4EB3-B011-66DCDDC39A17}" srcOrd="4" destOrd="0" presId="urn:microsoft.com/office/officeart/2005/8/layout/radial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D48474-BA96-484A-809B-AAFB5C67A84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8C33AA93-38D6-4F83-98C4-1DB43A16F554}">
      <dgm:prSet phldrT="[Texto]" custT="1"/>
      <dgm:spPr/>
      <dgm:t>
        <a:bodyPr/>
        <a:lstStyle/>
        <a:p>
          <a:r>
            <a:rPr lang="pt-BR" sz="2000" dirty="0" smtClean="0"/>
            <a:t>VELHO TESTAMENTO (39)</a:t>
          </a:r>
          <a:endParaRPr lang="pt-BR" sz="2000" dirty="0"/>
        </a:p>
      </dgm:t>
    </dgm:pt>
    <dgm:pt modelId="{9BF41E3E-3681-41A3-B0A9-D877211EF6F0}" type="parTrans" cxnId="{F8B85EBD-44B5-4AB3-B2AC-A79C72041815}">
      <dgm:prSet/>
      <dgm:spPr/>
      <dgm:t>
        <a:bodyPr/>
        <a:lstStyle/>
        <a:p>
          <a:endParaRPr lang="pt-BR"/>
        </a:p>
      </dgm:t>
    </dgm:pt>
    <dgm:pt modelId="{992117CA-AF14-480D-AB04-3B92208F3434}" type="sibTrans" cxnId="{F8B85EBD-44B5-4AB3-B2AC-A79C72041815}">
      <dgm:prSet/>
      <dgm:spPr/>
      <dgm:t>
        <a:bodyPr/>
        <a:lstStyle/>
        <a:p>
          <a:endParaRPr lang="pt-BR"/>
        </a:p>
      </dgm:t>
    </dgm:pt>
    <dgm:pt modelId="{109475FD-1F5A-4828-AD00-F111F1659FF0}">
      <dgm:prSet phldrT="[Texto]" custT="1"/>
      <dgm:spPr/>
      <dgm:t>
        <a:bodyPr/>
        <a:lstStyle/>
        <a:p>
          <a:r>
            <a:rPr lang="pt-BR" sz="1400" dirty="0" smtClean="0"/>
            <a:t>PENTATEUCO</a:t>
          </a:r>
          <a:endParaRPr lang="pt-BR" sz="1400" dirty="0"/>
        </a:p>
      </dgm:t>
    </dgm:pt>
    <dgm:pt modelId="{B30558F3-EE92-48B1-A19B-A60F8EE4445E}" type="parTrans" cxnId="{13578104-680A-49BC-86BC-279EA9B06C9D}">
      <dgm:prSet custT="1"/>
      <dgm:spPr/>
      <dgm:t>
        <a:bodyPr/>
        <a:lstStyle/>
        <a:p>
          <a:endParaRPr lang="pt-BR" sz="1600"/>
        </a:p>
      </dgm:t>
    </dgm:pt>
    <dgm:pt modelId="{C1245D0F-E0A2-48EB-9E51-E4C32786A7B7}" type="sibTrans" cxnId="{13578104-680A-49BC-86BC-279EA9B06C9D}">
      <dgm:prSet/>
      <dgm:spPr/>
      <dgm:t>
        <a:bodyPr/>
        <a:lstStyle/>
        <a:p>
          <a:endParaRPr lang="pt-BR"/>
        </a:p>
      </dgm:t>
    </dgm:pt>
    <dgm:pt modelId="{E0211AF2-58A4-43BD-AC2D-56B6727B928D}">
      <dgm:prSet phldrT="[Texto]" custT="1"/>
      <dgm:spPr/>
      <dgm:t>
        <a:bodyPr/>
        <a:lstStyle/>
        <a:p>
          <a:r>
            <a:rPr lang="pt-BR" sz="1400" dirty="0" smtClean="0"/>
            <a:t>POESIA</a:t>
          </a:r>
          <a:endParaRPr lang="pt-BR" sz="1400" dirty="0"/>
        </a:p>
      </dgm:t>
    </dgm:pt>
    <dgm:pt modelId="{F195CB34-F962-4EB4-A3E4-4B929DA0D015}" type="parTrans" cxnId="{BFDB087A-7E80-4455-A267-E03F736FBB74}">
      <dgm:prSet custT="1"/>
      <dgm:spPr/>
      <dgm:t>
        <a:bodyPr/>
        <a:lstStyle/>
        <a:p>
          <a:endParaRPr lang="pt-BR" sz="600"/>
        </a:p>
      </dgm:t>
    </dgm:pt>
    <dgm:pt modelId="{65E5A687-E405-494C-BEC9-8C14BAE8C258}" type="sibTrans" cxnId="{BFDB087A-7E80-4455-A267-E03F736FBB74}">
      <dgm:prSet/>
      <dgm:spPr/>
      <dgm:t>
        <a:bodyPr/>
        <a:lstStyle/>
        <a:p>
          <a:endParaRPr lang="pt-BR"/>
        </a:p>
      </dgm:t>
    </dgm:pt>
    <dgm:pt modelId="{54BFEB51-E6DE-4CD9-9B24-E6C6762A783A}">
      <dgm:prSet phldrT="[Texto]" custT="1"/>
      <dgm:spPr/>
      <dgm:t>
        <a:bodyPr/>
        <a:lstStyle/>
        <a:p>
          <a:r>
            <a:rPr lang="pt-BR" sz="1400" dirty="0" smtClean="0"/>
            <a:t>PROFECIA</a:t>
          </a:r>
          <a:endParaRPr lang="pt-BR" sz="1400" dirty="0"/>
        </a:p>
      </dgm:t>
    </dgm:pt>
    <dgm:pt modelId="{75079185-409F-4597-AFFB-A5F2B9C967B2}" type="parTrans" cxnId="{10F404AC-6545-476A-ABFD-6F14D85D779A}">
      <dgm:prSet custT="1"/>
      <dgm:spPr/>
      <dgm:t>
        <a:bodyPr/>
        <a:lstStyle/>
        <a:p>
          <a:endParaRPr lang="pt-BR" sz="1600"/>
        </a:p>
      </dgm:t>
    </dgm:pt>
    <dgm:pt modelId="{33772E04-CC2F-49E8-ACF8-6140F8134E2C}" type="sibTrans" cxnId="{10F404AC-6545-476A-ABFD-6F14D85D779A}">
      <dgm:prSet/>
      <dgm:spPr/>
      <dgm:t>
        <a:bodyPr/>
        <a:lstStyle/>
        <a:p>
          <a:endParaRPr lang="pt-BR"/>
        </a:p>
      </dgm:t>
    </dgm:pt>
    <dgm:pt modelId="{9EFBDC0A-8BDB-4054-9F50-BC8A8D7D5EDC}">
      <dgm:prSet phldrT="[Texto]" custT="1"/>
      <dgm:spPr/>
      <dgm:t>
        <a:bodyPr/>
        <a:lstStyle/>
        <a:p>
          <a:r>
            <a:rPr lang="pt-BR" sz="1400" dirty="0" smtClean="0"/>
            <a:t>LEIS DE MOISÉS</a:t>
          </a:r>
          <a:endParaRPr lang="pt-BR" sz="1400" dirty="0"/>
        </a:p>
      </dgm:t>
    </dgm:pt>
    <dgm:pt modelId="{F42356EA-4AC0-481F-9005-28E306084EC4}" type="parTrans" cxnId="{C8284E54-B0EB-4392-9AAF-A1B3237673E3}">
      <dgm:prSet custT="1"/>
      <dgm:spPr/>
      <dgm:t>
        <a:bodyPr/>
        <a:lstStyle/>
        <a:p>
          <a:endParaRPr lang="pt-BR" sz="600"/>
        </a:p>
      </dgm:t>
    </dgm:pt>
    <dgm:pt modelId="{EFFC9A21-5207-4176-9C17-BD8AC909A4D1}" type="sibTrans" cxnId="{C8284E54-B0EB-4392-9AAF-A1B3237673E3}">
      <dgm:prSet/>
      <dgm:spPr/>
      <dgm:t>
        <a:bodyPr/>
        <a:lstStyle/>
        <a:p>
          <a:endParaRPr lang="pt-BR"/>
        </a:p>
      </dgm:t>
    </dgm:pt>
    <dgm:pt modelId="{35E2DDC2-FB1D-4C39-A7E2-833CF209F184}">
      <dgm:prSet phldrT="[Texto]" custT="1"/>
      <dgm:spPr/>
      <dgm:t>
        <a:bodyPr/>
        <a:lstStyle/>
        <a:p>
          <a:r>
            <a:rPr lang="pt-BR" sz="1400" dirty="0" smtClean="0"/>
            <a:t>PROFETAS MAIORES</a:t>
          </a:r>
          <a:endParaRPr lang="pt-BR" sz="1400" dirty="0"/>
        </a:p>
      </dgm:t>
    </dgm:pt>
    <dgm:pt modelId="{77635F77-EF71-4777-8828-523D04F534EF}" type="parTrans" cxnId="{6FE2CD1E-C253-4399-987F-847EAC1FEC53}">
      <dgm:prSet custT="1"/>
      <dgm:spPr/>
      <dgm:t>
        <a:bodyPr/>
        <a:lstStyle/>
        <a:p>
          <a:endParaRPr lang="pt-BR" sz="1600"/>
        </a:p>
      </dgm:t>
    </dgm:pt>
    <dgm:pt modelId="{4EF45F63-786C-4FE9-B0DA-034FBB117813}" type="sibTrans" cxnId="{6FE2CD1E-C253-4399-987F-847EAC1FEC53}">
      <dgm:prSet/>
      <dgm:spPr/>
      <dgm:t>
        <a:bodyPr/>
        <a:lstStyle/>
        <a:p>
          <a:endParaRPr lang="pt-BR"/>
        </a:p>
      </dgm:t>
    </dgm:pt>
    <dgm:pt modelId="{E8169793-9ACC-49A2-88D3-D5C9232BFB9D}">
      <dgm:prSet phldrT="[Texto]" custT="1"/>
      <dgm:spPr/>
      <dgm:t>
        <a:bodyPr/>
        <a:lstStyle/>
        <a:p>
          <a:r>
            <a:rPr lang="pt-BR" sz="1400" dirty="0" smtClean="0"/>
            <a:t>PROFETAS MENORES</a:t>
          </a:r>
          <a:endParaRPr lang="pt-BR" sz="1400" dirty="0"/>
        </a:p>
      </dgm:t>
    </dgm:pt>
    <dgm:pt modelId="{CBEFED94-A0BF-4964-A784-803CA73C45D8}" type="parTrans" cxnId="{1BA51237-C794-4702-9A19-9A6E9A18CD03}">
      <dgm:prSet custT="1"/>
      <dgm:spPr/>
      <dgm:t>
        <a:bodyPr/>
        <a:lstStyle/>
        <a:p>
          <a:endParaRPr lang="pt-BR" sz="1600"/>
        </a:p>
      </dgm:t>
    </dgm:pt>
    <dgm:pt modelId="{209F700C-D192-4C63-8F95-DB61369C19B2}" type="sibTrans" cxnId="{1BA51237-C794-4702-9A19-9A6E9A18CD03}">
      <dgm:prSet/>
      <dgm:spPr/>
      <dgm:t>
        <a:bodyPr/>
        <a:lstStyle/>
        <a:p>
          <a:endParaRPr lang="pt-BR"/>
        </a:p>
      </dgm:t>
    </dgm:pt>
    <dgm:pt modelId="{58A761EA-92C2-4499-AA6C-0AAC777EF678}">
      <dgm:prSet phldrT="[Texto]" custT="1"/>
      <dgm:spPr/>
      <dgm:t>
        <a:bodyPr/>
        <a:lstStyle/>
        <a:p>
          <a:pPr algn="l"/>
          <a:r>
            <a:rPr lang="pt-BR" sz="2000" dirty="0" err="1" smtClean="0"/>
            <a:t>Gn</a:t>
          </a:r>
          <a:r>
            <a:rPr lang="pt-BR" sz="2000" dirty="0" smtClean="0"/>
            <a:t>/</a:t>
          </a:r>
          <a:r>
            <a:rPr lang="pt-BR" sz="2000" dirty="0" err="1" smtClean="0"/>
            <a:t>Êx</a:t>
          </a:r>
          <a:r>
            <a:rPr lang="pt-BR" sz="2000" dirty="0" smtClean="0"/>
            <a:t>/</a:t>
          </a:r>
          <a:r>
            <a:rPr lang="pt-BR" sz="2000" dirty="0" err="1" smtClean="0"/>
            <a:t>Lv</a:t>
          </a:r>
          <a:r>
            <a:rPr lang="pt-BR" sz="2000" dirty="0" smtClean="0"/>
            <a:t>/</a:t>
          </a:r>
          <a:r>
            <a:rPr lang="pt-BR" sz="2000" dirty="0" err="1" smtClean="0"/>
            <a:t>Nm</a:t>
          </a:r>
          <a:r>
            <a:rPr lang="pt-BR" sz="2000" dirty="0" smtClean="0"/>
            <a:t>/</a:t>
          </a:r>
          <a:r>
            <a:rPr lang="pt-BR" sz="2000" dirty="0" err="1" smtClean="0"/>
            <a:t>Dt</a:t>
          </a:r>
          <a:r>
            <a:rPr lang="pt-BR" sz="2000" dirty="0" smtClean="0"/>
            <a:t> </a:t>
          </a:r>
          <a:endParaRPr lang="pt-BR" sz="2000" dirty="0"/>
        </a:p>
      </dgm:t>
    </dgm:pt>
    <dgm:pt modelId="{4E32BF6D-3DEC-4726-8C6B-4174A999A839}" type="parTrans" cxnId="{51088E08-4F2E-4348-8763-A7D6BA4C2C26}">
      <dgm:prSet custT="1"/>
      <dgm:spPr/>
      <dgm:t>
        <a:bodyPr/>
        <a:lstStyle/>
        <a:p>
          <a:endParaRPr lang="pt-BR" sz="600"/>
        </a:p>
      </dgm:t>
    </dgm:pt>
    <dgm:pt modelId="{BB67FE28-F56C-4179-A601-BA4DEBF3A3E5}" type="sibTrans" cxnId="{51088E08-4F2E-4348-8763-A7D6BA4C2C26}">
      <dgm:prSet/>
      <dgm:spPr/>
      <dgm:t>
        <a:bodyPr/>
        <a:lstStyle/>
        <a:p>
          <a:endParaRPr lang="pt-BR"/>
        </a:p>
      </dgm:t>
    </dgm:pt>
    <dgm:pt modelId="{41B6A329-8116-4A3B-B18C-845C7E7DAB1F}">
      <dgm:prSet phldrT="[Texto]" custT="1"/>
      <dgm:spPr/>
      <dgm:t>
        <a:bodyPr/>
        <a:lstStyle/>
        <a:p>
          <a:r>
            <a:rPr lang="pt-BR" sz="1400" dirty="0" smtClean="0"/>
            <a:t>HISTÓRICOS</a:t>
          </a:r>
          <a:endParaRPr lang="pt-BR" sz="1400" dirty="0"/>
        </a:p>
      </dgm:t>
    </dgm:pt>
    <dgm:pt modelId="{B3478CBD-02FD-463B-8357-0A000DD5AA3B}" type="parTrans" cxnId="{BA1E9A8F-3378-47B9-BE16-E2E97D6A60D4}">
      <dgm:prSet custT="1"/>
      <dgm:spPr/>
      <dgm:t>
        <a:bodyPr/>
        <a:lstStyle/>
        <a:p>
          <a:endParaRPr lang="pt-BR" sz="1600"/>
        </a:p>
      </dgm:t>
    </dgm:pt>
    <dgm:pt modelId="{B9D3C70D-F2E8-4093-9FA5-EEEEAE4E14C4}" type="sibTrans" cxnId="{BA1E9A8F-3378-47B9-BE16-E2E97D6A60D4}">
      <dgm:prSet/>
      <dgm:spPr/>
      <dgm:t>
        <a:bodyPr/>
        <a:lstStyle/>
        <a:p>
          <a:endParaRPr lang="pt-BR"/>
        </a:p>
      </dgm:t>
    </dgm:pt>
    <dgm:pt modelId="{F6C8A7B6-5C73-4D73-89E9-711A262BF893}">
      <dgm:prSet phldrT="[Texto]" custT="1"/>
      <dgm:spPr/>
      <dgm:t>
        <a:bodyPr/>
        <a:lstStyle/>
        <a:p>
          <a:pPr algn="l"/>
          <a:r>
            <a:rPr lang="pt-BR" sz="2000" dirty="0" err="1" smtClean="0"/>
            <a:t>Js</a:t>
          </a:r>
          <a:r>
            <a:rPr lang="pt-BR" sz="2000" dirty="0" smtClean="0"/>
            <a:t>/</a:t>
          </a:r>
          <a:r>
            <a:rPr lang="pt-BR" sz="2000" dirty="0" err="1" smtClean="0"/>
            <a:t>Jz</a:t>
          </a:r>
          <a:r>
            <a:rPr lang="pt-BR" sz="2000" dirty="0" smtClean="0"/>
            <a:t>/</a:t>
          </a:r>
          <a:r>
            <a:rPr lang="pt-BR" sz="2000" dirty="0" err="1" smtClean="0"/>
            <a:t>Rt</a:t>
          </a:r>
          <a:r>
            <a:rPr lang="pt-BR" sz="2000" dirty="0" smtClean="0"/>
            <a:t>/1 </a:t>
          </a:r>
          <a:r>
            <a:rPr lang="pt-BR" sz="2000" dirty="0" err="1" smtClean="0"/>
            <a:t>Sm</a:t>
          </a:r>
          <a:r>
            <a:rPr lang="pt-BR" sz="2000" dirty="0" smtClean="0"/>
            <a:t>/2Sm/1 </a:t>
          </a:r>
          <a:r>
            <a:rPr lang="pt-BR" sz="2000" dirty="0" err="1" smtClean="0"/>
            <a:t>Rs</a:t>
          </a:r>
          <a:r>
            <a:rPr lang="pt-BR" sz="2000" dirty="0" smtClean="0"/>
            <a:t> / 2 </a:t>
          </a:r>
          <a:r>
            <a:rPr lang="pt-BR" sz="2000" dirty="0" err="1" smtClean="0"/>
            <a:t>Rs</a:t>
          </a:r>
          <a:r>
            <a:rPr lang="pt-BR" sz="2000" dirty="0" smtClean="0"/>
            <a:t>/1 Cr/ 2 Cr /Ed/Ne/Et</a:t>
          </a:r>
          <a:endParaRPr lang="pt-BR" sz="2000" dirty="0"/>
        </a:p>
      </dgm:t>
    </dgm:pt>
    <dgm:pt modelId="{65FB3E91-5F6E-4323-AE3F-8EB5DCDD8AB6}" type="parTrans" cxnId="{2F1D2F00-1BF0-4963-95DA-1F702B282502}">
      <dgm:prSet custT="1"/>
      <dgm:spPr/>
      <dgm:t>
        <a:bodyPr/>
        <a:lstStyle/>
        <a:p>
          <a:endParaRPr lang="pt-BR" sz="600"/>
        </a:p>
      </dgm:t>
    </dgm:pt>
    <dgm:pt modelId="{B9FBE534-696F-4FCF-ADEF-89F368DE6F41}" type="sibTrans" cxnId="{2F1D2F00-1BF0-4963-95DA-1F702B282502}">
      <dgm:prSet/>
      <dgm:spPr/>
      <dgm:t>
        <a:bodyPr/>
        <a:lstStyle/>
        <a:p>
          <a:endParaRPr lang="pt-BR"/>
        </a:p>
      </dgm:t>
    </dgm:pt>
    <dgm:pt modelId="{BD78FF19-049E-4519-8F3B-2A8FE53E68E7}">
      <dgm:prSet phldrT="[Texto]" custT="1"/>
      <dgm:spPr/>
      <dgm:t>
        <a:bodyPr/>
        <a:lstStyle/>
        <a:p>
          <a:r>
            <a:rPr lang="pt-BR" sz="1400" dirty="0" smtClean="0"/>
            <a:t>Ou História</a:t>
          </a:r>
          <a:endParaRPr lang="pt-BR" sz="1400" dirty="0"/>
        </a:p>
      </dgm:t>
    </dgm:pt>
    <dgm:pt modelId="{6486ECEC-7D27-4402-A3C9-7588F4511316}" type="parTrans" cxnId="{62BCEAB3-E18B-4126-ACB0-4908C23840A5}">
      <dgm:prSet custT="1"/>
      <dgm:spPr/>
      <dgm:t>
        <a:bodyPr/>
        <a:lstStyle/>
        <a:p>
          <a:endParaRPr lang="pt-BR" sz="600"/>
        </a:p>
      </dgm:t>
    </dgm:pt>
    <dgm:pt modelId="{01974E40-02F2-440E-AB1E-9D3FE6834CF2}" type="sibTrans" cxnId="{62BCEAB3-E18B-4126-ACB0-4908C23840A5}">
      <dgm:prSet/>
      <dgm:spPr/>
      <dgm:t>
        <a:bodyPr/>
        <a:lstStyle/>
        <a:p>
          <a:endParaRPr lang="pt-BR"/>
        </a:p>
      </dgm:t>
    </dgm:pt>
    <dgm:pt modelId="{88016A61-A004-43E3-B984-671B694E37F6}">
      <dgm:prSet phldrT="[Texto]" custT="1"/>
      <dgm:spPr/>
      <dgm:t>
        <a:bodyPr/>
        <a:lstStyle/>
        <a:p>
          <a:pPr algn="l"/>
          <a:r>
            <a:rPr lang="pt-BR" sz="2000" dirty="0" err="1" smtClean="0"/>
            <a:t>Is</a:t>
          </a:r>
          <a:r>
            <a:rPr lang="pt-BR" sz="2000" dirty="0" smtClean="0"/>
            <a:t>/Jr/</a:t>
          </a:r>
          <a:r>
            <a:rPr lang="pt-BR" sz="2000" dirty="0" err="1" smtClean="0"/>
            <a:t>Lm</a:t>
          </a:r>
          <a:r>
            <a:rPr lang="pt-BR" sz="2000" dirty="0" smtClean="0"/>
            <a:t>/EZ/</a:t>
          </a:r>
          <a:r>
            <a:rPr lang="pt-BR" sz="2000" dirty="0" err="1" smtClean="0"/>
            <a:t>Dn</a:t>
          </a:r>
          <a:endParaRPr lang="pt-BR" sz="2000" dirty="0"/>
        </a:p>
      </dgm:t>
    </dgm:pt>
    <dgm:pt modelId="{F14DFC08-5323-4F7E-AD59-3B7E37A35D28}" type="parTrans" cxnId="{20A2F22F-4A6C-4F3E-9481-CF43158F7545}">
      <dgm:prSet custT="1"/>
      <dgm:spPr/>
      <dgm:t>
        <a:bodyPr/>
        <a:lstStyle/>
        <a:p>
          <a:endParaRPr lang="pt-BR" sz="600"/>
        </a:p>
      </dgm:t>
    </dgm:pt>
    <dgm:pt modelId="{4A65C41C-0F44-4D71-A119-81A6B5512C02}" type="sibTrans" cxnId="{20A2F22F-4A6C-4F3E-9481-CF43158F7545}">
      <dgm:prSet/>
      <dgm:spPr/>
      <dgm:t>
        <a:bodyPr/>
        <a:lstStyle/>
        <a:p>
          <a:endParaRPr lang="pt-BR"/>
        </a:p>
      </dgm:t>
    </dgm:pt>
    <dgm:pt modelId="{9697EF3A-4ECF-4EB5-B482-03C83D0E18E6}">
      <dgm:prSet phldrT="[Texto]" custT="1"/>
      <dgm:spPr/>
      <dgm:t>
        <a:bodyPr/>
        <a:lstStyle/>
        <a:p>
          <a:pPr algn="l"/>
          <a:r>
            <a:rPr lang="pt-BR" sz="2000" dirty="0" smtClean="0"/>
            <a:t>Jó/</a:t>
          </a:r>
          <a:r>
            <a:rPr lang="pt-BR" sz="2000" dirty="0" err="1" smtClean="0"/>
            <a:t>Sl</a:t>
          </a:r>
          <a:r>
            <a:rPr lang="pt-BR" sz="2000" dirty="0" smtClean="0"/>
            <a:t>/</a:t>
          </a:r>
          <a:r>
            <a:rPr lang="pt-BR" sz="2000" dirty="0" err="1" smtClean="0"/>
            <a:t>Pv</a:t>
          </a:r>
          <a:r>
            <a:rPr lang="pt-BR" sz="2000" dirty="0" smtClean="0"/>
            <a:t>/</a:t>
          </a:r>
          <a:r>
            <a:rPr lang="pt-BR" sz="2000" dirty="0" err="1" smtClean="0"/>
            <a:t>Ec</a:t>
          </a:r>
          <a:r>
            <a:rPr lang="pt-BR" sz="2000" dirty="0" smtClean="0"/>
            <a:t>/</a:t>
          </a:r>
          <a:r>
            <a:rPr lang="pt-BR" sz="2000" dirty="0" err="1" smtClean="0"/>
            <a:t>Ct</a:t>
          </a:r>
          <a:endParaRPr lang="pt-BR" sz="2000" dirty="0"/>
        </a:p>
      </dgm:t>
    </dgm:pt>
    <dgm:pt modelId="{F5B29A63-6089-4487-B18D-EA4F3EF9D39A}" type="parTrans" cxnId="{CC1F78E6-64FB-4A9F-B457-591C117029ED}">
      <dgm:prSet custT="1"/>
      <dgm:spPr/>
      <dgm:t>
        <a:bodyPr/>
        <a:lstStyle/>
        <a:p>
          <a:endParaRPr lang="pt-BR" sz="600"/>
        </a:p>
      </dgm:t>
    </dgm:pt>
    <dgm:pt modelId="{29DA930B-5AE6-43B1-8444-40EA921B8046}" type="sibTrans" cxnId="{CC1F78E6-64FB-4A9F-B457-591C117029ED}">
      <dgm:prSet/>
      <dgm:spPr/>
      <dgm:t>
        <a:bodyPr/>
        <a:lstStyle/>
        <a:p>
          <a:endParaRPr lang="pt-BR"/>
        </a:p>
      </dgm:t>
    </dgm:pt>
    <dgm:pt modelId="{46111434-6C7B-4BE7-93E6-18BD0FEAC50B}">
      <dgm:prSet phldrT="[Texto]" custT="1"/>
      <dgm:spPr/>
      <dgm:t>
        <a:bodyPr/>
        <a:lstStyle/>
        <a:p>
          <a:r>
            <a:rPr lang="pt-BR" sz="1400" dirty="0" smtClean="0"/>
            <a:t>Ou Sabedoria</a:t>
          </a:r>
          <a:endParaRPr lang="pt-BR" sz="1400" dirty="0"/>
        </a:p>
      </dgm:t>
    </dgm:pt>
    <dgm:pt modelId="{4CD27A93-0D2E-437D-B205-409F92AC5C77}" type="parTrans" cxnId="{61E64FD1-4EC2-4820-86ED-8ED9AA1E805E}">
      <dgm:prSet custT="1"/>
      <dgm:spPr/>
      <dgm:t>
        <a:bodyPr/>
        <a:lstStyle/>
        <a:p>
          <a:endParaRPr lang="pt-BR" sz="600"/>
        </a:p>
      </dgm:t>
    </dgm:pt>
    <dgm:pt modelId="{8C6B7657-4078-44D5-A6BE-29E673B60DF9}" type="sibTrans" cxnId="{61E64FD1-4EC2-4820-86ED-8ED9AA1E805E}">
      <dgm:prSet/>
      <dgm:spPr/>
      <dgm:t>
        <a:bodyPr/>
        <a:lstStyle/>
        <a:p>
          <a:endParaRPr lang="pt-BR"/>
        </a:p>
      </dgm:t>
    </dgm:pt>
    <dgm:pt modelId="{CD831252-C894-45DF-923C-1B024FEB6B9D}">
      <dgm:prSet phldrT="[Texto]" custT="1"/>
      <dgm:spPr/>
      <dgm:t>
        <a:bodyPr/>
        <a:lstStyle/>
        <a:p>
          <a:pPr algn="l"/>
          <a:r>
            <a:rPr lang="pt-BR" sz="2000" smtClean="0"/>
            <a:t>Os/Jl/Am/Ob/Jn/Mq/Na/Hc/Sf/Ag/Zc/Ml</a:t>
          </a:r>
          <a:endParaRPr lang="pt-BR" sz="2000" dirty="0"/>
        </a:p>
      </dgm:t>
    </dgm:pt>
    <dgm:pt modelId="{452BE669-A344-4709-9B93-78C6EB7A9DE9}" type="parTrans" cxnId="{AC1C2598-348F-4E5C-872C-7B8453161B17}">
      <dgm:prSet custT="1"/>
      <dgm:spPr/>
      <dgm:t>
        <a:bodyPr/>
        <a:lstStyle/>
        <a:p>
          <a:endParaRPr lang="pt-BR" sz="600"/>
        </a:p>
      </dgm:t>
    </dgm:pt>
    <dgm:pt modelId="{66D09CCB-3362-4DDB-836A-F0EDF36E9543}" type="sibTrans" cxnId="{AC1C2598-348F-4E5C-872C-7B8453161B17}">
      <dgm:prSet/>
      <dgm:spPr/>
      <dgm:t>
        <a:bodyPr/>
        <a:lstStyle/>
        <a:p>
          <a:endParaRPr lang="pt-BR"/>
        </a:p>
      </dgm:t>
    </dgm:pt>
    <dgm:pt modelId="{0614BBC5-7377-4163-8D30-0ED7E1F4D7D6}" type="pres">
      <dgm:prSet presAssocID="{22D48474-BA96-484A-809B-AAFB5C67A8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83D5EE0-2556-4554-A5EF-0534DA35E094}" type="pres">
      <dgm:prSet presAssocID="{8C33AA93-38D6-4F83-98C4-1DB43A16F554}" presName="root1" presStyleCnt="0"/>
      <dgm:spPr/>
    </dgm:pt>
    <dgm:pt modelId="{E6373679-7A53-449B-BC75-764135543EB6}" type="pres">
      <dgm:prSet presAssocID="{8C33AA93-38D6-4F83-98C4-1DB43A16F554}" presName="LevelOneTextNode" presStyleLbl="node0" presStyleIdx="0" presStyleCnt="1" custScaleX="316201" custScaleY="8915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A79D9F-C4B2-4CEA-A81C-302ED1662B08}" type="pres">
      <dgm:prSet presAssocID="{8C33AA93-38D6-4F83-98C4-1DB43A16F554}" presName="level2hierChild" presStyleCnt="0"/>
      <dgm:spPr/>
    </dgm:pt>
    <dgm:pt modelId="{8C134D51-F304-44F0-9AA0-4B20C82E3432}" type="pres">
      <dgm:prSet presAssocID="{B30558F3-EE92-48B1-A19B-A60F8EE4445E}" presName="conn2-1" presStyleLbl="parChTrans1D2" presStyleIdx="0" presStyleCnt="4" custScaleX="2000000" custScaleY="2000000"/>
      <dgm:spPr/>
      <dgm:t>
        <a:bodyPr/>
        <a:lstStyle/>
        <a:p>
          <a:endParaRPr lang="pt-BR"/>
        </a:p>
      </dgm:t>
    </dgm:pt>
    <dgm:pt modelId="{0C4C940D-B9DE-4C6E-B0E3-771FB8121B7C}" type="pres">
      <dgm:prSet presAssocID="{B30558F3-EE92-48B1-A19B-A60F8EE4445E}" presName="connTx" presStyleLbl="parChTrans1D2" presStyleIdx="0" presStyleCnt="4"/>
      <dgm:spPr/>
      <dgm:t>
        <a:bodyPr/>
        <a:lstStyle/>
        <a:p>
          <a:endParaRPr lang="pt-BR"/>
        </a:p>
      </dgm:t>
    </dgm:pt>
    <dgm:pt modelId="{8BF57B27-3002-4461-8C5C-94BBF0BDEF6A}" type="pres">
      <dgm:prSet presAssocID="{109475FD-1F5A-4828-AD00-F111F1659FF0}" presName="root2" presStyleCnt="0"/>
      <dgm:spPr/>
    </dgm:pt>
    <dgm:pt modelId="{5EC21734-184D-44DE-831A-8EB7EB99542F}" type="pres">
      <dgm:prSet presAssocID="{109475FD-1F5A-4828-AD00-F111F1659FF0}" presName="LevelTwoTextNode" presStyleLbl="node2" presStyleIdx="0" presStyleCnt="4" custScaleX="384609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74BA3-3E4F-4A8B-9D6E-D3BE6C79A948}" type="pres">
      <dgm:prSet presAssocID="{109475FD-1F5A-4828-AD00-F111F1659FF0}" presName="level3hierChild" presStyleCnt="0"/>
      <dgm:spPr/>
    </dgm:pt>
    <dgm:pt modelId="{9DE88BE1-5807-4D92-84A2-EBD353115132}" type="pres">
      <dgm:prSet presAssocID="{F42356EA-4AC0-481F-9005-28E306084EC4}" presName="conn2-1" presStyleLbl="parChTrans1D3" presStyleIdx="0" presStyleCnt="5" custScaleX="2000000" custScaleY="315426"/>
      <dgm:spPr/>
      <dgm:t>
        <a:bodyPr/>
        <a:lstStyle/>
        <a:p>
          <a:endParaRPr lang="pt-BR"/>
        </a:p>
      </dgm:t>
    </dgm:pt>
    <dgm:pt modelId="{CD5003DA-0D57-4FCF-931B-113B9055AC3D}" type="pres">
      <dgm:prSet presAssocID="{F42356EA-4AC0-481F-9005-28E306084EC4}" presName="connTx" presStyleLbl="parChTrans1D3" presStyleIdx="0" presStyleCnt="5"/>
      <dgm:spPr/>
      <dgm:t>
        <a:bodyPr/>
        <a:lstStyle/>
        <a:p>
          <a:endParaRPr lang="pt-BR"/>
        </a:p>
      </dgm:t>
    </dgm:pt>
    <dgm:pt modelId="{7787F007-1284-455A-90B7-C760CE977849}" type="pres">
      <dgm:prSet presAssocID="{9EFBDC0A-8BDB-4054-9F50-BC8A8D7D5EDC}" presName="root2" presStyleCnt="0"/>
      <dgm:spPr/>
    </dgm:pt>
    <dgm:pt modelId="{144BE369-1049-40C5-8FBA-63655BAC3196}" type="pres">
      <dgm:prSet presAssocID="{9EFBDC0A-8BDB-4054-9F50-BC8A8D7D5EDC}" presName="LevelTwoTextNode" presStyleLbl="node3" presStyleIdx="0" presStyleCnt="5" custScaleX="406585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49E929-20AA-42BA-B070-008F7BB4FBCF}" type="pres">
      <dgm:prSet presAssocID="{9EFBDC0A-8BDB-4054-9F50-BC8A8D7D5EDC}" presName="level3hierChild" presStyleCnt="0"/>
      <dgm:spPr/>
    </dgm:pt>
    <dgm:pt modelId="{8CA5C4D2-A1DB-4B2D-9219-4B17FAFBF057}" type="pres">
      <dgm:prSet presAssocID="{4E32BF6D-3DEC-4726-8C6B-4174A999A839}" presName="conn2-1" presStyleLbl="parChTrans1D4" presStyleIdx="0" presStyleCnt="5" custScaleX="2000000" custScaleY="315426"/>
      <dgm:spPr/>
      <dgm:t>
        <a:bodyPr/>
        <a:lstStyle/>
        <a:p>
          <a:endParaRPr lang="pt-BR"/>
        </a:p>
      </dgm:t>
    </dgm:pt>
    <dgm:pt modelId="{EE99F71F-C6A6-44B4-9A59-07E5C54D9F19}" type="pres">
      <dgm:prSet presAssocID="{4E32BF6D-3DEC-4726-8C6B-4174A999A839}" presName="connTx" presStyleLbl="parChTrans1D4" presStyleIdx="0" presStyleCnt="5"/>
      <dgm:spPr/>
      <dgm:t>
        <a:bodyPr/>
        <a:lstStyle/>
        <a:p>
          <a:endParaRPr lang="pt-BR"/>
        </a:p>
      </dgm:t>
    </dgm:pt>
    <dgm:pt modelId="{261859E3-F0EC-4463-B03B-0559AA6B5698}" type="pres">
      <dgm:prSet presAssocID="{58A761EA-92C2-4499-AA6C-0AAC777EF678}" presName="root2" presStyleCnt="0"/>
      <dgm:spPr/>
    </dgm:pt>
    <dgm:pt modelId="{51883118-E975-4A74-92AD-AFA2D508DCAC}" type="pres">
      <dgm:prSet presAssocID="{58A761EA-92C2-4499-AA6C-0AAC777EF678}" presName="LevelTwoTextNode" presStyleLbl="node4" presStyleIdx="0" presStyleCnt="5" custScaleX="1506833" custScaleY="101488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515E61-9E24-4E7C-BF04-5A8690BCB8FC}" type="pres">
      <dgm:prSet presAssocID="{58A761EA-92C2-4499-AA6C-0AAC777EF678}" presName="level3hierChild" presStyleCnt="0"/>
      <dgm:spPr/>
    </dgm:pt>
    <dgm:pt modelId="{19473A23-4BBB-4147-837B-6C4B4880FC1C}" type="pres">
      <dgm:prSet presAssocID="{B3478CBD-02FD-463B-8357-0A000DD5AA3B}" presName="conn2-1" presStyleLbl="parChTrans1D2" presStyleIdx="1" presStyleCnt="4" custScaleX="2000000" custScaleY="1237210"/>
      <dgm:spPr/>
      <dgm:t>
        <a:bodyPr/>
        <a:lstStyle/>
        <a:p>
          <a:endParaRPr lang="pt-BR"/>
        </a:p>
      </dgm:t>
    </dgm:pt>
    <dgm:pt modelId="{52B741A4-EE62-4335-9475-73F7FC5E4DA6}" type="pres">
      <dgm:prSet presAssocID="{B3478CBD-02FD-463B-8357-0A000DD5AA3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4A821552-566C-4E3C-B04D-F7D1B7A19220}" type="pres">
      <dgm:prSet presAssocID="{41B6A329-8116-4A3B-B18C-845C7E7DAB1F}" presName="root2" presStyleCnt="0"/>
      <dgm:spPr/>
    </dgm:pt>
    <dgm:pt modelId="{55E5709E-3A74-43BE-96F1-0D1428189C77}" type="pres">
      <dgm:prSet presAssocID="{41B6A329-8116-4A3B-B18C-845C7E7DAB1F}" presName="LevelTwoTextNode" presStyleLbl="node2" presStyleIdx="1" presStyleCnt="4" custScaleX="384609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DFDC15-524E-4CF1-8A62-C58BEE1D4109}" type="pres">
      <dgm:prSet presAssocID="{41B6A329-8116-4A3B-B18C-845C7E7DAB1F}" presName="level3hierChild" presStyleCnt="0"/>
      <dgm:spPr/>
    </dgm:pt>
    <dgm:pt modelId="{8A8FC07D-8961-450F-A3D5-1F6255C40F3B}" type="pres">
      <dgm:prSet presAssocID="{6486ECEC-7D27-4402-A3C9-7588F4511316}" presName="conn2-1" presStyleLbl="parChTrans1D3" presStyleIdx="1" presStyleCnt="5" custScaleX="2000000" custScaleY="315426"/>
      <dgm:spPr/>
      <dgm:t>
        <a:bodyPr/>
        <a:lstStyle/>
        <a:p>
          <a:endParaRPr lang="pt-BR"/>
        </a:p>
      </dgm:t>
    </dgm:pt>
    <dgm:pt modelId="{06399B8C-C76F-4AF3-8384-4E33C0D105F6}" type="pres">
      <dgm:prSet presAssocID="{6486ECEC-7D27-4402-A3C9-7588F4511316}" presName="connTx" presStyleLbl="parChTrans1D3" presStyleIdx="1" presStyleCnt="5"/>
      <dgm:spPr/>
      <dgm:t>
        <a:bodyPr/>
        <a:lstStyle/>
        <a:p>
          <a:endParaRPr lang="pt-BR"/>
        </a:p>
      </dgm:t>
    </dgm:pt>
    <dgm:pt modelId="{D3F7E11B-B0AC-4B1A-AAC2-60230A5A0A54}" type="pres">
      <dgm:prSet presAssocID="{BD78FF19-049E-4519-8F3B-2A8FE53E68E7}" presName="root2" presStyleCnt="0"/>
      <dgm:spPr/>
    </dgm:pt>
    <dgm:pt modelId="{17180013-B8B3-49C3-B5CF-FEC932157520}" type="pres">
      <dgm:prSet presAssocID="{BD78FF19-049E-4519-8F3B-2A8FE53E68E7}" presName="LevelTwoTextNode" presStyleLbl="node3" presStyleIdx="1" presStyleCnt="5" custScaleX="406585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B2F32-3FB1-4301-BD60-6D7F2F6FDAF7}" type="pres">
      <dgm:prSet presAssocID="{BD78FF19-049E-4519-8F3B-2A8FE53E68E7}" presName="level3hierChild" presStyleCnt="0"/>
      <dgm:spPr/>
    </dgm:pt>
    <dgm:pt modelId="{0E5C7A40-5322-403F-A316-661BD9EF782E}" type="pres">
      <dgm:prSet presAssocID="{65FB3E91-5F6E-4323-AE3F-8EB5DCDD8AB6}" presName="conn2-1" presStyleLbl="parChTrans1D4" presStyleIdx="1" presStyleCnt="5" custScaleX="2000000" custScaleY="315426"/>
      <dgm:spPr/>
      <dgm:t>
        <a:bodyPr/>
        <a:lstStyle/>
        <a:p>
          <a:endParaRPr lang="pt-BR"/>
        </a:p>
      </dgm:t>
    </dgm:pt>
    <dgm:pt modelId="{4D0184B6-27A9-402E-8B23-6CBED049A525}" type="pres">
      <dgm:prSet presAssocID="{65FB3E91-5F6E-4323-AE3F-8EB5DCDD8AB6}" presName="connTx" presStyleLbl="parChTrans1D4" presStyleIdx="1" presStyleCnt="5"/>
      <dgm:spPr/>
      <dgm:t>
        <a:bodyPr/>
        <a:lstStyle/>
        <a:p>
          <a:endParaRPr lang="pt-BR"/>
        </a:p>
      </dgm:t>
    </dgm:pt>
    <dgm:pt modelId="{B0C14B99-FE8D-4E5B-BBFB-DFF0AA0B4863}" type="pres">
      <dgm:prSet presAssocID="{F6C8A7B6-5C73-4D73-89E9-711A262BF893}" presName="root2" presStyleCnt="0"/>
      <dgm:spPr/>
    </dgm:pt>
    <dgm:pt modelId="{6B50CC01-3781-48F5-A78F-981D24A46ED1}" type="pres">
      <dgm:prSet presAssocID="{F6C8A7B6-5C73-4D73-89E9-711A262BF893}" presName="LevelTwoTextNode" presStyleLbl="node4" presStyleIdx="1" presStyleCnt="5" custScaleX="1506833" custScaleY="101488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363923-843A-467B-BBB7-D6F72821C3B7}" type="pres">
      <dgm:prSet presAssocID="{F6C8A7B6-5C73-4D73-89E9-711A262BF893}" presName="level3hierChild" presStyleCnt="0"/>
      <dgm:spPr/>
    </dgm:pt>
    <dgm:pt modelId="{B0CCD5AF-CA5A-44E1-9E49-8D3CD09F69E2}" type="pres">
      <dgm:prSet presAssocID="{F195CB34-F962-4EB4-A3E4-4B929DA0D015}" presName="conn2-1" presStyleLbl="parChTrans1D2" presStyleIdx="2" presStyleCnt="4" custScaleX="2000000" custScaleY="412403"/>
      <dgm:spPr/>
      <dgm:t>
        <a:bodyPr/>
        <a:lstStyle/>
        <a:p>
          <a:endParaRPr lang="pt-BR"/>
        </a:p>
      </dgm:t>
    </dgm:pt>
    <dgm:pt modelId="{9864FB16-B077-47D3-A036-AD0F47D3EC4A}" type="pres">
      <dgm:prSet presAssocID="{F195CB34-F962-4EB4-A3E4-4B929DA0D015}" presName="connTx" presStyleLbl="parChTrans1D2" presStyleIdx="2" presStyleCnt="4"/>
      <dgm:spPr/>
      <dgm:t>
        <a:bodyPr/>
        <a:lstStyle/>
        <a:p>
          <a:endParaRPr lang="pt-BR"/>
        </a:p>
      </dgm:t>
    </dgm:pt>
    <dgm:pt modelId="{F8A2EBBF-8A39-49D7-B8B2-926DC1DBD11F}" type="pres">
      <dgm:prSet presAssocID="{E0211AF2-58A4-43BD-AC2D-56B6727B928D}" presName="root2" presStyleCnt="0"/>
      <dgm:spPr/>
    </dgm:pt>
    <dgm:pt modelId="{DDBEF74D-9182-4DBC-B847-FB87C589EE93}" type="pres">
      <dgm:prSet presAssocID="{E0211AF2-58A4-43BD-AC2D-56B6727B928D}" presName="LevelTwoTextNode" presStyleLbl="node2" presStyleIdx="2" presStyleCnt="4" custScaleX="384609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026A1F-08E3-4A0B-8F1D-A2011AD40BC4}" type="pres">
      <dgm:prSet presAssocID="{E0211AF2-58A4-43BD-AC2D-56B6727B928D}" presName="level3hierChild" presStyleCnt="0"/>
      <dgm:spPr/>
    </dgm:pt>
    <dgm:pt modelId="{DB22A777-A3A6-4DA8-ABDD-A3C59BEEDCDA}" type="pres">
      <dgm:prSet presAssocID="{4CD27A93-0D2E-437D-B205-409F92AC5C77}" presName="conn2-1" presStyleLbl="parChTrans1D3" presStyleIdx="2" presStyleCnt="5" custScaleX="2000000" custScaleY="315426"/>
      <dgm:spPr/>
      <dgm:t>
        <a:bodyPr/>
        <a:lstStyle/>
        <a:p>
          <a:endParaRPr lang="pt-BR"/>
        </a:p>
      </dgm:t>
    </dgm:pt>
    <dgm:pt modelId="{389FFA10-4A73-4F65-8593-615D79FC7DC9}" type="pres">
      <dgm:prSet presAssocID="{4CD27A93-0D2E-437D-B205-409F92AC5C77}" presName="connTx" presStyleLbl="parChTrans1D3" presStyleIdx="2" presStyleCnt="5"/>
      <dgm:spPr/>
      <dgm:t>
        <a:bodyPr/>
        <a:lstStyle/>
        <a:p>
          <a:endParaRPr lang="pt-BR"/>
        </a:p>
      </dgm:t>
    </dgm:pt>
    <dgm:pt modelId="{300E7F4B-56F3-4933-A56E-99BFFAC17A44}" type="pres">
      <dgm:prSet presAssocID="{46111434-6C7B-4BE7-93E6-18BD0FEAC50B}" presName="root2" presStyleCnt="0"/>
      <dgm:spPr/>
    </dgm:pt>
    <dgm:pt modelId="{F73918E2-D9CC-407B-9181-507ABF8FD7A0}" type="pres">
      <dgm:prSet presAssocID="{46111434-6C7B-4BE7-93E6-18BD0FEAC50B}" presName="LevelTwoTextNode" presStyleLbl="node3" presStyleIdx="2" presStyleCnt="5" custScaleX="406585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D87185-E2D1-43F7-B002-15C24EFFFB1E}" type="pres">
      <dgm:prSet presAssocID="{46111434-6C7B-4BE7-93E6-18BD0FEAC50B}" presName="level3hierChild" presStyleCnt="0"/>
      <dgm:spPr/>
    </dgm:pt>
    <dgm:pt modelId="{9CC9A3AC-83FA-44D9-B9C8-8260C70CEDD9}" type="pres">
      <dgm:prSet presAssocID="{F5B29A63-6089-4487-B18D-EA4F3EF9D39A}" presName="conn2-1" presStyleLbl="parChTrans1D4" presStyleIdx="2" presStyleCnt="5" custScaleX="2000000" custScaleY="315426"/>
      <dgm:spPr/>
      <dgm:t>
        <a:bodyPr/>
        <a:lstStyle/>
        <a:p>
          <a:endParaRPr lang="pt-BR"/>
        </a:p>
      </dgm:t>
    </dgm:pt>
    <dgm:pt modelId="{BF0C3F3C-CBA5-4E26-8FEF-AB6B251EA616}" type="pres">
      <dgm:prSet presAssocID="{F5B29A63-6089-4487-B18D-EA4F3EF9D39A}" presName="connTx" presStyleLbl="parChTrans1D4" presStyleIdx="2" presStyleCnt="5"/>
      <dgm:spPr/>
      <dgm:t>
        <a:bodyPr/>
        <a:lstStyle/>
        <a:p>
          <a:endParaRPr lang="pt-BR"/>
        </a:p>
      </dgm:t>
    </dgm:pt>
    <dgm:pt modelId="{3D89FF29-6821-419D-B1DB-730C8C73A45A}" type="pres">
      <dgm:prSet presAssocID="{9697EF3A-4ECF-4EB5-B482-03C83D0E18E6}" presName="root2" presStyleCnt="0"/>
      <dgm:spPr/>
    </dgm:pt>
    <dgm:pt modelId="{84029486-26D1-4172-A086-8FEE127FF943}" type="pres">
      <dgm:prSet presAssocID="{9697EF3A-4ECF-4EB5-B482-03C83D0E18E6}" presName="LevelTwoTextNode" presStyleLbl="node4" presStyleIdx="2" presStyleCnt="5" custScaleX="1506833" custScaleY="101488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E49AC9-7F06-45E7-AC74-CD3B80C3AF64}" type="pres">
      <dgm:prSet presAssocID="{9697EF3A-4ECF-4EB5-B482-03C83D0E18E6}" presName="level3hierChild" presStyleCnt="0"/>
      <dgm:spPr/>
    </dgm:pt>
    <dgm:pt modelId="{5AF49E28-4F10-46A8-998B-9AB958567098}" type="pres">
      <dgm:prSet presAssocID="{75079185-409F-4597-AFFB-A5F2B9C967B2}" presName="conn2-1" presStyleLbl="parChTrans1D2" presStyleIdx="3" presStyleCnt="4" custScaleX="2000000" custScaleY="2000000"/>
      <dgm:spPr/>
      <dgm:t>
        <a:bodyPr/>
        <a:lstStyle/>
        <a:p>
          <a:endParaRPr lang="pt-BR"/>
        </a:p>
      </dgm:t>
    </dgm:pt>
    <dgm:pt modelId="{308F1B3C-1BE6-44C9-9942-24E73ADCA406}" type="pres">
      <dgm:prSet presAssocID="{75079185-409F-4597-AFFB-A5F2B9C967B2}" presName="connTx" presStyleLbl="parChTrans1D2" presStyleIdx="3" presStyleCnt="4"/>
      <dgm:spPr/>
      <dgm:t>
        <a:bodyPr/>
        <a:lstStyle/>
        <a:p>
          <a:endParaRPr lang="pt-BR"/>
        </a:p>
      </dgm:t>
    </dgm:pt>
    <dgm:pt modelId="{58324D4B-A348-4267-B706-654B0FE165F2}" type="pres">
      <dgm:prSet presAssocID="{54BFEB51-E6DE-4CD9-9B24-E6C6762A783A}" presName="root2" presStyleCnt="0"/>
      <dgm:spPr/>
    </dgm:pt>
    <dgm:pt modelId="{0EF70017-71B7-42EB-AA66-9670FE04BA19}" type="pres">
      <dgm:prSet presAssocID="{54BFEB51-E6DE-4CD9-9B24-E6C6762A783A}" presName="LevelTwoTextNode" presStyleLbl="node2" presStyleIdx="3" presStyleCnt="4" custScaleX="384609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BCB28D-BA0D-4C67-993C-BCB3D8591AD9}" type="pres">
      <dgm:prSet presAssocID="{54BFEB51-E6DE-4CD9-9B24-E6C6762A783A}" presName="level3hierChild" presStyleCnt="0"/>
      <dgm:spPr/>
    </dgm:pt>
    <dgm:pt modelId="{6B50642A-9AA1-4262-98BC-8F9BA5546E85}" type="pres">
      <dgm:prSet presAssocID="{77635F77-EF71-4777-8828-523D04F534EF}" presName="conn2-1" presStyleLbl="parChTrans1D3" presStyleIdx="3" presStyleCnt="5" custScaleX="2000000" custScaleY="824807"/>
      <dgm:spPr/>
      <dgm:t>
        <a:bodyPr/>
        <a:lstStyle/>
        <a:p>
          <a:endParaRPr lang="pt-BR"/>
        </a:p>
      </dgm:t>
    </dgm:pt>
    <dgm:pt modelId="{B28C3E25-BD07-42BD-80CA-B8F95951E588}" type="pres">
      <dgm:prSet presAssocID="{77635F77-EF71-4777-8828-523D04F534EF}" presName="connTx" presStyleLbl="parChTrans1D3" presStyleIdx="3" presStyleCnt="5"/>
      <dgm:spPr/>
      <dgm:t>
        <a:bodyPr/>
        <a:lstStyle/>
        <a:p>
          <a:endParaRPr lang="pt-BR"/>
        </a:p>
      </dgm:t>
    </dgm:pt>
    <dgm:pt modelId="{33CD8041-5F96-4072-A9DF-EDD9E4BCA7BC}" type="pres">
      <dgm:prSet presAssocID="{35E2DDC2-FB1D-4C39-A7E2-833CF209F184}" presName="root2" presStyleCnt="0"/>
      <dgm:spPr/>
    </dgm:pt>
    <dgm:pt modelId="{615C46C0-985F-4F7E-96BC-D769733CE3E6}" type="pres">
      <dgm:prSet presAssocID="{35E2DDC2-FB1D-4C39-A7E2-833CF209F184}" presName="LevelTwoTextNode" presStyleLbl="node3" presStyleIdx="3" presStyleCnt="5" custScaleX="406585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475D4D-AF9D-49F9-A673-2381F4024050}" type="pres">
      <dgm:prSet presAssocID="{35E2DDC2-FB1D-4C39-A7E2-833CF209F184}" presName="level3hierChild" presStyleCnt="0"/>
      <dgm:spPr/>
    </dgm:pt>
    <dgm:pt modelId="{55693B10-CAB9-4197-8EB1-39DED3C71171}" type="pres">
      <dgm:prSet presAssocID="{F14DFC08-5323-4F7E-AD59-3B7E37A35D28}" presName="conn2-1" presStyleLbl="parChTrans1D4" presStyleIdx="3" presStyleCnt="5" custScaleX="2000000" custScaleY="315426"/>
      <dgm:spPr/>
      <dgm:t>
        <a:bodyPr/>
        <a:lstStyle/>
        <a:p>
          <a:endParaRPr lang="pt-BR"/>
        </a:p>
      </dgm:t>
    </dgm:pt>
    <dgm:pt modelId="{0D4D810E-C925-4B9A-944B-F7A8D5F39788}" type="pres">
      <dgm:prSet presAssocID="{F14DFC08-5323-4F7E-AD59-3B7E37A35D28}" presName="connTx" presStyleLbl="parChTrans1D4" presStyleIdx="3" presStyleCnt="5"/>
      <dgm:spPr/>
      <dgm:t>
        <a:bodyPr/>
        <a:lstStyle/>
        <a:p>
          <a:endParaRPr lang="pt-BR"/>
        </a:p>
      </dgm:t>
    </dgm:pt>
    <dgm:pt modelId="{F436AC87-7555-445D-A54A-E49250E6EC1C}" type="pres">
      <dgm:prSet presAssocID="{88016A61-A004-43E3-B984-671B694E37F6}" presName="root2" presStyleCnt="0"/>
      <dgm:spPr/>
    </dgm:pt>
    <dgm:pt modelId="{DF94DF20-1394-4D9D-83EE-1FA92DA17C56}" type="pres">
      <dgm:prSet presAssocID="{88016A61-A004-43E3-B984-671B694E37F6}" presName="LevelTwoTextNode" presStyleLbl="node4" presStyleIdx="3" presStyleCnt="5" custScaleX="1506833" custScaleY="101488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12CCC3-B4EE-49BF-A6AA-9D1A0C8FA4BE}" type="pres">
      <dgm:prSet presAssocID="{88016A61-A004-43E3-B984-671B694E37F6}" presName="level3hierChild" presStyleCnt="0"/>
      <dgm:spPr/>
    </dgm:pt>
    <dgm:pt modelId="{EEEB4DF4-6A63-4D4F-AEA6-9B44997526CA}" type="pres">
      <dgm:prSet presAssocID="{CBEFED94-A0BF-4964-A784-803CA73C45D8}" presName="conn2-1" presStyleLbl="parChTrans1D3" presStyleIdx="4" presStyleCnt="5" custScaleX="2000000" custScaleY="824807"/>
      <dgm:spPr/>
      <dgm:t>
        <a:bodyPr/>
        <a:lstStyle/>
        <a:p>
          <a:endParaRPr lang="pt-BR"/>
        </a:p>
      </dgm:t>
    </dgm:pt>
    <dgm:pt modelId="{A6E6333B-EAA5-4317-94A5-3FB7DC677F36}" type="pres">
      <dgm:prSet presAssocID="{CBEFED94-A0BF-4964-A784-803CA73C45D8}" presName="connTx" presStyleLbl="parChTrans1D3" presStyleIdx="4" presStyleCnt="5"/>
      <dgm:spPr/>
      <dgm:t>
        <a:bodyPr/>
        <a:lstStyle/>
        <a:p>
          <a:endParaRPr lang="pt-BR"/>
        </a:p>
      </dgm:t>
    </dgm:pt>
    <dgm:pt modelId="{BB785E45-6EDB-4FDC-A379-BAFDE1ED4447}" type="pres">
      <dgm:prSet presAssocID="{E8169793-9ACC-49A2-88D3-D5C9232BFB9D}" presName="root2" presStyleCnt="0"/>
      <dgm:spPr/>
    </dgm:pt>
    <dgm:pt modelId="{7559B9B8-0EDD-4183-80D4-61A1A466D8B3}" type="pres">
      <dgm:prSet presAssocID="{E8169793-9ACC-49A2-88D3-D5C9232BFB9D}" presName="LevelTwoTextNode" presStyleLbl="node3" presStyleIdx="4" presStyleCnt="5" custScaleX="406585" custScaleY="891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9D7905-1912-4A01-B62C-918A971ECF40}" type="pres">
      <dgm:prSet presAssocID="{E8169793-9ACC-49A2-88D3-D5C9232BFB9D}" presName="level3hierChild" presStyleCnt="0"/>
      <dgm:spPr/>
    </dgm:pt>
    <dgm:pt modelId="{81B5FF9D-7A54-4ADC-9CC4-6E4F3A720469}" type="pres">
      <dgm:prSet presAssocID="{452BE669-A344-4709-9B93-78C6EB7A9DE9}" presName="conn2-1" presStyleLbl="parChTrans1D4" presStyleIdx="4" presStyleCnt="5" custScaleX="2000000" custScaleY="315426"/>
      <dgm:spPr/>
      <dgm:t>
        <a:bodyPr/>
        <a:lstStyle/>
        <a:p>
          <a:endParaRPr lang="pt-BR"/>
        </a:p>
      </dgm:t>
    </dgm:pt>
    <dgm:pt modelId="{B209A1F4-56A7-4C39-8E7D-EA47054DCF80}" type="pres">
      <dgm:prSet presAssocID="{452BE669-A344-4709-9B93-78C6EB7A9DE9}" presName="connTx" presStyleLbl="parChTrans1D4" presStyleIdx="4" presStyleCnt="5"/>
      <dgm:spPr/>
      <dgm:t>
        <a:bodyPr/>
        <a:lstStyle/>
        <a:p>
          <a:endParaRPr lang="pt-BR"/>
        </a:p>
      </dgm:t>
    </dgm:pt>
    <dgm:pt modelId="{F375A9C1-D747-49A6-9911-AF611D47BA94}" type="pres">
      <dgm:prSet presAssocID="{CD831252-C894-45DF-923C-1B024FEB6B9D}" presName="root2" presStyleCnt="0"/>
      <dgm:spPr/>
    </dgm:pt>
    <dgm:pt modelId="{49430ABF-0BB3-40FE-B379-27507BFD6E5C}" type="pres">
      <dgm:prSet presAssocID="{CD831252-C894-45DF-923C-1B024FEB6B9D}" presName="LevelTwoTextNode" presStyleLbl="node4" presStyleIdx="4" presStyleCnt="5" custScaleX="1506833" custScaleY="101488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2F06F0-C988-4709-A5F3-3A00E9AD9D1B}" type="pres">
      <dgm:prSet presAssocID="{CD831252-C894-45DF-923C-1B024FEB6B9D}" presName="level3hierChild" presStyleCnt="0"/>
      <dgm:spPr/>
    </dgm:pt>
  </dgm:ptLst>
  <dgm:cxnLst>
    <dgm:cxn modelId="{ADFDA17E-1B33-4B28-8A0E-D79CB6E575AC}" type="presOf" srcId="{77635F77-EF71-4777-8828-523D04F534EF}" destId="{B28C3E25-BD07-42BD-80CA-B8F95951E588}" srcOrd="1" destOrd="0" presId="urn:microsoft.com/office/officeart/2008/layout/HorizontalMultiLevelHierarchy"/>
    <dgm:cxn modelId="{6ADB32B7-0E18-4951-8810-1846C8F270C0}" type="presOf" srcId="{4CD27A93-0D2E-437D-B205-409F92AC5C77}" destId="{389FFA10-4A73-4F65-8593-615D79FC7DC9}" srcOrd="1" destOrd="0" presId="urn:microsoft.com/office/officeart/2008/layout/HorizontalMultiLevelHierarchy"/>
    <dgm:cxn modelId="{C24319BB-8F44-4AF0-B58F-D41279F9E74E}" type="presOf" srcId="{6486ECEC-7D27-4402-A3C9-7588F4511316}" destId="{06399B8C-C76F-4AF3-8384-4E33C0D105F6}" srcOrd="1" destOrd="0" presId="urn:microsoft.com/office/officeart/2008/layout/HorizontalMultiLevelHierarchy"/>
    <dgm:cxn modelId="{AC1C2598-348F-4E5C-872C-7B8453161B17}" srcId="{E8169793-9ACC-49A2-88D3-D5C9232BFB9D}" destId="{CD831252-C894-45DF-923C-1B024FEB6B9D}" srcOrd="0" destOrd="0" parTransId="{452BE669-A344-4709-9B93-78C6EB7A9DE9}" sibTransId="{66D09CCB-3362-4DDB-836A-F0EDF36E9543}"/>
    <dgm:cxn modelId="{382E99D5-51AD-4286-A7DB-14614A635FF3}" type="presOf" srcId="{BD78FF19-049E-4519-8F3B-2A8FE53E68E7}" destId="{17180013-B8B3-49C3-B5CF-FEC932157520}" srcOrd="0" destOrd="0" presId="urn:microsoft.com/office/officeart/2008/layout/HorizontalMultiLevelHierarchy"/>
    <dgm:cxn modelId="{23903B81-9ADD-4D09-B0E7-FA25753F7DFF}" type="presOf" srcId="{109475FD-1F5A-4828-AD00-F111F1659FF0}" destId="{5EC21734-184D-44DE-831A-8EB7EB99542F}" srcOrd="0" destOrd="0" presId="urn:microsoft.com/office/officeart/2008/layout/HorizontalMultiLevelHierarchy"/>
    <dgm:cxn modelId="{3E01A3E8-F476-4898-8EDF-48DB88D5CFAF}" type="presOf" srcId="{B30558F3-EE92-48B1-A19B-A60F8EE4445E}" destId="{8C134D51-F304-44F0-9AA0-4B20C82E3432}" srcOrd="0" destOrd="0" presId="urn:microsoft.com/office/officeart/2008/layout/HorizontalMultiLevelHierarchy"/>
    <dgm:cxn modelId="{13578104-680A-49BC-86BC-279EA9B06C9D}" srcId="{8C33AA93-38D6-4F83-98C4-1DB43A16F554}" destId="{109475FD-1F5A-4828-AD00-F111F1659FF0}" srcOrd="0" destOrd="0" parTransId="{B30558F3-EE92-48B1-A19B-A60F8EE4445E}" sibTransId="{C1245D0F-E0A2-48EB-9E51-E4C32786A7B7}"/>
    <dgm:cxn modelId="{B10729AF-FCF8-41CF-A1A5-BD1866E77EB4}" type="presOf" srcId="{F5B29A63-6089-4487-B18D-EA4F3EF9D39A}" destId="{9CC9A3AC-83FA-44D9-B9C8-8260C70CEDD9}" srcOrd="0" destOrd="0" presId="urn:microsoft.com/office/officeart/2008/layout/HorizontalMultiLevelHierarchy"/>
    <dgm:cxn modelId="{66DC8207-B285-4F29-B7AD-A7886BD1364E}" type="presOf" srcId="{4E32BF6D-3DEC-4726-8C6B-4174A999A839}" destId="{8CA5C4D2-A1DB-4B2D-9219-4B17FAFBF057}" srcOrd="0" destOrd="0" presId="urn:microsoft.com/office/officeart/2008/layout/HorizontalMultiLevelHierarchy"/>
    <dgm:cxn modelId="{FFDC156F-4DBA-4737-953E-771D003D08C2}" type="presOf" srcId="{F195CB34-F962-4EB4-A3E4-4B929DA0D015}" destId="{B0CCD5AF-CA5A-44E1-9E49-8D3CD09F69E2}" srcOrd="0" destOrd="0" presId="urn:microsoft.com/office/officeart/2008/layout/HorizontalMultiLevelHierarchy"/>
    <dgm:cxn modelId="{57DFCD6F-F2A3-4647-BCF5-23785716BBC1}" type="presOf" srcId="{F5B29A63-6089-4487-B18D-EA4F3EF9D39A}" destId="{BF0C3F3C-CBA5-4E26-8FEF-AB6B251EA616}" srcOrd="1" destOrd="0" presId="urn:microsoft.com/office/officeart/2008/layout/HorizontalMultiLevelHierarchy"/>
    <dgm:cxn modelId="{15706D2F-1CF3-46CE-B92F-253706B27413}" type="presOf" srcId="{F195CB34-F962-4EB4-A3E4-4B929DA0D015}" destId="{9864FB16-B077-47D3-A036-AD0F47D3EC4A}" srcOrd="1" destOrd="0" presId="urn:microsoft.com/office/officeart/2008/layout/HorizontalMultiLevelHierarchy"/>
    <dgm:cxn modelId="{69FD7150-380E-447F-B148-2E17A5A7BB8D}" type="presOf" srcId="{8C33AA93-38D6-4F83-98C4-1DB43A16F554}" destId="{E6373679-7A53-449B-BC75-764135543EB6}" srcOrd="0" destOrd="0" presId="urn:microsoft.com/office/officeart/2008/layout/HorizontalMultiLevelHierarchy"/>
    <dgm:cxn modelId="{746F5F69-FDF4-417C-BF43-21831FE20DF6}" type="presOf" srcId="{B30558F3-EE92-48B1-A19B-A60F8EE4445E}" destId="{0C4C940D-B9DE-4C6E-B0E3-771FB8121B7C}" srcOrd="1" destOrd="0" presId="urn:microsoft.com/office/officeart/2008/layout/HorizontalMultiLevelHierarchy"/>
    <dgm:cxn modelId="{06908E72-0B77-4C5C-A82B-0C5F277CFE3C}" type="presOf" srcId="{65FB3E91-5F6E-4323-AE3F-8EB5DCDD8AB6}" destId="{4D0184B6-27A9-402E-8B23-6CBED049A525}" srcOrd="1" destOrd="0" presId="urn:microsoft.com/office/officeart/2008/layout/HorizontalMultiLevelHierarchy"/>
    <dgm:cxn modelId="{989AD616-B455-43C5-8A78-F07F8A6B6FBE}" type="presOf" srcId="{E0211AF2-58A4-43BD-AC2D-56B6727B928D}" destId="{DDBEF74D-9182-4DBC-B847-FB87C589EE93}" srcOrd="0" destOrd="0" presId="urn:microsoft.com/office/officeart/2008/layout/HorizontalMultiLevelHierarchy"/>
    <dgm:cxn modelId="{C8284E54-B0EB-4392-9AAF-A1B3237673E3}" srcId="{109475FD-1F5A-4828-AD00-F111F1659FF0}" destId="{9EFBDC0A-8BDB-4054-9F50-BC8A8D7D5EDC}" srcOrd="0" destOrd="0" parTransId="{F42356EA-4AC0-481F-9005-28E306084EC4}" sibTransId="{EFFC9A21-5207-4176-9C17-BD8AC909A4D1}"/>
    <dgm:cxn modelId="{FA855D96-5159-466A-A5F9-06F073860AFA}" type="presOf" srcId="{4E32BF6D-3DEC-4726-8C6B-4174A999A839}" destId="{EE99F71F-C6A6-44B4-9A59-07E5C54D9F19}" srcOrd="1" destOrd="0" presId="urn:microsoft.com/office/officeart/2008/layout/HorizontalMultiLevelHierarchy"/>
    <dgm:cxn modelId="{48D0B5CC-7138-4327-BE71-55C1F8FB682E}" type="presOf" srcId="{F14DFC08-5323-4F7E-AD59-3B7E37A35D28}" destId="{55693B10-CAB9-4197-8EB1-39DED3C71171}" srcOrd="0" destOrd="0" presId="urn:microsoft.com/office/officeart/2008/layout/HorizontalMultiLevelHierarchy"/>
    <dgm:cxn modelId="{EA8EEDB5-7854-4FC0-AE4B-CA055B3AD0BE}" type="presOf" srcId="{F42356EA-4AC0-481F-9005-28E306084EC4}" destId="{CD5003DA-0D57-4FCF-931B-113B9055AC3D}" srcOrd="1" destOrd="0" presId="urn:microsoft.com/office/officeart/2008/layout/HorizontalMultiLevelHierarchy"/>
    <dgm:cxn modelId="{62BCEAB3-E18B-4126-ACB0-4908C23840A5}" srcId="{41B6A329-8116-4A3B-B18C-845C7E7DAB1F}" destId="{BD78FF19-049E-4519-8F3B-2A8FE53E68E7}" srcOrd="0" destOrd="0" parTransId="{6486ECEC-7D27-4402-A3C9-7588F4511316}" sibTransId="{01974E40-02F2-440E-AB1E-9D3FE6834CF2}"/>
    <dgm:cxn modelId="{F8B85EBD-44B5-4AB3-B2AC-A79C72041815}" srcId="{22D48474-BA96-484A-809B-AAFB5C67A846}" destId="{8C33AA93-38D6-4F83-98C4-1DB43A16F554}" srcOrd="0" destOrd="0" parTransId="{9BF41E3E-3681-41A3-B0A9-D877211EF6F0}" sibTransId="{992117CA-AF14-480D-AB04-3B92208F3434}"/>
    <dgm:cxn modelId="{F01CA0B4-DDC6-432B-A76B-1347F1EDE73C}" type="presOf" srcId="{CD831252-C894-45DF-923C-1B024FEB6B9D}" destId="{49430ABF-0BB3-40FE-B379-27507BFD6E5C}" srcOrd="0" destOrd="0" presId="urn:microsoft.com/office/officeart/2008/layout/HorizontalMultiLevelHierarchy"/>
    <dgm:cxn modelId="{E4A303C7-ED4A-44F3-A1CD-96F9E617F627}" type="presOf" srcId="{F6C8A7B6-5C73-4D73-89E9-711A262BF893}" destId="{6B50CC01-3781-48F5-A78F-981D24A46ED1}" srcOrd="0" destOrd="0" presId="urn:microsoft.com/office/officeart/2008/layout/HorizontalMultiLevelHierarchy"/>
    <dgm:cxn modelId="{51088E08-4F2E-4348-8763-A7D6BA4C2C26}" srcId="{9EFBDC0A-8BDB-4054-9F50-BC8A8D7D5EDC}" destId="{58A761EA-92C2-4499-AA6C-0AAC777EF678}" srcOrd="0" destOrd="0" parTransId="{4E32BF6D-3DEC-4726-8C6B-4174A999A839}" sibTransId="{BB67FE28-F56C-4179-A601-BA4DEBF3A3E5}"/>
    <dgm:cxn modelId="{B06E1D79-B5FD-4CDA-9570-B469DFEC4EAF}" type="presOf" srcId="{B3478CBD-02FD-463B-8357-0A000DD5AA3B}" destId="{52B741A4-EE62-4335-9475-73F7FC5E4DA6}" srcOrd="1" destOrd="0" presId="urn:microsoft.com/office/officeart/2008/layout/HorizontalMultiLevelHierarchy"/>
    <dgm:cxn modelId="{186AB09F-B4B0-4A02-8774-CF3A9B869290}" type="presOf" srcId="{46111434-6C7B-4BE7-93E6-18BD0FEAC50B}" destId="{F73918E2-D9CC-407B-9181-507ABF8FD7A0}" srcOrd="0" destOrd="0" presId="urn:microsoft.com/office/officeart/2008/layout/HorizontalMultiLevelHierarchy"/>
    <dgm:cxn modelId="{2F1D2F00-1BF0-4963-95DA-1F702B282502}" srcId="{BD78FF19-049E-4519-8F3B-2A8FE53E68E7}" destId="{F6C8A7B6-5C73-4D73-89E9-711A262BF893}" srcOrd="0" destOrd="0" parTransId="{65FB3E91-5F6E-4323-AE3F-8EB5DCDD8AB6}" sibTransId="{B9FBE534-696F-4FCF-ADEF-89F368DE6F41}"/>
    <dgm:cxn modelId="{AC03D536-A0C5-4CCB-891C-3A758F32475E}" type="presOf" srcId="{CBEFED94-A0BF-4964-A784-803CA73C45D8}" destId="{EEEB4DF4-6A63-4D4F-AEA6-9B44997526CA}" srcOrd="0" destOrd="0" presId="urn:microsoft.com/office/officeart/2008/layout/HorizontalMultiLevelHierarchy"/>
    <dgm:cxn modelId="{77D0F9EA-D98E-4685-B167-68B15A6B15BC}" type="presOf" srcId="{4CD27A93-0D2E-437D-B205-409F92AC5C77}" destId="{DB22A777-A3A6-4DA8-ABDD-A3C59BEEDCDA}" srcOrd="0" destOrd="0" presId="urn:microsoft.com/office/officeart/2008/layout/HorizontalMultiLevelHierarchy"/>
    <dgm:cxn modelId="{7F3E8707-8D1B-4946-BF71-1D30C0C4D590}" type="presOf" srcId="{CBEFED94-A0BF-4964-A784-803CA73C45D8}" destId="{A6E6333B-EAA5-4317-94A5-3FB7DC677F36}" srcOrd="1" destOrd="0" presId="urn:microsoft.com/office/officeart/2008/layout/HorizontalMultiLevelHierarchy"/>
    <dgm:cxn modelId="{CC1F78E6-64FB-4A9F-B457-591C117029ED}" srcId="{46111434-6C7B-4BE7-93E6-18BD0FEAC50B}" destId="{9697EF3A-4ECF-4EB5-B482-03C83D0E18E6}" srcOrd="0" destOrd="0" parTransId="{F5B29A63-6089-4487-B18D-EA4F3EF9D39A}" sibTransId="{29DA930B-5AE6-43B1-8444-40EA921B8046}"/>
    <dgm:cxn modelId="{83C32BCC-EE95-452E-991B-B5F1458CF774}" type="presOf" srcId="{6486ECEC-7D27-4402-A3C9-7588F4511316}" destId="{8A8FC07D-8961-450F-A3D5-1F6255C40F3B}" srcOrd="0" destOrd="0" presId="urn:microsoft.com/office/officeart/2008/layout/HorizontalMultiLevelHierarchy"/>
    <dgm:cxn modelId="{670818E9-4F7D-4FCC-B3C8-633AA3EF3097}" type="presOf" srcId="{35E2DDC2-FB1D-4C39-A7E2-833CF209F184}" destId="{615C46C0-985F-4F7E-96BC-D769733CE3E6}" srcOrd="0" destOrd="0" presId="urn:microsoft.com/office/officeart/2008/layout/HorizontalMultiLevelHierarchy"/>
    <dgm:cxn modelId="{20A2F22F-4A6C-4F3E-9481-CF43158F7545}" srcId="{35E2DDC2-FB1D-4C39-A7E2-833CF209F184}" destId="{88016A61-A004-43E3-B984-671B694E37F6}" srcOrd="0" destOrd="0" parTransId="{F14DFC08-5323-4F7E-AD59-3B7E37A35D28}" sibTransId="{4A65C41C-0F44-4D71-A119-81A6B5512C02}"/>
    <dgm:cxn modelId="{411456DA-2269-4AD1-B47E-9D8AF8FECF73}" type="presOf" srcId="{58A761EA-92C2-4499-AA6C-0AAC777EF678}" destId="{51883118-E975-4A74-92AD-AFA2D508DCAC}" srcOrd="0" destOrd="0" presId="urn:microsoft.com/office/officeart/2008/layout/HorizontalMultiLevelHierarchy"/>
    <dgm:cxn modelId="{B3FA5A98-CBE1-407D-9787-1132F07D1957}" type="presOf" srcId="{E8169793-9ACC-49A2-88D3-D5C9232BFB9D}" destId="{7559B9B8-0EDD-4183-80D4-61A1A466D8B3}" srcOrd="0" destOrd="0" presId="urn:microsoft.com/office/officeart/2008/layout/HorizontalMultiLevelHierarchy"/>
    <dgm:cxn modelId="{FF7F8398-A0A4-41DC-836C-DAE2BA070037}" type="presOf" srcId="{88016A61-A004-43E3-B984-671B694E37F6}" destId="{DF94DF20-1394-4D9D-83EE-1FA92DA17C56}" srcOrd="0" destOrd="0" presId="urn:microsoft.com/office/officeart/2008/layout/HorizontalMultiLevelHierarchy"/>
    <dgm:cxn modelId="{1BA51237-C794-4702-9A19-9A6E9A18CD03}" srcId="{54BFEB51-E6DE-4CD9-9B24-E6C6762A783A}" destId="{E8169793-9ACC-49A2-88D3-D5C9232BFB9D}" srcOrd="1" destOrd="0" parTransId="{CBEFED94-A0BF-4964-A784-803CA73C45D8}" sibTransId="{209F700C-D192-4C63-8F95-DB61369C19B2}"/>
    <dgm:cxn modelId="{72B5675C-FE0E-4B26-AB79-B5827FBF904F}" type="presOf" srcId="{75079185-409F-4597-AFFB-A5F2B9C967B2}" destId="{308F1B3C-1BE6-44C9-9942-24E73ADCA406}" srcOrd="1" destOrd="0" presId="urn:microsoft.com/office/officeart/2008/layout/HorizontalMultiLevelHierarchy"/>
    <dgm:cxn modelId="{BA1E9A8F-3378-47B9-BE16-E2E97D6A60D4}" srcId="{8C33AA93-38D6-4F83-98C4-1DB43A16F554}" destId="{41B6A329-8116-4A3B-B18C-845C7E7DAB1F}" srcOrd="1" destOrd="0" parTransId="{B3478CBD-02FD-463B-8357-0A000DD5AA3B}" sibTransId="{B9D3C70D-F2E8-4093-9FA5-EEEEAE4E14C4}"/>
    <dgm:cxn modelId="{59CC408D-E15E-4392-B6E8-CBE4D0E72814}" type="presOf" srcId="{41B6A329-8116-4A3B-B18C-845C7E7DAB1F}" destId="{55E5709E-3A74-43BE-96F1-0D1428189C77}" srcOrd="0" destOrd="0" presId="urn:microsoft.com/office/officeart/2008/layout/HorizontalMultiLevelHierarchy"/>
    <dgm:cxn modelId="{1A788324-C36B-4058-ACE1-ACDD58669C40}" type="presOf" srcId="{F14DFC08-5323-4F7E-AD59-3B7E37A35D28}" destId="{0D4D810E-C925-4B9A-944B-F7A8D5F39788}" srcOrd="1" destOrd="0" presId="urn:microsoft.com/office/officeart/2008/layout/HorizontalMultiLevelHierarchy"/>
    <dgm:cxn modelId="{BFDB087A-7E80-4455-A267-E03F736FBB74}" srcId="{8C33AA93-38D6-4F83-98C4-1DB43A16F554}" destId="{E0211AF2-58A4-43BD-AC2D-56B6727B928D}" srcOrd="2" destOrd="0" parTransId="{F195CB34-F962-4EB4-A3E4-4B929DA0D015}" sibTransId="{65E5A687-E405-494C-BEC9-8C14BAE8C258}"/>
    <dgm:cxn modelId="{D5DBB9EB-42ED-4E51-A7E4-ABD28A38C1B1}" type="presOf" srcId="{452BE669-A344-4709-9B93-78C6EB7A9DE9}" destId="{81B5FF9D-7A54-4ADC-9CC4-6E4F3A720469}" srcOrd="0" destOrd="0" presId="urn:microsoft.com/office/officeart/2008/layout/HorizontalMultiLevelHierarchy"/>
    <dgm:cxn modelId="{C17C18C4-07C7-49C5-9346-4AEC5BD16032}" type="presOf" srcId="{B3478CBD-02FD-463B-8357-0A000DD5AA3B}" destId="{19473A23-4BBB-4147-837B-6C4B4880FC1C}" srcOrd="0" destOrd="0" presId="urn:microsoft.com/office/officeart/2008/layout/HorizontalMultiLevelHierarchy"/>
    <dgm:cxn modelId="{F483F1DD-2D41-4436-84BC-64855F4606B0}" type="presOf" srcId="{22D48474-BA96-484A-809B-AAFB5C67A846}" destId="{0614BBC5-7377-4163-8D30-0ED7E1F4D7D6}" srcOrd="0" destOrd="0" presId="urn:microsoft.com/office/officeart/2008/layout/HorizontalMultiLevelHierarchy"/>
    <dgm:cxn modelId="{28F75EBE-B27F-44C6-9DC4-004B54DDF3C9}" type="presOf" srcId="{54BFEB51-E6DE-4CD9-9B24-E6C6762A783A}" destId="{0EF70017-71B7-42EB-AA66-9670FE04BA19}" srcOrd="0" destOrd="0" presId="urn:microsoft.com/office/officeart/2008/layout/HorizontalMultiLevelHierarchy"/>
    <dgm:cxn modelId="{474443D1-1088-4D30-AE57-1DB9EBC0D804}" type="presOf" srcId="{F42356EA-4AC0-481F-9005-28E306084EC4}" destId="{9DE88BE1-5807-4D92-84A2-EBD353115132}" srcOrd="0" destOrd="0" presId="urn:microsoft.com/office/officeart/2008/layout/HorizontalMultiLevelHierarchy"/>
    <dgm:cxn modelId="{E31D5581-A789-4F60-BAF2-59C866C07611}" type="presOf" srcId="{65FB3E91-5F6E-4323-AE3F-8EB5DCDD8AB6}" destId="{0E5C7A40-5322-403F-A316-661BD9EF782E}" srcOrd="0" destOrd="0" presId="urn:microsoft.com/office/officeart/2008/layout/HorizontalMultiLevelHierarchy"/>
    <dgm:cxn modelId="{10F404AC-6545-476A-ABFD-6F14D85D779A}" srcId="{8C33AA93-38D6-4F83-98C4-1DB43A16F554}" destId="{54BFEB51-E6DE-4CD9-9B24-E6C6762A783A}" srcOrd="3" destOrd="0" parTransId="{75079185-409F-4597-AFFB-A5F2B9C967B2}" sibTransId="{33772E04-CC2F-49E8-ACF8-6140F8134E2C}"/>
    <dgm:cxn modelId="{40770A28-FA45-4F56-8492-D336149CDDEB}" type="presOf" srcId="{9EFBDC0A-8BDB-4054-9F50-BC8A8D7D5EDC}" destId="{144BE369-1049-40C5-8FBA-63655BAC3196}" srcOrd="0" destOrd="0" presId="urn:microsoft.com/office/officeart/2008/layout/HorizontalMultiLevelHierarchy"/>
    <dgm:cxn modelId="{F7B6534D-1854-4E9E-8E74-5D1E7E150D67}" type="presOf" srcId="{9697EF3A-4ECF-4EB5-B482-03C83D0E18E6}" destId="{84029486-26D1-4172-A086-8FEE127FF943}" srcOrd="0" destOrd="0" presId="urn:microsoft.com/office/officeart/2008/layout/HorizontalMultiLevelHierarchy"/>
    <dgm:cxn modelId="{61E64FD1-4EC2-4820-86ED-8ED9AA1E805E}" srcId="{E0211AF2-58A4-43BD-AC2D-56B6727B928D}" destId="{46111434-6C7B-4BE7-93E6-18BD0FEAC50B}" srcOrd="0" destOrd="0" parTransId="{4CD27A93-0D2E-437D-B205-409F92AC5C77}" sibTransId="{8C6B7657-4078-44D5-A6BE-29E673B60DF9}"/>
    <dgm:cxn modelId="{916C810C-8A70-4B3B-BAEA-3055427F9832}" type="presOf" srcId="{75079185-409F-4597-AFFB-A5F2B9C967B2}" destId="{5AF49E28-4F10-46A8-998B-9AB958567098}" srcOrd="0" destOrd="0" presId="urn:microsoft.com/office/officeart/2008/layout/HorizontalMultiLevelHierarchy"/>
    <dgm:cxn modelId="{6FE2CD1E-C253-4399-987F-847EAC1FEC53}" srcId="{54BFEB51-E6DE-4CD9-9B24-E6C6762A783A}" destId="{35E2DDC2-FB1D-4C39-A7E2-833CF209F184}" srcOrd="0" destOrd="0" parTransId="{77635F77-EF71-4777-8828-523D04F534EF}" sibTransId="{4EF45F63-786C-4FE9-B0DA-034FBB117813}"/>
    <dgm:cxn modelId="{1909ECA9-0049-47F8-99BA-ABE58B5770BF}" type="presOf" srcId="{77635F77-EF71-4777-8828-523D04F534EF}" destId="{6B50642A-9AA1-4262-98BC-8F9BA5546E85}" srcOrd="0" destOrd="0" presId="urn:microsoft.com/office/officeart/2008/layout/HorizontalMultiLevelHierarchy"/>
    <dgm:cxn modelId="{B8433CF5-F4CF-4E62-A3EB-058314A93934}" type="presOf" srcId="{452BE669-A344-4709-9B93-78C6EB7A9DE9}" destId="{B209A1F4-56A7-4C39-8E7D-EA47054DCF80}" srcOrd="1" destOrd="0" presId="urn:microsoft.com/office/officeart/2008/layout/HorizontalMultiLevelHierarchy"/>
    <dgm:cxn modelId="{143591AF-0DEB-4F6C-A641-DAEDDCA94672}" type="presParOf" srcId="{0614BBC5-7377-4163-8D30-0ED7E1F4D7D6}" destId="{A83D5EE0-2556-4554-A5EF-0534DA35E094}" srcOrd="0" destOrd="0" presId="urn:microsoft.com/office/officeart/2008/layout/HorizontalMultiLevelHierarchy"/>
    <dgm:cxn modelId="{EFB9C8D8-42B3-4B1D-998F-EAF2B21EDB39}" type="presParOf" srcId="{A83D5EE0-2556-4554-A5EF-0534DA35E094}" destId="{E6373679-7A53-449B-BC75-764135543EB6}" srcOrd="0" destOrd="0" presId="urn:microsoft.com/office/officeart/2008/layout/HorizontalMultiLevelHierarchy"/>
    <dgm:cxn modelId="{F7CEB2DC-7949-48FD-9B9D-D361BE68EBD6}" type="presParOf" srcId="{A83D5EE0-2556-4554-A5EF-0534DA35E094}" destId="{A3A79D9F-C4B2-4CEA-A81C-302ED1662B08}" srcOrd="1" destOrd="0" presId="urn:microsoft.com/office/officeart/2008/layout/HorizontalMultiLevelHierarchy"/>
    <dgm:cxn modelId="{0C97599D-B414-4BD2-A345-E1C763083B16}" type="presParOf" srcId="{A3A79D9F-C4B2-4CEA-A81C-302ED1662B08}" destId="{8C134D51-F304-44F0-9AA0-4B20C82E3432}" srcOrd="0" destOrd="0" presId="urn:microsoft.com/office/officeart/2008/layout/HorizontalMultiLevelHierarchy"/>
    <dgm:cxn modelId="{0EFEE6DC-E52B-433F-94CF-203D71084A32}" type="presParOf" srcId="{8C134D51-F304-44F0-9AA0-4B20C82E3432}" destId="{0C4C940D-B9DE-4C6E-B0E3-771FB8121B7C}" srcOrd="0" destOrd="0" presId="urn:microsoft.com/office/officeart/2008/layout/HorizontalMultiLevelHierarchy"/>
    <dgm:cxn modelId="{6CF4AE9A-EEBE-4F4C-A448-5D88D88F44C8}" type="presParOf" srcId="{A3A79D9F-C4B2-4CEA-A81C-302ED1662B08}" destId="{8BF57B27-3002-4461-8C5C-94BBF0BDEF6A}" srcOrd="1" destOrd="0" presId="urn:microsoft.com/office/officeart/2008/layout/HorizontalMultiLevelHierarchy"/>
    <dgm:cxn modelId="{B61174ED-5F22-4513-9E36-5F79CDE2B427}" type="presParOf" srcId="{8BF57B27-3002-4461-8C5C-94BBF0BDEF6A}" destId="{5EC21734-184D-44DE-831A-8EB7EB99542F}" srcOrd="0" destOrd="0" presId="urn:microsoft.com/office/officeart/2008/layout/HorizontalMultiLevelHierarchy"/>
    <dgm:cxn modelId="{C3C81DC6-D4ED-45DA-8DB4-6C0340C1059F}" type="presParOf" srcId="{8BF57B27-3002-4461-8C5C-94BBF0BDEF6A}" destId="{5F874BA3-3E4F-4A8B-9D6E-D3BE6C79A948}" srcOrd="1" destOrd="0" presId="urn:microsoft.com/office/officeart/2008/layout/HorizontalMultiLevelHierarchy"/>
    <dgm:cxn modelId="{3F15F147-2894-49C4-B303-0FDBC63EFF9E}" type="presParOf" srcId="{5F874BA3-3E4F-4A8B-9D6E-D3BE6C79A948}" destId="{9DE88BE1-5807-4D92-84A2-EBD353115132}" srcOrd="0" destOrd="0" presId="urn:microsoft.com/office/officeart/2008/layout/HorizontalMultiLevelHierarchy"/>
    <dgm:cxn modelId="{B4C5ECF9-8E11-4388-A55E-935CC99EF287}" type="presParOf" srcId="{9DE88BE1-5807-4D92-84A2-EBD353115132}" destId="{CD5003DA-0D57-4FCF-931B-113B9055AC3D}" srcOrd="0" destOrd="0" presId="urn:microsoft.com/office/officeart/2008/layout/HorizontalMultiLevelHierarchy"/>
    <dgm:cxn modelId="{4721B21A-D355-4EBA-86F1-BB69D0B26B85}" type="presParOf" srcId="{5F874BA3-3E4F-4A8B-9D6E-D3BE6C79A948}" destId="{7787F007-1284-455A-90B7-C760CE977849}" srcOrd="1" destOrd="0" presId="urn:microsoft.com/office/officeart/2008/layout/HorizontalMultiLevelHierarchy"/>
    <dgm:cxn modelId="{BD858159-BA8F-443C-8E3C-AA729FDE885E}" type="presParOf" srcId="{7787F007-1284-455A-90B7-C760CE977849}" destId="{144BE369-1049-40C5-8FBA-63655BAC3196}" srcOrd="0" destOrd="0" presId="urn:microsoft.com/office/officeart/2008/layout/HorizontalMultiLevelHierarchy"/>
    <dgm:cxn modelId="{0B2213CE-C7E8-4CF2-8036-1D047834F640}" type="presParOf" srcId="{7787F007-1284-455A-90B7-C760CE977849}" destId="{6D49E929-20AA-42BA-B070-008F7BB4FBCF}" srcOrd="1" destOrd="0" presId="urn:microsoft.com/office/officeart/2008/layout/HorizontalMultiLevelHierarchy"/>
    <dgm:cxn modelId="{C483587E-7F59-4841-B366-3745350F1721}" type="presParOf" srcId="{6D49E929-20AA-42BA-B070-008F7BB4FBCF}" destId="{8CA5C4D2-A1DB-4B2D-9219-4B17FAFBF057}" srcOrd="0" destOrd="0" presId="urn:microsoft.com/office/officeart/2008/layout/HorizontalMultiLevelHierarchy"/>
    <dgm:cxn modelId="{86865A3B-0AB2-4B5F-9E81-A3F4230A170C}" type="presParOf" srcId="{8CA5C4D2-A1DB-4B2D-9219-4B17FAFBF057}" destId="{EE99F71F-C6A6-44B4-9A59-07E5C54D9F19}" srcOrd="0" destOrd="0" presId="urn:microsoft.com/office/officeart/2008/layout/HorizontalMultiLevelHierarchy"/>
    <dgm:cxn modelId="{43DB6784-1FFC-4CD1-A8C0-06989A15B675}" type="presParOf" srcId="{6D49E929-20AA-42BA-B070-008F7BB4FBCF}" destId="{261859E3-F0EC-4463-B03B-0559AA6B5698}" srcOrd="1" destOrd="0" presId="urn:microsoft.com/office/officeart/2008/layout/HorizontalMultiLevelHierarchy"/>
    <dgm:cxn modelId="{A9565B0B-53E4-473C-BD0B-2527D8A1DF40}" type="presParOf" srcId="{261859E3-F0EC-4463-B03B-0559AA6B5698}" destId="{51883118-E975-4A74-92AD-AFA2D508DCAC}" srcOrd="0" destOrd="0" presId="urn:microsoft.com/office/officeart/2008/layout/HorizontalMultiLevelHierarchy"/>
    <dgm:cxn modelId="{E4FDF40B-8E72-4C84-9A99-D76B719B7665}" type="presParOf" srcId="{261859E3-F0EC-4463-B03B-0559AA6B5698}" destId="{B5515E61-9E24-4E7C-BF04-5A8690BCB8FC}" srcOrd="1" destOrd="0" presId="urn:microsoft.com/office/officeart/2008/layout/HorizontalMultiLevelHierarchy"/>
    <dgm:cxn modelId="{72F1F34A-2914-456F-8907-5F19EEC6330F}" type="presParOf" srcId="{A3A79D9F-C4B2-4CEA-A81C-302ED1662B08}" destId="{19473A23-4BBB-4147-837B-6C4B4880FC1C}" srcOrd="2" destOrd="0" presId="urn:microsoft.com/office/officeart/2008/layout/HorizontalMultiLevelHierarchy"/>
    <dgm:cxn modelId="{12BF5985-1E42-43FC-880D-9F535D807632}" type="presParOf" srcId="{19473A23-4BBB-4147-837B-6C4B4880FC1C}" destId="{52B741A4-EE62-4335-9475-73F7FC5E4DA6}" srcOrd="0" destOrd="0" presId="urn:microsoft.com/office/officeart/2008/layout/HorizontalMultiLevelHierarchy"/>
    <dgm:cxn modelId="{1FAF7C8B-A58D-47B5-8A1F-E9D6A68A6064}" type="presParOf" srcId="{A3A79D9F-C4B2-4CEA-A81C-302ED1662B08}" destId="{4A821552-566C-4E3C-B04D-F7D1B7A19220}" srcOrd="3" destOrd="0" presId="urn:microsoft.com/office/officeart/2008/layout/HorizontalMultiLevelHierarchy"/>
    <dgm:cxn modelId="{16A2C97B-8FF5-43FF-A99E-4311A67E256B}" type="presParOf" srcId="{4A821552-566C-4E3C-B04D-F7D1B7A19220}" destId="{55E5709E-3A74-43BE-96F1-0D1428189C77}" srcOrd="0" destOrd="0" presId="urn:microsoft.com/office/officeart/2008/layout/HorizontalMultiLevelHierarchy"/>
    <dgm:cxn modelId="{6A7C501A-FBD5-4D7B-BE96-424FFA49A964}" type="presParOf" srcId="{4A821552-566C-4E3C-B04D-F7D1B7A19220}" destId="{E4DFDC15-524E-4CF1-8A62-C58BEE1D4109}" srcOrd="1" destOrd="0" presId="urn:microsoft.com/office/officeart/2008/layout/HorizontalMultiLevelHierarchy"/>
    <dgm:cxn modelId="{D0815127-6BAD-48FA-8FE6-E69EBB485D40}" type="presParOf" srcId="{E4DFDC15-524E-4CF1-8A62-C58BEE1D4109}" destId="{8A8FC07D-8961-450F-A3D5-1F6255C40F3B}" srcOrd="0" destOrd="0" presId="urn:microsoft.com/office/officeart/2008/layout/HorizontalMultiLevelHierarchy"/>
    <dgm:cxn modelId="{DD67B948-0141-40FE-A40A-338078418742}" type="presParOf" srcId="{8A8FC07D-8961-450F-A3D5-1F6255C40F3B}" destId="{06399B8C-C76F-4AF3-8384-4E33C0D105F6}" srcOrd="0" destOrd="0" presId="urn:microsoft.com/office/officeart/2008/layout/HorizontalMultiLevelHierarchy"/>
    <dgm:cxn modelId="{3A7A126C-9255-4C33-B95C-4B787EFDE51D}" type="presParOf" srcId="{E4DFDC15-524E-4CF1-8A62-C58BEE1D4109}" destId="{D3F7E11B-B0AC-4B1A-AAC2-60230A5A0A54}" srcOrd="1" destOrd="0" presId="urn:microsoft.com/office/officeart/2008/layout/HorizontalMultiLevelHierarchy"/>
    <dgm:cxn modelId="{0EFA8185-474B-40A7-ADF7-76CFAB578320}" type="presParOf" srcId="{D3F7E11B-B0AC-4B1A-AAC2-60230A5A0A54}" destId="{17180013-B8B3-49C3-B5CF-FEC932157520}" srcOrd="0" destOrd="0" presId="urn:microsoft.com/office/officeart/2008/layout/HorizontalMultiLevelHierarchy"/>
    <dgm:cxn modelId="{85EAEE2F-8AB1-4B1E-A76F-C71339DAD4FF}" type="presParOf" srcId="{D3F7E11B-B0AC-4B1A-AAC2-60230A5A0A54}" destId="{28EB2F32-3FB1-4301-BD60-6D7F2F6FDAF7}" srcOrd="1" destOrd="0" presId="urn:microsoft.com/office/officeart/2008/layout/HorizontalMultiLevelHierarchy"/>
    <dgm:cxn modelId="{3AA98DAF-7AF0-4555-B8C3-9AFC6299C809}" type="presParOf" srcId="{28EB2F32-3FB1-4301-BD60-6D7F2F6FDAF7}" destId="{0E5C7A40-5322-403F-A316-661BD9EF782E}" srcOrd="0" destOrd="0" presId="urn:microsoft.com/office/officeart/2008/layout/HorizontalMultiLevelHierarchy"/>
    <dgm:cxn modelId="{23E72FA2-1B25-4E45-A188-822F3A1366B1}" type="presParOf" srcId="{0E5C7A40-5322-403F-A316-661BD9EF782E}" destId="{4D0184B6-27A9-402E-8B23-6CBED049A525}" srcOrd="0" destOrd="0" presId="urn:microsoft.com/office/officeart/2008/layout/HorizontalMultiLevelHierarchy"/>
    <dgm:cxn modelId="{4899B7DD-BF46-4A2A-B7B1-E1D8DC929C67}" type="presParOf" srcId="{28EB2F32-3FB1-4301-BD60-6D7F2F6FDAF7}" destId="{B0C14B99-FE8D-4E5B-BBFB-DFF0AA0B4863}" srcOrd="1" destOrd="0" presId="urn:microsoft.com/office/officeart/2008/layout/HorizontalMultiLevelHierarchy"/>
    <dgm:cxn modelId="{4F323B7B-D111-441C-8D50-603AF35C8B97}" type="presParOf" srcId="{B0C14B99-FE8D-4E5B-BBFB-DFF0AA0B4863}" destId="{6B50CC01-3781-48F5-A78F-981D24A46ED1}" srcOrd="0" destOrd="0" presId="urn:microsoft.com/office/officeart/2008/layout/HorizontalMultiLevelHierarchy"/>
    <dgm:cxn modelId="{5250B7F5-4E8C-4AB8-B0DE-40F42AC66594}" type="presParOf" srcId="{B0C14B99-FE8D-4E5B-BBFB-DFF0AA0B4863}" destId="{E9363923-843A-467B-BBB7-D6F72821C3B7}" srcOrd="1" destOrd="0" presId="urn:microsoft.com/office/officeart/2008/layout/HorizontalMultiLevelHierarchy"/>
    <dgm:cxn modelId="{05046538-BA2B-4465-8D5C-EBDE75E48CC7}" type="presParOf" srcId="{A3A79D9F-C4B2-4CEA-A81C-302ED1662B08}" destId="{B0CCD5AF-CA5A-44E1-9E49-8D3CD09F69E2}" srcOrd="4" destOrd="0" presId="urn:microsoft.com/office/officeart/2008/layout/HorizontalMultiLevelHierarchy"/>
    <dgm:cxn modelId="{E682D8B0-E4F4-4B1E-B07B-DEB12FAC0CA4}" type="presParOf" srcId="{B0CCD5AF-CA5A-44E1-9E49-8D3CD09F69E2}" destId="{9864FB16-B077-47D3-A036-AD0F47D3EC4A}" srcOrd="0" destOrd="0" presId="urn:microsoft.com/office/officeart/2008/layout/HorizontalMultiLevelHierarchy"/>
    <dgm:cxn modelId="{B4BE3AFF-401A-48BD-9D78-F4076A94F910}" type="presParOf" srcId="{A3A79D9F-C4B2-4CEA-A81C-302ED1662B08}" destId="{F8A2EBBF-8A39-49D7-B8B2-926DC1DBD11F}" srcOrd="5" destOrd="0" presId="urn:microsoft.com/office/officeart/2008/layout/HorizontalMultiLevelHierarchy"/>
    <dgm:cxn modelId="{8133338B-AEA4-4A23-8137-40CF0749CCE0}" type="presParOf" srcId="{F8A2EBBF-8A39-49D7-B8B2-926DC1DBD11F}" destId="{DDBEF74D-9182-4DBC-B847-FB87C589EE93}" srcOrd="0" destOrd="0" presId="urn:microsoft.com/office/officeart/2008/layout/HorizontalMultiLevelHierarchy"/>
    <dgm:cxn modelId="{4E82AC59-2089-472D-933E-75CE7FB2CA36}" type="presParOf" srcId="{F8A2EBBF-8A39-49D7-B8B2-926DC1DBD11F}" destId="{AE026A1F-08E3-4A0B-8F1D-A2011AD40BC4}" srcOrd="1" destOrd="0" presId="urn:microsoft.com/office/officeart/2008/layout/HorizontalMultiLevelHierarchy"/>
    <dgm:cxn modelId="{223FA87C-E11F-49C2-8C14-A96DCD2A3147}" type="presParOf" srcId="{AE026A1F-08E3-4A0B-8F1D-A2011AD40BC4}" destId="{DB22A777-A3A6-4DA8-ABDD-A3C59BEEDCDA}" srcOrd="0" destOrd="0" presId="urn:microsoft.com/office/officeart/2008/layout/HorizontalMultiLevelHierarchy"/>
    <dgm:cxn modelId="{0F674325-B587-41A1-B0C8-2F3C5A680893}" type="presParOf" srcId="{DB22A777-A3A6-4DA8-ABDD-A3C59BEEDCDA}" destId="{389FFA10-4A73-4F65-8593-615D79FC7DC9}" srcOrd="0" destOrd="0" presId="urn:microsoft.com/office/officeart/2008/layout/HorizontalMultiLevelHierarchy"/>
    <dgm:cxn modelId="{D60DF181-84AD-4CA8-B772-32ACB73FC6F9}" type="presParOf" srcId="{AE026A1F-08E3-4A0B-8F1D-A2011AD40BC4}" destId="{300E7F4B-56F3-4933-A56E-99BFFAC17A44}" srcOrd="1" destOrd="0" presId="urn:microsoft.com/office/officeart/2008/layout/HorizontalMultiLevelHierarchy"/>
    <dgm:cxn modelId="{22AF21FA-FADB-4E61-9213-D7FD36349386}" type="presParOf" srcId="{300E7F4B-56F3-4933-A56E-99BFFAC17A44}" destId="{F73918E2-D9CC-407B-9181-507ABF8FD7A0}" srcOrd="0" destOrd="0" presId="urn:microsoft.com/office/officeart/2008/layout/HorizontalMultiLevelHierarchy"/>
    <dgm:cxn modelId="{D6EB8357-AEE3-436E-8A28-539E0EC36D94}" type="presParOf" srcId="{300E7F4B-56F3-4933-A56E-99BFFAC17A44}" destId="{1DD87185-E2D1-43F7-B002-15C24EFFFB1E}" srcOrd="1" destOrd="0" presId="urn:microsoft.com/office/officeart/2008/layout/HorizontalMultiLevelHierarchy"/>
    <dgm:cxn modelId="{67251981-5D71-4CFD-B404-24406AC87C29}" type="presParOf" srcId="{1DD87185-E2D1-43F7-B002-15C24EFFFB1E}" destId="{9CC9A3AC-83FA-44D9-B9C8-8260C70CEDD9}" srcOrd="0" destOrd="0" presId="urn:microsoft.com/office/officeart/2008/layout/HorizontalMultiLevelHierarchy"/>
    <dgm:cxn modelId="{BB8B3E9D-BD5A-4109-AA2C-66A31C48DBF5}" type="presParOf" srcId="{9CC9A3AC-83FA-44D9-B9C8-8260C70CEDD9}" destId="{BF0C3F3C-CBA5-4E26-8FEF-AB6B251EA616}" srcOrd="0" destOrd="0" presId="urn:microsoft.com/office/officeart/2008/layout/HorizontalMultiLevelHierarchy"/>
    <dgm:cxn modelId="{B44C85F2-3ABA-420B-81B2-4A83372242FF}" type="presParOf" srcId="{1DD87185-E2D1-43F7-B002-15C24EFFFB1E}" destId="{3D89FF29-6821-419D-B1DB-730C8C73A45A}" srcOrd="1" destOrd="0" presId="urn:microsoft.com/office/officeart/2008/layout/HorizontalMultiLevelHierarchy"/>
    <dgm:cxn modelId="{7E5BFD1D-D0DE-463E-A6EC-47943595511D}" type="presParOf" srcId="{3D89FF29-6821-419D-B1DB-730C8C73A45A}" destId="{84029486-26D1-4172-A086-8FEE127FF943}" srcOrd="0" destOrd="0" presId="urn:microsoft.com/office/officeart/2008/layout/HorizontalMultiLevelHierarchy"/>
    <dgm:cxn modelId="{2DF3E39F-BDE8-46E2-B5BF-04DD69BC4271}" type="presParOf" srcId="{3D89FF29-6821-419D-B1DB-730C8C73A45A}" destId="{FAE49AC9-7F06-45E7-AC74-CD3B80C3AF64}" srcOrd="1" destOrd="0" presId="urn:microsoft.com/office/officeart/2008/layout/HorizontalMultiLevelHierarchy"/>
    <dgm:cxn modelId="{71B32D33-A066-4BAF-9AB3-E2050E6B1D5D}" type="presParOf" srcId="{A3A79D9F-C4B2-4CEA-A81C-302ED1662B08}" destId="{5AF49E28-4F10-46A8-998B-9AB958567098}" srcOrd="6" destOrd="0" presId="urn:microsoft.com/office/officeart/2008/layout/HorizontalMultiLevelHierarchy"/>
    <dgm:cxn modelId="{3C739B9D-84FD-4CF2-A385-4EAD3036B86B}" type="presParOf" srcId="{5AF49E28-4F10-46A8-998B-9AB958567098}" destId="{308F1B3C-1BE6-44C9-9942-24E73ADCA406}" srcOrd="0" destOrd="0" presId="urn:microsoft.com/office/officeart/2008/layout/HorizontalMultiLevelHierarchy"/>
    <dgm:cxn modelId="{A1728BD6-325B-4C4D-84A0-FA211297AFFC}" type="presParOf" srcId="{A3A79D9F-C4B2-4CEA-A81C-302ED1662B08}" destId="{58324D4B-A348-4267-B706-654B0FE165F2}" srcOrd="7" destOrd="0" presId="urn:microsoft.com/office/officeart/2008/layout/HorizontalMultiLevelHierarchy"/>
    <dgm:cxn modelId="{F02E7813-8D60-4104-B2E2-B2DD52D5A297}" type="presParOf" srcId="{58324D4B-A348-4267-B706-654B0FE165F2}" destId="{0EF70017-71B7-42EB-AA66-9670FE04BA19}" srcOrd="0" destOrd="0" presId="urn:microsoft.com/office/officeart/2008/layout/HorizontalMultiLevelHierarchy"/>
    <dgm:cxn modelId="{8213066C-A3F5-44CE-8BAF-B9153DC78039}" type="presParOf" srcId="{58324D4B-A348-4267-B706-654B0FE165F2}" destId="{6FBCB28D-BA0D-4C67-993C-BCB3D8591AD9}" srcOrd="1" destOrd="0" presId="urn:microsoft.com/office/officeart/2008/layout/HorizontalMultiLevelHierarchy"/>
    <dgm:cxn modelId="{48A12E93-8B10-4CCE-BF80-6991D1DBFA4C}" type="presParOf" srcId="{6FBCB28D-BA0D-4C67-993C-BCB3D8591AD9}" destId="{6B50642A-9AA1-4262-98BC-8F9BA5546E85}" srcOrd="0" destOrd="0" presId="urn:microsoft.com/office/officeart/2008/layout/HorizontalMultiLevelHierarchy"/>
    <dgm:cxn modelId="{64616AE0-914E-4123-84B0-2D82229E5376}" type="presParOf" srcId="{6B50642A-9AA1-4262-98BC-8F9BA5546E85}" destId="{B28C3E25-BD07-42BD-80CA-B8F95951E588}" srcOrd="0" destOrd="0" presId="urn:microsoft.com/office/officeart/2008/layout/HorizontalMultiLevelHierarchy"/>
    <dgm:cxn modelId="{E6CC8516-4514-4E18-BEBC-611CF0140F19}" type="presParOf" srcId="{6FBCB28D-BA0D-4C67-993C-BCB3D8591AD9}" destId="{33CD8041-5F96-4072-A9DF-EDD9E4BCA7BC}" srcOrd="1" destOrd="0" presId="urn:microsoft.com/office/officeart/2008/layout/HorizontalMultiLevelHierarchy"/>
    <dgm:cxn modelId="{5B8D1D23-C5D3-420F-B072-D45D3FF6BEE9}" type="presParOf" srcId="{33CD8041-5F96-4072-A9DF-EDD9E4BCA7BC}" destId="{615C46C0-985F-4F7E-96BC-D769733CE3E6}" srcOrd="0" destOrd="0" presId="urn:microsoft.com/office/officeart/2008/layout/HorizontalMultiLevelHierarchy"/>
    <dgm:cxn modelId="{2BD622B8-DA31-42BE-B2F7-E523A2797B34}" type="presParOf" srcId="{33CD8041-5F96-4072-A9DF-EDD9E4BCA7BC}" destId="{C3475D4D-AF9D-49F9-A673-2381F4024050}" srcOrd="1" destOrd="0" presId="urn:microsoft.com/office/officeart/2008/layout/HorizontalMultiLevelHierarchy"/>
    <dgm:cxn modelId="{E9F12DE1-AD0B-4838-830E-1FDC63E67408}" type="presParOf" srcId="{C3475D4D-AF9D-49F9-A673-2381F4024050}" destId="{55693B10-CAB9-4197-8EB1-39DED3C71171}" srcOrd="0" destOrd="0" presId="urn:microsoft.com/office/officeart/2008/layout/HorizontalMultiLevelHierarchy"/>
    <dgm:cxn modelId="{77E221E6-06CC-44FF-B957-1EB93BC3C874}" type="presParOf" srcId="{55693B10-CAB9-4197-8EB1-39DED3C71171}" destId="{0D4D810E-C925-4B9A-944B-F7A8D5F39788}" srcOrd="0" destOrd="0" presId="urn:microsoft.com/office/officeart/2008/layout/HorizontalMultiLevelHierarchy"/>
    <dgm:cxn modelId="{D9D8A318-D78A-49F4-A3AB-D669FE075CB1}" type="presParOf" srcId="{C3475D4D-AF9D-49F9-A673-2381F4024050}" destId="{F436AC87-7555-445D-A54A-E49250E6EC1C}" srcOrd="1" destOrd="0" presId="urn:microsoft.com/office/officeart/2008/layout/HorizontalMultiLevelHierarchy"/>
    <dgm:cxn modelId="{609244E7-FCE4-4709-9787-D962E5A3ECC1}" type="presParOf" srcId="{F436AC87-7555-445D-A54A-E49250E6EC1C}" destId="{DF94DF20-1394-4D9D-83EE-1FA92DA17C56}" srcOrd="0" destOrd="0" presId="urn:microsoft.com/office/officeart/2008/layout/HorizontalMultiLevelHierarchy"/>
    <dgm:cxn modelId="{B9605B91-4237-47BC-ABD7-89CA5DD374B7}" type="presParOf" srcId="{F436AC87-7555-445D-A54A-E49250E6EC1C}" destId="{3C12CCC3-B4EE-49BF-A6AA-9D1A0C8FA4BE}" srcOrd="1" destOrd="0" presId="urn:microsoft.com/office/officeart/2008/layout/HorizontalMultiLevelHierarchy"/>
    <dgm:cxn modelId="{8A62B64B-3219-41C4-B13D-16A3D4E2F031}" type="presParOf" srcId="{6FBCB28D-BA0D-4C67-993C-BCB3D8591AD9}" destId="{EEEB4DF4-6A63-4D4F-AEA6-9B44997526CA}" srcOrd="2" destOrd="0" presId="urn:microsoft.com/office/officeart/2008/layout/HorizontalMultiLevelHierarchy"/>
    <dgm:cxn modelId="{AF65C75F-3AAD-40DB-B822-E3838E44E134}" type="presParOf" srcId="{EEEB4DF4-6A63-4D4F-AEA6-9B44997526CA}" destId="{A6E6333B-EAA5-4317-94A5-3FB7DC677F36}" srcOrd="0" destOrd="0" presId="urn:microsoft.com/office/officeart/2008/layout/HorizontalMultiLevelHierarchy"/>
    <dgm:cxn modelId="{D5E01021-EC0B-43B0-92B2-AB27D86C4A7B}" type="presParOf" srcId="{6FBCB28D-BA0D-4C67-993C-BCB3D8591AD9}" destId="{BB785E45-6EDB-4FDC-A379-BAFDE1ED4447}" srcOrd="3" destOrd="0" presId="urn:microsoft.com/office/officeart/2008/layout/HorizontalMultiLevelHierarchy"/>
    <dgm:cxn modelId="{79AF3436-EED0-4E34-A305-583BE643C879}" type="presParOf" srcId="{BB785E45-6EDB-4FDC-A379-BAFDE1ED4447}" destId="{7559B9B8-0EDD-4183-80D4-61A1A466D8B3}" srcOrd="0" destOrd="0" presId="urn:microsoft.com/office/officeart/2008/layout/HorizontalMultiLevelHierarchy"/>
    <dgm:cxn modelId="{878C5E94-D2FC-47AD-B09D-18C917C2C89E}" type="presParOf" srcId="{BB785E45-6EDB-4FDC-A379-BAFDE1ED4447}" destId="{569D7905-1912-4A01-B62C-918A971ECF40}" srcOrd="1" destOrd="0" presId="urn:microsoft.com/office/officeart/2008/layout/HorizontalMultiLevelHierarchy"/>
    <dgm:cxn modelId="{024C54EA-0EEC-4E56-8E8D-A138DFB5929A}" type="presParOf" srcId="{569D7905-1912-4A01-B62C-918A971ECF40}" destId="{81B5FF9D-7A54-4ADC-9CC4-6E4F3A720469}" srcOrd="0" destOrd="0" presId="urn:microsoft.com/office/officeart/2008/layout/HorizontalMultiLevelHierarchy"/>
    <dgm:cxn modelId="{BD1515C5-BF90-4F50-950A-CE1616DD35AD}" type="presParOf" srcId="{81B5FF9D-7A54-4ADC-9CC4-6E4F3A720469}" destId="{B209A1F4-56A7-4C39-8E7D-EA47054DCF80}" srcOrd="0" destOrd="0" presId="urn:microsoft.com/office/officeart/2008/layout/HorizontalMultiLevelHierarchy"/>
    <dgm:cxn modelId="{272C07E5-DF98-4123-A163-28F12211C159}" type="presParOf" srcId="{569D7905-1912-4A01-B62C-918A971ECF40}" destId="{F375A9C1-D747-49A6-9911-AF611D47BA94}" srcOrd="1" destOrd="0" presId="urn:microsoft.com/office/officeart/2008/layout/HorizontalMultiLevelHierarchy"/>
    <dgm:cxn modelId="{E340789D-C567-43A4-BA4B-3DF10EF834DF}" type="presParOf" srcId="{F375A9C1-D747-49A6-9911-AF611D47BA94}" destId="{49430ABF-0BB3-40FE-B379-27507BFD6E5C}" srcOrd="0" destOrd="0" presId="urn:microsoft.com/office/officeart/2008/layout/HorizontalMultiLevelHierarchy"/>
    <dgm:cxn modelId="{FB226F3C-24E5-4374-A8B4-3A3582AFB781}" type="presParOf" srcId="{F375A9C1-D747-49A6-9911-AF611D47BA94}" destId="{DF2F06F0-C988-4709-A5F3-3A00E9AD9D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925BFE-62EE-40F0-A452-73CE21B69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5ABC360-BD2E-49D8-9BC1-598BD1EADB55}">
      <dgm:prSet phldrT="[Texto]"/>
      <dgm:spPr/>
      <dgm:t>
        <a:bodyPr/>
        <a:lstStyle/>
        <a:p>
          <a:r>
            <a:rPr lang="pt-BR" dirty="0" smtClean="0"/>
            <a:t>27 Livros</a:t>
          </a:r>
          <a:endParaRPr lang="pt-BR" dirty="0"/>
        </a:p>
      </dgm:t>
    </dgm:pt>
    <dgm:pt modelId="{60B7973B-46E7-482D-91A9-90D8F0DAA247}" type="parTrans" cxnId="{BCAEB389-7C14-41E6-B73E-393A992C5DEB}">
      <dgm:prSet/>
      <dgm:spPr/>
      <dgm:t>
        <a:bodyPr/>
        <a:lstStyle/>
        <a:p>
          <a:endParaRPr lang="pt-BR"/>
        </a:p>
      </dgm:t>
    </dgm:pt>
    <dgm:pt modelId="{662ED737-66D1-42AD-B872-1175EE527386}" type="sibTrans" cxnId="{BCAEB389-7C14-41E6-B73E-393A992C5DEB}">
      <dgm:prSet/>
      <dgm:spPr/>
      <dgm:t>
        <a:bodyPr/>
        <a:lstStyle/>
        <a:p>
          <a:endParaRPr lang="pt-BR"/>
        </a:p>
      </dgm:t>
    </dgm:pt>
    <dgm:pt modelId="{2733E9E8-BCBF-41BF-8F34-C1A5B1676039}">
      <dgm:prSet phldrT="[Texto]"/>
      <dgm:spPr/>
      <dgm:t>
        <a:bodyPr/>
        <a:lstStyle/>
        <a:p>
          <a:r>
            <a:rPr lang="pt-BR" dirty="0" smtClean="0"/>
            <a:t>Escrito em Grego popular (</a:t>
          </a:r>
          <a:r>
            <a:rPr lang="pt-BR" dirty="0" err="1" smtClean="0"/>
            <a:t>Koiné</a:t>
          </a:r>
          <a:r>
            <a:rPr lang="pt-BR" dirty="0" smtClean="0"/>
            <a:t>)</a:t>
          </a:r>
          <a:endParaRPr lang="pt-BR" dirty="0"/>
        </a:p>
      </dgm:t>
    </dgm:pt>
    <dgm:pt modelId="{8658AA99-C382-468F-9967-A075C566FA45}" type="parTrans" cxnId="{40AC895E-C719-4C69-9F9C-6401548F0A23}">
      <dgm:prSet/>
      <dgm:spPr/>
      <dgm:t>
        <a:bodyPr/>
        <a:lstStyle/>
        <a:p>
          <a:endParaRPr lang="pt-BR"/>
        </a:p>
      </dgm:t>
    </dgm:pt>
    <dgm:pt modelId="{C15D5559-D09B-4C21-B78B-9F3F6019B7F8}" type="sibTrans" cxnId="{40AC895E-C719-4C69-9F9C-6401548F0A23}">
      <dgm:prSet/>
      <dgm:spPr/>
      <dgm:t>
        <a:bodyPr/>
        <a:lstStyle/>
        <a:p>
          <a:endParaRPr lang="pt-BR"/>
        </a:p>
      </dgm:t>
    </dgm:pt>
    <dgm:pt modelId="{F21613B7-BD96-41EE-BE71-02F2620614D0}">
      <dgm:prSet phldrT="[Texto]"/>
      <dgm:spPr/>
      <dgm:t>
        <a:bodyPr/>
        <a:lstStyle/>
        <a:p>
          <a:r>
            <a:rPr lang="pt-BR" dirty="0" smtClean="0"/>
            <a:t>Cerca de 8 Autores</a:t>
          </a:r>
          <a:endParaRPr lang="pt-BR" dirty="0"/>
        </a:p>
      </dgm:t>
    </dgm:pt>
    <dgm:pt modelId="{718D5AF2-07CC-47A5-95B2-ACC72399A481}" type="parTrans" cxnId="{07C5F6A4-5880-46B5-9123-A0B8F936C280}">
      <dgm:prSet/>
      <dgm:spPr/>
      <dgm:t>
        <a:bodyPr/>
        <a:lstStyle/>
        <a:p>
          <a:endParaRPr lang="pt-BR"/>
        </a:p>
      </dgm:t>
    </dgm:pt>
    <dgm:pt modelId="{17A7B660-869E-4CAA-88A2-743FEE1EE1DC}" type="sibTrans" cxnId="{07C5F6A4-5880-46B5-9123-A0B8F936C280}">
      <dgm:prSet/>
      <dgm:spPr/>
      <dgm:t>
        <a:bodyPr/>
        <a:lstStyle/>
        <a:p>
          <a:endParaRPr lang="pt-BR"/>
        </a:p>
      </dgm:t>
    </dgm:pt>
    <dgm:pt modelId="{916B78B9-2B71-4752-9B44-0EAB10891F12}" type="pres">
      <dgm:prSet presAssocID="{15925BFE-62EE-40F0-A452-73CE21B698B9}" presName="outerComposite" presStyleCnt="0">
        <dgm:presLayoutVars>
          <dgm:chMax val="5"/>
          <dgm:dir/>
          <dgm:resizeHandles val="exact"/>
        </dgm:presLayoutVars>
      </dgm:prSet>
      <dgm:spPr/>
    </dgm:pt>
    <dgm:pt modelId="{597FE762-FFCE-4061-BC1B-580889315F43}" type="pres">
      <dgm:prSet presAssocID="{15925BFE-62EE-40F0-A452-73CE21B698B9}" presName="dummyMaxCanvas" presStyleCnt="0">
        <dgm:presLayoutVars/>
      </dgm:prSet>
      <dgm:spPr/>
    </dgm:pt>
    <dgm:pt modelId="{7C10511C-BA5D-45DF-9A79-9CFD6B01B19F}" type="pres">
      <dgm:prSet presAssocID="{15925BFE-62EE-40F0-A452-73CE21B698B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1C7D00-FDAA-48F3-95D2-01D2704AB3F1}" type="pres">
      <dgm:prSet presAssocID="{15925BFE-62EE-40F0-A452-73CE21B698B9}" presName="ThreeNodes_2" presStyleLbl="node1" presStyleIdx="1" presStyleCnt="3">
        <dgm:presLayoutVars>
          <dgm:bulletEnabled val="1"/>
        </dgm:presLayoutVars>
      </dgm:prSet>
      <dgm:spPr/>
    </dgm:pt>
    <dgm:pt modelId="{3935A6B5-79BA-47E3-80B9-D5992D8E941B}" type="pres">
      <dgm:prSet presAssocID="{15925BFE-62EE-40F0-A452-73CE21B698B9}" presName="ThreeNodes_3" presStyleLbl="node1" presStyleIdx="2" presStyleCnt="3">
        <dgm:presLayoutVars>
          <dgm:bulletEnabled val="1"/>
        </dgm:presLayoutVars>
      </dgm:prSet>
      <dgm:spPr/>
    </dgm:pt>
    <dgm:pt modelId="{DCD6EA79-EA5B-45E5-BEA6-072C155E59D4}" type="pres">
      <dgm:prSet presAssocID="{15925BFE-62EE-40F0-A452-73CE21B698B9}" presName="ThreeConn_1-2" presStyleLbl="fgAccFollowNode1" presStyleIdx="0" presStyleCnt="2">
        <dgm:presLayoutVars>
          <dgm:bulletEnabled val="1"/>
        </dgm:presLayoutVars>
      </dgm:prSet>
      <dgm:spPr/>
    </dgm:pt>
    <dgm:pt modelId="{7CFFEA77-56AD-4DCC-8F28-0477B7F39A78}" type="pres">
      <dgm:prSet presAssocID="{15925BFE-62EE-40F0-A452-73CE21B698B9}" presName="ThreeConn_2-3" presStyleLbl="fgAccFollowNode1" presStyleIdx="1" presStyleCnt="2">
        <dgm:presLayoutVars>
          <dgm:bulletEnabled val="1"/>
        </dgm:presLayoutVars>
      </dgm:prSet>
      <dgm:spPr/>
    </dgm:pt>
    <dgm:pt modelId="{886A18D7-FCCA-4583-A772-907176430033}" type="pres">
      <dgm:prSet presAssocID="{15925BFE-62EE-40F0-A452-73CE21B698B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E60B44-D72A-4913-AF28-8B8D790FBDFA}" type="pres">
      <dgm:prSet presAssocID="{15925BFE-62EE-40F0-A452-73CE21B698B9}" presName="ThreeNodes_2_text" presStyleLbl="node1" presStyleIdx="2" presStyleCnt="3">
        <dgm:presLayoutVars>
          <dgm:bulletEnabled val="1"/>
        </dgm:presLayoutVars>
      </dgm:prSet>
      <dgm:spPr/>
    </dgm:pt>
    <dgm:pt modelId="{E473F566-54F2-44C8-999E-BE8D43E49F46}" type="pres">
      <dgm:prSet presAssocID="{15925BFE-62EE-40F0-A452-73CE21B698B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CAEB389-7C14-41E6-B73E-393A992C5DEB}" srcId="{15925BFE-62EE-40F0-A452-73CE21B698B9}" destId="{55ABC360-BD2E-49D8-9BC1-598BD1EADB55}" srcOrd="0" destOrd="0" parTransId="{60B7973B-46E7-482D-91A9-90D8F0DAA247}" sibTransId="{662ED737-66D1-42AD-B872-1175EE527386}"/>
    <dgm:cxn modelId="{D5F33AAB-C355-48B6-9560-35260A685E3C}" type="presOf" srcId="{C15D5559-D09B-4C21-B78B-9F3F6019B7F8}" destId="{7CFFEA77-56AD-4DCC-8F28-0477B7F39A78}" srcOrd="0" destOrd="0" presId="urn:microsoft.com/office/officeart/2005/8/layout/vProcess5"/>
    <dgm:cxn modelId="{3F1DEFB5-C7CC-40A4-BD8D-41241C4F016C}" type="presOf" srcId="{F21613B7-BD96-41EE-BE71-02F2620614D0}" destId="{3935A6B5-79BA-47E3-80B9-D5992D8E941B}" srcOrd="0" destOrd="0" presId="urn:microsoft.com/office/officeart/2005/8/layout/vProcess5"/>
    <dgm:cxn modelId="{5E15D4BB-B32F-4E13-B4BD-CF725A400FDF}" type="presOf" srcId="{F21613B7-BD96-41EE-BE71-02F2620614D0}" destId="{E473F566-54F2-44C8-999E-BE8D43E49F46}" srcOrd="1" destOrd="0" presId="urn:microsoft.com/office/officeart/2005/8/layout/vProcess5"/>
    <dgm:cxn modelId="{40AC895E-C719-4C69-9F9C-6401548F0A23}" srcId="{15925BFE-62EE-40F0-A452-73CE21B698B9}" destId="{2733E9E8-BCBF-41BF-8F34-C1A5B1676039}" srcOrd="1" destOrd="0" parTransId="{8658AA99-C382-468F-9967-A075C566FA45}" sibTransId="{C15D5559-D09B-4C21-B78B-9F3F6019B7F8}"/>
    <dgm:cxn modelId="{3276AEFB-9C6C-48D3-986E-31D82E1C790A}" type="presOf" srcId="{55ABC360-BD2E-49D8-9BC1-598BD1EADB55}" destId="{7C10511C-BA5D-45DF-9A79-9CFD6B01B19F}" srcOrd="0" destOrd="0" presId="urn:microsoft.com/office/officeart/2005/8/layout/vProcess5"/>
    <dgm:cxn modelId="{9ACA45B0-7378-49C5-A2C3-376C66038718}" type="presOf" srcId="{2733E9E8-BCBF-41BF-8F34-C1A5B1676039}" destId="{591C7D00-FDAA-48F3-95D2-01D2704AB3F1}" srcOrd="0" destOrd="0" presId="urn:microsoft.com/office/officeart/2005/8/layout/vProcess5"/>
    <dgm:cxn modelId="{07C5F6A4-5880-46B5-9123-A0B8F936C280}" srcId="{15925BFE-62EE-40F0-A452-73CE21B698B9}" destId="{F21613B7-BD96-41EE-BE71-02F2620614D0}" srcOrd="2" destOrd="0" parTransId="{718D5AF2-07CC-47A5-95B2-ACC72399A481}" sibTransId="{17A7B660-869E-4CAA-88A2-743FEE1EE1DC}"/>
    <dgm:cxn modelId="{C4D962E5-5578-454A-B9A6-88F590F27AD8}" type="presOf" srcId="{2733E9E8-BCBF-41BF-8F34-C1A5B1676039}" destId="{06E60B44-D72A-4913-AF28-8B8D790FBDFA}" srcOrd="1" destOrd="0" presId="urn:microsoft.com/office/officeart/2005/8/layout/vProcess5"/>
    <dgm:cxn modelId="{3A7A59A8-A203-4C2C-8CDD-E6093BA2C3B2}" type="presOf" srcId="{55ABC360-BD2E-49D8-9BC1-598BD1EADB55}" destId="{886A18D7-FCCA-4583-A772-907176430033}" srcOrd="1" destOrd="0" presId="urn:microsoft.com/office/officeart/2005/8/layout/vProcess5"/>
    <dgm:cxn modelId="{7E560032-3F58-482A-AF72-4991E7BEB9BA}" type="presOf" srcId="{662ED737-66D1-42AD-B872-1175EE527386}" destId="{DCD6EA79-EA5B-45E5-BEA6-072C155E59D4}" srcOrd="0" destOrd="0" presId="urn:microsoft.com/office/officeart/2005/8/layout/vProcess5"/>
    <dgm:cxn modelId="{39E51C3C-2B1B-4ACA-AD71-390BA163E0B4}" type="presOf" srcId="{15925BFE-62EE-40F0-A452-73CE21B698B9}" destId="{916B78B9-2B71-4752-9B44-0EAB10891F12}" srcOrd="0" destOrd="0" presId="urn:microsoft.com/office/officeart/2005/8/layout/vProcess5"/>
    <dgm:cxn modelId="{7D7241E4-E57A-476C-B686-80FD9F63E4E8}" type="presParOf" srcId="{916B78B9-2B71-4752-9B44-0EAB10891F12}" destId="{597FE762-FFCE-4061-BC1B-580889315F43}" srcOrd="0" destOrd="0" presId="urn:microsoft.com/office/officeart/2005/8/layout/vProcess5"/>
    <dgm:cxn modelId="{1A527C57-FD9E-44C0-A5D3-E493AD959258}" type="presParOf" srcId="{916B78B9-2B71-4752-9B44-0EAB10891F12}" destId="{7C10511C-BA5D-45DF-9A79-9CFD6B01B19F}" srcOrd="1" destOrd="0" presId="urn:microsoft.com/office/officeart/2005/8/layout/vProcess5"/>
    <dgm:cxn modelId="{86F7DDBB-720C-4305-A4B6-AA504C9ACFEB}" type="presParOf" srcId="{916B78B9-2B71-4752-9B44-0EAB10891F12}" destId="{591C7D00-FDAA-48F3-95D2-01D2704AB3F1}" srcOrd="2" destOrd="0" presId="urn:microsoft.com/office/officeart/2005/8/layout/vProcess5"/>
    <dgm:cxn modelId="{DC9D6017-5E0F-4B96-A47A-2CF556B1F77C}" type="presParOf" srcId="{916B78B9-2B71-4752-9B44-0EAB10891F12}" destId="{3935A6B5-79BA-47E3-80B9-D5992D8E941B}" srcOrd="3" destOrd="0" presId="urn:microsoft.com/office/officeart/2005/8/layout/vProcess5"/>
    <dgm:cxn modelId="{E77F8F5F-DEA9-4BB4-9FC6-70EF5ADE3583}" type="presParOf" srcId="{916B78B9-2B71-4752-9B44-0EAB10891F12}" destId="{DCD6EA79-EA5B-45E5-BEA6-072C155E59D4}" srcOrd="4" destOrd="0" presId="urn:microsoft.com/office/officeart/2005/8/layout/vProcess5"/>
    <dgm:cxn modelId="{5EFA098D-48BC-4E0B-845D-CE7347B68E46}" type="presParOf" srcId="{916B78B9-2B71-4752-9B44-0EAB10891F12}" destId="{7CFFEA77-56AD-4DCC-8F28-0477B7F39A78}" srcOrd="5" destOrd="0" presId="urn:microsoft.com/office/officeart/2005/8/layout/vProcess5"/>
    <dgm:cxn modelId="{F9F2093F-3473-4F48-96E2-74637D8EEFEB}" type="presParOf" srcId="{916B78B9-2B71-4752-9B44-0EAB10891F12}" destId="{886A18D7-FCCA-4583-A772-907176430033}" srcOrd="6" destOrd="0" presId="urn:microsoft.com/office/officeart/2005/8/layout/vProcess5"/>
    <dgm:cxn modelId="{A386F471-2E2F-4F1D-815C-CBAA4F315E49}" type="presParOf" srcId="{916B78B9-2B71-4752-9B44-0EAB10891F12}" destId="{06E60B44-D72A-4913-AF28-8B8D790FBDFA}" srcOrd="7" destOrd="0" presId="urn:microsoft.com/office/officeart/2005/8/layout/vProcess5"/>
    <dgm:cxn modelId="{6D13123D-31E6-459C-A1AC-00C34FF5E308}" type="presParOf" srcId="{916B78B9-2B71-4752-9B44-0EAB10891F12}" destId="{E473F566-54F2-44C8-999E-BE8D43E49F46}" srcOrd="8" destOrd="0" presId="urn:microsoft.com/office/officeart/2005/8/layout/vProcess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9903DC-E792-425B-92EE-C2FEB74930F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B5F58A-3649-4276-AE9B-1FC36F92A944}">
      <dgm:prSet phldrT="[Texto]"/>
      <dgm:spPr/>
      <dgm:t>
        <a:bodyPr/>
        <a:lstStyle/>
        <a:p>
          <a:r>
            <a:rPr lang="pt-BR" dirty="0" smtClean="0"/>
            <a:t>NT</a:t>
          </a:r>
          <a:endParaRPr lang="pt-BR" dirty="0"/>
        </a:p>
      </dgm:t>
    </dgm:pt>
    <dgm:pt modelId="{98273B76-6004-48CF-B6FD-8E00CD988F0F}" type="parTrans" cxnId="{5AE94CCC-D7AE-4461-A85F-00CF7CB782EA}">
      <dgm:prSet/>
      <dgm:spPr/>
      <dgm:t>
        <a:bodyPr/>
        <a:lstStyle/>
        <a:p>
          <a:endParaRPr lang="pt-BR"/>
        </a:p>
      </dgm:t>
    </dgm:pt>
    <dgm:pt modelId="{EF22031D-530E-45F0-B94B-886A4179435D}" type="sibTrans" cxnId="{5AE94CCC-D7AE-4461-A85F-00CF7CB782EA}">
      <dgm:prSet/>
      <dgm:spPr/>
      <dgm:t>
        <a:bodyPr/>
        <a:lstStyle/>
        <a:p>
          <a:endParaRPr lang="pt-BR"/>
        </a:p>
      </dgm:t>
    </dgm:pt>
    <dgm:pt modelId="{97DE8A38-0135-417F-8387-D718EFDCD881}">
      <dgm:prSet phldrT="[Texto]" custT="1"/>
      <dgm:spPr/>
      <dgm:t>
        <a:bodyPr/>
        <a:lstStyle/>
        <a:p>
          <a:r>
            <a:rPr lang="pt-BR" sz="2400" dirty="0" smtClean="0"/>
            <a:t>BIOGRAFIA</a:t>
          </a:r>
          <a:endParaRPr lang="pt-BR" sz="2400" dirty="0"/>
        </a:p>
      </dgm:t>
    </dgm:pt>
    <dgm:pt modelId="{5B400D6A-6ED4-4761-ACFC-50E9C077E69E}" type="parTrans" cxnId="{301A60E9-149D-49D8-B14A-49E69E59DCC4}">
      <dgm:prSet/>
      <dgm:spPr/>
      <dgm:t>
        <a:bodyPr/>
        <a:lstStyle/>
        <a:p>
          <a:endParaRPr lang="pt-BR"/>
        </a:p>
      </dgm:t>
    </dgm:pt>
    <dgm:pt modelId="{D125390D-82D9-4D9A-B71E-83A78EFD6A09}" type="sibTrans" cxnId="{301A60E9-149D-49D8-B14A-49E69E59DCC4}">
      <dgm:prSet/>
      <dgm:spPr/>
      <dgm:t>
        <a:bodyPr/>
        <a:lstStyle/>
        <a:p>
          <a:endParaRPr lang="pt-BR"/>
        </a:p>
      </dgm:t>
    </dgm:pt>
    <dgm:pt modelId="{F589790E-7DEC-48BD-898E-5B1CE4224E64}">
      <dgm:prSet phldrT="[Texto]" custT="1"/>
      <dgm:spPr/>
      <dgm:t>
        <a:bodyPr/>
        <a:lstStyle/>
        <a:p>
          <a:r>
            <a:rPr lang="pt-BR" sz="2400" dirty="0" smtClean="0"/>
            <a:t>PROFECIA</a:t>
          </a:r>
          <a:endParaRPr lang="pt-BR" sz="2400" dirty="0"/>
        </a:p>
      </dgm:t>
    </dgm:pt>
    <dgm:pt modelId="{7DC3703D-62BA-4888-BB29-6ED63FE2131E}" type="parTrans" cxnId="{977DFC78-5A40-4BBF-BCE8-CB9B3223F710}">
      <dgm:prSet/>
      <dgm:spPr/>
      <dgm:t>
        <a:bodyPr/>
        <a:lstStyle/>
        <a:p>
          <a:endParaRPr lang="pt-BR"/>
        </a:p>
      </dgm:t>
    </dgm:pt>
    <dgm:pt modelId="{D56F9800-30E0-47D4-8668-01DC14236360}" type="sibTrans" cxnId="{977DFC78-5A40-4BBF-BCE8-CB9B3223F710}">
      <dgm:prSet/>
      <dgm:spPr/>
      <dgm:t>
        <a:bodyPr/>
        <a:lstStyle/>
        <a:p>
          <a:endParaRPr lang="pt-BR"/>
        </a:p>
      </dgm:t>
    </dgm:pt>
    <dgm:pt modelId="{316BB342-136C-44D5-9151-C3D6B8D1D658}">
      <dgm:prSet phldrT="[Texto]" custT="1"/>
      <dgm:spPr/>
      <dgm:t>
        <a:bodyPr/>
        <a:lstStyle/>
        <a:p>
          <a:r>
            <a:rPr lang="pt-BR" sz="2400" dirty="0" smtClean="0"/>
            <a:t>EPÍSTOLA</a:t>
          </a:r>
          <a:endParaRPr lang="pt-BR" sz="2400" dirty="0"/>
        </a:p>
      </dgm:t>
    </dgm:pt>
    <dgm:pt modelId="{268EBD55-102D-48DD-9E35-A3024D83B3E8}" type="parTrans" cxnId="{C193E860-0E55-4AD2-9B15-C3F25F34ABC2}">
      <dgm:prSet/>
      <dgm:spPr/>
      <dgm:t>
        <a:bodyPr/>
        <a:lstStyle/>
        <a:p>
          <a:endParaRPr lang="pt-BR"/>
        </a:p>
      </dgm:t>
    </dgm:pt>
    <dgm:pt modelId="{7E1859DC-C572-4213-9E0A-FCCC0E057AAF}" type="sibTrans" cxnId="{C193E860-0E55-4AD2-9B15-C3F25F34ABC2}">
      <dgm:prSet/>
      <dgm:spPr/>
      <dgm:t>
        <a:bodyPr/>
        <a:lstStyle/>
        <a:p>
          <a:endParaRPr lang="pt-BR"/>
        </a:p>
      </dgm:t>
    </dgm:pt>
    <dgm:pt modelId="{AFA33241-29C5-4DE2-B5FA-3154A8FDD69E}">
      <dgm:prSet phldrT="[Texto]" custT="1"/>
      <dgm:spPr/>
      <dgm:t>
        <a:bodyPr/>
        <a:lstStyle/>
        <a:p>
          <a:r>
            <a:rPr lang="pt-BR" sz="2400" dirty="0" smtClean="0"/>
            <a:t>HISTÓRIA</a:t>
          </a:r>
          <a:endParaRPr lang="pt-BR" sz="2400" dirty="0"/>
        </a:p>
      </dgm:t>
    </dgm:pt>
    <dgm:pt modelId="{F184DFE3-7459-46E3-8F41-6C8CCADF3505}" type="parTrans" cxnId="{CBCF0635-BEEC-4FC7-BCC6-43857602EA7E}">
      <dgm:prSet/>
      <dgm:spPr/>
      <dgm:t>
        <a:bodyPr/>
        <a:lstStyle/>
        <a:p>
          <a:endParaRPr lang="pt-BR"/>
        </a:p>
      </dgm:t>
    </dgm:pt>
    <dgm:pt modelId="{5B9A301A-B4E2-4D5B-B841-BD7B454CED1C}" type="sibTrans" cxnId="{CBCF0635-BEEC-4FC7-BCC6-43857602EA7E}">
      <dgm:prSet/>
      <dgm:spPr/>
      <dgm:t>
        <a:bodyPr/>
        <a:lstStyle/>
        <a:p>
          <a:endParaRPr lang="pt-BR"/>
        </a:p>
      </dgm:t>
    </dgm:pt>
    <dgm:pt modelId="{3FFEA4AE-D166-48FB-B118-FF3F07E5AC79}" type="pres">
      <dgm:prSet presAssocID="{5E9903DC-E792-425B-92EE-C2FEB74930F4}" presName="composite" presStyleCnt="0">
        <dgm:presLayoutVars>
          <dgm:chMax val="1"/>
          <dgm:dir/>
          <dgm:resizeHandles val="exact"/>
        </dgm:presLayoutVars>
      </dgm:prSet>
      <dgm:spPr/>
    </dgm:pt>
    <dgm:pt modelId="{26CCE72F-6847-4584-B1AD-BDB2F7862967}" type="pres">
      <dgm:prSet presAssocID="{5E9903DC-E792-425B-92EE-C2FEB74930F4}" presName="radial" presStyleCnt="0">
        <dgm:presLayoutVars>
          <dgm:animLvl val="ctr"/>
        </dgm:presLayoutVars>
      </dgm:prSet>
      <dgm:spPr/>
    </dgm:pt>
    <dgm:pt modelId="{69B312E1-8878-475A-A487-7446D005BE7A}" type="pres">
      <dgm:prSet presAssocID="{B5B5F58A-3649-4276-AE9B-1FC36F92A944}" presName="centerShape" presStyleLbl="vennNode1" presStyleIdx="0" presStyleCnt="5" custScaleX="73942" custScaleY="73942"/>
      <dgm:spPr/>
      <dgm:t>
        <a:bodyPr/>
        <a:lstStyle/>
        <a:p>
          <a:endParaRPr lang="pt-BR"/>
        </a:p>
      </dgm:t>
    </dgm:pt>
    <dgm:pt modelId="{156422FB-D419-40A0-BBEA-A032206C3C12}" type="pres">
      <dgm:prSet presAssocID="{97DE8A38-0135-417F-8387-D718EFDCD881}" presName="node" presStyleLbl="vennNode1" presStyleIdx="1" presStyleCnt="5" custScaleX="167529" custScaleY="119717" custRadScaleRad="72451">
        <dgm:presLayoutVars>
          <dgm:bulletEnabled val="1"/>
        </dgm:presLayoutVars>
      </dgm:prSet>
      <dgm:spPr/>
    </dgm:pt>
    <dgm:pt modelId="{8362B659-34B5-4323-BCC6-43DD09986C81}" type="pres">
      <dgm:prSet presAssocID="{F589790E-7DEC-48BD-898E-5B1CE4224E64}" presName="node" presStyleLbl="vennNode1" presStyleIdx="2" presStyleCnt="5" custScaleX="167529" custScaleY="119717" custRadScaleRad="97897">
        <dgm:presLayoutVars>
          <dgm:bulletEnabled val="1"/>
        </dgm:presLayoutVars>
      </dgm:prSet>
      <dgm:spPr/>
    </dgm:pt>
    <dgm:pt modelId="{117406E8-662E-499D-B7DB-25B0729FE9D7}" type="pres">
      <dgm:prSet presAssocID="{316BB342-136C-44D5-9151-C3D6B8D1D658}" presName="node" presStyleLbl="vennNode1" presStyleIdx="3" presStyleCnt="5" custScaleX="167529" custScaleY="119717" custRadScaleRad="72994">
        <dgm:presLayoutVars>
          <dgm:bulletEnabled val="1"/>
        </dgm:presLayoutVars>
      </dgm:prSet>
      <dgm:spPr/>
    </dgm:pt>
    <dgm:pt modelId="{EB4D0C4D-3EFC-4EB3-B011-66DCDDC39A17}" type="pres">
      <dgm:prSet presAssocID="{AFA33241-29C5-4DE2-B5FA-3154A8FDD69E}" presName="node" presStyleLbl="vennNode1" presStyleIdx="4" presStyleCnt="5" custScaleX="167529" custScaleY="119717" custRadScaleRad="94650">
        <dgm:presLayoutVars>
          <dgm:bulletEnabled val="1"/>
        </dgm:presLayoutVars>
      </dgm:prSet>
      <dgm:spPr/>
    </dgm:pt>
  </dgm:ptLst>
  <dgm:cxnLst>
    <dgm:cxn modelId="{86170E5A-CDE7-4F10-89CE-D78AE520811A}" type="presOf" srcId="{5E9903DC-E792-425B-92EE-C2FEB74930F4}" destId="{3FFEA4AE-D166-48FB-B118-FF3F07E5AC79}" srcOrd="0" destOrd="0" presId="urn:microsoft.com/office/officeart/2005/8/layout/radial3"/>
    <dgm:cxn modelId="{301A60E9-149D-49D8-B14A-49E69E59DCC4}" srcId="{B5B5F58A-3649-4276-AE9B-1FC36F92A944}" destId="{97DE8A38-0135-417F-8387-D718EFDCD881}" srcOrd="0" destOrd="0" parTransId="{5B400D6A-6ED4-4761-ACFC-50E9C077E69E}" sibTransId="{D125390D-82D9-4D9A-B71E-83A78EFD6A09}"/>
    <dgm:cxn modelId="{977DFC78-5A40-4BBF-BCE8-CB9B3223F710}" srcId="{B5B5F58A-3649-4276-AE9B-1FC36F92A944}" destId="{F589790E-7DEC-48BD-898E-5B1CE4224E64}" srcOrd="1" destOrd="0" parTransId="{7DC3703D-62BA-4888-BB29-6ED63FE2131E}" sibTransId="{D56F9800-30E0-47D4-8668-01DC14236360}"/>
    <dgm:cxn modelId="{E670F243-1001-4DF7-9201-F2C71A576498}" type="presOf" srcId="{B5B5F58A-3649-4276-AE9B-1FC36F92A944}" destId="{69B312E1-8878-475A-A487-7446D005BE7A}" srcOrd="0" destOrd="0" presId="urn:microsoft.com/office/officeart/2005/8/layout/radial3"/>
    <dgm:cxn modelId="{CBCF0635-BEEC-4FC7-BCC6-43857602EA7E}" srcId="{B5B5F58A-3649-4276-AE9B-1FC36F92A944}" destId="{AFA33241-29C5-4DE2-B5FA-3154A8FDD69E}" srcOrd="3" destOrd="0" parTransId="{F184DFE3-7459-46E3-8F41-6C8CCADF3505}" sibTransId="{5B9A301A-B4E2-4D5B-B841-BD7B454CED1C}"/>
    <dgm:cxn modelId="{1881BC4B-F91D-4817-9F76-376E641CE0DC}" type="presOf" srcId="{F589790E-7DEC-48BD-898E-5B1CE4224E64}" destId="{8362B659-34B5-4323-BCC6-43DD09986C81}" srcOrd="0" destOrd="0" presId="urn:microsoft.com/office/officeart/2005/8/layout/radial3"/>
    <dgm:cxn modelId="{C193E860-0E55-4AD2-9B15-C3F25F34ABC2}" srcId="{B5B5F58A-3649-4276-AE9B-1FC36F92A944}" destId="{316BB342-136C-44D5-9151-C3D6B8D1D658}" srcOrd="2" destOrd="0" parTransId="{268EBD55-102D-48DD-9E35-A3024D83B3E8}" sibTransId="{7E1859DC-C572-4213-9E0A-FCCC0E057AAF}"/>
    <dgm:cxn modelId="{56FBAB47-2BF7-4BE7-A493-899065B6520E}" type="presOf" srcId="{AFA33241-29C5-4DE2-B5FA-3154A8FDD69E}" destId="{EB4D0C4D-3EFC-4EB3-B011-66DCDDC39A17}" srcOrd="0" destOrd="0" presId="urn:microsoft.com/office/officeart/2005/8/layout/radial3"/>
    <dgm:cxn modelId="{5AE94CCC-D7AE-4461-A85F-00CF7CB782EA}" srcId="{5E9903DC-E792-425B-92EE-C2FEB74930F4}" destId="{B5B5F58A-3649-4276-AE9B-1FC36F92A944}" srcOrd="0" destOrd="0" parTransId="{98273B76-6004-48CF-B6FD-8E00CD988F0F}" sibTransId="{EF22031D-530E-45F0-B94B-886A4179435D}"/>
    <dgm:cxn modelId="{503CEBC7-0EEF-473B-8820-67FC2A070359}" type="presOf" srcId="{316BB342-136C-44D5-9151-C3D6B8D1D658}" destId="{117406E8-662E-499D-B7DB-25B0729FE9D7}" srcOrd="0" destOrd="0" presId="urn:microsoft.com/office/officeart/2005/8/layout/radial3"/>
    <dgm:cxn modelId="{464114DE-70D1-4330-AAE8-CFDC32FD5393}" type="presOf" srcId="{97DE8A38-0135-417F-8387-D718EFDCD881}" destId="{156422FB-D419-40A0-BBEA-A032206C3C12}" srcOrd="0" destOrd="0" presId="urn:microsoft.com/office/officeart/2005/8/layout/radial3"/>
    <dgm:cxn modelId="{09290489-16E2-4DFD-8A02-ECBF65AA59A7}" type="presParOf" srcId="{3FFEA4AE-D166-48FB-B118-FF3F07E5AC79}" destId="{26CCE72F-6847-4584-B1AD-BDB2F7862967}" srcOrd="0" destOrd="0" presId="urn:microsoft.com/office/officeart/2005/8/layout/radial3"/>
    <dgm:cxn modelId="{9DA1BE34-18DF-4E55-B4F0-90AFC378826E}" type="presParOf" srcId="{26CCE72F-6847-4584-B1AD-BDB2F7862967}" destId="{69B312E1-8878-475A-A487-7446D005BE7A}" srcOrd="0" destOrd="0" presId="urn:microsoft.com/office/officeart/2005/8/layout/radial3"/>
    <dgm:cxn modelId="{D7FC3A57-8C89-48D3-9F04-461B24AF43A7}" type="presParOf" srcId="{26CCE72F-6847-4584-B1AD-BDB2F7862967}" destId="{156422FB-D419-40A0-BBEA-A032206C3C12}" srcOrd="1" destOrd="0" presId="urn:microsoft.com/office/officeart/2005/8/layout/radial3"/>
    <dgm:cxn modelId="{E66754CD-E285-42E4-B363-FCD489AA6466}" type="presParOf" srcId="{26CCE72F-6847-4584-B1AD-BDB2F7862967}" destId="{8362B659-34B5-4323-BCC6-43DD09986C81}" srcOrd="2" destOrd="0" presId="urn:microsoft.com/office/officeart/2005/8/layout/radial3"/>
    <dgm:cxn modelId="{2E438BB6-1D18-4390-8E70-1A93A09B0416}" type="presParOf" srcId="{26CCE72F-6847-4584-B1AD-BDB2F7862967}" destId="{117406E8-662E-499D-B7DB-25B0729FE9D7}" srcOrd="3" destOrd="0" presId="urn:microsoft.com/office/officeart/2005/8/layout/radial3"/>
    <dgm:cxn modelId="{9B9C1D25-05C8-4EF0-AFED-93439537464D}" type="presParOf" srcId="{26CCE72F-6847-4584-B1AD-BDB2F7862967}" destId="{EB4D0C4D-3EFC-4EB3-B011-66DCDDC39A17}" srcOrd="4" destOrd="0" presId="urn:microsoft.com/office/officeart/2005/8/layout/radial3"/>
  </dgm:cxnLst>
  <dgm:bg/>
  <dgm:whole/>
</dgm:dataModel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E45C7-568D-4354-9B23-F0D65A0998A8}">
      <dsp:nvSpPr>
        <dsp:cNvPr id="0" name=""/>
        <dsp:cNvSpPr/>
      </dsp:nvSpPr>
      <dsp:spPr>
        <a:xfrm>
          <a:off x="214285" y="1071575"/>
          <a:ext cx="4712949" cy="5501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Papiro (Grego)</a:t>
          </a:r>
          <a:endParaRPr lang="pt-BR" sz="3200" kern="1200" dirty="0"/>
        </a:p>
      </dsp:txBody>
      <dsp:txXfrm>
        <a:off x="241141" y="1098431"/>
        <a:ext cx="4659237" cy="496430"/>
      </dsp:txXfrm>
    </dsp:sp>
    <dsp:sp modelId="{73A85194-B179-4EE7-8F74-075C6351CD91}">
      <dsp:nvSpPr>
        <dsp:cNvPr id="0" name=""/>
        <dsp:cNvSpPr/>
      </dsp:nvSpPr>
      <dsp:spPr>
        <a:xfrm>
          <a:off x="700850" y="1398269"/>
          <a:ext cx="2907598" cy="2907598"/>
        </a:xfrm>
        <a:custGeom>
          <a:avLst/>
          <a:gdLst/>
          <a:ahLst/>
          <a:cxnLst/>
          <a:rect l="0" t="0" r="0" b="0"/>
          <a:pathLst>
            <a:path>
              <a:moveTo>
                <a:pt x="2230528" y="224887"/>
              </a:moveTo>
              <a:arcTo wR="1453799" hR="1453799" stAng="18137687" swAng="62594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E0CB-627A-40B0-85E4-19D764B2562E}">
      <dsp:nvSpPr>
        <dsp:cNvPr id="0" name=""/>
        <dsp:cNvSpPr/>
      </dsp:nvSpPr>
      <dsp:spPr>
        <a:xfrm>
          <a:off x="1357294" y="1785950"/>
          <a:ext cx="4288174" cy="550142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Papiro = </a:t>
          </a:r>
          <a:r>
            <a:rPr lang="pt-BR" sz="3200" kern="1200" dirty="0" err="1" smtClean="0"/>
            <a:t>Biblos</a:t>
          </a:r>
          <a:endParaRPr lang="pt-BR" sz="3200" kern="1200" dirty="0"/>
        </a:p>
      </dsp:txBody>
      <dsp:txXfrm>
        <a:off x="1384150" y="1812806"/>
        <a:ext cx="4234462" cy="496430"/>
      </dsp:txXfrm>
    </dsp:sp>
    <dsp:sp modelId="{86F3CF80-1E41-4575-BD9F-B6A40179FF14}">
      <dsp:nvSpPr>
        <dsp:cNvPr id="0" name=""/>
        <dsp:cNvSpPr/>
      </dsp:nvSpPr>
      <dsp:spPr>
        <a:xfrm>
          <a:off x="2176436" y="2265326"/>
          <a:ext cx="2907598" cy="2907598"/>
        </a:xfrm>
        <a:custGeom>
          <a:avLst/>
          <a:gdLst/>
          <a:ahLst/>
          <a:cxnLst/>
          <a:rect l="0" t="0" r="0" b="0"/>
          <a:pathLst>
            <a:path>
              <a:moveTo>
                <a:pt x="1905481" y="71947"/>
              </a:moveTo>
              <a:arcTo wR="1453799" hR="1453799" stAng="17286053" swAng="886927"/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82F9A-017B-4CB7-A690-13A6F2F349B8}">
      <dsp:nvSpPr>
        <dsp:cNvPr id="0" name=""/>
        <dsp:cNvSpPr/>
      </dsp:nvSpPr>
      <dsp:spPr>
        <a:xfrm>
          <a:off x="2643174" y="2500328"/>
          <a:ext cx="4712949" cy="550142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1 Rolo de Papiro = </a:t>
          </a:r>
          <a:r>
            <a:rPr lang="pt-BR" sz="3200" b="0" i="0" kern="1200" dirty="0" err="1" smtClean="0"/>
            <a:t>bíblion</a:t>
          </a:r>
          <a:endParaRPr lang="pt-BR" sz="3200" kern="1200" dirty="0"/>
        </a:p>
      </dsp:txBody>
      <dsp:txXfrm>
        <a:off x="2670030" y="2527184"/>
        <a:ext cx="4659237" cy="496430"/>
      </dsp:txXfrm>
    </dsp:sp>
    <dsp:sp modelId="{8AA28433-8B1E-4A20-B5A7-7EA59387E491}">
      <dsp:nvSpPr>
        <dsp:cNvPr id="0" name=""/>
        <dsp:cNvSpPr/>
      </dsp:nvSpPr>
      <dsp:spPr>
        <a:xfrm>
          <a:off x="3737291" y="2990142"/>
          <a:ext cx="2907598" cy="2907598"/>
        </a:xfrm>
        <a:custGeom>
          <a:avLst/>
          <a:gdLst/>
          <a:ahLst/>
          <a:cxnLst/>
          <a:rect l="0" t="0" r="0" b="0"/>
          <a:pathLst>
            <a:path>
              <a:moveTo>
                <a:pt x="1872058" y="61466"/>
              </a:moveTo>
              <a:arcTo wR="1453799" hR="1453799" stAng="17203222" swAng="923676"/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8892-EACB-45EB-95A7-0DBC7CA4AD16}">
      <dsp:nvSpPr>
        <dsp:cNvPr id="0" name=""/>
        <dsp:cNvSpPr/>
      </dsp:nvSpPr>
      <dsp:spPr>
        <a:xfrm>
          <a:off x="4429129" y="3214715"/>
          <a:ext cx="4288174" cy="550142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Vários Rolos = Bíblia</a:t>
          </a:r>
          <a:endParaRPr lang="pt-BR" sz="3200" kern="1200" dirty="0"/>
        </a:p>
      </dsp:txBody>
      <dsp:txXfrm>
        <a:off x="4455985" y="3241571"/>
        <a:ext cx="4234462" cy="496430"/>
      </dsp:txXfrm>
    </dsp:sp>
    <dsp:sp modelId="{8A80AF0E-49A7-4FF4-8B7E-734D0BA85503}">
      <dsp:nvSpPr>
        <dsp:cNvPr id="0" name=""/>
        <dsp:cNvSpPr/>
      </dsp:nvSpPr>
      <dsp:spPr>
        <a:xfrm>
          <a:off x="2232283" y="502778"/>
          <a:ext cx="4381019" cy="4381019"/>
        </a:xfrm>
        <a:custGeom>
          <a:avLst/>
          <a:gdLst/>
          <a:ahLst/>
          <a:cxnLst/>
          <a:rect l="0" t="0" r="0" b="0"/>
          <a:pathLst>
            <a:path>
              <a:moveTo>
                <a:pt x="4079213" y="3300073"/>
              </a:moveTo>
              <a:arcTo wR="2190509" hR="2190509" stAng="1825986" swAng="10662490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C719D-957D-4D13-95EE-1E237D29EB75}">
      <dsp:nvSpPr>
        <dsp:cNvPr id="0" name=""/>
        <dsp:cNvSpPr/>
      </dsp:nvSpPr>
      <dsp:spPr>
        <a:xfrm>
          <a:off x="3654940" y="4522857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4563398"/>
        <a:ext cx="10358" cy="10358"/>
      </dsp:txXfrm>
    </dsp:sp>
    <dsp:sp modelId="{E2503B11-D6D7-4C83-9C5D-B97FEC506F6B}">
      <dsp:nvSpPr>
        <dsp:cNvPr id="0" name=""/>
        <dsp:cNvSpPr/>
      </dsp:nvSpPr>
      <dsp:spPr>
        <a:xfrm>
          <a:off x="2115762" y="4522857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4172" y="4563398"/>
        <a:ext cx="10358" cy="10358"/>
      </dsp:txXfrm>
    </dsp:sp>
    <dsp:sp modelId="{3598C67D-9466-411D-9EF7-5A52BABB7F19}">
      <dsp:nvSpPr>
        <dsp:cNvPr id="0" name=""/>
        <dsp:cNvSpPr/>
      </dsp:nvSpPr>
      <dsp:spPr>
        <a:xfrm>
          <a:off x="648578" y="3472420"/>
          <a:ext cx="207179" cy="1096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589" y="0"/>
              </a:lnTo>
              <a:lnTo>
                <a:pt x="103589" y="1096156"/>
              </a:lnTo>
              <a:lnTo>
                <a:pt x="207179" y="10961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4279" y="3992610"/>
        <a:ext cx="55778" cy="55778"/>
      </dsp:txXfrm>
    </dsp:sp>
    <dsp:sp modelId="{9D60719E-C38B-4310-BBD0-167BB5D8F7AC}">
      <dsp:nvSpPr>
        <dsp:cNvPr id="0" name=""/>
        <dsp:cNvSpPr/>
      </dsp:nvSpPr>
      <dsp:spPr>
        <a:xfrm>
          <a:off x="3654940" y="4084395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4124935"/>
        <a:ext cx="10358" cy="10358"/>
      </dsp:txXfrm>
    </dsp:sp>
    <dsp:sp modelId="{CE2B3C9D-FA03-4836-BD26-D11807BFB6DC}">
      <dsp:nvSpPr>
        <dsp:cNvPr id="0" name=""/>
        <dsp:cNvSpPr/>
      </dsp:nvSpPr>
      <dsp:spPr>
        <a:xfrm>
          <a:off x="2115762" y="3910883"/>
          <a:ext cx="207179" cy="21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589" y="0"/>
              </a:lnTo>
              <a:lnTo>
                <a:pt x="103589" y="219231"/>
              </a:lnTo>
              <a:lnTo>
                <a:pt x="207179" y="2192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1811" y="4012958"/>
        <a:ext cx="15081" cy="15081"/>
      </dsp:txXfrm>
    </dsp:sp>
    <dsp:sp modelId="{C75D4EE7-1910-45C7-ABFA-30CED78577EC}">
      <dsp:nvSpPr>
        <dsp:cNvPr id="0" name=""/>
        <dsp:cNvSpPr/>
      </dsp:nvSpPr>
      <dsp:spPr>
        <a:xfrm>
          <a:off x="3654940" y="3645932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3686472"/>
        <a:ext cx="10358" cy="10358"/>
      </dsp:txXfrm>
    </dsp:sp>
    <dsp:sp modelId="{A7E937B4-FB6E-4C65-99B3-7C0DEE7254AF}">
      <dsp:nvSpPr>
        <dsp:cNvPr id="0" name=""/>
        <dsp:cNvSpPr/>
      </dsp:nvSpPr>
      <dsp:spPr>
        <a:xfrm>
          <a:off x="2115762" y="3691652"/>
          <a:ext cx="207179" cy="219231"/>
        </a:xfrm>
        <a:custGeom>
          <a:avLst/>
          <a:gdLst/>
          <a:ahLst/>
          <a:cxnLst/>
          <a:rect l="0" t="0" r="0" b="0"/>
          <a:pathLst>
            <a:path>
              <a:moveTo>
                <a:pt x="0" y="219231"/>
              </a:moveTo>
              <a:lnTo>
                <a:pt x="103589" y="219231"/>
              </a:lnTo>
              <a:lnTo>
                <a:pt x="103589" y="0"/>
              </a:lnTo>
              <a:lnTo>
                <a:pt x="20717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1811" y="3793727"/>
        <a:ext cx="15081" cy="15081"/>
      </dsp:txXfrm>
    </dsp:sp>
    <dsp:sp modelId="{A548A358-EA83-4A41-A521-7CED14D55F90}">
      <dsp:nvSpPr>
        <dsp:cNvPr id="0" name=""/>
        <dsp:cNvSpPr/>
      </dsp:nvSpPr>
      <dsp:spPr>
        <a:xfrm>
          <a:off x="648578" y="3472420"/>
          <a:ext cx="207179" cy="43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589" y="0"/>
              </a:lnTo>
              <a:lnTo>
                <a:pt x="103589" y="438462"/>
              </a:lnTo>
              <a:lnTo>
                <a:pt x="207179" y="4384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40044" y="3679528"/>
        <a:ext cx="24247" cy="24247"/>
      </dsp:txXfrm>
    </dsp:sp>
    <dsp:sp modelId="{C85E52BA-CC52-4F56-9DE3-41ED38920A92}">
      <dsp:nvSpPr>
        <dsp:cNvPr id="0" name=""/>
        <dsp:cNvSpPr/>
      </dsp:nvSpPr>
      <dsp:spPr>
        <a:xfrm>
          <a:off x="3654940" y="3207469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3248010"/>
        <a:ext cx="10358" cy="10358"/>
      </dsp:txXfrm>
    </dsp:sp>
    <dsp:sp modelId="{542E0CA4-7AAC-41AA-A7EB-A001DD244FB9}">
      <dsp:nvSpPr>
        <dsp:cNvPr id="0" name=""/>
        <dsp:cNvSpPr/>
      </dsp:nvSpPr>
      <dsp:spPr>
        <a:xfrm>
          <a:off x="2115762" y="3207469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4172" y="3248010"/>
        <a:ext cx="10358" cy="10358"/>
      </dsp:txXfrm>
    </dsp:sp>
    <dsp:sp modelId="{48FBCBB3-AC46-4B96-99F5-5F43894A186B}">
      <dsp:nvSpPr>
        <dsp:cNvPr id="0" name=""/>
        <dsp:cNvSpPr/>
      </dsp:nvSpPr>
      <dsp:spPr>
        <a:xfrm>
          <a:off x="648578" y="3253189"/>
          <a:ext cx="207179" cy="219231"/>
        </a:xfrm>
        <a:custGeom>
          <a:avLst/>
          <a:gdLst/>
          <a:ahLst/>
          <a:cxnLst/>
          <a:rect l="0" t="0" r="0" b="0"/>
          <a:pathLst>
            <a:path>
              <a:moveTo>
                <a:pt x="0" y="219231"/>
              </a:moveTo>
              <a:lnTo>
                <a:pt x="103589" y="219231"/>
              </a:lnTo>
              <a:lnTo>
                <a:pt x="103589" y="0"/>
              </a:lnTo>
              <a:lnTo>
                <a:pt x="20717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44627" y="3355264"/>
        <a:ext cx="15081" cy="15081"/>
      </dsp:txXfrm>
    </dsp:sp>
    <dsp:sp modelId="{52FD30AD-CA4E-475E-87D2-8CCE4592DE3F}">
      <dsp:nvSpPr>
        <dsp:cNvPr id="0" name=""/>
        <dsp:cNvSpPr/>
      </dsp:nvSpPr>
      <dsp:spPr>
        <a:xfrm>
          <a:off x="3654940" y="2769006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2809547"/>
        <a:ext cx="10358" cy="10358"/>
      </dsp:txXfrm>
    </dsp:sp>
    <dsp:sp modelId="{6F3320C9-FA7E-4A9A-B365-3750686A49B6}">
      <dsp:nvSpPr>
        <dsp:cNvPr id="0" name=""/>
        <dsp:cNvSpPr/>
      </dsp:nvSpPr>
      <dsp:spPr>
        <a:xfrm>
          <a:off x="2115762" y="2769006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4172" y="2809547"/>
        <a:ext cx="10358" cy="10358"/>
      </dsp:txXfrm>
    </dsp:sp>
    <dsp:sp modelId="{CA74CFE3-CFF4-4FA6-BAEA-FD1B86A2CA27}">
      <dsp:nvSpPr>
        <dsp:cNvPr id="0" name=""/>
        <dsp:cNvSpPr/>
      </dsp:nvSpPr>
      <dsp:spPr>
        <a:xfrm>
          <a:off x="648578" y="2814726"/>
          <a:ext cx="207179" cy="657694"/>
        </a:xfrm>
        <a:custGeom>
          <a:avLst/>
          <a:gdLst/>
          <a:ahLst/>
          <a:cxnLst/>
          <a:rect l="0" t="0" r="0" b="0"/>
          <a:pathLst>
            <a:path>
              <a:moveTo>
                <a:pt x="0" y="657694"/>
              </a:moveTo>
              <a:lnTo>
                <a:pt x="103589" y="657694"/>
              </a:lnTo>
              <a:lnTo>
                <a:pt x="103589" y="0"/>
              </a:lnTo>
              <a:lnTo>
                <a:pt x="20717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34929" y="3126335"/>
        <a:ext cx="34477" cy="34477"/>
      </dsp:txXfrm>
    </dsp:sp>
    <dsp:sp modelId="{5FA534E9-CCC4-4939-B308-62F33834E8E2}">
      <dsp:nvSpPr>
        <dsp:cNvPr id="0" name=""/>
        <dsp:cNvSpPr/>
      </dsp:nvSpPr>
      <dsp:spPr>
        <a:xfrm>
          <a:off x="3654940" y="2330543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2371084"/>
        <a:ext cx="10358" cy="10358"/>
      </dsp:txXfrm>
    </dsp:sp>
    <dsp:sp modelId="{654B9ECB-876A-4F9E-8DA0-74918821811A}">
      <dsp:nvSpPr>
        <dsp:cNvPr id="0" name=""/>
        <dsp:cNvSpPr/>
      </dsp:nvSpPr>
      <dsp:spPr>
        <a:xfrm>
          <a:off x="2115762" y="2330544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4172" y="2371084"/>
        <a:ext cx="10358" cy="10358"/>
      </dsp:txXfrm>
    </dsp:sp>
    <dsp:sp modelId="{255E1BD0-4E71-456F-BB56-80A352FA99FF}">
      <dsp:nvSpPr>
        <dsp:cNvPr id="0" name=""/>
        <dsp:cNvSpPr/>
      </dsp:nvSpPr>
      <dsp:spPr>
        <a:xfrm>
          <a:off x="648578" y="2376264"/>
          <a:ext cx="207179" cy="1096156"/>
        </a:xfrm>
        <a:custGeom>
          <a:avLst/>
          <a:gdLst/>
          <a:ahLst/>
          <a:cxnLst/>
          <a:rect l="0" t="0" r="0" b="0"/>
          <a:pathLst>
            <a:path>
              <a:moveTo>
                <a:pt x="0" y="1096156"/>
              </a:moveTo>
              <a:lnTo>
                <a:pt x="103589" y="1096156"/>
              </a:lnTo>
              <a:lnTo>
                <a:pt x="103589" y="0"/>
              </a:lnTo>
              <a:lnTo>
                <a:pt x="20717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4279" y="2896453"/>
        <a:ext cx="55778" cy="55778"/>
      </dsp:txXfrm>
    </dsp:sp>
    <dsp:sp modelId="{81B5FF9D-7A54-4ADC-9CC4-6E4F3A720469}">
      <dsp:nvSpPr>
        <dsp:cNvPr id="0" name=""/>
        <dsp:cNvSpPr/>
      </dsp:nvSpPr>
      <dsp:spPr>
        <a:xfrm>
          <a:off x="3654940" y="1892081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1932621"/>
        <a:ext cx="10358" cy="10358"/>
      </dsp:txXfrm>
    </dsp:sp>
    <dsp:sp modelId="{EEEB4DF4-6A63-4D4F-AEA6-9B44997526CA}">
      <dsp:nvSpPr>
        <dsp:cNvPr id="0" name=""/>
        <dsp:cNvSpPr/>
      </dsp:nvSpPr>
      <dsp:spPr>
        <a:xfrm>
          <a:off x="2115762" y="1718569"/>
          <a:ext cx="207179" cy="21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589" y="0"/>
              </a:lnTo>
              <a:lnTo>
                <a:pt x="103589" y="219231"/>
              </a:lnTo>
              <a:lnTo>
                <a:pt x="207179" y="2192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1811" y="1820644"/>
        <a:ext cx="15081" cy="15081"/>
      </dsp:txXfrm>
    </dsp:sp>
    <dsp:sp modelId="{55693B10-CAB9-4197-8EB1-39DED3C71171}">
      <dsp:nvSpPr>
        <dsp:cNvPr id="0" name=""/>
        <dsp:cNvSpPr/>
      </dsp:nvSpPr>
      <dsp:spPr>
        <a:xfrm>
          <a:off x="3654940" y="1453618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1494158"/>
        <a:ext cx="10358" cy="10358"/>
      </dsp:txXfrm>
    </dsp:sp>
    <dsp:sp modelId="{6B50642A-9AA1-4262-98BC-8F9BA5546E85}">
      <dsp:nvSpPr>
        <dsp:cNvPr id="0" name=""/>
        <dsp:cNvSpPr/>
      </dsp:nvSpPr>
      <dsp:spPr>
        <a:xfrm>
          <a:off x="2115762" y="1499338"/>
          <a:ext cx="207179" cy="219231"/>
        </a:xfrm>
        <a:custGeom>
          <a:avLst/>
          <a:gdLst/>
          <a:ahLst/>
          <a:cxnLst/>
          <a:rect l="0" t="0" r="0" b="0"/>
          <a:pathLst>
            <a:path>
              <a:moveTo>
                <a:pt x="0" y="219231"/>
              </a:moveTo>
              <a:lnTo>
                <a:pt x="103589" y="219231"/>
              </a:lnTo>
              <a:lnTo>
                <a:pt x="103589" y="0"/>
              </a:lnTo>
              <a:lnTo>
                <a:pt x="20717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1811" y="1601413"/>
        <a:ext cx="15081" cy="15081"/>
      </dsp:txXfrm>
    </dsp:sp>
    <dsp:sp modelId="{5AF49E28-4F10-46A8-998B-9AB958567098}">
      <dsp:nvSpPr>
        <dsp:cNvPr id="0" name=""/>
        <dsp:cNvSpPr/>
      </dsp:nvSpPr>
      <dsp:spPr>
        <a:xfrm>
          <a:off x="648578" y="951259"/>
          <a:ext cx="207179" cy="767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589" y="0"/>
              </a:lnTo>
              <a:lnTo>
                <a:pt x="103589" y="767309"/>
              </a:lnTo>
              <a:lnTo>
                <a:pt x="207179" y="767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32298" y="1315045"/>
        <a:ext cx="39739" cy="39739"/>
      </dsp:txXfrm>
    </dsp:sp>
    <dsp:sp modelId="{9CC9A3AC-83FA-44D9-B9C8-8260C70CEDD9}">
      <dsp:nvSpPr>
        <dsp:cNvPr id="0" name=""/>
        <dsp:cNvSpPr/>
      </dsp:nvSpPr>
      <dsp:spPr>
        <a:xfrm>
          <a:off x="3654940" y="1015155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1055696"/>
        <a:ext cx="10358" cy="10358"/>
      </dsp:txXfrm>
    </dsp:sp>
    <dsp:sp modelId="{DB22A777-A3A6-4DA8-ABDD-A3C59BEEDCDA}">
      <dsp:nvSpPr>
        <dsp:cNvPr id="0" name=""/>
        <dsp:cNvSpPr/>
      </dsp:nvSpPr>
      <dsp:spPr>
        <a:xfrm>
          <a:off x="2115762" y="1015155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4172" y="1055696"/>
        <a:ext cx="10358" cy="10358"/>
      </dsp:txXfrm>
    </dsp:sp>
    <dsp:sp modelId="{B0CCD5AF-CA5A-44E1-9E49-8D3CD09F69E2}">
      <dsp:nvSpPr>
        <dsp:cNvPr id="0" name=""/>
        <dsp:cNvSpPr/>
      </dsp:nvSpPr>
      <dsp:spPr>
        <a:xfrm>
          <a:off x="648578" y="951259"/>
          <a:ext cx="207179" cy="10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589" y="0"/>
              </a:lnTo>
              <a:lnTo>
                <a:pt x="103589" y="109615"/>
              </a:lnTo>
              <a:lnTo>
                <a:pt x="207179" y="1096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46308" y="1000208"/>
        <a:ext cx="11719" cy="11719"/>
      </dsp:txXfrm>
    </dsp:sp>
    <dsp:sp modelId="{0E5C7A40-5322-403F-A316-661BD9EF782E}">
      <dsp:nvSpPr>
        <dsp:cNvPr id="0" name=""/>
        <dsp:cNvSpPr/>
      </dsp:nvSpPr>
      <dsp:spPr>
        <a:xfrm>
          <a:off x="3654940" y="576692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617233"/>
        <a:ext cx="10358" cy="10358"/>
      </dsp:txXfrm>
    </dsp:sp>
    <dsp:sp modelId="{8A8FC07D-8961-450F-A3D5-1F6255C40F3B}">
      <dsp:nvSpPr>
        <dsp:cNvPr id="0" name=""/>
        <dsp:cNvSpPr/>
      </dsp:nvSpPr>
      <dsp:spPr>
        <a:xfrm>
          <a:off x="2115762" y="576692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4172" y="617233"/>
        <a:ext cx="10358" cy="10358"/>
      </dsp:txXfrm>
    </dsp:sp>
    <dsp:sp modelId="{19473A23-4BBB-4147-837B-6C4B4880FC1C}">
      <dsp:nvSpPr>
        <dsp:cNvPr id="0" name=""/>
        <dsp:cNvSpPr/>
      </dsp:nvSpPr>
      <dsp:spPr>
        <a:xfrm>
          <a:off x="648578" y="622412"/>
          <a:ext cx="207179" cy="328847"/>
        </a:xfrm>
        <a:custGeom>
          <a:avLst/>
          <a:gdLst/>
          <a:ahLst/>
          <a:cxnLst/>
          <a:rect l="0" t="0" r="0" b="0"/>
          <a:pathLst>
            <a:path>
              <a:moveTo>
                <a:pt x="0" y="328847"/>
              </a:moveTo>
              <a:lnTo>
                <a:pt x="103589" y="328847"/>
              </a:lnTo>
              <a:lnTo>
                <a:pt x="103589" y="0"/>
              </a:lnTo>
              <a:lnTo>
                <a:pt x="20717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42451" y="777119"/>
        <a:ext cx="19433" cy="19433"/>
      </dsp:txXfrm>
    </dsp:sp>
    <dsp:sp modelId="{8CA5C4D2-A1DB-4B2D-9219-4B17FAFBF057}">
      <dsp:nvSpPr>
        <dsp:cNvPr id="0" name=""/>
        <dsp:cNvSpPr/>
      </dsp:nvSpPr>
      <dsp:spPr>
        <a:xfrm>
          <a:off x="3654940" y="138230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53351" y="178770"/>
        <a:ext cx="10358" cy="10358"/>
      </dsp:txXfrm>
    </dsp:sp>
    <dsp:sp modelId="{9DE88BE1-5807-4D92-84A2-EBD353115132}">
      <dsp:nvSpPr>
        <dsp:cNvPr id="0" name=""/>
        <dsp:cNvSpPr/>
      </dsp:nvSpPr>
      <dsp:spPr>
        <a:xfrm>
          <a:off x="2115762" y="138230"/>
          <a:ext cx="207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179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214172" y="178770"/>
        <a:ext cx="10358" cy="10358"/>
      </dsp:txXfrm>
    </dsp:sp>
    <dsp:sp modelId="{8C134D51-F304-44F0-9AA0-4B20C82E3432}">
      <dsp:nvSpPr>
        <dsp:cNvPr id="0" name=""/>
        <dsp:cNvSpPr/>
      </dsp:nvSpPr>
      <dsp:spPr>
        <a:xfrm>
          <a:off x="648578" y="183950"/>
          <a:ext cx="207179" cy="767309"/>
        </a:xfrm>
        <a:custGeom>
          <a:avLst/>
          <a:gdLst/>
          <a:ahLst/>
          <a:cxnLst/>
          <a:rect l="0" t="0" r="0" b="0"/>
          <a:pathLst>
            <a:path>
              <a:moveTo>
                <a:pt x="0" y="767309"/>
              </a:moveTo>
              <a:lnTo>
                <a:pt x="103589" y="767309"/>
              </a:lnTo>
              <a:lnTo>
                <a:pt x="103589" y="0"/>
              </a:lnTo>
              <a:lnTo>
                <a:pt x="20717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32298" y="547735"/>
        <a:ext cx="39739" cy="39739"/>
      </dsp:txXfrm>
    </dsp:sp>
    <dsp:sp modelId="{E6373679-7A53-449B-BC75-764135543EB6}">
      <dsp:nvSpPr>
        <dsp:cNvPr id="0" name=""/>
        <dsp:cNvSpPr/>
      </dsp:nvSpPr>
      <dsp:spPr>
        <a:xfrm rot="16200000">
          <a:off x="-340444" y="793348"/>
          <a:ext cx="1662224" cy="31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VELHO TESTAMENTO (39)</a:t>
          </a:r>
          <a:endParaRPr lang="pt-BR" sz="1200" kern="1200" dirty="0"/>
        </a:p>
      </dsp:txBody>
      <dsp:txXfrm>
        <a:off x="-340444" y="793348"/>
        <a:ext cx="1662224" cy="315822"/>
      </dsp:txXfrm>
    </dsp:sp>
    <dsp:sp modelId="{5EC21734-184D-44DE-831A-8EB7EB99542F}">
      <dsp:nvSpPr>
        <dsp:cNvPr id="0" name=""/>
        <dsp:cNvSpPr/>
      </dsp:nvSpPr>
      <dsp:spPr>
        <a:xfrm>
          <a:off x="855757" y="26038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PENTATEUCO</a:t>
          </a:r>
          <a:endParaRPr lang="pt-BR" sz="1300" kern="1200" dirty="0"/>
        </a:p>
      </dsp:txBody>
      <dsp:txXfrm>
        <a:off x="855757" y="26038"/>
        <a:ext cx="1260004" cy="315822"/>
      </dsp:txXfrm>
    </dsp:sp>
    <dsp:sp modelId="{144BE369-1049-40C5-8FBA-63655BAC3196}">
      <dsp:nvSpPr>
        <dsp:cNvPr id="0" name=""/>
        <dsp:cNvSpPr/>
      </dsp:nvSpPr>
      <dsp:spPr>
        <a:xfrm>
          <a:off x="2322941" y="26038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LEIS DE MOISÉS</a:t>
          </a:r>
          <a:endParaRPr lang="pt-BR" sz="1200" kern="1200" dirty="0"/>
        </a:p>
      </dsp:txBody>
      <dsp:txXfrm>
        <a:off x="2322941" y="26038"/>
        <a:ext cx="1331999" cy="315822"/>
      </dsp:txXfrm>
    </dsp:sp>
    <dsp:sp modelId="{51883118-E975-4A74-92AD-AFA2D508DCAC}">
      <dsp:nvSpPr>
        <dsp:cNvPr id="0" name=""/>
        <dsp:cNvSpPr/>
      </dsp:nvSpPr>
      <dsp:spPr>
        <a:xfrm>
          <a:off x="3862120" y="4196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Gn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Êx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Lv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Nm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Dt</a:t>
          </a: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3862120" y="4196"/>
        <a:ext cx="3653995" cy="359507"/>
      </dsp:txXfrm>
    </dsp:sp>
    <dsp:sp modelId="{55E5709E-3A74-43BE-96F1-0D1428189C77}">
      <dsp:nvSpPr>
        <dsp:cNvPr id="0" name=""/>
        <dsp:cNvSpPr/>
      </dsp:nvSpPr>
      <dsp:spPr>
        <a:xfrm>
          <a:off x="855757" y="464501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HISTÓRICOS</a:t>
          </a:r>
          <a:endParaRPr lang="pt-BR" sz="1300" kern="1200" dirty="0"/>
        </a:p>
      </dsp:txBody>
      <dsp:txXfrm>
        <a:off x="855757" y="464501"/>
        <a:ext cx="1260004" cy="315822"/>
      </dsp:txXfrm>
    </dsp:sp>
    <dsp:sp modelId="{17180013-B8B3-49C3-B5CF-FEC932157520}">
      <dsp:nvSpPr>
        <dsp:cNvPr id="0" name=""/>
        <dsp:cNvSpPr/>
      </dsp:nvSpPr>
      <dsp:spPr>
        <a:xfrm>
          <a:off x="2322941" y="464501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Ou História</a:t>
          </a:r>
          <a:endParaRPr lang="pt-BR" sz="1200" kern="1200" dirty="0"/>
        </a:p>
      </dsp:txBody>
      <dsp:txXfrm>
        <a:off x="2322941" y="464501"/>
        <a:ext cx="1331999" cy="315822"/>
      </dsp:txXfrm>
    </dsp:sp>
    <dsp:sp modelId="{6B50CC01-3781-48F5-A78F-981D24A46ED1}">
      <dsp:nvSpPr>
        <dsp:cNvPr id="0" name=""/>
        <dsp:cNvSpPr/>
      </dsp:nvSpPr>
      <dsp:spPr>
        <a:xfrm>
          <a:off x="3862120" y="442659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Js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Jz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Rt</a:t>
          </a:r>
          <a:r>
            <a:rPr lang="pt-BR" sz="1200" kern="1200" dirty="0" smtClean="0"/>
            <a:t>/1 </a:t>
          </a:r>
          <a:r>
            <a:rPr lang="pt-BR" sz="1200" kern="1200" dirty="0" err="1" smtClean="0"/>
            <a:t>Sm</a:t>
          </a:r>
          <a:r>
            <a:rPr lang="pt-BR" sz="1200" kern="1200" dirty="0" smtClean="0"/>
            <a:t>/2Sm/1 </a:t>
          </a:r>
          <a:r>
            <a:rPr lang="pt-BR" sz="1200" kern="1200" dirty="0" err="1" smtClean="0"/>
            <a:t>Rs</a:t>
          </a:r>
          <a:r>
            <a:rPr lang="pt-BR" sz="1200" kern="1200" dirty="0" smtClean="0"/>
            <a:t> / 2 </a:t>
          </a:r>
          <a:r>
            <a:rPr lang="pt-BR" sz="1200" kern="1200" dirty="0" err="1" smtClean="0"/>
            <a:t>Rs</a:t>
          </a:r>
          <a:r>
            <a:rPr lang="pt-BR" sz="1200" kern="1200" dirty="0" smtClean="0"/>
            <a:t>/1 Cr/ 2 Cr /Ed/Ne/Et</a:t>
          </a:r>
          <a:endParaRPr lang="pt-BR" sz="1200" kern="1200" dirty="0"/>
        </a:p>
      </dsp:txBody>
      <dsp:txXfrm>
        <a:off x="3862120" y="442659"/>
        <a:ext cx="3653995" cy="359507"/>
      </dsp:txXfrm>
    </dsp:sp>
    <dsp:sp modelId="{DDBEF74D-9182-4DBC-B847-FB87C589EE93}">
      <dsp:nvSpPr>
        <dsp:cNvPr id="0" name=""/>
        <dsp:cNvSpPr/>
      </dsp:nvSpPr>
      <dsp:spPr>
        <a:xfrm>
          <a:off x="855757" y="902964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POESIA</a:t>
          </a:r>
          <a:endParaRPr lang="pt-BR" sz="1300" kern="1200" dirty="0"/>
        </a:p>
      </dsp:txBody>
      <dsp:txXfrm>
        <a:off x="855757" y="902964"/>
        <a:ext cx="1260004" cy="315822"/>
      </dsp:txXfrm>
    </dsp:sp>
    <dsp:sp modelId="{F73918E2-D9CC-407B-9181-507ABF8FD7A0}">
      <dsp:nvSpPr>
        <dsp:cNvPr id="0" name=""/>
        <dsp:cNvSpPr/>
      </dsp:nvSpPr>
      <dsp:spPr>
        <a:xfrm>
          <a:off x="2322941" y="902964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Ou Sabedoria</a:t>
          </a:r>
          <a:endParaRPr lang="pt-BR" sz="1200" kern="1200" dirty="0"/>
        </a:p>
      </dsp:txBody>
      <dsp:txXfrm>
        <a:off x="2322941" y="902964"/>
        <a:ext cx="1331999" cy="315822"/>
      </dsp:txXfrm>
    </dsp:sp>
    <dsp:sp modelId="{84029486-26D1-4172-A086-8FEE127FF943}">
      <dsp:nvSpPr>
        <dsp:cNvPr id="0" name=""/>
        <dsp:cNvSpPr/>
      </dsp:nvSpPr>
      <dsp:spPr>
        <a:xfrm>
          <a:off x="3862120" y="881122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Jó/</a:t>
          </a:r>
          <a:r>
            <a:rPr lang="pt-BR" sz="1200" kern="1200" dirty="0" err="1" smtClean="0"/>
            <a:t>Sl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Pv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Ec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Ct</a:t>
          </a:r>
          <a:endParaRPr lang="pt-BR" sz="1200" kern="1200" dirty="0"/>
        </a:p>
      </dsp:txBody>
      <dsp:txXfrm>
        <a:off x="3862120" y="881122"/>
        <a:ext cx="3653995" cy="359507"/>
      </dsp:txXfrm>
    </dsp:sp>
    <dsp:sp modelId="{0EF70017-71B7-42EB-AA66-9670FE04BA19}">
      <dsp:nvSpPr>
        <dsp:cNvPr id="0" name=""/>
        <dsp:cNvSpPr/>
      </dsp:nvSpPr>
      <dsp:spPr>
        <a:xfrm>
          <a:off x="855757" y="1560658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PROFECIA</a:t>
          </a:r>
          <a:endParaRPr lang="pt-BR" sz="1300" kern="1200" dirty="0"/>
        </a:p>
      </dsp:txBody>
      <dsp:txXfrm>
        <a:off x="855757" y="1560658"/>
        <a:ext cx="1260004" cy="315822"/>
      </dsp:txXfrm>
    </dsp:sp>
    <dsp:sp modelId="{615C46C0-985F-4F7E-96BC-D769733CE3E6}">
      <dsp:nvSpPr>
        <dsp:cNvPr id="0" name=""/>
        <dsp:cNvSpPr/>
      </dsp:nvSpPr>
      <dsp:spPr>
        <a:xfrm>
          <a:off x="2322941" y="1341427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PROFETAS MAIORES</a:t>
          </a:r>
          <a:endParaRPr lang="pt-BR" sz="1200" kern="1200" dirty="0"/>
        </a:p>
      </dsp:txBody>
      <dsp:txXfrm>
        <a:off x="2322941" y="1341427"/>
        <a:ext cx="1331999" cy="315822"/>
      </dsp:txXfrm>
    </dsp:sp>
    <dsp:sp modelId="{DF94DF20-1394-4D9D-83EE-1FA92DA17C56}">
      <dsp:nvSpPr>
        <dsp:cNvPr id="0" name=""/>
        <dsp:cNvSpPr/>
      </dsp:nvSpPr>
      <dsp:spPr>
        <a:xfrm>
          <a:off x="3862120" y="1319584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Is</a:t>
          </a:r>
          <a:r>
            <a:rPr lang="pt-BR" sz="1200" kern="1200" dirty="0" smtClean="0"/>
            <a:t>/Jr/</a:t>
          </a:r>
          <a:r>
            <a:rPr lang="pt-BR" sz="1200" kern="1200" dirty="0" err="1" smtClean="0"/>
            <a:t>Lm</a:t>
          </a:r>
          <a:r>
            <a:rPr lang="pt-BR" sz="1200" kern="1200" dirty="0" smtClean="0"/>
            <a:t>/EZ/</a:t>
          </a:r>
          <a:r>
            <a:rPr lang="pt-BR" sz="1200" kern="1200" dirty="0" err="1" smtClean="0"/>
            <a:t>Dn</a:t>
          </a:r>
          <a:endParaRPr lang="pt-BR" sz="1200" kern="1200" dirty="0"/>
        </a:p>
      </dsp:txBody>
      <dsp:txXfrm>
        <a:off x="3862120" y="1319584"/>
        <a:ext cx="3653995" cy="359507"/>
      </dsp:txXfrm>
    </dsp:sp>
    <dsp:sp modelId="{7559B9B8-0EDD-4183-80D4-61A1A466D8B3}">
      <dsp:nvSpPr>
        <dsp:cNvPr id="0" name=""/>
        <dsp:cNvSpPr/>
      </dsp:nvSpPr>
      <dsp:spPr>
        <a:xfrm>
          <a:off x="2322941" y="1779889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PROFETAS MENORES</a:t>
          </a:r>
          <a:endParaRPr lang="pt-BR" sz="1200" kern="1200" dirty="0"/>
        </a:p>
      </dsp:txBody>
      <dsp:txXfrm>
        <a:off x="2322941" y="1779889"/>
        <a:ext cx="1331999" cy="315822"/>
      </dsp:txXfrm>
    </dsp:sp>
    <dsp:sp modelId="{49430ABF-0BB3-40FE-B379-27507BFD6E5C}">
      <dsp:nvSpPr>
        <dsp:cNvPr id="0" name=""/>
        <dsp:cNvSpPr/>
      </dsp:nvSpPr>
      <dsp:spPr>
        <a:xfrm>
          <a:off x="3862120" y="1758047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Os/Jl/Am/Ob/Jn/Mq/Na/Hc/Sf/Ag/Zc/Ml</a:t>
          </a:r>
          <a:endParaRPr lang="pt-BR" sz="1200" kern="1200" dirty="0"/>
        </a:p>
      </dsp:txBody>
      <dsp:txXfrm>
        <a:off x="3862120" y="1758047"/>
        <a:ext cx="3653995" cy="359507"/>
      </dsp:txXfrm>
    </dsp:sp>
    <dsp:sp modelId="{615ACF1B-2F40-42AC-8236-76A1FA27ED29}">
      <dsp:nvSpPr>
        <dsp:cNvPr id="0" name=""/>
        <dsp:cNvSpPr/>
      </dsp:nvSpPr>
      <dsp:spPr>
        <a:xfrm rot="16200000">
          <a:off x="-340444" y="3314509"/>
          <a:ext cx="1662224" cy="31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NOVO TESTAMENTO (27)</a:t>
          </a:r>
          <a:endParaRPr lang="pt-BR" sz="1200" kern="1200" dirty="0"/>
        </a:p>
      </dsp:txBody>
      <dsp:txXfrm>
        <a:off x="-340444" y="3314509"/>
        <a:ext cx="1662224" cy="315822"/>
      </dsp:txXfrm>
    </dsp:sp>
    <dsp:sp modelId="{FB26A37E-DD62-4912-8FEA-E4540442140E}">
      <dsp:nvSpPr>
        <dsp:cNvPr id="0" name=""/>
        <dsp:cNvSpPr/>
      </dsp:nvSpPr>
      <dsp:spPr>
        <a:xfrm>
          <a:off x="855757" y="2218352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BIOGRAFIA</a:t>
          </a:r>
          <a:endParaRPr lang="pt-BR" sz="1300" kern="1200" dirty="0"/>
        </a:p>
      </dsp:txBody>
      <dsp:txXfrm>
        <a:off x="855757" y="2218352"/>
        <a:ext cx="1260004" cy="315822"/>
      </dsp:txXfrm>
    </dsp:sp>
    <dsp:sp modelId="{66CBFE15-F5DC-4B77-97C8-2755E329FBD7}">
      <dsp:nvSpPr>
        <dsp:cNvPr id="0" name=""/>
        <dsp:cNvSpPr/>
      </dsp:nvSpPr>
      <dsp:spPr>
        <a:xfrm>
          <a:off x="2322941" y="2218352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OS EVANGELHOS</a:t>
          </a:r>
          <a:endParaRPr lang="pt-BR" sz="1200" kern="1200" dirty="0"/>
        </a:p>
      </dsp:txBody>
      <dsp:txXfrm>
        <a:off x="2322941" y="2218352"/>
        <a:ext cx="1331999" cy="315822"/>
      </dsp:txXfrm>
    </dsp:sp>
    <dsp:sp modelId="{EFE94DD7-3F19-4A76-A978-D2FC968E7541}">
      <dsp:nvSpPr>
        <dsp:cNvPr id="0" name=""/>
        <dsp:cNvSpPr/>
      </dsp:nvSpPr>
      <dsp:spPr>
        <a:xfrm>
          <a:off x="3862120" y="2196510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Mt</a:t>
          </a:r>
          <a:r>
            <a:rPr lang="pt-BR" sz="1200" kern="1200" dirty="0" smtClean="0"/>
            <a:t>/Mc/</a:t>
          </a:r>
          <a:r>
            <a:rPr lang="pt-BR" sz="1200" kern="1200" dirty="0" err="1" smtClean="0"/>
            <a:t>Lc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Jo</a:t>
          </a:r>
          <a:endParaRPr lang="pt-BR" sz="1200" kern="1200" dirty="0"/>
        </a:p>
      </dsp:txBody>
      <dsp:txXfrm>
        <a:off x="3862120" y="2196510"/>
        <a:ext cx="3653995" cy="359507"/>
      </dsp:txXfrm>
    </dsp:sp>
    <dsp:sp modelId="{0CE011A1-26F3-4030-9B86-63B72F2E6C7D}">
      <dsp:nvSpPr>
        <dsp:cNvPr id="0" name=""/>
        <dsp:cNvSpPr/>
      </dsp:nvSpPr>
      <dsp:spPr>
        <a:xfrm>
          <a:off x="855757" y="2656815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HISTÓRIA</a:t>
          </a:r>
          <a:endParaRPr lang="pt-BR" sz="1300" kern="1200" dirty="0"/>
        </a:p>
      </dsp:txBody>
      <dsp:txXfrm>
        <a:off x="855757" y="2656815"/>
        <a:ext cx="1260004" cy="315822"/>
      </dsp:txXfrm>
    </dsp:sp>
    <dsp:sp modelId="{CCAC7ADB-EBAB-407B-B829-503369D53062}">
      <dsp:nvSpPr>
        <dsp:cNvPr id="0" name=""/>
        <dsp:cNvSpPr/>
      </dsp:nvSpPr>
      <dsp:spPr>
        <a:xfrm>
          <a:off x="2322941" y="2656815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Da Igreja Primitiva</a:t>
          </a:r>
          <a:endParaRPr lang="pt-BR" sz="1200" kern="1200" dirty="0"/>
        </a:p>
      </dsp:txBody>
      <dsp:txXfrm>
        <a:off x="2322941" y="2656815"/>
        <a:ext cx="1331999" cy="315822"/>
      </dsp:txXfrm>
    </dsp:sp>
    <dsp:sp modelId="{227DD699-1CB0-4B98-A780-A7491AB280C2}">
      <dsp:nvSpPr>
        <dsp:cNvPr id="0" name=""/>
        <dsp:cNvSpPr/>
      </dsp:nvSpPr>
      <dsp:spPr>
        <a:xfrm>
          <a:off x="3862120" y="2634973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At</a:t>
          </a:r>
          <a:endParaRPr lang="pt-BR" sz="1200" kern="1200" dirty="0"/>
        </a:p>
      </dsp:txBody>
      <dsp:txXfrm>
        <a:off x="3862120" y="2634973"/>
        <a:ext cx="3653995" cy="359507"/>
      </dsp:txXfrm>
    </dsp:sp>
    <dsp:sp modelId="{1FF2A4B8-8C69-4A35-AEF4-60FA00A4E505}">
      <dsp:nvSpPr>
        <dsp:cNvPr id="0" name=""/>
        <dsp:cNvSpPr/>
      </dsp:nvSpPr>
      <dsp:spPr>
        <a:xfrm>
          <a:off x="855757" y="3095278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CARTAS DE PAULO</a:t>
          </a:r>
          <a:endParaRPr lang="pt-BR" sz="1300" kern="1200" dirty="0"/>
        </a:p>
      </dsp:txBody>
      <dsp:txXfrm>
        <a:off x="855757" y="3095278"/>
        <a:ext cx="1260004" cy="315822"/>
      </dsp:txXfrm>
    </dsp:sp>
    <dsp:sp modelId="{00D3E5FC-318E-4878-AFA1-F94967BB396A}">
      <dsp:nvSpPr>
        <dsp:cNvPr id="0" name=""/>
        <dsp:cNvSpPr/>
      </dsp:nvSpPr>
      <dsp:spPr>
        <a:xfrm>
          <a:off x="2322941" y="3095278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Epistolas às Igrejas </a:t>
          </a:r>
          <a:endParaRPr lang="pt-BR" sz="1200" kern="1200" dirty="0"/>
        </a:p>
      </dsp:txBody>
      <dsp:txXfrm>
        <a:off x="2322941" y="3095278"/>
        <a:ext cx="1331999" cy="315822"/>
      </dsp:txXfrm>
    </dsp:sp>
    <dsp:sp modelId="{EDD99F2E-1958-44E3-83A4-BB52FC3AC1F6}">
      <dsp:nvSpPr>
        <dsp:cNvPr id="0" name=""/>
        <dsp:cNvSpPr/>
      </dsp:nvSpPr>
      <dsp:spPr>
        <a:xfrm>
          <a:off x="3862120" y="3073436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Rm</a:t>
          </a:r>
          <a:r>
            <a:rPr lang="pt-BR" sz="1200" kern="1200" dirty="0" smtClean="0"/>
            <a:t>/1 </a:t>
          </a:r>
          <a:r>
            <a:rPr lang="pt-BR" sz="1200" kern="1200" dirty="0" err="1" smtClean="0"/>
            <a:t>Co</a:t>
          </a:r>
          <a:r>
            <a:rPr lang="pt-BR" sz="1200" kern="1200" dirty="0" smtClean="0"/>
            <a:t>/2 </a:t>
          </a:r>
          <a:r>
            <a:rPr lang="pt-BR" sz="1200" kern="1200" dirty="0" err="1" smtClean="0"/>
            <a:t>Co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Gl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Ef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Fp</a:t>
          </a:r>
          <a:r>
            <a:rPr lang="pt-BR" sz="1200" kern="1200" dirty="0" smtClean="0"/>
            <a:t>/Cl/1 </a:t>
          </a:r>
          <a:r>
            <a:rPr lang="pt-BR" sz="1200" kern="1200" dirty="0" err="1" smtClean="0"/>
            <a:t>Ts</a:t>
          </a:r>
          <a:r>
            <a:rPr lang="pt-BR" sz="1200" kern="1200" dirty="0" smtClean="0"/>
            <a:t>/2 </a:t>
          </a:r>
          <a:r>
            <a:rPr lang="pt-BR" sz="1200" kern="1200" dirty="0" err="1" smtClean="0"/>
            <a:t>Ts</a:t>
          </a:r>
          <a:endParaRPr lang="pt-BR" sz="1200" kern="1200" dirty="0"/>
        </a:p>
      </dsp:txBody>
      <dsp:txXfrm>
        <a:off x="3862120" y="3073436"/>
        <a:ext cx="3653995" cy="359507"/>
      </dsp:txXfrm>
    </dsp:sp>
    <dsp:sp modelId="{7F01AD5D-98FC-44C1-88CE-63C904A461BA}">
      <dsp:nvSpPr>
        <dsp:cNvPr id="0" name=""/>
        <dsp:cNvSpPr/>
      </dsp:nvSpPr>
      <dsp:spPr>
        <a:xfrm>
          <a:off x="855757" y="3752972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OUTRAS CARTAS</a:t>
          </a:r>
          <a:endParaRPr lang="pt-BR" sz="1300" kern="1200" dirty="0"/>
        </a:p>
      </dsp:txBody>
      <dsp:txXfrm>
        <a:off x="855757" y="3752972"/>
        <a:ext cx="1260004" cy="315822"/>
      </dsp:txXfrm>
    </dsp:sp>
    <dsp:sp modelId="{FB00D50C-5C94-4DB6-9E30-0F5DE1D88ECF}">
      <dsp:nvSpPr>
        <dsp:cNvPr id="0" name=""/>
        <dsp:cNvSpPr/>
      </dsp:nvSpPr>
      <dsp:spPr>
        <a:xfrm>
          <a:off x="2322941" y="3533741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Epístolas Pastorais</a:t>
          </a:r>
          <a:endParaRPr lang="pt-BR" sz="1200" kern="1200" dirty="0"/>
        </a:p>
      </dsp:txBody>
      <dsp:txXfrm>
        <a:off x="2322941" y="3533741"/>
        <a:ext cx="1331999" cy="315822"/>
      </dsp:txXfrm>
    </dsp:sp>
    <dsp:sp modelId="{AE2F72C1-2AFD-4AD2-BE02-2296534D2C81}">
      <dsp:nvSpPr>
        <dsp:cNvPr id="0" name=""/>
        <dsp:cNvSpPr/>
      </dsp:nvSpPr>
      <dsp:spPr>
        <a:xfrm>
          <a:off x="3862120" y="3511898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1 </a:t>
          </a:r>
          <a:r>
            <a:rPr lang="pt-BR" sz="1200" kern="1200" dirty="0" err="1" smtClean="0"/>
            <a:t>Tm</a:t>
          </a:r>
          <a:r>
            <a:rPr lang="pt-BR" sz="1200" kern="1200" dirty="0" smtClean="0"/>
            <a:t>/2 </a:t>
          </a:r>
          <a:r>
            <a:rPr lang="pt-BR" sz="1200" kern="1200" dirty="0" err="1" smtClean="0"/>
            <a:t>Tm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Tt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Fm</a:t>
          </a:r>
          <a:endParaRPr lang="pt-BR" sz="1200" kern="1200" dirty="0"/>
        </a:p>
      </dsp:txBody>
      <dsp:txXfrm>
        <a:off x="3862120" y="3511898"/>
        <a:ext cx="3653995" cy="359507"/>
      </dsp:txXfrm>
    </dsp:sp>
    <dsp:sp modelId="{7609F606-1D8B-42D7-B370-0556165A4CC4}">
      <dsp:nvSpPr>
        <dsp:cNvPr id="0" name=""/>
        <dsp:cNvSpPr/>
      </dsp:nvSpPr>
      <dsp:spPr>
        <a:xfrm>
          <a:off x="2322941" y="3972203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Epístolas Gerais</a:t>
          </a:r>
          <a:endParaRPr lang="pt-BR" sz="1200" kern="1200" dirty="0"/>
        </a:p>
      </dsp:txBody>
      <dsp:txXfrm>
        <a:off x="2322941" y="3972203"/>
        <a:ext cx="1331999" cy="315822"/>
      </dsp:txXfrm>
    </dsp:sp>
    <dsp:sp modelId="{A3D3CDF2-C172-459E-88B1-D200AA3A7D27}">
      <dsp:nvSpPr>
        <dsp:cNvPr id="0" name=""/>
        <dsp:cNvSpPr/>
      </dsp:nvSpPr>
      <dsp:spPr>
        <a:xfrm>
          <a:off x="3862120" y="3950361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Hb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Tg</a:t>
          </a:r>
          <a:r>
            <a:rPr lang="pt-BR" sz="1200" kern="1200" dirty="0" smtClean="0"/>
            <a:t>/1 </a:t>
          </a:r>
          <a:r>
            <a:rPr lang="pt-BR" sz="1200" kern="1200" dirty="0" err="1" smtClean="0"/>
            <a:t>Pe</a:t>
          </a:r>
          <a:r>
            <a:rPr lang="pt-BR" sz="1200" kern="1200" dirty="0" smtClean="0"/>
            <a:t>/2Pe / 1,2 e 3 </a:t>
          </a:r>
          <a:r>
            <a:rPr lang="pt-BR" sz="1200" kern="1200" dirty="0" err="1" smtClean="0"/>
            <a:t>Jo</a:t>
          </a:r>
          <a:r>
            <a:rPr lang="pt-BR" sz="1200" kern="1200" dirty="0" smtClean="0"/>
            <a:t> / </a:t>
          </a:r>
          <a:r>
            <a:rPr lang="pt-BR" sz="1200" kern="1200" dirty="0" err="1" smtClean="0"/>
            <a:t>Jd</a:t>
          </a:r>
          <a:endParaRPr lang="pt-BR" sz="1200" kern="1200" dirty="0"/>
        </a:p>
      </dsp:txBody>
      <dsp:txXfrm>
        <a:off x="3862120" y="3950361"/>
        <a:ext cx="3653995" cy="359507"/>
      </dsp:txXfrm>
    </dsp:sp>
    <dsp:sp modelId="{DE97F37F-6F31-4606-8653-D9E911C7D386}">
      <dsp:nvSpPr>
        <dsp:cNvPr id="0" name=""/>
        <dsp:cNvSpPr/>
      </dsp:nvSpPr>
      <dsp:spPr>
        <a:xfrm>
          <a:off x="855757" y="4410666"/>
          <a:ext cx="1260004" cy="315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PROFECIA</a:t>
          </a:r>
          <a:endParaRPr lang="pt-BR" sz="1300" kern="1200" dirty="0"/>
        </a:p>
      </dsp:txBody>
      <dsp:txXfrm>
        <a:off x="855757" y="4410666"/>
        <a:ext cx="1260004" cy="315822"/>
      </dsp:txXfrm>
    </dsp:sp>
    <dsp:sp modelId="{EF71D7F1-930E-4221-96B2-803D84A6C6FF}">
      <dsp:nvSpPr>
        <dsp:cNvPr id="0" name=""/>
        <dsp:cNvSpPr/>
      </dsp:nvSpPr>
      <dsp:spPr>
        <a:xfrm>
          <a:off x="2322941" y="4410666"/>
          <a:ext cx="1331999" cy="315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PROFECIA</a:t>
          </a:r>
          <a:endParaRPr lang="pt-BR" sz="1200" kern="1200" dirty="0"/>
        </a:p>
      </dsp:txBody>
      <dsp:txXfrm>
        <a:off x="2322941" y="4410666"/>
        <a:ext cx="1331999" cy="315822"/>
      </dsp:txXfrm>
    </dsp:sp>
    <dsp:sp modelId="{464C9F8B-DEFC-4B56-8261-EE21B6013F9F}">
      <dsp:nvSpPr>
        <dsp:cNvPr id="0" name=""/>
        <dsp:cNvSpPr/>
      </dsp:nvSpPr>
      <dsp:spPr>
        <a:xfrm>
          <a:off x="3862120" y="4388824"/>
          <a:ext cx="3653995" cy="359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Ap</a:t>
          </a:r>
          <a:endParaRPr lang="pt-BR" sz="1200" kern="1200" dirty="0"/>
        </a:p>
      </dsp:txBody>
      <dsp:txXfrm>
        <a:off x="3862120" y="4388824"/>
        <a:ext cx="3653995" cy="359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6ABE-0524-44E8-9B85-C24E7EF1F414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0A253-FE63-4AF3-8C20-21A0BB892E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8656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O_Livro_Vermelho" TargetMode="External"/><Relationship Id="rId3" Type="http://schemas.openxmlformats.org/officeDocument/2006/relationships/hyperlink" Target="http://pt.wikipedia.org/wiki/Ocidente" TargetMode="External"/><Relationship Id="rId7" Type="http://schemas.openxmlformats.org/officeDocument/2006/relationships/hyperlink" Target="http://pt.wikipedia.org/wiki/Lin_Pia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Culto_%C3%A0_personalidade" TargetMode="External"/><Relationship Id="rId11" Type="http://schemas.openxmlformats.org/officeDocument/2006/relationships/hyperlink" Target="http://pt.wikipedia.org/wiki/1964" TargetMode="External"/><Relationship Id="rId5" Type="http://schemas.openxmlformats.org/officeDocument/2006/relationships/hyperlink" Target="http://pt.wikipedia.org/wiki/Rep%C3%BAblica_Popular_da_China" TargetMode="External"/><Relationship Id="rId10" Type="http://schemas.openxmlformats.org/officeDocument/2006/relationships/hyperlink" Target="http://pt.wikipedia.org/wiki/Mao%C3%ADsmo" TargetMode="External"/><Relationship Id="rId4" Type="http://schemas.openxmlformats.org/officeDocument/2006/relationships/hyperlink" Target="http://pt.wikipedia.org/wiki/Colet%C3%A2nea" TargetMode="External"/><Relationship Id="rId9" Type="http://schemas.openxmlformats.org/officeDocument/2006/relationships/hyperlink" Target="http://pt.wikipedia.org/wiki/Ideologi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Sl</a:t>
            </a:r>
            <a:r>
              <a:rPr lang="pt-BR" dirty="0" smtClean="0"/>
              <a:t>. 119 – Veja a humildade</a:t>
            </a:r>
            <a:r>
              <a:rPr lang="pt-BR" baseline="0" dirty="0" smtClean="0"/>
              <a:t> do salmista. Se declara como cego. Quando nós achamos que sabemos muito alguma coisa, lemos a bíblia de novo e descobrimos mais. Imagina se ele soubesse o restante da </a:t>
            </a:r>
            <a:r>
              <a:rPr lang="pt-BR" baseline="0" dirty="0" err="1" smtClean="0"/>
              <a:t>biblia</a:t>
            </a:r>
            <a:r>
              <a:rPr lang="pt-BR" baseline="0" dirty="0" smtClean="0"/>
              <a:t>. A </a:t>
            </a:r>
            <a:r>
              <a:rPr lang="pt-BR" baseline="0" dirty="0" err="1" smtClean="0"/>
              <a:t>biblia</a:t>
            </a:r>
            <a:r>
              <a:rPr lang="pt-BR" baseline="0" dirty="0" smtClean="0"/>
              <a:t> aqui é chamada e lei (Aquilo que rege/dirige).O livro é poético por causa do </a:t>
            </a:r>
            <a:r>
              <a:rPr lang="pt-BR" baseline="0" dirty="0" err="1" smtClean="0"/>
              <a:t>genero</a:t>
            </a:r>
            <a:r>
              <a:rPr lang="pt-BR" baseline="0" dirty="0" smtClean="0"/>
              <a:t> e não conteúdo que é inspiração Divina.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550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Livrinho Vermelho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(Chinês simplificado: </a:t>
            </a:r>
            <a:r>
              <a:rPr lang="ja-JP" alt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小红书</a:t>
            </a:r>
            <a:r>
              <a:rPr lang="pt-BR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é mais conhecido no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Ocidente"/>
              </a:rPr>
              <a:t>Ocidente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conforme sugere o próprio nome é uma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Coletânea"/>
              </a:rPr>
              <a:t>coletânea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 citações do presidente da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República Popular da China"/>
              </a:rPr>
              <a:t>República Popular da China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Mao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Tsé-Tung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uma forma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Culto à personalidade"/>
              </a:rPr>
              <a:t>culto à sua personalidade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Foi organizado por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Lin Piao"/>
              </a:rPr>
              <a:t>Lin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Lin Piao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Lin Piao"/>
              </a:rPr>
              <a:t>Piao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Ministro da Defesa de Mao.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1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 livro possui 33 capítulos. Seus tópicos abordam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Ideologia"/>
              </a:rPr>
              <a:t>ideologia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 Mao, conhecido no Ocidente como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Maoísmo"/>
              </a:rPr>
              <a:t>Maoísmo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ou oficialmente como "Pensamento de Mao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Tsé-Tung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 Inicialmente publicado na China, teve distribuição internacional após abril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1964"/>
              </a:rPr>
              <a:t>1964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Septuaginta é o nome da versão da Bíblia hebraica para o grego </a:t>
            </a:r>
            <a:r>
              <a:rPr lang="pt-BR" dirty="0" err="1" smtClean="0"/>
              <a:t>koiné</a:t>
            </a:r>
            <a:r>
              <a:rPr lang="pt-BR" dirty="0" smtClean="0"/>
              <a:t>, traduzida em etapas entre o terceiro e o primeiro século a.C. em Alexandria.Dentre outras tantas, é a mais antiga tradução da bíblia hebraica para o grego, </a:t>
            </a:r>
            <a:r>
              <a:rPr lang="pt-BR" dirty="0" err="1" smtClean="0"/>
              <a:t>lingua</a:t>
            </a:r>
            <a:r>
              <a:rPr lang="pt-BR" dirty="0" smtClean="0"/>
              <a:t> franca do Mediterrâneo oriental pelo tempo de Alexandre, o Grande.A tradução ficou conhecida como a Versão dos Setenta (ou Septuaginta, palavra latina que significa setenta, ou ainda LXX), pois setenta judeus trabalharam nela .A Septuaginta, desde o século I, é a versão clássica da Bíblia hebraica para os cristãos de língua grega 1 e foi usada como base para diversas traduções da Bíblia.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A253-FE63-4AF3-8C20-21A0BB892E52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Septuaginta é o nome da versão da Bíblia hebraica para o grego </a:t>
            </a:r>
            <a:r>
              <a:rPr lang="pt-BR" dirty="0" err="1" smtClean="0"/>
              <a:t>koiné</a:t>
            </a:r>
            <a:r>
              <a:rPr lang="pt-BR" dirty="0" smtClean="0"/>
              <a:t>, traduzida em etapas entre o terceiro e o primeiro século a.C. em Alexandria.Dentre outras tantas, é a mais antiga tradução da bíblia hebraica para o grego, </a:t>
            </a:r>
            <a:r>
              <a:rPr lang="pt-BR" dirty="0" err="1" smtClean="0"/>
              <a:t>lingua</a:t>
            </a:r>
            <a:r>
              <a:rPr lang="pt-BR" smtClean="0"/>
              <a:t> franca do Mediterrâneo oriental pelo tempo de Alexandre, o Grande.A tradução ficou conhecida como a Versão dos Setenta (ou Septuaginta, palavra latina que significa setenta, ou ainda LXX), pois setenta judeus trabalharam nela .A Septuaginta, desde o século I, é a versão clássica da Bíblia hebraica para os cristãos de língua grega 1 e foi usada como base para diversas traduções da Bíblia.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A253-FE63-4AF3-8C20-21A0BB892E52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L%C3%ADngua_ingles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7161" y="5105400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Diácono Wemerson Bernardo</a:t>
            </a:r>
          </a:p>
          <a:p>
            <a:pPr algn="r"/>
            <a:r>
              <a:rPr lang="pt-BR" sz="2000" dirty="0" smtClean="0"/>
              <a:t>Igreja Evangélica Assembleia de Deus</a:t>
            </a:r>
          </a:p>
          <a:p>
            <a:pPr algn="r"/>
            <a:r>
              <a:rPr lang="pt-BR" sz="2000" dirty="0" smtClean="0"/>
              <a:t>Ministério de Madureira – Campo de Viçosa</a:t>
            </a:r>
          </a:p>
          <a:p>
            <a:pPr algn="r"/>
            <a:r>
              <a:rPr lang="pt-BR" sz="2000" dirty="0" smtClean="0"/>
              <a:t>Bairro Macuco em Timóteo-MG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72200" y="1064467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João 17:17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571612"/>
            <a:ext cx="287264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ESTRUTURA DA BÍBLIA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4070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8000" r="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5572140"/>
            <a:ext cx="8720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Essa divisão começou a ser usada no final do século II, quando os evangelhos e outros escritos apostólicos foram considerados como parte do cânon sagrado</a:t>
            </a:r>
            <a:r>
              <a:rPr lang="pt-BR" sz="2400" dirty="0" smtClean="0">
                <a:solidFill>
                  <a:srgbClr val="0070C0"/>
                </a:solidFill>
              </a:rPr>
              <a:t>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287264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ESTRUTURA DA BÍBLIA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25573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4" name="Diagrama 13"/>
          <p:cNvGraphicFramePr/>
          <p:nvPr/>
        </p:nvGraphicFramePr>
        <p:xfrm>
          <a:off x="357158" y="1928802"/>
          <a:ext cx="8215370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785918" y="2928934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Aplicado </a:t>
            </a:r>
            <a:r>
              <a:rPr lang="pt-BR" dirty="0"/>
              <a:t>na relação existente entre </a:t>
            </a:r>
            <a:r>
              <a:rPr lang="pt-BR" dirty="0" smtClean="0"/>
              <a:t>Deus </a:t>
            </a:r>
            <a:r>
              <a:rPr lang="pt-BR" dirty="0"/>
              <a:t>e o Seu </a:t>
            </a:r>
            <a:r>
              <a:rPr lang="pt-BR" dirty="0" smtClean="0"/>
              <a:t>povo.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Aos </a:t>
            </a:r>
            <a:r>
              <a:rPr lang="pt-BR" dirty="0"/>
              <a:t>livros que tinham o relatório da sua </a:t>
            </a:r>
            <a:r>
              <a:rPr lang="pt-BR" dirty="0" smtClean="0"/>
              <a:t>relação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99592" y="3682561"/>
            <a:ext cx="7950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Designa </a:t>
            </a:r>
            <a:r>
              <a:rPr lang="pt-BR" sz="2000" dirty="0"/>
              <a:t>a aliança que Deus fez com o povo de Israel no Monte Sinai, tal como descrito no livro de Êxodo (Êxodo 24:1-8 e Êxodo 34:10-28). </a:t>
            </a:r>
            <a:endParaRPr lang="pt-BR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Tendo </a:t>
            </a:r>
            <a:r>
              <a:rPr lang="pt-BR" sz="2000" dirty="0"/>
              <a:t>sido esta aliança quebrada pela infidelidade do povo, Deus prometeu uma nova aliança (Jeremias 31:31-34) que deveria ser ratificada com o sangue de Cristo (Mateus 26:28). </a:t>
            </a:r>
            <a:endParaRPr lang="pt-BR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escritores neotestamentários denominam a primeira aliança de antiga (Hebreus 8:13), em contraposição à nova (2 Coríntios 3:6-14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sp>
        <p:nvSpPr>
          <p:cNvPr id="14" name="Texto explicativo em forma de nuvem 13"/>
          <p:cNvSpPr/>
          <p:nvPr/>
        </p:nvSpPr>
        <p:spPr>
          <a:xfrm>
            <a:off x="6215074" y="1214422"/>
            <a:ext cx="2928926" cy="1857388"/>
          </a:xfrm>
          <a:prstGeom prst="cloudCallout">
            <a:avLst>
              <a:gd name="adj1" fmla="val -7627"/>
              <a:gd name="adj2" fmla="val 69533"/>
            </a:avLst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Testamento</a:t>
            </a:r>
            <a:r>
              <a:rPr lang="pt-BR" dirty="0" smtClean="0"/>
              <a:t> significa Pacto ou Concerto ou Aliança.</a:t>
            </a:r>
          </a:p>
          <a:p>
            <a:pPr algn="ctr"/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 rot="19123393">
            <a:off x="-93842" y="2816449"/>
            <a:ext cx="2001543" cy="469362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Antigo Testamento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 rot="19123393">
            <a:off x="477632" y="2816449"/>
            <a:ext cx="2001543" cy="469362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 Testamento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0" y="1571612"/>
            <a:ext cx="25573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42851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t="22000" r="-1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25060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820" y="2000240"/>
            <a:ext cx="8929718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O Antigo Testamento foi produzido num ambiente histórico e cultural do Egito, da Mesopotâmia e nas nações historicamente relacionadas com essas terras, e escrito originalmente em hebraico, com alguns trechos em aramaico e em persa. Divide-se basicamente em quatro grupos de livros:</a:t>
            </a:r>
            <a:endParaRPr lang="pt-BR" sz="2000" dirty="0"/>
          </a:p>
        </p:txBody>
      </p:sp>
      <p:graphicFrame>
        <p:nvGraphicFramePr>
          <p:cNvPr id="15" name="Diagrama 14"/>
          <p:cNvGraphicFramePr/>
          <p:nvPr/>
        </p:nvGraphicFramePr>
        <p:xfrm>
          <a:off x="1714480" y="300833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xmlns="" val="3843889850"/>
              </p:ext>
            </p:extLst>
          </p:nvPr>
        </p:nvGraphicFramePr>
        <p:xfrm>
          <a:off x="357158" y="2105472"/>
          <a:ext cx="850112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1571612"/>
            <a:ext cx="25060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</a:t>
            </a:r>
            <a:endParaRPr lang="pt-BR" b="1" dirty="0"/>
          </a:p>
        </p:txBody>
      </p:sp>
      <p:sp>
        <p:nvSpPr>
          <p:cNvPr id="14" name="Retângulo 13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5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29724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 (Lei)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4696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 (História)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71472" y="2717802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71472" y="2717802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785918" y="267426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38358" y="3086096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3443254" y="3071810"/>
            <a:ext cx="485804" cy="1428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524000" y="3502702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285984" y="3627668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5786" y="3804100"/>
            <a:ext cx="0" cy="107157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137620" y="4860024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2214546" y="2071678"/>
            <a:ext cx="150019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357158" y="2214554"/>
            <a:ext cx="0" cy="103822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14561" y="2881309"/>
            <a:ext cx="92869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RUTE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57620" y="2857496"/>
            <a:ext cx="5057780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A bela história de Rute, ascendente de Davi e de Jesus Cristo.</a:t>
            </a:r>
            <a:endParaRPr lang="pt-BR" sz="1500" b="0" dirty="0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4267184" y="3627668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81498" y="3327402"/>
            <a:ext cx="4448220" cy="5302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História de Samuel, com as origens e os primeiros anos da monarquia em Israel sob os reinados de Saul e Davi.</a:t>
            </a:r>
            <a:endParaRPr lang="pt-BR" sz="1500" b="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481234" y="3413354"/>
            <a:ext cx="1805014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1 e 2 SAMUEL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14348" y="4502834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1 e 2 CRONICAS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3286116" y="4201436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428992" y="3943580"/>
            <a:ext cx="5643570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História das origens do reino de Israel e mais tarde do reino dividido. Aparecem as personalidades heróicas de Eliseu e Elias</a:t>
            </a:r>
            <a:endParaRPr lang="pt-BR" sz="15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7224" y="3916816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1 e 2 REIS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414478" y="4586522"/>
            <a:ext cx="5643570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Em grande parte, é o registro dos reinados de Davi, de Salomão e dos reis de Judá até a época do cativeiro.</a:t>
            </a:r>
            <a:endParaRPr lang="pt-BR" sz="1500" b="0" dirty="0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1928794" y="5444910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214546" y="5243978"/>
            <a:ext cx="6715140" cy="3415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Registro do regresso dos judeus do cativeiro e da reconstrução do Templo.</a:t>
            </a:r>
            <a:endParaRPr lang="pt-BR" sz="1500" b="0" dirty="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2081194" y="5931594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366946" y="5658092"/>
            <a:ext cx="6715140" cy="52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Relato da reconstrução dos muros de Jerusalém e do restabelecimento das ordenanças sagradas.</a:t>
            </a:r>
            <a:endParaRPr lang="pt-BR" sz="1500" b="0" dirty="0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142976" y="6557758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71406" y="6200568"/>
            <a:ext cx="1143008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ESTER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357290" y="6257492"/>
            <a:ext cx="7732056" cy="571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Ester. Relato de como os judeus foram salvos pela rainha Ester do complô idealizado por </a:t>
            </a:r>
            <a:r>
              <a:rPr lang="pt-BR" sz="1500" dirty="0" err="1" smtClean="0"/>
              <a:t>Hamã</a:t>
            </a:r>
            <a:r>
              <a:rPr lang="pt-BR" sz="1500" dirty="0" smtClean="0"/>
              <a:t>. Estabelecimento da Festa de </a:t>
            </a:r>
            <a:r>
              <a:rPr lang="pt-BR" sz="1500" dirty="0" err="1" smtClean="0"/>
              <a:t>Purim</a:t>
            </a:r>
            <a:r>
              <a:rPr lang="pt-BR" sz="1500" dirty="0" smtClean="0"/>
              <a:t>.</a:t>
            </a:r>
            <a:endParaRPr lang="pt-BR" sz="1500" b="0" dirty="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357158" y="2214554"/>
            <a:ext cx="107157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6746" y="1971668"/>
            <a:ext cx="1447800" cy="3857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JOSUÉ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61938" y="1600200"/>
            <a:ext cx="4953000" cy="6143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Registro da conquista de Canaã sob a liderança de Josué e </a:t>
            </a:r>
            <a:r>
              <a:rPr lang="pt-BR" sz="1500" dirty="0" smtClean="0"/>
              <a:t>da</a:t>
            </a:r>
            <a:r>
              <a:rPr lang="pt-BR" sz="1500" dirty="0" smtClean="0"/>
              <a:t> divisão da terra entre as doze tribos.</a:t>
            </a:r>
            <a:endParaRPr lang="pt-BR" sz="1500" b="0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4348" y="2489202"/>
            <a:ext cx="1143008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JUÍZES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71204" y="2428868"/>
            <a:ext cx="7143768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 História das 6</a:t>
            </a:r>
            <a:r>
              <a:rPr lang="pt-BR" sz="1500" dirty="0" smtClean="0"/>
              <a:t> </a:t>
            </a:r>
            <a:r>
              <a:rPr lang="pt-BR" sz="1500" dirty="0" smtClean="0"/>
              <a:t>servidões de Israel e das várias libertações da terra por meio dos </a:t>
            </a:r>
            <a:r>
              <a:rPr lang="pt-BR" sz="1500" dirty="0" smtClean="0"/>
              <a:t>15 </a:t>
            </a:r>
            <a:r>
              <a:rPr lang="pt-BR" sz="1500" dirty="0" smtClean="0"/>
              <a:t>juízes.</a:t>
            </a:r>
            <a:endParaRPr lang="pt-BR" sz="1500" dirty="0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V="1">
            <a:off x="357158" y="3786190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V="1">
            <a:off x="466016" y="3575740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485520" y="6015282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618416" y="3728140"/>
            <a:ext cx="24494" cy="148681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571472" y="5058692"/>
            <a:ext cx="135732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ESDRAS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723872" y="5657416"/>
            <a:ext cx="135732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NEEMIAS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071810"/>
            <a:ext cx="2128822" cy="73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HISTÓRIA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5062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 (Poéticos)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71472" y="2500306"/>
            <a:ext cx="0" cy="82709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71472" y="2514592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785918" y="247105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38358" y="3443286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3443254" y="3429000"/>
            <a:ext cx="485804" cy="1428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280496" y="6131394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14560" y="3238499"/>
            <a:ext cx="127162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SALMOS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57620" y="3143248"/>
            <a:ext cx="5057780" cy="8572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Coleção de 150 cânticos espirituais, poemas e orações utilizadas através dos séculos pelos judeus e pela igreja para adoração e devoção.</a:t>
            </a:r>
            <a:endParaRPr lang="pt-BR" sz="1500" b="0" dirty="0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4267184" y="4484924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81498" y="4184658"/>
            <a:ext cx="4448220" cy="5302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Coleção de máximas e dissertações sobre sabedoria, temperança, justiça etc.</a:t>
            </a:r>
            <a:endParaRPr lang="pt-BR" sz="1500" b="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481234" y="4270610"/>
            <a:ext cx="1805014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PROVERBIOS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142844" y="5774204"/>
            <a:ext cx="35004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CANTICO DOS CANTICOS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3286116" y="5258492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428992" y="5000636"/>
            <a:ext cx="5643570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Reflexões sobre a frivolidade da vida, nossos deveres e obrigações perante Deus.</a:t>
            </a:r>
            <a:endParaRPr lang="pt-BR" sz="1500" b="0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929058" y="5857892"/>
            <a:ext cx="4914676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Poema religioso que simboliza o amor mútuo entre Cristo e a igreja.</a:t>
            </a:r>
            <a:endParaRPr lang="pt-BR" sz="1500" b="0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4348" y="2285992"/>
            <a:ext cx="1143008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JÓ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71204" y="2000240"/>
            <a:ext cx="5886944" cy="7858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O </a:t>
            </a:r>
            <a:r>
              <a:rPr lang="pt-BR" sz="1500" dirty="0" smtClean="0"/>
              <a:t>problema do sofrimento, mostrando a maldade de Satanás, a paciência de </a:t>
            </a:r>
            <a:r>
              <a:rPr lang="pt-BR" sz="1500" dirty="0" err="1" smtClean="0"/>
              <a:t>Jó</a:t>
            </a:r>
            <a:r>
              <a:rPr lang="pt-BR" sz="1500" dirty="0" smtClean="0"/>
              <a:t>, a vaidade da filosofia humana, a necessidade da sabedoria divina e a libertação final do sofrimento.</a:t>
            </a:r>
            <a:endParaRPr lang="pt-BR" sz="1500" dirty="0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V="1">
            <a:off x="357158" y="3357562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071810"/>
            <a:ext cx="2128822" cy="73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POÉTICOS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52" name="Conector reto 51"/>
          <p:cNvCxnSpPr>
            <a:stCxn id="9" idx="2"/>
          </p:cNvCxnSpPr>
          <p:nvPr/>
        </p:nvCxnSpPr>
        <p:spPr>
          <a:xfrm rot="5400000">
            <a:off x="691164" y="4398789"/>
            <a:ext cx="1196536" cy="7159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7224" y="4973872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ECLESIASTES</a:t>
            </a:r>
            <a:endParaRPr lang="pt-BR" sz="2000" dirty="0">
              <a:latin typeface="Times New Roman" pitchFamily="18" charset="0"/>
            </a:endParaRPr>
          </a:p>
        </p:txBody>
      </p:sp>
      <p:cxnSp>
        <p:nvCxnSpPr>
          <p:cNvPr id="54" name="Conector reto 53"/>
          <p:cNvCxnSpPr/>
          <p:nvPr/>
        </p:nvCxnSpPr>
        <p:spPr>
          <a:xfrm rot="5400000">
            <a:off x="1357290" y="4143380"/>
            <a:ext cx="714380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6" name="Conector reto 55"/>
          <p:cNvCxnSpPr>
            <a:endCxn id="20" idx="1"/>
          </p:cNvCxnSpPr>
          <p:nvPr/>
        </p:nvCxnSpPr>
        <p:spPr>
          <a:xfrm flipV="1">
            <a:off x="1714480" y="4480160"/>
            <a:ext cx="766754" cy="2041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801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 (Profecia)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71472" y="2500306"/>
            <a:ext cx="0" cy="82709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71472" y="2514592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785918" y="247105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38358" y="3443286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3871882" y="3429000"/>
            <a:ext cx="485804" cy="1428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280496" y="6131394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14560" y="3238499"/>
            <a:ext cx="148593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JEREMIAS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286248" y="3071810"/>
            <a:ext cx="4629152" cy="9286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O profeta chorão. Viveu desde os tempos de Josias até o cativeiro. Tema principal: a reincidência, o cativeiro e a restauração dos judeus.</a:t>
            </a:r>
            <a:endParaRPr lang="pt-BR" sz="1500" b="0" dirty="0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4267184" y="4484924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81498" y="4184658"/>
            <a:ext cx="4448220" cy="5302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Série de clamores de Jeremias, lamentando as aflições de Israel.</a:t>
            </a:r>
            <a:endParaRPr lang="pt-BR" sz="1500" b="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214546" y="4270610"/>
            <a:ext cx="2071702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LAMENTAÇÕES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142844" y="5774204"/>
            <a:ext cx="35004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DANIEL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2786050" y="5258492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000364" y="5000636"/>
            <a:ext cx="5786478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Livro de impressionantes metáforas que descrevem claramente a triste condição do povo de Deus e o caminho, a exaltação e a glória futura.</a:t>
            </a:r>
            <a:endParaRPr lang="pt-BR" sz="1500" b="0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929058" y="5857892"/>
            <a:ext cx="4914676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Livro autobiográfico, contém visões apocalípticas acerca dos acontecimentos da história secular e sagrada.</a:t>
            </a:r>
            <a:endParaRPr lang="pt-BR" sz="1500" b="0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4348" y="2285992"/>
            <a:ext cx="1143008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ISAIAS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71204" y="2000240"/>
            <a:ext cx="5886944" cy="6429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O grande profeta da redenção. Livro rico em profecias messiânicas, mesclado com maldições pronunciadas sobre as nações pecadoras</a:t>
            </a:r>
            <a:endParaRPr lang="pt-BR" sz="1500" dirty="0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V="1">
            <a:off x="357158" y="3357562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cxnSp>
        <p:nvCxnSpPr>
          <p:cNvPr id="52" name="Conector reto 51"/>
          <p:cNvCxnSpPr>
            <a:stCxn id="9" idx="2"/>
          </p:cNvCxnSpPr>
          <p:nvPr/>
        </p:nvCxnSpPr>
        <p:spPr>
          <a:xfrm rot="5400000">
            <a:off x="825086" y="4532711"/>
            <a:ext cx="928694" cy="715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7224" y="4973872"/>
            <a:ext cx="192882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EZEQUIEL</a:t>
            </a:r>
            <a:endParaRPr lang="pt-BR" sz="2000" dirty="0">
              <a:latin typeface="Times New Roman" pitchFamily="18" charset="0"/>
            </a:endParaRPr>
          </a:p>
        </p:txBody>
      </p:sp>
      <p:cxnSp>
        <p:nvCxnSpPr>
          <p:cNvPr id="54" name="Conector reto 53"/>
          <p:cNvCxnSpPr/>
          <p:nvPr/>
        </p:nvCxnSpPr>
        <p:spPr>
          <a:xfrm rot="5400000">
            <a:off x="1357290" y="4143380"/>
            <a:ext cx="714380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6" name="Conector reto 55"/>
          <p:cNvCxnSpPr>
            <a:endCxn id="20" idx="1"/>
          </p:cNvCxnSpPr>
          <p:nvPr/>
        </p:nvCxnSpPr>
        <p:spPr>
          <a:xfrm flipV="1">
            <a:off x="1714480" y="4480160"/>
            <a:ext cx="500066" cy="2041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071810"/>
            <a:ext cx="2128822" cy="10001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PROFETAS MAIORES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 b="1" i="1" dirty="0" smtClean="0"/>
              <a:t>Best-seller</a:t>
            </a:r>
            <a:r>
              <a:rPr lang="nb-NO" sz="2000" dirty="0" smtClean="0"/>
              <a:t>, </a:t>
            </a:r>
            <a:r>
              <a:rPr lang="nb-NO" sz="2000" b="1" i="1" dirty="0" smtClean="0"/>
              <a:t>best seller</a:t>
            </a:r>
            <a:r>
              <a:rPr lang="nb-NO" sz="2000" dirty="0" smtClean="0"/>
              <a:t> ou, ainda, </a:t>
            </a:r>
            <a:r>
              <a:rPr lang="nb-NO" sz="2000" b="1" i="1" dirty="0" smtClean="0"/>
              <a:t>bestseller</a:t>
            </a:r>
            <a:r>
              <a:rPr lang="nb-NO" sz="2000" dirty="0" smtClean="0"/>
              <a:t> (em </a:t>
            </a:r>
            <a:r>
              <a:rPr lang="nb-NO" sz="2000" dirty="0" smtClean="0">
                <a:hlinkClick r:id="rId3" tooltip="Língua inglesa"/>
              </a:rPr>
              <a:t>inglês</a:t>
            </a:r>
            <a:r>
              <a:rPr lang="nb-NO" sz="2000" dirty="0" smtClean="0"/>
              <a:t>, "mais vendido")</a:t>
            </a:r>
            <a:endParaRPr lang="pt-BR" sz="2000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85720" y="1714488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/>
              <a:t>A Bíblia é um livro singular. Trata-se de um dos livros mais antigos do mundo e, no entanto, ainda é o </a:t>
            </a:r>
            <a:r>
              <a:rPr lang="pt-BR" sz="2400" dirty="0" err="1" smtClean="0"/>
              <a:t>bestseller</a:t>
            </a:r>
            <a:r>
              <a:rPr lang="pt-BR" sz="2400" dirty="0" smtClean="0"/>
              <a:t> mundial por excelência. 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18118" t="35156" r="13250" b="27285"/>
          <a:stretch>
            <a:fillRect/>
          </a:stretch>
        </p:blipFill>
        <p:spPr bwMode="auto">
          <a:xfrm>
            <a:off x="85920" y="2428868"/>
            <a:ext cx="892975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801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 (Profecia)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71472" y="2717802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71472" y="2717802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785918" y="267426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285984" y="3603168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5786" y="3674606"/>
            <a:ext cx="0" cy="107157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137620" y="4531862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2214546" y="2071678"/>
            <a:ext cx="150019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357158" y="2214554"/>
            <a:ext cx="0" cy="103822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3857620" y="3603168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071934" y="3317416"/>
            <a:ext cx="4857784" cy="7143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Profeta e pastor. Valente reformador que denunciava o egoísmo e o pecado. O livro contém uma série de cinco visões.</a:t>
            </a:r>
            <a:endParaRPr lang="pt-BR" sz="1500" b="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481234" y="3388854"/>
            <a:ext cx="1376386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AMÓS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14348" y="4373340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OBADIAS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414478" y="4217082"/>
            <a:ext cx="5643570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Tema principal: a condenação de </a:t>
            </a:r>
            <a:r>
              <a:rPr lang="pt-BR" sz="1500" dirty="0" err="1" smtClean="0"/>
              <a:t>Edom</a:t>
            </a:r>
            <a:r>
              <a:rPr lang="pt-BR" sz="1500" dirty="0" smtClean="0"/>
              <a:t> e a libertação formal de Israel.</a:t>
            </a:r>
            <a:endParaRPr lang="pt-BR" sz="1500" b="0" dirty="0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1785918" y="5214950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428596" y="5000636"/>
            <a:ext cx="135732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JONAS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71670" y="4929198"/>
            <a:ext cx="6357982" cy="7858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História do “missionário relutante”, a quem Deus ensinou, por meio de uma experiência amarga, a lição da obediência e a profundidade da misericórdia divina.</a:t>
            </a:r>
            <a:endParaRPr lang="pt-BR" sz="1500" b="0" dirty="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2081194" y="6109460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71472" y="5835282"/>
            <a:ext cx="150972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MIQUÉIAS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366946" y="5835958"/>
            <a:ext cx="6715140" cy="807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Relato sombrio da condição moral de Israel e de Judá, mas é também a predição do estabelecimento do reino messiânico, no qual prevalecerá a justiça.</a:t>
            </a:r>
            <a:endParaRPr lang="pt-BR" sz="1500" b="0" dirty="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357158" y="2214554"/>
            <a:ext cx="107157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6746" y="1971668"/>
            <a:ext cx="1447800" cy="3857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OSÉIAS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458020" y="1600200"/>
            <a:ext cx="5257384" cy="9715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Contemporâneo de Isaías e Miquéias. Pensamento central: a apostasia de Israel caracterizada como adultério espiritual. O livro está cheio de impressionantes metáforas que descrevem os pecados do povo.</a:t>
            </a:r>
            <a:endParaRPr lang="pt-BR" sz="1500" b="0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4348" y="2489202"/>
            <a:ext cx="1143008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JOEL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71204" y="2661092"/>
            <a:ext cx="7143768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Profeta de Judá. Tema principal: o arrependimento da nação e suas bênçãos. “O dia do Senhor”: o tempo dos juízos divinos pode ser transformado em período de bênçãos.</a:t>
            </a:r>
            <a:endParaRPr lang="pt-BR" sz="1500" dirty="0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V="1">
            <a:off x="357158" y="3786190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317416"/>
            <a:ext cx="2128822" cy="9286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PROFETAS MENORES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801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1.1.1 Antigo Testamento (Profecia)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71472" y="2717802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71472" y="2717802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628888" y="2857496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285984" y="3603168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5786" y="3674606"/>
            <a:ext cx="0" cy="107157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2571736" y="4531862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2214546" y="2071678"/>
            <a:ext cx="150019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357158" y="2214554"/>
            <a:ext cx="0" cy="103822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4129086" y="3603168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357686" y="3317416"/>
            <a:ext cx="4572032" cy="7143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Embora de tom sombrio e cheio de ameaças, termina com a visão da glória futura de Israel.</a:t>
            </a:r>
            <a:endParaRPr lang="pt-BR" sz="1500" b="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481234" y="3388854"/>
            <a:ext cx="1733576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SOFONIAS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14348" y="4373340"/>
            <a:ext cx="192882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AGEU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00364" y="4143380"/>
            <a:ext cx="6057684" cy="7143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Colega de Zacarias. Repreendeu ao povo por negligenciar a construção do Segundo Templo, mas prometeu o retorno da glória de Deus depois que o edifício estivesse concluído.</a:t>
            </a:r>
            <a:endParaRPr lang="pt-BR" sz="1500" b="0" dirty="0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1785918" y="5214950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428596" y="5000636"/>
            <a:ext cx="1500198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ZACARIAS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71670" y="4929198"/>
            <a:ext cx="6357982" cy="7858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Contemporâneo de Ageu. Ajudou a animar os judeus a reconstruir o Templo. Teve uma série de oito visões e viu o triunfo final do Reino de Deus.</a:t>
            </a:r>
            <a:endParaRPr lang="pt-BR" sz="1500" b="0" dirty="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2081194" y="6109460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71472" y="5835282"/>
            <a:ext cx="171451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MALAQUIAS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643174" y="5835958"/>
            <a:ext cx="6438912" cy="807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Descrição dos últimos períodos da história do AT, que mostra a necessidade de reformas antes da vinda do Messias.</a:t>
            </a:r>
            <a:endParaRPr lang="pt-BR" sz="1500" b="0" dirty="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357158" y="2214554"/>
            <a:ext cx="107157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6746" y="1971668"/>
            <a:ext cx="1447800" cy="3857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NAUM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357554" y="1928802"/>
            <a:ext cx="5257384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Tema principal: a destruição de Nínive. Deus promete libertar Judá da opressão assíria.</a:t>
            </a:r>
            <a:endParaRPr lang="pt-BR" sz="1500" b="0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4348" y="2489202"/>
            <a:ext cx="1928826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HABACUQUE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857488" y="2661092"/>
            <a:ext cx="6257484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Escrito no período babilônico (caldeu). Os mistérios da providência. Como pode o Deus justo permitir que uma nação pecadora oprima a Israel?</a:t>
            </a:r>
            <a:endParaRPr lang="pt-BR" sz="1500" dirty="0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V="1">
            <a:off x="357158" y="3786190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317416"/>
            <a:ext cx="2128822" cy="9286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0" dirty="0">
              <a:latin typeface="Times New Roman" pitchFamily="18" charset="0"/>
            </a:endParaRPr>
          </a:p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PROFETAS MENORES</a:t>
            </a:r>
            <a:endParaRPr lang="pt-BR" sz="20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27816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	Novo Testamento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57158" y="2371547"/>
            <a:ext cx="8358246" cy="39703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Logo depois da ressurreição de Cristo, aqueles que foram testemunhas oculares de sua glória saíram pregando o Evangelho, a todos os lugares. Isso era feito verbalmente. Com o passar dos anos, surgiu a necessidade de registrar aquilo que ensinavam. Foi aí que os livros do Novo Testamento começaram a ser escritos. É bom lembrar que, enquanto o Antigo Testamento levou cerca de 1046 anos para ser escrito, o Novo Testamento o foi em menos de 100 anos.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2384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9" name="Diagrama 8"/>
          <p:cNvGraphicFramePr/>
          <p:nvPr/>
        </p:nvGraphicFramePr>
        <p:xfrm>
          <a:off x="1857356" y="20716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t="22000" r="-1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25060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Antigo Testamento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820" y="2000240"/>
            <a:ext cx="8929718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Os livros são classificados em quatro grupos, conforme o assunto, ou </a:t>
            </a:r>
            <a:r>
              <a:rPr lang="pt-BR" sz="2800" dirty="0" smtClean="0"/>
              <a:t>seja:</a:t>
            </a:r>
            <a:endParaRPr lang="pt-BR" sz="2800" dirty="0"/>
          </a:p>
        </p:txBody>
      </p:sp>
      <p:graphicFrame>
        <p:nvGraphicFramePr>
          <p:cNvPr id="15" name="Diagrama 14"/>
          <p:cNvGraphicFramePr/>
          <p:nvPr/>
        </p:nvGraphicFramePr>
        <p:xfrm>
          <a:off x="1714480" y="2643182"/>
          <a:ext cx="650085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xmlns="" val="3843889850"/>
              </p:ext>
            </p:extLst>
          </p:nvPr>
        </p:nvGraphicFramePr>
        <p:xfrm>
          <a:off x="214282" y="2060848"/>
          <a:ext cx="828680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0" y="1571612"/>
            <a:ext cx="2384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5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3260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 (Biografia)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71472" y="2643182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71472" y="2646364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914508" y="2602822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38358" y="3605215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3443254" y="3590929"/>
            <a:ext cx="485804" cy="1428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1500166" y="3890970"/>
            <a:ext cx="23834" cy="89535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1500166" y="4786322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14560" y="3400428"/>
            <a:ext cx="127162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MARCOS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57620" y="3000372"/>
            <a:ext cx="5057780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João Marcos. Registro pitoresco e breve que ressalta o poder sobrenatural de Cristo sobre a natureza, as enfermidades e os demônios. Todo esse poder divino foi exercitado em benefício do homem.</a:t>
            </a:r>
            <a:endParaRPr lang="pt-BR" sz="1600" b="0" dirty="0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3552804" y="4724412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767118" y="4398972"/>
            <a:ext cx="4448220" cy="9588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o “médico amado”. Biografia mais completa de Jesus, o Filho do Homem, cheio de compaixão pelos pecadores e pelos pobres.</a:t>
            </a:r>
            <a:endParaRPr lang="pt-BR" sz="1600" b="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66854" y="4510098"/>
            <a:ext cx="1805014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LUCAS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3286116" y="584451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428992" y="5586654"/>
            <a:ext cx="5072098" cy="9141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o “discípulo amado”. Narração que revela a Jesus como o Filho de Deus e registra seus ensinos mais profundos. Dois termos, “fé” e “vida eterna”, são ressaltados no livro.</a:t>
            </a:r>
            <a:endParaRPr lang="pt-BR" sz="16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7224" y="5559890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JOÃO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4348" y="2417764"/>
            <a:ext cx="1285884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MATEUS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143108" y="2285992"/>
            <a:ext cx="6500858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  </a:t>
            </a:r>
            <a:r>
              <a:rPr lang="pt-BR" sz="1600" dirty="0" smtClean="0"/>
              <a:t>Um </a:t>
            </a:r>
            <a:r>
              <a:rPr lang="pt-BR" sz="1600" dirty="0" smtClean="0"/>
              <a:t>dos doze apóstolos. Narrativa adaptada especialmente para os judeus, mostra que Jesus era o Rei e Messias das profecias hebraicas.</a:t>
            </a:r>
            <a:endParaRPr lang="pt-BR" sz="16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214686"/>
            <a:ext cx="2128822" cy="73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BIOGRAFIA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32507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 (História)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38358" y="3605215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cxnSp>
        <p:nvCxnSpPr>
          <p:cNvPr id="55" name="Conector reto 54"/>
          <p:cNvCxnSpPr/>
          <p:nvPr/>
        </p:nvCxnSpPr>
        <p:spPr>
          <a:xfrm rot="5400000">
            <a:off x="1428728" y="342900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500166" y="3143248"/>
            <a:ext cx="170025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ATOS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2910" y="3857628"/>
            <a:ext cx="7572428" cy="257176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pt-BR" sz="2800" dirty="0" smtClean="0"/>
              <a:t>Autor: Lucas. Continuação do evangelho de Lucas. </a:t>
            </a:r>
            <a:r>
              <a:rPr lang="pt-BR" sz="2800" dirty="0" smtClean="0"/>
              <a:t>Tema:Atos </a:t>
            </a:r>
            <a:r>
              <a:rPr lang="pt-BR" sz="2800" dirty="0" smtClean="0"/>
              <a:t>dos Apóstolos. </a:t>
            </a:r>
            <a:endParaRPr lang="pt-BR" sz="2800" dirty="0" smtClean="0"/>
          </a:p>
          <a:p>
            <a:pPr algn="ctr" eaLnBrk="0" hangingPunct="0"/>
            <a:r>
              <a:rPr lang="pt-BR" sz="2800" dirty="0" smtClean="0"/>
              <a:t>Tema principal</a:t>
            </a:r>
            <a:r>
              <a:rPr lang="pt-BR" sz="2800" dirty="0" smtClean="0"/>
              <a:t>: a origem e o crescimento da igreja primitiva, desde a ascensão de Cristo </a:t>
            </a:r>
            <a:r>
              <a:rPr lang="pt-BR" sz="2800" dirty="0" smtClean="0"/>
              <a:t>até o </a:t>
            </a:r>
            <a:r>
              <a:rPr lang="pt-BR" sz="2800" dirty="0" smtClean="0"/>
              <a:t>encarceramento de Paulo em Roma.</a:t>
            </a:r>
            <a:endParaRPr lang="pt-BR" sz="2800" b="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85720" y="2214554"/>
            <a:ext cx="2128822" cy="73229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HISTÓRIA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2446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 (Epistolas)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38358" y="3214686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4300510" y="3071810"/>
            <a:ext cx="485804" cy="1428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524000" y="3502702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5786" y="3804100"/>
            <a:ext cx="0" cy="107157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137620" y="4860024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2214546" y="2071678"/>
            <a:ext cx="150019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357158" y="2214554"/>
            <a:ext cx="0" cy="103822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14561" y="2881309"/>
            <a:ext cx="184312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1 CORINTIOS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643438" y="2857496"/>
            <a:ext cx="4271962" cy="8572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Dirigida à igreja de Corinto. Temas principais: a purificação da igreja de diversos males e instruções doutrinárias.</a:t>
            </a:r>
            <a:endParaRPr lang="pt-BR" sz="1500" b="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14348" y="4502834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GÁLATAS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3286116" y="4201436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428992" y="3943580"/>
            <a:ext cx="5643570" cy="571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Temas principais: as características do ministério apostólico e o reconhecimento do apostolado de Paulo.</a:t>
            </a:r>
            <a:endParaRPr lang="pt-BR" sz="15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7224" y="3916816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2 CORINTIOS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414478" y="4657960"/>
            <a:ext cx="5643570" cy="8427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Dirigida à igreja da </a:t>
            </a:r>
            <a:r>
              <a:rPr lang="pt-BR" sz="1500" dirty="0" err="1" smtClean="0"/>
              <a:t>Galácia</a:t>
            </a:r>
            <a:r>
              <a:rPr lang="pt-BR" sz="1500" dirty="0" smtClean="0"/>
              <a:t>. Temas principais: defesa da autoridade apostólica de Paulo e da doutrina da justificação pela fé, com advertências contra falsos mestres e contra a volta ao judaísmo..</a:t>
            </a:r>
            <a:endParaRPr lang="pt-BR" sz="1500" b="0" dirty="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2081194" y="5931594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366946" y="5658092"/>
            <a:ext cx="6715140" cy="52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Escrita à igreja de </a:t>
            </a:r>
            <a:r>
              <a:rPr lang="pt-BR" sz="1500" dirty="0" err="1" smtClean="0"/>
              <a:t>Éfeso</a:t>
            </a:r>
            <a:r>
              <a:rPr lang="pt-BR" sz="1500" dirty="0" smtClean="0"/>
              <a:t>. Exposição do glorioso plano da salvação. Ressalta o fato de que foram derrubadas todas as barreiras entre judeus e gentios.</a:t>
            </a:r>
            <a:endParaRPr lang="pt-BR" sz="1500" b="0" dirty="0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142976" y="6557758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714480" y="6257492"/>
            <a:ext cx="7374866" cy="571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Carta de amor à igreja de </a:t>
            </a:r>
            <a:r>
              <a:rPr lang="pt-BR" sz="1500" dirty="0" err="1" smtClean="0"/>
              <a:t>Filipos</a:t>
            </a:r>
            <a:r>
              <a:rPr lang="pt-BR" sz="1500" dirty="0" smtClean="0"/>
              <a:t>. Revela a intensa devoção do apóstolo a Cristo, sua feliz experiência na prisão e seu profundo interesse em que a igreja esteja firmada na sã doutrina.</a:t>
            </a:r>
            <a:endParaRPr lang="pt-BR" sz="1500" b="0" dirty="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357158" y="2214554"/>
            <a:ext cx="107157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6746" y="1971668"/>
            <a:ext cx="1590676" cy="3857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ROMANOS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61938" y="1600200"/>
            <a:ext cx="4953000" cy="10429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Parte 1: caps. </a:t>
            </a:r>
            <a:r>
              <a:rPr lang="pt-BR" sz="1500" dirty="0" smtClean="0"/>
              <a:t>1-11. </a:t>
            </a:r>
            <a:r>
              <a:rPr lang="pt-BR" sz="1500" dirty="0" smtClean="0"/>
              <a:t>Magistral exposição da necessidade e da natureza do plano de salvação</a:t>
            </a:r>
            <a:r>
              <a:rPr lang="pt-BR" sz="1500" dirty="0" smtClean="0"/>
              <a:t>.</a:t>
            </a:r>
          </a:p>
          <a:p>
            <a:pPr algn="ctr" eaLnBrk="0" hangingPunct="0"/>
            <a:r>
              <a:rPr lang="pt-BR" sz="1500" dirty="0" smtClean="0"/>
              <a:t>Parte </a:t>
            </a:r>
            <a:r>
              <a:rPr lang="pt-BR" sz="1500" dirty="0" smtClean="0"/>
              <a:t>2: caps. </a:t>
            </a:r>
            <a:r>
              <a:rPr lang="pt-BR" sz="1500" dirty="0" smtClean="0"/>
              <a:t>12-16</a:t>
            </a:r>
            <a:r>
              <a:rPr lang="pt-BR" sz="1500" dirty="0" smtClean="0"/>
              <a:t>. Na maior parte, exortações acerca dos deveres espirituais, sociais e cívicos.</a:t>
            </a:r>
            <a:endParaRPr lang="pt-BR" sz="1500" b="0" dirty="0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V="1">
            <a:off x="357158" y="3786190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V="1">
            <a:off x="466016" y="3575740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485520" y="6015282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723872" y="5657416"/>
            <a:ext cx="135732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EFÉSIOS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071810"/>
            <a:ext cx="2128822" cy="73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EPÍSTOLAS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71406" y="6200568"/>
            <a:ext cx="157163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FILIPENSES</a:t>
            </a:r>
            <a:endParaRPr lang="pt-BR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2446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 (Epistolas)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143108" y="3233739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014890" y="3090863"/>
            <a:ext cx="485804" cy="1428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524000" y="3502702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5786" y="3804100"/>
            <a:ext cx="0" cy="107157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137620" y="5002900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2214546" y="2071678"/>
            <a:ext cx="150019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357158" y="2214554"/>
            <a:ext cx="0" cy="103822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319310" y="2900362"/>
            <a:ext cx="296707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1 TESSALONISSENSSES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500694" y="2571744"/>
            <a:ext cx="3414706" cy="12144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Escrita à igreja de </a:t>
            </a:r>
            <a:r>
              <a:rPr lang="pt-BR" sz="1500" dirty="0" err="1" smtClean="0"/>
              <a:t>Tessalônica</a:t>
            </a:r>
            <a:r>
              <a:rPr lang="pt-BR" sz="1500" dirty="0" smtClean="0"/>
              <a:t>. Contém recomendações apostólicas, reminiscências, conselhos e exortações. Dá ênfase à esperança consoladora da futura vinda de Cristo.</a:t>
            </a:r>
            <a:endParaRPr lang="pt-BR" sz="1500" b="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14348" y="4645710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1 TIMÓTEO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4071934" y="4201436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286248" y="3943580"/>
            <a:ext cx="4786314" cy="7713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Continuação da primeira carta. Escrita a fim de esclarecer à igreja a doutrina da segunda vinda de Cristo e alertar os crentes acerca de distúrbios e desordens sociais.</a:t>
            </a:r>
            <a:endParaRPr lang="pt-BR" sz="15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7224" y="3916816"/>
            <a:ext cx="321471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2 TESSALONISSENSSES</a:t>
            </a:r>
            <a:endParaRPr lang="pt-BR" sz="2000" dirty="0" smtClean="0">
              <a:latin typeface="Times New Roman" pitchFamily="18" charset="0"/>
            </a:endParaRPr>
          </a:p>
          <a:p>
            <a:pPr algn="ctr" eaLnBrk="0" hangingPunct="0"/>
            <a:endParaRPr lang="pt-BR" sz="2000" dirty="0">
              <a:latin typeface="Times New Roman" pitchFamily="18" charset="0"/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414478" y="4872274"/>
            <a:ext cx="5643570" cy="628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Conselhos a um jovem pastor concernentes à sua conduta e suas atividades ministeriais.</a:t>
            </a:r>
            <a:endParaRPr lang="pt-BR" sz="1500" b="0" dirty="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2081194" y="5931594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786050" y="5658092"/>
            <a:ext cx="6296036" cy="52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Última carta de Paulo, escrita pouco antes de sua morte para instruir e aconselhar seu “verdadeiro filho na fé”.</a:t>
            </a:r>
            <a:endParaRPr lang="pt-BR" sz="1500" b="0" dirty="0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142976" y="6557758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714480" y="6257492"/>
            <a:ext cx="7374866" cy="571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Carta apostólica de aconselhamento e exortações a um amigo de confiança, evangelista em um campo difícil. Enfatiza a doutrina das boas obras.</a:t>
            </a:r>
            <a:endParaRPr lang="pt-BR" sz="1500" b="0" dirty="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357158" y="2214554"/>
            <a:ext cx="107157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6746" y="1971668"/>
            <a:ext cx="2233618" cy="3857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COLOSSENSSES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61938" y="1600200"/>
            <a:ext cx="4953000" cy="8286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Escrita à igreja de Colossos. Tema principal: a glória transcendente de Cristo como cabeça da Igreja, incentivando o abandono de todas as filosofias mundanas e do pecado</a:t>
            </a:r>
            <a:endParaRPr lang="pt-BR" sz="1500" b="0" dirty="0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V="1">
            <a:off x="357158" y="3786190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V="1">
            <a:off x="466016" y="3575740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485520" y="6015282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723872" y="5657416"/>
            <a:ext cx="156211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2 TIMÓTEO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071810"/>
            <a:ext cx="1914508" cy="73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EPÍSTOLAS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71406" y="6200568"/>
            <a:ext cx="157163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TITO</a:t>
            </a:r>
            <a:endParaRPr lang="pt-BR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71470" y="2177845"/>
            <a:ext cx="8858312" cy="4031873"/>
          </a:xfrm>
          <a:prstGeom prst="rect">
            <a:avLst/>
          </a:prstGeom>
          <a:scene3d>
            <a:camera prst="isometricOffAxis2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3200" dirty="0" smtClean="0"/>
              <a:t>É </a:t>
            </a:r>
            <a:r>
              <a:rPr lang="pt-BR" sz="3200" dirty="0" smtClean="0"/>
              <a:t>produto do mundo oriental antigo; moldou, porém, o mundo ocidental moderno. É o livro mais traduzido, mais citado, mais publicado e que mais influência tem exercido em toda a história da humanidade. A Bíblia é composta de planos. Planos para </a:t>
            </a:r>
            <a:r>
              <a:rPr lang="pt-BR" sz="3200" dirty="0" smtClean="0"/>
              <a:t>quem? Para </a:t>
            </a:r>
            <a:r>
              <a:rPr lang="pt-BR" sz="3200" dirty="0" smtClean="0"/>
              <a:t>nação de </a:t>
            </a:r>
            <a:r>
              <a:rPr lang="pt-BR" sz="3200" dirty="0" smtClean="0"/>
              <a:t>Israel; Para </a:t>
            </a:r>
            <a:r>
              <a:rPr lang="pt-BR" sz="3200" dirty="0" smtClean="0"/>
              <a:t>conceder perdão e vida eterna para a </a:t>
            </a:r>
            <a:r>
              <a:rPr lang="pt-BR" sz="3200" dirty="0" smtClean="0"/>
              <a:t>humanidade; Para </a:t>
            </a:r>
            <a:r>
              <a:rPr lang="pt-BR" sz="3200" dirty="0" smtClean="0"/>
              <a:t>VOCÊ!</a:t>
            </a: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2446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 (Epistolas)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143108" y="3490903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4071934" y="3348027"/>
            <a:ext cx="485804" cy="1428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524000" y="3759866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5786" y="4061264"/>
            <a:ext cx="0" cy="107157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137620" y="5260064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2214546" y="2328842"/>
            <a:ext cx="150019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357158" y="2471718"/>
            <a:ext cx="0" cy="103822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319310" y="3157526"/>
            <a:ext cx="175262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HEBREUS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500562" y="2828908"/>
            <a:ext cx="4414838" cy="8572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Autor: desconhecido. Tema principal: a glória transcendente de Cristo e as bênçãos da nova dispensação, comparadas às do AT.</a:t>
            </a:r>
            <a:endParaRPr lang="pt-BR" sz="1500" b="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14348" y="4902874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1 PEDRO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2057384" y="445860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85984" y="3900478"/>
            <a:ext cx="6786578" cy="7713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Autor: possivelmente Tiago, irmão do Senhor. Dirigida aos judeus convertidos dispersos. Tema principal: a fé prática, manifestada em boas obras, em contraste com a simples profissão de fé.</a:t>
            </a:r>
            <a:endParaRPr lang="pt-BR" sz="15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7224" y="4173980"/>
            <a:ext cx="121444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TIAGO</a:t>
            </a:r>
            <a:endParaRPr lang="pt-BR" sz="2000" dirty="0" smtClean="0">
              <a:latin typeface="Times New Roman" pitchFamily="18" charset="0"/>
            </a:endParaRPr>
          </a:p>
          <a:p>
            <a:pPr algn="ctr" eaLnBrk="0" hangingPunct="0"/>
            <a:endParaRPr lang="pt-BR" sz="2000" dirty="0">
              <a:latin typeface="Times New Roman" pitchFamily="18" charset="0"/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414478" y="4829172"/>
            <a:ext cx="5643570" cy="9286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Carta de ânimo escrita pelo apóstolo Pedro aos santos dispersos por toda a Ásia Menor. Tema principal: o privilégio do crente em obter vitória nas provas, seguindo o exemplo de Cristo, e de viver uma vida santa neste mundo ímpio.</a:t>
            </a:r>
            <a:endParaRPr lang="pt-BR" sz="1500" b="0" dirty="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2081194" y="6188758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786050" y="5915256"/>
            <a:ext cx="6296036" cy="52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Em grande parte, é uma advertência contra falsos mestres e zombadores.</a:t>
            </a:r>
            <a:endParaRPr lang="pt-BR" sz="1500" b="0" dirty="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357158" y="2471718"/>
            <a:ext cx="107157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6746" y="2228832"/>
            <a:ext cx="2233618" cy="3857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FILEMON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61938" y="2143116"/>
            <a:ext cx="4953000" cy="5429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Carta particular a </a:t>
            </a:r>
            <a:r>
              <a:rPr lang="pt-BR" sz="1500" dirty="0" err="1" smtClean="0"/>
              <a:t>Filemom</a:t>
            </a:r>
            <a:r>
              <a:rPr lang="pt-BR" sz="1500" dirty="0" smtClean="0"/>
              <a:t>, pedindo-lhe que receba e perdoe Onésimo, escravo fugitivo.</a:t>
            </a:r>
            <a:endParaRPr lang="pt-BR" sz="1500" b="0" dirty="0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V="1">
            <a:off x="466016" y="3832904"/>
            <a:ext cx="0" cy="24288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485520" y="6272446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723872" y="5914580"/>
            <a:ext cx="156211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2 PEDRO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328974"/>
            <a:ext cx="1914508" cy="73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EPÍSTOLAS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42446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 (Epistolas)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143108" y="3633779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4071934" y="3490903"/>
            <a:ext cx="485804" cy="1428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524000" y="414338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5786" y="4661356"/>
            <a:ext cx="0" cy="107157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137620" y="5860156"/>
            <a:ext cx="72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2214546" y="2471718"/>
            <a:ext cx="150019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357158" y="2614594"/>
            <a:ext cx="0" cy="103822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319310" y="3300402"/>
            <a:ext cx="175262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2 JOÃO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500562" y="3214686"/>
            <a:ext cx="4414838" cy="10001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Breve mensagem de João acerca da verdade divina e do erro mundano. Dirigido “à senhora eleita e aos seus filhos”. Adverte contra a heresia e os falsos mestres.</a:t>
            </a:r>
            <a:endParaRPr lang="pt-BR" sz="1500" b="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14348" y="5502966"/>
            <a:ext cx="2438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JUDAS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2057384" y="4770676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85984" y="4429132"/>
            <a:ext cx="6786578" cy="6429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Carta apostólica de recomendação endereçada a </a:t>
            </a:r>
            <a:r>
              <a:rPr lang="pt-BR" sz="1500" dirty="0" err="1" smtClean="0"/>
              <a:t>Gaio</a:t>
            </a:r>
            <a:r>
              <a:rPr lang="pt-BR" sz="1500" dirty="0" smtClean="0"/>
              <a:t>, a qual contém traços da personalidade de certos membros da igreja.</a:t>
            </a:r>
            <a:endParaRPr lang="pt-BR" sz="15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7224" y="4486056"/>
            <a:ext cx="121444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3 JOÃO</a:t>
            </a:r>
            <a:endParaRPr lang="pt-BR" sz="2000" dirty="0" smtClean="0">
              <a:latin typeface="Times New Roman" pitchFamily="18" charset="0"/>
            </a:endParaRPr>
          </a:p>
          <a:p>
            <a:pPr algn="ctr" eaLnBrk="0" hangingPunct="0"/>
            <a:endParaRPr lang="pt-BR" sz="2000" dirty="0">
              <a:latin typeface="Times New Roman" pitchFamily="18" charset="0"/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414478" y="5429264"/>
            <a:ext cx="5643570" cy="8572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500" dirty="0" smtClean="0"/>
              <a:t>Autor: possivelmente o irmão de Tiago. Temas principais: exemplos históricos da apostasia e o juízo divino sobre os pecadores. Contém advertências contra os mestres imorais.</a:t>
            </a:r>
            <a:endParaRPr lang="pt-BR" sz="1500" b="0" dirty="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357158" y="2614594"/>
            <a:ext cx="107157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6746" y="2371708"/>
            <a:ext cx="2233618" cy="3857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000" dirty="0" smtClean="0">
                <a:latin typeface="Times New Roman" pitchFamily="18" charset="0"/>
              </a:rPr>
              <a:t>1 JOAO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61938" y="1928802"/>
            <a:ext cx="4953000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1600" dirty="0" smtClean="0"/>
              <a:t>Profunda mensagem espiritual dirigida pelo apóstolo João às diversas classes de crentes na igreja. Ressalta o privilégio do conhecimento espiritual do crente, o dever do companheirismo e o amor fraternal.</a:t>
            </a:r>
            <a:endParaRPr lang="pt-BR" sz="1500" b="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3471850"/>
            <a:ext cx="1914508" cy="73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EPÍSTOLAS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32861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1.1.2 Novo Testamento (Profecia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38358" y="3605215"/>
            <a:ext cx="304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pt-BR"/>
          </a:p>
        </p:txBody>
      </p:sp>
      <p:cxnSp>
        <p:nvCxnSpPr>
          <p:cNvPr id="55" name="Conector reto 54"/>
          <p:cNvCxnSpPr/>
          <p:nvPr/>
        </p:nvCxnSpPr>
        <p:spPr>
          <a:xfrm rot="5400000">
            <a:off x="1428728" y="3429000"/>
            <a:ext cx="1000132" cy="1588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214414" y="3143248"/>
            <a:ext cx="198600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pt-BR" sz="2000" dirty="0" smtClean="0">
                <a:latin typeface="Times New Roman" pitchFamily="18" charset="0"/>
              </a:rPr>
              <a:t>APOCALÍPSE</a:t>
            </a:r>
            <a:endParaRPr lang="pt-BR" sz="2000" dirty="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2910" y="3857628"/>
            <a:ext cx="7572428" cy="25717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pt-BR" sz="2800" dirty="0" smtClean="0"/>
              <a:t>Autor: o apóstolo João</a:t>
            </a:r>
            <a:r>
              <a:rPr lang="pt-BR" sz="2800" dirty="0" smtClean="0"/>
              <a:t>. Constitui-se </a:t>
            </a:r>
            <a:r>
              <a:rPr lang="pt-BR" sz="2800" dirty="0" smtClean="0"/>
              <a:t>principalmente de uma série de visões apocalípticas acerca dos acontecimentos na história religiosa. Descreve o grande conflito moral entre os poderes divino e satânico, terminando com a vitória do Cordeiro.</a:t>
            </a:r>
            <a:endParaRPr lang="pt-BR" sz="2800" b="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85720" y="2214554"/>
            <a:ext cx="2128822" cy="73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endParaRPr lang="pt-B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hangingPunct="0"/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PROFECIA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27406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1.1.3 Cronologia dos Livros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57158" y="1928802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Por Que os Livros da Bíblia não Estão na Ordem Cronológica?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357158" y="2371547"/>
            <a:ext cx="4714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dirty="0" smtClean="0"/>
              <a:t>ordem dos livros do Antigo Testamento em nossa Bíblia é baseada na ordem da Septuaginta, a tradução grega das Escrituras Hebraicas. Essa tradução divide os livros em três seções com base no estilo literário</a:t>
            </a:r>
            <a:endParaRPr lang="pt-BR" dirty="0"/>
          </a:p>
        </p:txBody>
      </p:sp>
      <p:graphicFrame>
        <p:nvGraphicFramePr>
          <p:cNvPr id="46" name="Diagrama 45"/>
          <p:cNvGraphicFramePr/>
          <p:nvPr/>
        </p:nvGraphicFramePr>
        <p:xfrm>
          <a:off x="2643174" y="2500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" name="Fluxograma: Documento 46"/>
          <p:cNvSpPr/>
          <p:nvPr/>
        </p:nvSpPr>
        <p:spPr>
          <a:xfrm>
            <a:off x="214282" y="4214818"/>
            <a:ext cx="4572000" cy="2178487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BR" dirty="0" smtClean="0"/>
              <a:t>Cronologia vem de tempo, ou seja, a ordem cronológica é a ordem certa em </a:t>
            </a:r>
            <a:r>
              <a:rPr lang="pt-BR" dirty="0" smtClean="0"/>
              <a:t>que </a:t>
            </a:r>
            <a:r>
              <a:rPr lang="pt-BR" dirty="0" smtClean="0"/>
              <a:t>os fatos aconteceram</a:t>
            </a:r>
            <a:r>
              <a:rPr lang="pt-BR" dirty="0" smtClean="0"/>
              <a:t>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No entanto, os livros da bíblia não estão organizados na ordem em que foram escritos e sim na ordem dos acontecimentos dos fatos.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57158" y="1928802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graphicFrame>
        <p:nvGraphicFramePr>
          <p:cNvPr id="14" name="Diagrama 13"/>
          <p:cNvGraphicFramePr/>
          <p:nvPr/>
        </p:nvGraphicFramePr>
        <p:xfrm>
          <a:off x="642910" y="1754190"/>
          <a:ext cx="7786742" cy="517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tângulo 14"/>
          <p:cNvSpPr/>
          <p:nvPr/>
        </p:nvSpPr>
        <p:spPr>
          <a:xfrm>
            <a:off x="0" y="1571612"/>
            <a:ext cx="27406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1.1.3 Cronologia dos Livros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57158" y="2000240"/>
            <a:ext cx="650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entender cronológico, a ordem dos livros do </a:t>
            </a:r>
            <a:r>
              <a:rPr lang="pt-BR" dirty="0" smtClean="0"/>
              <a:t>AT </a:t>
            </a:r>
            <a:r>
              <a:rPr lang="pt-BR" dirty="0" smtClean="0"/>
              <a:t>seria: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16471" t="24414" r="40154" b="21875"/>
          <a:stretch>
            <a:fillRect/>
          </a:stretch>
        </p:blipFill>
        <p:spPr bwMode="auto">
          <a:xfrm>
            <a:off x="428596" y="2428868"/>
            <a:ext cx="835824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tângulo 14"/>
          <p:cNvSpPr/>
          <p:nvPr/>
        </p:nvSpPr>
        <p:spPr>
          <a:xfrm>
            <a:off x="0" y="1571612"/>
            <a:ext cx="27406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1.1.3 Cronologia dos Livros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57158" y="2000240"/>
            <a:ext cx="650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entender cronológico, a ordem dos livros do NT seria: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5922" t="28320" r="43997" b="30664"/>
          <a:stretch>
            <a:fillRect/>
          </a:stretch>
        </p:blipFill>
        <p:spPr bwMode="auto">
          <a:xfrm>
            <a:off x="357158" y="2428867"/>
            <a:ext cx="8215370" cy="402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0" y="1571612"/>
            <a:ext cx="27406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1.1.3 Cronologia dos Livros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1571612"/>
            <a:ext cx="21964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1.2 ÉPOCAS BÍBLICAS</a:t>
            </a:r>
            <a:endParaRPr lang="pt-BR" b="1" dirty="0"/>
          </a:p>
        </p:txBody>
      </p:sp>
      <p:pic>
        <p:nvPicPr>
          <p:cNvPr id="12" name="Picture 2" descr="http://3.bp.blogspot.com/-5yRHOlRWkUo/Ue2fAaElGsI/AAAAAAAAATo/66wA6cpUB4Y/s1600/ResponsabilidadesFracassoejuizos.jpg"/>
          <p:cNvPicPr>
            <a:picLocks noChangeAspect="1" noChangeArrowheads="1"/>
          </p:cNvPicPr>
          <p:nvPr/>
        </p:nvPicPr>
        <p:blipFill>
          <a:blip r:embed="rId2"/>
          <a:srcRect t="29240" r="2696" b="12565"/>
          <a:stretch>
            <a:fillRect/>
          </a:stretch>
        </p:blipFill>
        <p:spPr bwMode="auto">
          <a:xfrm>
            <a:off x="0" y="2071678"/>
            <a:ext cx="9144000" cy="4143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67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1571612"/>
            <a:ext cx="3058273" cy="7540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1.2 ÉPOCAS BÍBLICAS</a:t>
            </a:r>
          </a:p>
          <a:p>
            <a:pPr marL="971550" lvl="1" indent="-514350">
              <a:lnSpc>
                <a:spcPts val="3000"/>
              </a:lnSpc>
            </a:pPr>
            <a:r>
              <a:rPr lang="pt-BR" sz="2000" b="1" dirty="0" smtClean="0"/>
              <a:t>1.2.1 </a:t>
            </a:r>
            <a:r>
              <a:rPr lang="pt-BR" sz="2000" b="1" dirty="0" smtClean="0"/>
              <a:t>Época </a:t>
            </a:r>
            <a:r>
              <a:rPr lang="pt-BR" sz="2000" b="1" dirty="0" err="1" smtClean="0"/>
              <a:t>Abraâmica</a:t>
            </a:r>
            <a:endParaRPr lang="pt-BR" sz="2000" b="1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0" y="221455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Trata-se do primeiro período de narrativa bíblica, estando dividido em duas partes:</a:t>
            </a:r>
            <a:endParaRPr lang="pt-BR" sz="2000" dirty="0"/>
          </a:p>
        </p:txBody>
      </p:sp>
      <p:graphicFrame>
        <p:nvGraphicFramePr>
          <p:cNvPr id="17" name="Diagrama 16"/>
          <p:cNvGraphicFramePr/>
          <p:nvPr/>
        </p:nvGraphicFramePr>
        <p:xfrm>
          <a:off x="1357290" y="2579710"/>
          <a:ext cx="721523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tângulo 17"/>
          <p:cNvSpPr/>
          <p:nvPr/>
        </p:nvSpPr>
        <p:spPr>
          <a:xfrm>
            <a:off x="0" y="3000372"/>
            <a:ext cx="2928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Contém o relato da origem de todas as coisas, terminando no capítulo 6</a:t>
            </a:r>
            <a:r>
              <a:rPr lang="pt-BR" dirty="0" smtClean="0"/>
              <a:t> </a:t>
            </a:r>
            <a:r>
              <a:rPr lang="pt-BR" dirty="0" smtClean="0"/>
              <a:t>de Gênesis. Esse período registra fatos ocorridos nas imediações do Jardim do Éden, no vale do Rio Eufrates. Destaca-se nesse período a presença de homens de Deus como Abel, Sete, Noé e </a:t>
            </a:r>
            <a:r>
              <a:rPr lang="pt-BR" dirty="0" err="1" smtClean="0"/>
              <a:t>Enoque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143240" y="2643182"/>
            <a:ext cx="5929322" cy="1477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dirty="0" smtClean="0"/>
              <a:t>Após </a:t>
            </a:r>
            <a:r>
              <a:rPr lang="pt-BR" dirty="0" smtClean="0"/>
              <a:t>o dilúvio (</a:t>
            </a:r>
            <a:r>
              <a:rPr lang="pt-BR" dirty="0" err="1" smtClean="0"/>
              <a:t>Gn</a:t>
            </a:r>
            <a:r>
              <a:rPr lang="pt-BR" dirty="0" smtClean="0"/>
              <a:t> 6 a 11), muitas cidades antigas foram reconstruídas. A arca de Noé repousou em um dos montes da cordilheira de </a:t>
            </a:r>
            <a:r>
              <a:rPr lang="pt-BR" dirty="0" err="1" smtClean="0"/>
              <a:t>Ararate</a:t>
            </a:r>
            <a:r>
              <a:rPr lang="pt-BR" dirty="0" smtClean="0"/>
              <a:t>, perto das cabeceiras do Eufrates, mas Noé retornou a sua terra primitiva - </a:t>
            </a:r>
            <a:r>
              <a:rPr lang="pt-BR" dirty="0" err="1" smtClean="0"/>
              <a:t>Sinar</a:t>
            </a:r>
            <a:r>
              <a:rPr lang="pt-BR" dirty="0" smtClean="0"/>
              <a:t>, mais tarde chamada de Babilônia (</a:t>
            </a:r>
            <a:r>
              <a:rPr lang="pt-BR" dirty="0" err="1" smtClean="0"/>
              <a:t>Gn</a:t>
            </a:r>
            <a:r>
              <a:rPr lang="pt-BR" dirty="0" smtClean="0"/>
              <a:t> 11.2). 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6215074" y="5072074"/>
            <a:ext cx="2928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Cerca de 100 anos após o Dilúvio, aconteceu a dispersão das raças por causa da confusão das línguas na Torre de Babel (</a:t>
            </a:r>
            <a:r>
              <a:rPr lang="pt-BR" dirty="0" err="1" smtClean="0"/>
              <a:t>Gn</a:t>
            </a:r>
            <a:r>
              <a:rPr lang="pt-BR" dirty="0" smtClean="0"/>
              <a:t> 11).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386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com Canto Diagonal Aparado 14"/>
          <p:cNvSpPr/>
          <p:nvPr/>
        </p:nvSpPr>
        <p:spPr>
          <a:xfrm>
            <a:off x="214282" y="2571745"/>
            <a:ext cx="8643998" cy="3581251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100" dirty="0" smtClean="0"/>
              <a:t>A vida extraordinariamente longa desses homens se explica principalmente pelos seguintes motivos: </a:t>
            </a:r>
          </a:p>
          <a:p>
            <a:pPr marL="342900" indent="-342900" algn="just">
              <a:buAutoNum type="alphaLcParenR"/>
            </a:pPr>
            <a:r>
              <a:rPr lang="pt-BR" sz="2100" dirty="0" smtClean="0"/>
              <a:t>as conseqüências do pecado ainda eram pequenas sobre o homem; </a:t>
            </a:r>
          </a:p>
          <a:p>
            <a:pPr marL="342900" indent="-342900" algn="just">
              <a:buAutoNum type="alphaLcParenR"/>
            </a:pPr>
            <a:r>
              <a:rPr lang="pt-BR" sz="2100" dirty="0" smtClean="0"/>
              <a:t>a maldição devido a queda do homem estava apenas começando; </a:t>
            </a:r>
          </a:p>
          <a:p>
            <a:pPr marL="342900" indent="-342900" algn="just">
              <a:buAutoNum type="alphaLcParenR"/>
            </a:pPr>
            <a:r>
              <a:rPr lang="pt-BR" sz="2100" dirty="0" smtClean="0"/>
              <a:t>as condições climáticas eram outras;</a:t>
            </a:r>
          </a:p>
          <a:p>
            <a:pPr marL="342900" indent="-342900" algn="just">
              <a:buAutoNum type="alphaLcParenR"/>
            </a:pPr>
            <a:r>
              <a:rPr lang="pt-BR" sz="2100" dirty="0" smtClean="0"/>
              <a:t>a capacidade da terra de produzir alimentos era bem melhor;</a:t>
            </a:r>
          </a:p>
          <a:p>
            <a:pPr marL="342900" indent="-342900" algn="just">
              <a:buAutoNum type="alphaLcParenR"/>
            </a:pPr>
            <a:r>
              <a:rPr lang="pt-BR" sz="2100" dirty="0" smtClean="0"/>
              <a:t>a longevidade era necessária ao povoamento da terra;</a:t>
            </a:r>
          </a:p>
          <a:p>
            <a:pPr marL="342900" indent="-342900" algn="just">
              <a:buAutoNum type="alphaLcParenR"/>
            </a:pPr>
            <a:r>
              <a:rPr lang="pt-BR" sz="2100" dirty="0" smtClean="0"/>
              <a:t>temos que considerar a misericórdia de Deus para com uma raça humana ainda ineficiente.</a:t>
            </a:r>
            <a:endParaRPr lang="pt-BR" sz="2100" dirty="0"/>
          </a:p>
        </p:txBody>
      </p:sp>
      <p:sp>
        <p:nvSpPr>
          <p:cNvPr id="9" name="Retângulo 8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1571612"/>
            <a:ext cx="3058273" cy="7540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1.2 ÉPOCAS BÍBLICAS</a:t>
            </a:r>
          </a:p>
          <a:p>
            <a:pPr marL="971550" lvl="1" indent="-514350">
              <a:lnSpc>
                <a:spcPts val="3000"/>
              </a:lnSpc>
            </a:pPr>
            <a:r>
              <a:rPr lang="pt-BR" sz="2000" b="1" dirty="0" smtClean="0"/>
              <a:t>1.2.1 </a:t>
            </a:r>
            <a:r>
              <a:rPr lang="pt-BR" sz="2000" b="1" dirty="0" smtClean="0"/>
              <a:t>Época </a:t>
            </a:r>
            <a:r>
              <a:rPr lang="pt-BR" sz="2000" b="1" dirty="0" err="1" smtClean="0"/>
              <a:t>Abraâmica</a:t>
            </a:r>
            <a:endParaRPr lang="pt-BR" sz="2000" b="1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0" y="6386476"/>
            <a:ext cx="914400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smtClean="0"/>
              <a:t>Abraão foi fiel a Deus em um ambiente influenciado pela idolatria.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7386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Santifica-os na verdade; a tua palavra é a verdade. João 17:17</a:t>
            </a: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514548" y="2320721"/>
            <a:ext cx="9129550" cy="31085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Righ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just"/>
            <a:r>
              <a:rPr lang="pt-BR" sz="4900" dirty="0" smtClean="0">
                <a:solidFill>
                  <a:schemeClr val="bg1"/>
                </a:solidFill>
              </a:rPr>
              <a:t>“Toda Escritura é divinamente inspirada e proveitosa para ensinar, para repreender, para corrigir, para instruir em justiça”II </a:t>
            </a:r>
            <a:r>
              <a:rPr lang="pt-BR" sz="4900" dirty="0" err="1" smtClean="0">
                <a:solidFill>
                  <a:schemeClr val="bg1"/>
                </a:solidFill>
              </a:rPr>
              <a:t>Tm</a:t>
            </a:r>
            <a:r>
              <a:rPr lang="pt-BR" sz="4900" dirty="0" smtClean="0">
                <a:solidFill>
                  <a:schemeClr val="bg1"/>
                </a:solidFill>
              </a:rPr>
              <a:t> 3:16</a:t>
            </a:r>
            <a:endParaRPr lang="pt-BR" sz="49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42876" y="2786058"/>
            <a:ext cx="90011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700" dirty="0" smtClean="0"/>
              <a:t>Após o dilúvio (</a:t>
            </a:r>
            <a:r>
              <a:rPr lang="pt-BR" sz="1700" dirty="0" err="1" smtClean="0"/>
              <a:t>Gn</a:t>
            </a:r>
            <a:r>
              <a:rPr lang="pt-BR" sz="1700" dirty="0" smtClean="0"/>
              <a:t> 6 a 11), muitas cidades antigas foram reconstruídas. A arca de Noé repousou em um dos montes da cordilheira de </a:t>
            </a:r>
            <a:r>
              <a:rPr lang="pt-BR" sz="1700" dirty="0" err="1" smtClean="0"/>
              <a:t>Ararate</a:t>
            </a:r>
            <a:r>
              <a:rPr lang="pt-BR" sz="1700" dirty="0" smtClean="0"/>
              <a:t>, perto das cabeceiras do Eufrates, mas Noé retornou a sua terra primitiva - </a:t>
            </a:r>
            <a:r>
              <a:rPr lang="pt-BR" sz="1700" dirty="0" err="1" smtClean="0"/>
              <a:t>Sinar</a:t>
            </a:r>
            <a:r>
              <a:rPr lang="pt-BR" sz="1700" dirty="0" smtClean="0"/>
              <a:t>, mais tarde chamada de Babilônia (</a:t>
            </a:r>
            <a:r>
              <a:rPr lang="pt-BR" sz="1700" dirty="0" err="1" smtClean="0"/>
              <a:t>Gn</a:t>
            </a:r>
            <a:r>
              <a:rPr lang="pt-BR" sz="1700" dirty="0" smtClean="0"/>
              <a:t> 11.2). Cerca de 100 anos após o Dilúvio, aconteceu a dispersão das raças por causa da confusão das línguas na </a:t>
            </a:r>
            <a:r>
              <a:rPr lang="pt-BR" sz="1700" b="1" dirty="0" smtClean="0"/>
              <a:t>Torre de Babel </a:t>
            </a:r>
            <a:r>
              <a:rPr lang="pt-BR" sz="1700" dirty="0" smtClean="0"/>
              <a:t>(</a:t>
            </a:r>
            <a:r>
              <a:rPr lang="pt-BR" sz="1700" dirty="0" err="1" smtClean="0"/>
              <a:t>Gn</a:t>
            </a:r>
            <a:r>
              <a:rPr lang="pt-BR" sz="1700" dirty="0" smtClean="0"/>
              <a:t> 11).</a:t>
            </a:r>
            <a:endParaRPr lang="pt-BR" sz="1700" dirty="0"/>
          </a:p>
        </p:txBody>
      </p:sp>
      <p:sp>
        <p:nvSpPr>
          <p:cNvPr id="9" name="Retângulo 8"/>
          <p:cNvSpPr/>
          <p:nvPr/>
        </p:nvSpPr>
        <p:spPr>
          <a:xfrm>
            <a:off x="142844" y="4166250"/>
            <a:ext cx="8858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Em Gênesis 10 podemos ver uma descrição detalhada de como estavam distribuídas as nações após o Dilúvio. A família de Abraão vivia na cidade de </a:t>
            </a:r>
            <a:r>
              <a:rPr lang="pt-BR" dirty="0" err="1" smtClean="0"/>
              <a:t>Ur</a:t>
            </a:r>
            <a:r>
              <a:rPr lang="pt-BR" dirty="0" smtClean="0"/>
              <a:t>, que na época era capital da Suméria. Abraão foi fiel a Deus em um ambiente influenciado pela idolatria. Alguns teólogos afirmam que Sem foi contemporâneo de Abraão durante 150 anos, e pode ter transmitido a ele os ensinamentos divinos.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571612"/>
            <a:ext cx="3058273" cy="7540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1.2 ÉPOCAS BÍBLICAS</a:t>
            </a:r>
          </a:p>
          <a:p>
            <a:pPr marL="971550" lvl="1" indent="-514350">
              <a:lnSpc>
                <a:spcPts val="3000"/>
              </a:lnSpc>
            </a:pPr>
            <a:r>
              <a:rPr lang="pt-BR" sz="2000" b="1" dirty="0" smtClean="0"/>
              <a:t>1.2.1 </a:t>
            </a:r>
            <a:r>
              <a:rPr lang="pt-BR" sz="2000" b="1" dirty="0" smtClean="0"/>
              <a:t>Época </a:t>
            </a:r>
            <a:r>
              <a:rPr lang="pt-BR" sz="2000" b="1" dirty="0" err="1" smtClean="0"/>
              <a:t>Abraâmica</a:t>
            </a:r>
            <a:endParaRPr lang="pt-BR" sz="2000" b="1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0" y="6000768"/>
            <a:ext cx="914400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smtClean="0"/>
              <a:t>Alguns teólogos afirmam que Sem foi contemporâneo de Abraão durante 150 anos, e pode ter transmitido a ele os ensinamentos divinos.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7386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571612"/>
            <a:ext cx="2824106" cy="7540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1.2 ÉPOCAS BÍBLICAS</a:t>
            </a:r>
          </a:p>
          <a:p>
            <a:pPr marL="971550" lvl="1" indent="-514350">
              <a:lnSpc>
                <a:spcPts val="3000"/>
              </a:lnSpc>
            </a:pPr>
            <a:r>
              <a:rPr lang="pt-BR" sz="2000" b="1" dirty="0" smtClean="0"/>
              <a:t>1.2.2 </a:t>
            </a:r>
            <a:r>
              <a:rPr lang="pt-BR" sz="2000" b="1" dirty="0" smtClean="0"/>
              <a:t>Época </a:t>
            </a:r>
            <a:r>
              <a:rPr lang="pt-BR" sz="2000" b="1" dirty="0" smtClean="0"/>
              <a:t>de Israel</a:t>
            </a:r>
            <a:endParaRPr lang="pt-BR" sz="2000" b="1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0" y="6386476"/>
            <a:ext cx="914400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smtClean="0"/>
              <a:t>O cumprimento da promessa aconteceu muitos anos mais tarde.</a:t>
            </a:r>
            <a:endParaRPr lang="pt-BR" sz="2000" dirty="0"/>
          </a:p>
        </p:txBody>
      </p:sp>
      <p:sp>
        <p:nvSpPr>
          <p:cNvPr id="14" name="Retângulo 13"/>
          <p:cNvSpPr/>
          <p:nvPr/>
        </p:nvSpPr>
        <p:spPr>
          <a:xfrm>
            <a:off x="500034" y="2428868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Trata-se do período histórico de Israel, um dos centros da narrativa bíblica, pois foi de Israel que nasceu Cristo, tema central da Bíblia.</a:t>
            </a:r>
            <a:endParaRPr lang="pt-BR" dirty="0"/>
          </a:p>
        </p:txBody>
      </p:sp>
      <p:sp>
        <p:nvSpPr>
          <p:cNvPr id="18" name="Arredondar Retângulo em um Canto Diagonal 17"/>
          <p:cNvSpPr/>
          <p:nvPr/>
        </p:nvSpPr>
        <p:spPr>
          <a:xfrm>
            <a:off x="214282" y="3071810"/>
            <a:ext cx="8572560" cy="323492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400" b="1" dirty="0" smtClean="0"/>
              <a:t>a) Período Patriarcal</a:t>
            </a:r>
            <a:r>
              <a:rPr lang="pt-BR" sz="2000" dirty="0" smtClean="0"/>
              <a:t>: esse período vai de Abraão a José, de Canaã ao Egito. É com Abraão que começa a história de Israel como povo eleito. É ele o pai da raça hebréia (</a:t>
            </a:r>
            <a:r>
              <a:rPr lang="pt-BR" sz="2000" dirty="0" err="1" smtClean="0"/>
              <a:t>Sl</a:t>
            </a:r>
            <a:r>
              <a:rPr lang="pt-BR" sz="2000" dirty="0" smtClean="0"/>
              <a:t> 105.6; </a:t>
            </a:r>
            <a:r>
              <a:rPr lang="pt-BR" sz="2000" dirty="0" err="1" smtClean="0"/>
              <a:t>Jo</a:t>
            </a:r>
            <a:r>
              <a:rPr lang="pt-BR" sz="2000" dirty="0" smtClean="0"/>
              <a:t> 8.56). Abraão vivia em </a:t>
            </a:r>
            <a:r>
              <a:rPr lang="pt-BR" sz="2000" dirty="0" err="1" smtClean="0"/>
              <a:t>Ur</a:t>
            </a:r>
            <a:r>
              <a:rPr lang="pt-BR" sz="2000" dirty="0" smtClean="0"/>
              <a:t>, onde recebeu o chamado de Deus para fundar uma nação escolhida. Com isso, ele segue para Canaã, parando em </a:t>
            </a:r>
            <a:r>
              <a:rPr lang="pt-BR" sz="2000" dirty="0" err="1" smtClean="0"/>
              <a:t>Harã</a:t>
            </a:r>
            <a:r>
              <a:rPr lang="pt-BR" sz="2000" dirty="0" smtClean="0"/>
              <a:t>. Abraão era homem de grandes posses, bem relacionado com os reis e pessoas influentes da época</a:t>
            </a:r>
            <a:r>
              <a:rPr lang="pt-BR" sz="2000" dirty="0" smtClean="0"/>
              <a:t>. Quando </a:t>
            </a:r>
            <a:r>
              <a:rPr lang="pt-BR" sz="2000" dirty="0" smtClean="0"/>
              <a:t>Abraão chegou a Canaã, a terra era habitada por nações excessivamente ímpias. A terra precisava ser conquistada. Deus revela seus planos a Abraão, mostrando que toda aquela terra seria de sua descendência.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7386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571612"/>
            <a:ext cx="2824106" cy="7540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1.2 ÉPOCAS BÍBLICAS</a:t>
            </a:r>
          </a:p>
          <a:p>
            <a:pPr marL="971550" lvl="1" indent="-514350">
              <a:lnSpc>
                <a:spcPts val="3000"/>
              </a:lnSpc>
            </a:pPr>
            <a:r>
              <a:rPr lang="pt-BR" sz="2000" b="1" dirty="0" smtClean="0"/>
              <a:t>1.2.2 </a:t>
            </a:r>
            <a:r>
              <a:rPr lang="pt-BR" sz="2000" b="1" dirty="0" smtClean="0"/>
              <a:t>Época </a:t>
            </a:r>
            <a:r>
              <a:rPr lang="pt-BR" sz="2000" b="1" dirty="0" smtClean="0"/>
              <a:t>de Israel</a:t>
            </a:r>
            <a:endParaRPr lang="pt-BR" sz="2000" b="1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500034" y="2428868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b) Israel no Egito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sp>
        <p:nvSpPr>
          <p:cNvPr id="18" name="Arredondar Retângulo em um Canto Diagonal 17"/>
          <p:cNvSpPr/>
          <p:nvPr/>
        </p:nvSpPr>
        <p:spPr>
          <a:xfrm>
            <a:off x="214282" y="3324007"/>
            <a:ext cx="8572560" cy="296251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400" dirty="0" smtClean="0"/>
              <a:t>esse </a:t>
            </a:r>
            <a:r>
              <a:rPr lang="pt-BR" sz="2400" dirty="0" smtClean="0"/>
              <a:t>período vai da morte de José ao Êxodo, abrangendo a escravidão de Israel no Egito. O período começa com a ida de Israel para o Egito, relatada nos primeiros 12 capítulos de Êxodo, por ocasião da fome em toda a terra. Após a morte de José, Israel teve cerca de 60 anos de paz, antes de começar a escravidão. Depois de muito sofrimento, no tempo oportuno, Deus levantou Moisés para retirar seu povo do Egito.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7386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571612"/>
            <a:ext cx="2824106" cy="7540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pt-BR" b="1" dirty="0" smtClean="0"/>
              <a:t>1.2 ÉPOCAS BÍBLICAS</a:t>
            </a:r>
          </a:p>
          <a:p>
            <a:pPr marL="971550" lvl="1" indent="-514350">
              <a:lnSpc>
                <a:spcPts val="3000"/>
              </a:lnSpc>
            </a:pPr>
            <a:r>
              <a:rPr lang="pt-BR" sz="2000" b="1" dirty="0" smtClean="0"/>
              <a:t>1.2.2 </a:t>
            </a:r>
            <a:r>
              <a:rPr lang="pt-BR" sz="2000" b="1" dirty="0" smtClean="0"/>
              <a:t>Época </a:t>
            </a:r>
            <a:r>
              <a:rPr lang="pt-BR" sz="2000" b="1" dirty="0" smtClean="0"/>
              <a:t>de Israel</a:t>
            </a:r>
            <a:endParaRPr lang="pt-BR" sz="2000" b="1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500034" y="2428868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Israel no Deserto:</a:t>
            </a:r>
            <a:endParaRPr lang="pt-BR" sz="2400" b="1" dirty="0"/>
          </a:p>
        </p:txBody>
      </p:sp>
      <p:sp>
        <p:nvSpPr>
          <p:cNvPr id="18" name="Arredondar Retângulo em um Canto Diagonal 17"/>
          <p:cNvSpPr/>
          <p:nvPr/>
        </p:nvSpPr>
        <p:spPr>
          <a:xfrm>
            <a:off x="214282" y="3071810"/>
            <a:ext cx="8572560" cy="28603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>trata-se </a:t>
            </a:r>
            <a:r>
              <a:rPr lang="pt-BR" dirty="0" smtClean="0"/>
              <a:t>de um período de 40 anos, tempo que Israel gastou desde a saída do Egito até a entrada em Canaã. A viagem poderia ter sido feita em bem menos tempo, mas o povo foi rebelde. Deus precisava prepará-lo melhor para a nova vida, na Terra Prometida.</a:t>
            </a:r>
          </a:p>
          <a:p>
            <a:r>
              <a:rPr lang="pt-BR" dirty="0" smtClean="0"/>
              <a:t>Durante a viagem, a nação de Israel foi fundada, as leis foram criadas e os mandamentos divinos foram revelados. O povo, que antes era escravo do Egito, aprendeu a conviver com a presença de Deus. Todas as ordenanças do deserto apontavam para Cristo como a perfeita expiação do pecado. Destacam-se como líderes nesse período Moisés e Josué (civis) e Arão e Eleazar (religiosos).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6150138"/>
            <a:ext cx="914400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smtClean="0"/>
              <a:t>Moisés não pisou em Canaã, mas antes de morrer avistou a terra e a dividiu entre as tribos de Israel.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7386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428736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/>
              <a:t>Nos tempos bíblicos, as pessoas não escreviam em papel, mas sobre tabletes de argila, pedaços de vasos, tábuas enceradas e até pedaços de madeira.</a:t>
            </a:r>
            <a:endParaRPr lang="pt-BR" sz="2400" dirty="0"/>
          </a:p>
        </p:txBody>
      </p:sp>
      <p:sp>
        <p:nvSpPr>
          <p:cNvPr id="7" name="Elipse 6"/>
          <p:cNvSpPr/>
          <p:nvPr/>
        </p:nvSpPr>
        <p:spPr>
          <a:xfrm>
            <a:off x="2038072" y="6453336"/>
            <a:ext cx="432048" cy="404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8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64305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Na bíblia você não encontrará a palavra “Bíblia”.... A forma de escrita mais disseminada na Antigüidade era com o uso do papiro. Por sua vez, os gregos chamavam o papiro de </a:t>
            </a:r>
            <a:r>
              <a:rPr lang="pt-BR" sz="2000" dirty="0" err="1" smtClean="0"/>
              <a:t>biblos</a:t>
            </a:r>
            <a:r>
              <a:rPr lang="pt-BR" sz="2000" dirty="0" smtClean="0"/>
              <a:t>, um rolo de papiro era um </a:t>
            </a:r>
            <a:r>
              <a:rPr lang="pt-BR" sz="2000" dirty="0" err="1" smtClean="0"/>
              <a:t>bíblion</a:t>
            </a:r>
            <a:r>
              <a:rPr lang="pt-BR" sz="2000" dirty="0" smtClean="0"/>
              <a:t> e vários destes era uma “bíblia” ou livro. A palavra “bíblia” significa, assim, “livros pequenos” ou “coleção de livros pequenos”. Grande parte dos escritos sagrados nas sinagogas era escrita em papiro (</a:t>
            </a:r>
            <a:r>
              <a:rPr lang="pt-BR" sz="2000" dirty="0" err="1" smtClean="0"/>
              <a:t>Lc</a:t>
            </a:r>
            <a:r>
              <a:rPr lang="pt-BR" sz="2000" dirty="0" smtClean="0"/>
              <a:t> 4.17)</a:t>
            </a:r>
            <a:endParaRPr lang="pt-BR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0" y="2714620"/>
          <a:ext cx="8929718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tângulo 8"/>
          <p:cNvSpPr/>
          <p:nvPr/>
        </p:nvSpPr>
        <p:spPr>
          <a:xfrm>
            <a:off x="4929190" y="3857628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Ex 2.3; </a:t>
            </a:r>
            <a:r>
              <a:rPr lang="es-ES" dirty="0" err="1" smtClean="0"/>
              <a:t>Jó</a:t>
            </a:r>
            <a:r>
              <a:rPr lang="es-ES" dirty="0" smtClean="0"/>
              <a:t> 8.11; </a:t>
            </a:r>
            <a:r>
              <a:rPr lang="es-ES" dirty="0" err="1" smtClean="0"/>
              <a:t>Is</a:t>
            </a:r>
            <a:r>
              <a:rPr lang="es-ES" dirty="0" smtClean="0"/>
              <a:t> 18.2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1714488"/>
            <a:ext cx="8355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/>
              <a:t>Os estudiosos no assunto afirmam que a expressão Bíblia foi primeiramente adotada por João </a:t>
            </a:r>
            <a:r>
              <a:rPr lang="pt-BR" sz="2400" dirty="0" err="1" smtClean="0"/>
              <a:t>Crisóstomo</a:t>
            </a:r>
            <a:r>
              <a:rPr lang="pt-BR" sz="2400" dirty="0" smtClean="0"/>
              <a:t>, patriarca de Constantinopla, no V século de nossa era.</a:t>
            </a:r>
          </a:p>
          <a:p>
            <a:pPr algn="just"/>
            <a:r>
              <a:rPr lang="pt-BR" sz="2400" dirty="0" smtClean="0"/>
              <a:t>Alguns outros nomes pelos quais a Bíblia é conhecida:</a:t>
            </a:r>
            <a:endParaRPr lang="pt-BR" sz="2400" dirty="0"/>
          </a:p>
        </p:txBody>
      </p:sp>
      <p:graphicFrame>
        <p:nvGraphicFramePr>
          <p:cNvPr id="10" name="Diagrama 9"/>
          <p:cNvGraphicFramePr/>
          <p:nvPr/>
        </p:nvGraphicFramePr>
        <p:xfrm>
          <a:off x="285720" y="3500438"/>
          <a:ext cx="8643998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ângulo 10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93573205"/>
              </p:ext>
            </p:extLst>
          </p:nvPr>
        </p:nvGraphicFramePr>
        <p:xfrm>
          <a:off x="128764" y="1357298"/>
          <a:ext cx="8872392" cy="5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tângulo 12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32" y="928670"/>
            <a:ext cx="291695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02.02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– </a:t>
            </a:r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 LIVRO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571612"/>
            <a:ext cx="287264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ESTRUTURA DA BÍBLIA</a:t>
            </a:r>
            <a:endParaRPr lang="pt-BR" b="1" dirty="0"/>
          </a:p>
        </p:txBody>
      </p:sp>
      <p:graphicFrame>
        <p:nvGraphicFramePr>
          <p:cNvPr id="10" name="Diagrama 9"/>
          <p:cNvGraphicFramePr/>
          <p:nvPr/>
        </p:nvGraphicFramePr>
        <p:xfrm>
          <a:off x="428596" y="2143116"/>
          <a:ext cx="8429684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ângulo 10"/>
          <p:cNvSpPr/>
          <p:nvPr/>
        </p:nvSpPr>
        <p:spPr>
          <a:xfrm>
            <a:off x="0" y="5514819"/>
            <a:ext cx="91440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dirty="0" smtClean="0"/>
              <a:t>Hoje, testamento é um documento que contém a vontade de uma pessoa quanto a distribuição de seus bens após a morte. Essa duplicidade de sentido ensina que a morte do testador (Cristo) ratificou ou selou a Nova Aliança, o que nos garante toda a sua herança (Hb 9.15-17). O termo Antigo Testamento foi usado pela primeira vez por Tertuliano e Orígenes.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70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4244</Words>
  <Application>Microsoft Office PowerPoint</Application>
  <PresentationFormat>Apresentação na tela (4:3)</PresentationFormat>
  <Paragraphs>477</Paragraphs>
  <Slides>43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Wemerson</dc:creator>
  <cp:lastModifiedBy>Natinho</cp:lastModifiedBy>
  <cp:revision>418</cp:revision>
  <dcterms:created xsi:type="dcterms:W3CDTF">2014-06-24T12:29:12Z</dcterms:created>
  <dcterms:modified xsi:type="dcterms:W3CDTF">2014-08-28T21:42:31Z</dcterms:modified>
</cp:coreProperties>
</file>