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25/05/18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81A74F-0975-4522-A365-661A0E70F1BB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we make travelling easier?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6002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we relieve the stress of cashless tourists on arrival?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Casual tourists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Introducing changeXchange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264960"/>
            <a:ext cx="9143640" cy="87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Mock-Ups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Picture 5" descr=""/>
          <p:cNvPicPr/>
          <p:nvPr/>
        </p:nvPicPr>
        <p:blipFill>
          <a:blip r:embed="rId1"/>
          <a:stretch/>
        </p:blipFill>
        <p:spPr>
          <a:xfrm>
            <a:off x="4773600" y="1434960"/>
            <a:ext cx="2644560" cy="4701960"/>
          </a:xfrm>
          <a:prstGeom prst="rect">
            <a:avLst/>
          </a:prstGeom>
          <a:ln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47" name="Picture 7" descr=""/>
          <p:cNvPicPr/>
          <p:nvPr/>
        </p:nvPicPr>
        <p:blipFill>
          <a:blip r:embed="rId2"/>
          <a:stretch/>
        </p:blipFill>
        <p:spPr>
          <a:xfrm>
            <a:off x="1039320" y="1434960"/>
            <a:ext cx="2644560" cy="4701960"/>
          </a:xfrm>
          <a:prstGeom prst="rect">
            <a:avLst/>
          </a:prstGeom>
          <a:ln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48" name="Picture 9" descr=""/>
          <p:cNvPicPr/>
          <p:nvPr/>
        </p:nvPicPr>
        <p:blipFill>
          <a:blip r:embed="rId3"/>
          <a:stretch/>
        </p:blipFill>
        <p:spPr>
          <a:xfrm>
            <a:off x="8538480" y="1434960"/>
            <a:ext cx="2644560" cy="4701960"/>
          </a:xfrm>
          <a:prstGeom prst="rect">
            <a:avLst/>
          </a:prstGeom>
          <a:ln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LibreOffice/5.1.6.2$Linux_X86_64 LibreOffice_project/10m0$Build-2</Application>
  <Words>22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2018-05-24T10:31:37Z</dcterms:created>
  <dc:creator>Guy Leroy</dc:creator>
  <dc:description/>
  <dc:language>en-GB</dc:language>
  <cp:lastModifiedBy/>
  <dcterms:modified xsi:type="dcterms:W3CDTF">2018-05-25T09:34:21Z</dcterms:modified>
  <cp:revision>8</cp:revision>
  <dc:subject/>
  <dc:title>How can we make travelling easier?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