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834-6336-451C-B239-3EDFB43BA830}" type="datetimeFigureOut">
              <a:rPr lang="pl-PL" smtClean="0"/>
              <a:t>2023-04-12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91F5-59A0-48B7-93B5-9A343D2F98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811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834-6336-451C-B239-3EDFB43BA830}" type="datetimeFigureOut">
              <a:rPr lang="pl-PL" smtClean="0"/>
              <a:t>2023-04-12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91F5-59A0-48B7-93B5-9A343D2F98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657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834-6336-451C-B239-3EDFB43BA830}" type="datetimeFigureOut">
              <a:rPr lang="pl-PL" smtClean="0"/>
              <a:t>2023-04-12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91F5-59A0-48B7-93B5-9A343D2F98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79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834-6336-451C-B239-3EDFB43BA830}" type="datetimeFigureOut">
              <a:rPr lang="pl-PL" smtClean="0"/>
              <a:t>2023-04-12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91F5-59A0-48B7-93B5-9A343D2F98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029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834-6336-451C-B239-3EDFB43BA830}" type="datetimeFigureOut">
              <a:rPr lang="pl-PL" smtClean="0"/>
              <a:t>2023-04-12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91F5-59A0-48B7-93B5-9A343D2F98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276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834-6336-451C-B239-3EDFB43BA830}" type="datetimeFigureOut">
              <a:rPr lang="pl-PL" smtClean="0"/>
              <a:t>2023-04-12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91F5-59A0-48B7-93B5-9A343D2F98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50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834-6336-451C-B239-3EDFB43BA830}" type="datetimeFigureOut">
              <a:rPr lang="pl-PL" smtClean="0"/>
              <a:t>2023-04-12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91F5-59A0-48B7-93B5-9A343D2F98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936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834-6336-451C-B239-3EDFB43BA830}" type="datetimeFigureOut">
              <a:rPr lang="pl-PL" smtClean="0"/>
              <a:t>2023-04-12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91F5-59A0-48B7-93B5-9A343D2F98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217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834-6336-451C-B239-3EDFB43BA830}" type="datetimeFigureOut">
              <a:rPr lang="pl-PL" smtClean="0"/>
              <a:t>2023-04-12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91F5-59A0-48B7-93B5-9A343D2F98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725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834-6336-451C-B239-3EDFB43BA830}" type="datetimeFigureOut">
              <a:rPr lang="pl-PL" smtClean="0"/>
              <a:t>2023-04-12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91F5-59A0-48B7-93B5-9A343D2F98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170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834-6336-451C-B239-3EDFB43BA830}" type="datetimeFigureOut">
              <a:rPr lang="pl-PL" smtClean="0"/>
              <a:t>2023-04-12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91F5-59A0-48B7-93B5-9A343D2F98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123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DF834-6336-451C-B239-3EDFB43BA830}" type="datetimeFigureOut">
              <a:rPr lang="pl-PL" smtClean="0"/>
              <a:t>2023-04-12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291F5-59A0-48B7-93B5-9A343D2F98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12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" y="0"/>
            <a:ext cx="12188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3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6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1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1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0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6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8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8935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Panoramiczny</PresentationFormat>
  <Paragraphs>0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admin</dc:creator>
  <cp:lastModifiedBy>admin</cp:lastModifiedBy>
  <cp:revision>2</cp:revision>
  <dcterms:created xsi:type="dcterms:W3CDTF">2023-04-12T11:46:39Z</dcterms:created>
  <dcterms:modified xsi:type="dcterms:W3CDTF">2023-04-12T11:51:23Z</dcterms:modified>
</cp:coreProperties>
</file>