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7" r:id="rId11"/>
    <p:sldId id="279" r:id="rId12"/>
    <p:sldId id="26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Leon" initials="WL" lastIdx="1" clrIdx="0">
    <p:extLst>
      <p:ext uri="{19B8F6BF-5375-455C-9EA6-DF929625EA0E}">
        <p15:presenceInfo xmlns:p15="http://schemas.microsoft.com/office/powerpoint/2012/main" userId="S::wleon@my365.bellevue.edu::769fd912-89ae-46bf-8ef6-2e978a58b8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49" d="100"/>
          <a:sy n="49" d="100"/>
        </p:scale>
        <p:origin x="72" y="1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Wendy Leon</a:t>
            </a:r>
          </a:p>
          <a:p>
            <a:r>
              <a:rPr lang="en-US" dirty="0"/>
              <a:t>Assignment 8.3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28600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Embrace multiple ways of testing - Unit testing and integration should be a big part of a continuous deployment model.</a:t>
            </a:r>
          </a:p>
          <a:p>
            <a:pPr marL="0" indent="0">
              <a:buNone/>
            </a:pPr>
            <a:r>
              <a:rPr lang="en-US" dirty="0"/>
              <a:t>Security needs to be brought front and center – implement different types of security controls to stay GDPR, HIPAA and PCI compliant.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0640A46-3A9A-49E8-A48F-784D2447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Scaling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026" y="2101945"/>
            <a:ext cx="9291585" cy="42672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microservices? (n.d.). Retrieved December 06, 2020, from https://microservices.io/</a:t>
            </a:r>
          </a:p>
          <a:p>
            <a:pPr marL="0" indent="0">
              <a:buNone/>
            </a:pPr>
            <a:r>
              <a:rPr lang="en-US" dirty="0"/>
              <a:t>What does an API gateway do? (n.d.). Retrieved December 06, 2020, from https://www.redhat.com/en/topics/api/what-does-an-api-gateway-do</a:t>
            </a:r>
          </a:p>
          <a:p>
            <a:pPr marL="0" indent="0">
              <a:buNone/>
            </a:pPr>
            <a:r>
              <a:rPr lang="en-US" dirty="0"/>
              <a:t>5 Major Benefits of Microservice Architecture. (2020, October 28). Retrieved December 06, 2020, from https://skelia.com/articles/5-major-benefits-microservice-architecture/</a:t>
            </a:r>
          </a:p>
          <a:p>
            <a:pPr marL="0" indent="0">
              <a:buNone/>
            </a:pPr>
            <a:r>
              <a:rPr lang="en-US" dirty="0"/>
              <a:t>Microservices Disadvantages &amp;amp; Advantages. (2020, November 23). Retrieved December 06, 2020, from https://www.tiempodev.com/blog/disadvantages-of-a-microservices-architecture/</a:t>
            </a:r>
          </a:p>
          <a:p>
            <a:pPr marL="0" indent="0">
              <a:buNone/>
            </a:pPr>
            <a:r>
              <a:rPr lang="en-US" dirty="0"/>
              <a:t>Eventuate, C. (2019, July 17). Deploying Microservices: Choosing a Strategy. Retrieved December 06, 2020, from https://www.nginx.com/blog/deploying-microservices/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0640A46-3A9A-49E8-A48F-784D2447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20463-51ED-4575-AC02-354DAAF5B00E}"/>
              </a:ext>
            </a:extLst>
          </p:cNvPr>
          <p:cNvSpPr txBox="1"/>
          <p:nvPr/>
        </p:nvSpPr>
        <p:spPr>
          <a:xfrm>
            <a:off x="5370512" y="3004268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What are Microservices?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316162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Also known as the microservice architecture, microservices is a style of architecture that assembles an application as a collection of services that are:</a:t>
            </a:r>
          </a:p>
          <a:p>
            <a:r>
              <a:rPr lang="en-US" dirty="0"/>
              <a:t>Easy to maintain, scale, and test.</a:t>
            </a:r>
          </a:p>
          <a:p>
            <a:r>
              <a:rPr lang="en-US" dirty="0"/>
              <a:t>Loosely coupled.</a:t>
            </a:r>
          </a:p>
          <a:p>
            <a:r>
              <a:rPr lang="en-US" dirty="0"/>
              <a:t>Independently deployable.</a:t>
            </a:r>
          </a:p>
          <a:p>
            <a:r>
              <a:rPr lang="en-US" dirty="0"/>
              <a:t>Organized around business capabilities.  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 gateway?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9938" y="20574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An API gateway serves as an API management tool that sit between the client and the microservice architecture.</a:t>
            </a:r>
          </a:p>
          <a:p>
            <a:pPr marL="0" indent="0">
              <a:buNone/>
            </a:pPr>
            <a:r>
              <a:rPr lang="en-US" dirty="0"/>
              <a:t>API gateways accept a remote request and returns a response. It also handles the following tasks:</a:t>
            </a:r>
          </a:p>
          <a:p>
            <a:r>
              <a:rPr lang="en-US" dirty="0"/>
              <a:t>Authentication and rate limiting.</a:t>
            </a:r>
          </a:p>
          <a:p>
            <a:r>
              <a:rPr lang="en-US" dirty="0"/>
              <a:t>Analytics and monitoring.</a:t>
            </a:r>
          </a:p>
          <a:p>
            <a:r>
              <a:rPr lang="en-US" dirty="0"/>
              <a:t>Billing</a:t>
            </a:r>
          </a:p>
          <a:p>
            <a:r>
              <a:rPr lang="en-US" dirty="0"/>
              <a:t>Calls to distinct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microservices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7503" y="21031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Microservices offers a unique kind of modularization that, increase productivity, are flexible in terms of choosing technologies and are great for distributed teams. A few advantages of microservices</a:t>
            </a:r>
          </a:p>
          <a:p>
            <a:pPr marL="0" indent="0">
              <a:buNone/>
            </a:pPr>
            <a:r>
              <a:rPr lang="en-US" dirty="0"/>
              <a:t>Easier to maintain – because they are divided into a set of smaller, components.</a:t>
            </a:r>
          </a:p>
          <a:p>
            <a:pPr marL="0" indent="0">
              <a:buNone/>
            </a:pPr>
            <a:r>
              <a:rPr lang="en-US" dirty="0"/>
              <a:t>Organized around business capabilities.</a:t>
            </a:r>
          </a:p>
          <a:p>
            <a:pPr marL="0" indent="0">
              <a:buNone/>
            </a:pPr>
            <a:r>
              <a:rPr lang="en-US" dirty="0"/>
              <a:t>Improved productivity and speed – decomposing applications into services, reduces the amount of development time.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0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Microservices Disadvantages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7503" y="21031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While Microservices can provide amazing results, there also challenges that need to be taken into consideration before moving into a SOA.</a:t>
            </a:r>
          </a:p>
          <a:p>
            <a:pPr marL="0" indent="0">
              <a:buNone/>
            </a:pPr>
            <a:r>
              <a:rPr lang="en-US" dirty="0"/>
              <a:t>Dividing an application into a microservice architecture increases its complexity.</a:t>
            </a:r>
          </a:p>
          <a:p>
            <a:pPr marL="0" indent="0">
              <a:buNone/>
            </a:pPr>
            <a:r>
              <a:rPr lang="en-US" dirty="0"/>
              <a:t>They require a cultural change. A mature agile and DevOps culture is needed. All teams should have a deep understanding of the end-to-end process to develop, deploy, test and monitor applications.</a:t>
            </a:r>
          </a:p>
          <a:p>
            <a:pPr marL="0" indent="0">
              <a:buNone/>
            </a:pPr>
            <a:r>
              <a:rPr lang="en-US" dirty="0"/>
              <a:t>More expensive – as each microservice is isolated and requires its own COU and runtime environment.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Microservices deployment and management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819400"/>
            <a:ext cx="9144000" cy="2667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One strategy to deploy microservices is to use the multiple Service Instances per host pattern.</a:t>
            </a:r>
          </a:p>
          <a:p>
            <a:pPr marL="0" indent="0">
              <a:buNone/>
            </a:pPr>
            <a:r>
              <a:rPr lang="en-US" dirty="0"/>
              <a:t>The benefits of using Multiple Service Instances per Host Pattern is that one or more hosts are provisioned and run multiple service instances in each one. Each service runs at a well-known port on one or more hosts.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Microservices deployment and management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8131F-165E-4E1A-B8AE-76BEE0608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" t="3235" r="2285" b="52085"/>
          <a:stretch/>
        </p:blipFill>
        <p:spPr>
          <a:xfrm>
            <a:off x="3980952" y="1828800"/>
            <a:ext cx="4864449" cy="2235373"/>
          </a:xfrm>
          <a:prstGeom prst="rect">
            <a:avLst/>
          </a:prstGeom>
        </p:spPr>
      </p:pic>
      <p:pic>
        <p:nvPicPr>
          <p:cNvPr id="7" name="Picture 4" descr="sThe Multiple Service Instances per Host pattern for deploying microservices architecture-based applications">
            <a:extLst>
              <a:ext uri="{FF2B5EF4-FFF2-40B4-BE49-F238E27FC236}">
                <a16:creationId xmlns:a16="http://schemas.microsoft.com/office/drawing/2014/main" id="{BE2631C7-FD7C-4F82-B1CC-DEBB3A6CB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 t="52223" r="2272" b="2222"/>
          <a:stretch/>
        </p:blipFill>
        <p:spPr bwMode="auto">
          <a:xfrm>
            <a:off x="3998413" y="4347989"/>
            <a:ext cx="4846987" cy="23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Scaling Microservices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4303" y="23622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Scaling microservices is a complex task. To successfully scale a microservice architecture, several things needs to be taken into consideration in order to successfully scale applications</a:t>
            </a:r>
          </a:p>
          <a:p>
            <a:endParaRPr lang="en-US" dirty="0"/>
          </a:p>
          <a:p>
            <a:r>
              <a:rPr lang="en-US" dirty="0"/>
              <a:t>Implement production development units. Using a model called product development units (PDUs). Follow the 2 pizza rule.</a:t>
            </a:r>
          </a:p>
        </p:txBody>
      </p:sp>
    </p:spTree>
    <p:extLst>
      <p:ext uri="{BB962C8B-B14F-4D97-AF65-F5344CB8AC3E}">
        <p14:creationId xmlns:p14="http://schemas.microsoft.com/office/powerpoint/2010/main" val="23750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Scaling Microservices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23622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Scaling should be limited to the application components that have the most traffic.</a:t>
            </a:r>
          </a:p>
          <a:p>
            <a:endParaRPr lang="en-US" dirty="0"/>
          </a:p>
          <a:p>
            <a:r>
              <a:rPr lang="en-US" dirty="0"/>
              <a:t>Determine service boundaries to avoid adding latency. </a:t>
            </a:r>
          </a:p>
          <a:p>
            <a:endParaRPr lang="en-US" dirty="0"/>
          </a:p>
          <a:p>
            <a:r>
              <a:rPr lang="en-US" dirty="0"/>
              <a:t>Roll out one service at a time.</a:t>
            </a:r>
          </a:p>
        </p:txBody>
      </p:sp>
    </p:spTree>
    <p:extLst>
      <p:ext uri="{BB962C8B-B14F-4D97-AF65-F5344CB8AC3E}">
        <p14:creationId xmlns:p14="http://schemas.microsoft.com/office/powerpoint/2010/main" val="30858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Microservices</vt:lpstr>
      <vt:lpstr>What are Microservices?</vt:lpstr>
      <vt:lpstr>What is an API gateway?</vt:lpstr>
      <vt:lpstr>Advantages of microservices</vt:lpstr>
      <vt:lpstr>Microservices Disadvantages</vt:lpstr>
      <vt:lpstr>Microservices deployment and management </vt:lpstr>
      <vt:lpstr>Microservices deployment and management </vt:lpstr>
      <vt:lpstr>Scaling Microservices</vt:lpstr>
      <vt:lpstr>Scaling Microservices</vt:lpstr>
      <vt:lpstr>Scaling Microservices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Wen-D</dc:creator>
  <cp:lastModifiedBy>Wendy Leon</cp:lastModifiedBy>
  <cp:revision>441</cp:revision>
  <dcterms:created xsi:type="dcterms:W3CDTF">2020-10-22T23:12:05Z</dcterms:created>
  <dcterms:modified xsi:type="dcterms:W3CDTF">2020-12-06T04:16:48Z</dcterms:modified>
</cp:coreProperties>
</file>