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6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autoAdjust="0"/>
    <p:restoredTop sz="94721"/>
  </p:normalViewPr>
  <p:slideViewPr>
    <p:cSldViewPr snapToGrid="0" snapToObjects="1" showGuides="1">
      <p:cViewPr varScale="1">
        <p:scale>
          <a:sx n="114" d="100"/>
          <a:sy n="114" d="100"/>
        </p:scale>
        <p:origin x="43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EB24-065B-8E41-8BE8-62FD5130A339}"/>
              </a:ext>
            </a:extLst>
          </p:cNvPr>
          <p:cNvSpPr>
            <a:spLocks noGrp="1"/>
          </p:cNvSpPr>
          <p:nvPr>
            <p:ph type="ctrTitle"/>
          </p:nvPr>
        </p:nvSpPr>
        <p:spPr>
          <a:xfrm>
            <a:off x="3243262" y="2990850"/>
            <a:ext cx="5705476" cy="876300"/>
          </a:xfrm>
        </p:spPr>
        <p:txBody>
          <a:bodyPr>
            <a:normAutofit fontScale="90000"/>
          </a:bodyPr>
          <a:lstStyle/>
          <a:p>
            <a:pPr algn="ctr"/>
            <a:r>
              <a:rPr lang="en-US" dirty="0"/>
              <a:t>Open Authentication</a:t>
            </a:r>
            <a:br>
              <a:rPr lang="en-US" dirty="0"/>
            </a:br>
            <a:r>
              <a:rPr lang="en-US" dirty="0"/>
              <a:t>(OAUTH)</a:t>
            </a:r>
          </a:p>
        </p:txBody>
      </p:sp>
    </p:spTree>
    <p:extLst>
      <p:ext uri="{BB962C8B-B14F-4D97-AF65-F5344CB8AC3E}">
        <p14:creationId xmlns:p14="http://schemas.microsoft.com/office/powerpoint/2010/main" val="2458191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51B8-87BB-4F4F-8025-63DE5AF03D31}"/>
              </a:ext>
            </a:extLst>
          </p:cNvPr>
          <p:cNvSpPr>
            <a:spLocks noGrp="1"/>
          </p:cNvSpPr>
          <p:nvPr>
            <p:ph type="title"/>
          </p:nvPr>
        </p:nvSpPr>
        <p:spPr/>
        <p:txBody>
          <a:bodyPr/>
          <a:lstStyle/>
          <a:p>
            <a:r>
              <a:rPr lang="en-US" dirty="0"/>
              <a:t>OAuth 2.0 Terms</a:t>
            </a:r>
          </a:p>
        </p:txBody>
      </p:sp>
      <p:sp>
        <p:nvSpPr>
          <p:cNvPr id="3" name="Content Placeholder 2">
            <a:extLst>
              <a:ext uri="{FF2B5EF4-FFF2-40B4-BE49-F238E27FC236}">
                <a16:creationId xmlns:a16="http://schemas.microsoft.com/office/drawing/2014/main" id="{4E8C874A-AFB7-474C-9D6B-A13FA2BE3DB8}"/>
              </a:ext>
            </a:extLst>
          </p:cNvPr>
          <p:cNvSpPr>
            <a:spLocks noGrp="1"/>
          </p:cNvSpPr>
          <p:nvPr>
            <p:ph idx="1"/>
          </p:nvPr>
        </p:nvSpPr>
        <p:spPr/>
        <p:txBody>
          <a:bodyPr/>
          <a:lstStyle/>
          <a:p>
            <a:r>
              <a:rPr lang="en-US" dirty="0"/>
              <a:t>End Points – used to get an access token from the authorization server.</a:t>
            </a:r>
          </a:p>
          <a:p>
            <a:r>
              <a:rPr lang="en-US" dirty="0"/>
              <a:t>Access Token – used for both authentication and authorization to access resources from the resource server.</a:t>
            </a:r>
          </a:p>
          <a:p>
            <a:r>
              <a:rPr lang="en-US" dirty="0"/>
              <a:t>Refresh Token – used to get a new access token when the old one expires. </a:t>
            </a:r>
          </a:p>
          <a:p>
            <a:r>
              <a:rPr lang="en-US" dirty="0"/>
              <a:t>MAC Token – similar to signatures, they provide a way to have partial cryptographic verification of the request.</a:t>
            </a:r>
          </a:p>
        </p:txBody>
      </p:sp>
    </p:spTree>
    <p:extLst>
      <p:ext uri="{BB962C8B-B14F-4D97-AF65-F5344CB8AC3E}">
        <p14:creationId xmlns:p14="http://schemas.microsoft.com/office/powerpoint/2010/main" val="3602234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D19E-FE4B-BE41-AC17-F96D01AFD293}"/>
              </a:ext>
            </a:extLst>
          </p:cNvPr>
          <p:cNvSpPr>
            <a:spLocks noGrp="1"/>
          </p:cNvSpPr>
          <p:nvPr>
            <p:ph type="title"/>
          </p:nvPr>
        </p:nvSpPr>
        <p:spPr/>
        <p:txBody>
          <a:bodyPr/>
          <a:lstStyle/>
          <a:p>
            <a:r>
              <a:rPr lang="en-US" dirty="0"/>
              <a:t>OAuth 2.0 Terms</a:t>
            </a:r>
          </a:p>
        </p:txBody>
      </p:sp>
      <p:sp>
        <p:nvSpPr>
          <p:cNvPr id="3" name="Content Placeholder 2">
            <a:extLst>
              <a:ext uri="{FF2B5EF4-FFF2-40B4-BE49-F238E27FC236}">
                <a16:creationId xmlns:a16="http://schemas.microsoft.com/office/drawing/2014/main" id="{BDF6C152-7F32-3E46-A62D-0DA0C36D059B}"/>
              </a:ext>
            </a:extLst>
          </p:cNvPr>
          <p:cNvSpPr>
            <a:spLocks noGrp="1"/>
          </p:cNvSpPr>
          <p:nvPr>
            <p:ph idx="1"/>
          </p:nvPr>
        </p:nvSpPr>
        <p:spPr/>
        <p:txBody>
          <a:bodyPr/>
          <a:lstStyle/>
          <a:p>
            <a:r>
              <a:rPr lang="en-US" dirty="0"/>
              <a:t>Grants – methods to get access tokens from the authorization server. The four basic types of grants are: Authorization Code, Implicit, Resource Owner Credentials, and Client Credentials.</a:t>
            </a:r>
          </a:p>
          <a:p>
            <a:r>
              <a:rPr lang="en-US" dirty="0"/>
              <a:t>Authorization Code – sent to the client via a browser redirect to get an access token. </a:t>
            </a:r>
          </a:p>
          <a:p>
            <a:r>
              <a:rPr lang="en-US" dirty="0"/>
              <a:t>Grant Type Extensions – a mechanism for extending grant types as a bridge to other authorization frameworks, or for specialized clients. </a:t>
            </a:r>
          </a:p>
        </p:txBody>
      </p:sp>
    </p:spTree>
    <p:extLst>
      <p:ext uri="{BB962C8B-B14F-4D97-AF65-F5344CB8AC3E}">
        <p14:creationId xmlns:p14="http://schemas.microsoft.com/office/powerpoint/2010/main" val="2748786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7B40-8DC6-934D-AFF2-5E10C660E3F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48DD9BC4-13DA-7F43-AA91-4E86914A409C}"/>
              </a:ext>
            </a:extLst>
          </p:cNvPr>
          <p:cNvSpPr>
            <a:spLocks noGrp="1"/>
          </p:cNvSpPr>
          <p:nvPr>
            <p:ph idx="1"/>
          </p:nvPr>
        </p:nvSpPr>
        <p:spPr/>
        <p:txBody>
          <a:bodyPr/>
          <a:lstStyle/>
          <a:p>
            <a:r>
              <a:rPr lang="en-US" dirty="0">
                <a:effectLst/>
              </a:rPr>
              <a:t>OAuth2 Overview. (n.d.). Retrieved December 10, 2020, from https://www.soapui.org/docs/oauth2/oauth2-overview/</a:t>
            </a:r>
          </a:p>
          <a:p>
            <a:r>
              <a:rPr lang="en-US" dirty="0">
                <a:effectLst/>
              </a:rPr>
              <a:t>Contributors, T. (2020, February 07). What is OAuth and How Does it Work? Retrieved December 10, 2020, from https://searchapparchitecture.techtarget.com/definition/OAuth</a:t>
            </a:r>
          </a:p>
          <a:p>
            <a:endParaRPr lang="en-US" dirty="0"/>
          </a:p>
        </p:txBody>
      </p:sp>
    </p:spTree>
    <p:extLst>
      <p:ext uri="{BB962C8B-B14F-4D97-AF65-F5344CB8AC3E}">
        <p14:creationId xmlns:p14="http://schemas.microsoft.com/office/powerpoint/2010/main" val="568605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OAUTH</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OAUTH is a token-based open standard authorization framework that allows you to share user account between services without exposing the user account credentials. </a:t>
            </a:r>
          </a:p>
          <a:p>
            <a:pPr marL="0" indent="0">
              <a:buNone/>
            </a:pPr>
            <a:r>
              <a:rPr lang="en-US" dirty="0"/>
              <a:t>It was first released on 2007 to authorize users for the twitter API. In 2010 it was published by the IETF OAuth Working Group as the OAuth 2.0 protocol. A completely new protocol that is not compatible with OAuth 1.0.</a:t>
            </a:r>
          </a:p>
          <a:p>
            <a:pPr marL="0" indent="0">
              <a:buNone/>
            </a:pPr>
            <a:r>
              <a:rPr lang="en-US" dirty="0"/>
              <a:t>New features in the OAuth include: new authorization code flow to accommodate mobile applications, simplified signatures, and short-lived tokens with long-lived authorizations. </a:t>
            </a:r>
          </a:p>
          <a:p>
            <a:pPr marL="0" indent="0">
              <a:buNone/>
            </a:pPr>
            <a:r>
              <a:rPr lang="en-US" dirty="0"/>
              <a:t> </a:t>
            </a:r>
          </a:p>
        </p:txBody>
      </p:sp>
    </p:spTree>
    <p:extLst>
      <p:ext uri="{BB962C8B-B14F-4D97-AF65-F5344CB8AC3E}">
        <p14:creationId xmlns:p14="http://schemas.microsoft.com/office/powerpoint/2010/main" val="270982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8E2B-A4F8-204A-943A-A865070C112A}"/>
              </a:ext>
            </a:extLst>
          </p:cNvPr>
          <p:cNvSpPr>
            <a:spLocks noGrp="1"/>
          </p:cNvSpPr>
          <p:nvPr>
            <p:ph type="title"/>
          </p:nvPr>
        </p:nvSpPr>
        <p:spPr/>
        <p:txBody>
          <a:bodyPr/>
          <a:lstStyle/>
          <a:p>
            <a:r>
              <a:rPr lang="en-US" dirty="0"/>
              <a:t>How OAUTH works</a:t>
            </a:r>
          </a:p>
        </p:txBody>
      </p:sp>
      <p:sp>
        <p:nvSpPr>
          <p:cNvPr id="3" name="Content Placeholder 2">
            <a:extLst>
              <a:ext uri="{FF2B5EF4-FFF2-40B4-BE49-F238E27FC236}">
                <a16:creationId xmlns:a16="http://schemas.microsoft.com/office/drawing/2014/main" id="{DDC54293-561A-154A-B979-133348982087}"/>
              </a:ext>
            </a:extLst>
          </p:cNvPr>
          <p:cNvSpPr>
            <a:spLocks noGrp="1"/>
          </p:cNvSpPr>
          <p:nvPr>
            <p:ph idx="1"/>
          </p:nvPr>
        </p:nvSpPr>
        <p:spPr/>
        <p:txBody>
          <a:bodyPr>
            <a:normAutofit fontScale="92500" lnSpcReduction="20000"/>
          </a:bodyPr>
          <a:lstStyle/>
          <a:p>
            <a:pPr marL="0" indent="0">
              <a:buNone/>
            </a:pPr>
            <a:r>
              <a:rPr lang="en-US" dirty="0"/>
              <a:t>The authorization flow in a OAuth is a six-step process:</a:t>
            </a:r>
          </a:p>
          <a:p>
            <a:r>
              <a:rPr lang="en-US" dirty="0"/>
              <a:t>A user visits a web or mobile application requesting authorization to access protected resources.</a:t>
            </a:r>
          </a:p>
          <a:p>
            <a:r>
              <a:rPr lang="en-US" dirty="0"/>
              <a:t>The resource owner authenticates and authorizes the user access to the resources. The OAuth 2.0 framework defines four types of grants: Authorization Code, Client Credentials, Device Code and Refresh Token.</a:t>
            </a:r>
          </a:p>
          <a:p>
            <a:r>
              <a:rPr lang="en-US" dirty="0"/>
              <a:t>The client then requests an access token from the server by representing the authorization grant returned from the authorize endpoint along with authentication of its own identity to the token endpoint.  </a:t>
            </a:r>
          </a:p>
        </p:txBody>
      </p:sp>
    </p:spTree>
    <p:extLst>
      <p:ext uri="{BB962C8B-B14F-4D97-AF65-F5344CB8AC3E}">
        <p14:creationId xmlns:p14="http://schemas.microsoft.com/office/powerpoint/2010/main" val="3641319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8E2B-A4F8-204A-943A-A865070C112A}"/>
              </a:ext>
            </a:extLst>
          </p:cNvPr>
          <p:cNvSpPr>
            <a:spLocks noGrp="1"/>
          </p:cNvSpPr>
          <p:nvPr>
            <p:ph type="title"/>
          </p:nvPr>
        </p:nvSpPr>
        <p:spPr/>
        <p:txBody>
          <a:bodyPr/>
          <a:lstStyle/>
          <a:p>
            <a:r>
              <a:rPr lang="en-US" dirty="0"/>
              <a:t>How OAUTH works</a:t>
            </a:r>
          </a:p>
        </p:txBody>
      </p:sp>
      <p:sp>
        <p:nvSpPr>
          <p:cNvPr id="3" name="Content Placeholder 2">
            <a:extLst>
              <a:ext uri="{FF2B5EF4-FFF2-40B4-BE49-F238E27FC236}">
                <a16:creationId xmlns:a16="http://schemas.microsoft.com/office/drawing/2014/main" id="{DDC54293-561A-154A-B979-133348982087}"/>
              </a:ext>
            </a:extLst>
          </p:cNvPr>
          <p:cNvSpPr>
            <a:spLocks noGrp="1"/>
          </p:cNvSpPr>
          <p:nvPr>
            <p:ph idx="1"/>
          </p:nvPr>
        </p:nvSpPr>
        <p:spPr/>
        <p:txBody>
          <a:bodyPr>
            <a:normAutofit/>
          </a:bodyPr>
          <a:lstStyle/>
          <a:p>
            <a:r>
              <a:rPr lang="en-US" dirty="0"/>
              <a:t>If the client’s identity can be authenticated and the authorization grant is valid, the authorization server or authentication provider will issue an access token to the user.</a:t>
            </a:r>
          </a:p>
          <a:p>
            <a:r>
              <a:rPr lang="en-US" dirty="0"/>
              <a:t>The user can now request access to the protected resource server by presenting the authentication access token.</a:t>
            </a:r>
          </a:p>
          <a:p>
            <a:r>
              <a:rPr lang="en-US" dirty="0"/>
              <a:t>If the token is valid, the resource server returns the requested resources to the application. </a:t>
            </a:r>
          </a:p>
        </p:txBody>
      </p:sp>
    </p:spTree>
    <p:extLst>
      <p:ext uri="{BB962C8B-B14F-4D97-AF65-F5344CB8AC3E}">
        <p14:creationId xmlns:p14="http://schemas.microsoft.com/office/powerpoint/2010/main" val="3489288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92B1-A420-9945-89BF-228AB34BC892}"/>
              </a:ext>
            </a:extLst>
          </p:cNvPr>
          <p:cNvSpPr>
            <a:spLocks noGrp="1"/>
          </p:cNvSpPr>
          <p:nvPr>
            <p:ph type="title"/>
          </p:nvPr>
        </p:nvSpPr>
        <p:spPr/>
        <p:txBody>
          <a:bodyPr/>
          <a:lstStyle/>
          <a:p>
            <a:r>
              <a:rPr lang="en-US" dirty="0"/>
              <a:t>How can </a:t>
            </a:r>
            <a:r>
              <a:rPr lang="en-US" dirty="0" err="1"/>
              <a:t>oauth</a:t>
            </a:r>
            <a:r>
              <a:rPr lang="en-US" dirty="0"/>
              <a:t> can be used?</a:t>
            </a:r>
          </a:p>
        </p:txBody>
      </p:sp>
      <p:sp>
        <p:nvSpPr>
          <p:cNvPr id="3" name="Content Placeholder 2">
            <a:extLst>
              <a:ext uri="{FF2B5EF4-FFF2-40B4-BE49-F238E27FC236}">
                <a16:creationId xmlns:a16="http://schemas.microsoft.com/office/drawing/2014/main" id="{CEA7EE19-F4E3-B742-9E35-5BD54A45E5A2}"/>
              </a:ext>
            </a:extLst>
          </p:cNvPr>
          <p:cNvSpPr>
            <a:spLocks noGrp="1"/>
          </p:cNvSpPr>
          <p:nvPr>
            <p:ph idx="1"/>
          </p:nvPr>
        </p:nvSpPr>
        <p:spPr/>
        <p:txBody>
          <a:bodyPr/>
          <a:lstStyle/>
          <a:p>
            <a:pPr marL="0" indent="0">
              <a:buNone/>
            </a:pPr>
            <a:r>
              <a:rPr lang="en-US" dirty="0"/>
              <a:t>OAuth can be used to allow one web service to access protected resources stored with another service by letting users register or login using their account credentials from websites such as Facebook, Twitter, LinkedIn, Google, GitHub or Bitbucket. </a:t>
            </a:r>
          </a:p>
        </p:txBody>
      </p:sp>
    </p:spTree>
    <p:extLst>
      <p:ext uri="{BB962C8B-B14F-4D97-AF65-F5344CB8AC3E}">
        <p14:creationId xmlns:p14="http://schemas.microsoft.com/office/powerpoint/2010/main" val="102004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069D7-B970-6046-A379-3EBF50D2EB66}"/>
              </a:ext>
            </a:extLst>
          </p:cNvPr>
          <p:cNvSpPr>
            <a:spLocks noGrp="1"/>
          </p:cNvSpPr>
          <p:nvPr>
            <p:ph type="title"/>
          </p:nvPr>
        </p:nvSpPr>
        <p:spPr/>
        <p:txBody>
          <a:bodyPr/>
          <a:lstStyle/>
          <a:p>
            <a:r>
              <a:rPr lang="en-US" dirty="0"/>
              <a:t>OAuth 1.0 vs. OAuth 2.0</a:t>
            </a:r>
          </a:p>
        </p:txBody>
      </p:sp>
      <p:sp>
        <p:nvSpPr>
          <p:cNvPr id="3" name="Content Placeholder 2">
            <a:extLst>
              <a:ext uri="{FF2B5EF4-FFF2-40B4-BE49-F238E27FC236}">
                <a16:creationId xmlns:a16="http://schemas.microsoft.com/office/drawing/2014/main" id="{839D76D7-B78F-C24E-915D-42B0B665A500}"/>
              </a:ext>
            </a:extLst>
          </p:cNvPr>
          <p:cNvSpPr>
            <a:spLocks noGrp="1"/>
          </p:cNvSpPr>
          <p:nvPr>
            <p:ph idx="1"/>
          </p:nvPr>
        </p:nvSpPr>
        <p:spPr/>
        <p:txBody>
          <a:bodyPr>
            <a:normAutofit/>
          </a:bodyPr>
          <a:lstStyle/>
          <a:p>
            <a:pPr marL="0" indent="0">
              <a:buNone/>
            </a:pPr>
            <a:r>
              <a:rPr lang="en-US" dirty="0"/>
              <a:t>OAuth 2.0 is a complete re-write of OAuth 1.0. It uses different terminology and terms. </a:t>
            </a:r>
          </a:p>
          <a:p>
            <a:pPr marL="0" indent="0">
              <a:buNone/>
            </a:pPr>
            <a:r>
              <a:rPr lang="en-US" dirty="0"/>
              <a:t>The main change is function between the two versions is the better separation of duties, easier client-side development and user experience. </a:t>
            </a:r>
          </a:p>
          <a:p>
            <a:pPr marL="0" indent="0">
              <a:buNone/>
            </a:pPr>
            <a:r>
              <a:rPr lang="en-US" dirty="0"/>
              <a:t>OAuth offers specific authorization flows for web applications, desktop applications, mobile phones, living room devices, and non-browser-based applications such as API based services.</a:t>
            </a:r>
          </a:p>
          <a:p>
            <a:pPr marL="0" indent="0">
              <a:buNone/>
            </a:pPr>
            <a:endParaRPr lang="en-US" dirty="0"/>
          </a:p>
        </p:txBody>
      </p:sp>
    </p:spTree>
    <p:extLst>
      <p:ext uri="{BB962C8B-B14F-4D97-AF65-F5344CB8AC3E}">
        <p14:creationId xmlns:p14="http://schemas.microsoft.com/office/powerpoint/2010/main" val="231741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74070-97F1-F24E-A446-AB85E307F7A8}"/>
              </a:ext>
            </a:extLst>
          </p:cNvPr>
          <p:cNvSpPr>
            <a:spLocks noGrp="1"/>
          </p:cNvSpPr>
          <p:nvPr>
            <p:ph type="title"/>
          </p:nvPr>
        </p:nvSpPr>
        <p:spPr/>
        <p:txBody>
          <a:bodyPr/>
          <a:lstStyle/>
          <a:p>
            <a:r>
              <a:rPr lang="en-US" dirty="0"/>
              <a:t>History of </a:t>
            </a:r>
            <a:r>
              <a:rPr lang="en-US" dirty="0" err="1"/>
              <a:t>oauth</a:t>
            </a:r>
            <a:r>
              <a:rPr lang="en-US" dirty="0"/>
              <a:t> and </a:t>
            </a:r>
            <a:r>
              <a:rPr lang="en-US" dirty="0" err="1"/>
              <a:t>oauth</a:t>
            </a:r>
            <a:r>
              <a:rPr lang="en-US" dirty="0"/>
              <a:t> 2.0</a:t>
            </a:r>
          </a:p>
        </p:txBody>
      </p:sp>
      <p:sp>
        <p:nvSpPr>
          <p:cNvPr id="3" name="Content Placeholder 2">
            <a:extLst>
              <a:ext uri="{FF2B5EF4-FFF2-40B4-BE49-F238E27FC236}">
                <a16:creationId xmlns:a16="http://schemas.microsoft.com/office/drawing/2014/main" id="{0E11D1D9-867F-6F4F-AB43-70C1EBDEC330}"/>
              </a:ext>
            </a:extLst>
          </p:cNvPr>
          <p:cNvSpPr>
            <a:spLocks noGrp="1"/>
          </p:cNvSpPr>
          <p:nvPr>
            <p:ph idx="1"/>
          </p:nvPr>
        </p:nvSpPr>
        <p:spPr/>
        <p:txBody>
          <a:bodyPr>
            <a:normAutofit fontScale="92500" lnSpcReduction="10000"/>
          </a:bodyPr>
          <a:lstStyle/>
          <a:p>
            <a:r>
              <a:rPr lang="en-US" dirty="0"/>
              <a:t>OAuth came out in 2012 when Google moved from 1.0 to OAuth 2.0 to provide greater flexibility between web applications and devices.</a:t>
            </a:r>
          </a:p>
          <a:p>
            <a:r>
              <a:rPr lang="en-US" dirty="0"/>
              <a:t>OAuth new features include token expiration and is not compatible with OAuth 1.0.</a:t>
            </a:r>
          </a:p>
          <a:p>
            <a:r>
              <a:rPr lang="en-US" dirty="0"/>
              <a:t>Critics of OAuth found it to be more complex, less interoperable, less useful, more incomplete and the result of insecure implementations.</a:t>
            </a:r>
          </a:p>
          <a:p>
            <a:r>
              <a:rPr lang="en-US" dirty="0"/>
              <a:t>In spite of the criticism, OAuth was become very popular and it is adopted by big companies like Amazon, Facebook, LinkedIn, Microsoft, Instagram, </a:t>
            </a:r>
            <a:r>
              <a:rPr lang="en-US" dirty="0" err="1"/>
              <a:t>Paypal</a:t>
            </a:r>
            <a:r>
              <a:rPr lang="en-US" dirty="0"/>
              <a:t>, and Netflix.</a:t>
            </a:r>
          </a:p>
          <a:p>
            <a:endParaRPr lang="en-US" dirty="0"/>
          </a:p>
        </p:txBody>
      </p:sp>
    </p:spTree>
    <p:extLst>
      <p:ext uri="{BB962C8B-B14F-4D97-AF65-F5344CB8AC3E}">
        <p14:creationId xmlns:p14="http://schemas.microsoft.com/office/powerpoint/2010/main" val="205732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2EAC-0490-854E-9C9D-EE340FD869B3}"/>
              </a:ext>
            </a:extLst>
          </p:cNvPr>
          <p:cNvSpPr>
            <a:spLocks noGrp="1"/>
          </p:cNvSpPr>
          <p:nvPr>
            <p:ph type="title"/>
          </p:nvPr>
        </p:nvSpPr>
        <p:spPr/>
        <p:txBody>
          <a:bodyPr/>
          <a:lstStyle/>
          <a:p>
            <a:r>
              <a:rPr lang="en-US" dirty="0"/>
              <a:t>Why </a:t>
            </a:r>
            <a:r>
              <a:rPr lang="en-US" dirty="0" err="1"/>
              <a:t>Oauth</a:t>
            </a:r>
            <a:r>
              <a:rPr lang="en-US" dirty="0"/>
              <a:t> is so popular</a:t>
            </a:r>
          </a:p>
        </p:txBody>
      </p:sp>
      <p:sp>
        <p:nvSpPr>
          <p:cNvPr id="5" name="Content Placeholder 4">
            <a:extLst>
              <a:ext uri="{FF2B5EF4-FFF2-40B4-BE49-F238E27FC236}">
                <a16:creationId xmlns:a16="http://schemas.microsoft.com/office/drawing/2014/main" id="{F9722703-779B-40BF-8108-D420C745505C}"/>
              </a:ext>
            </a:extLst>
          </p:cNvPr>
          <p:cNvSpPr>
            <a:spLocks noGrp="1"/>
          </p:cNvSpPr>
          <p:nvPr>
            <p:ph idx="1"/>
          </p:nvPr>
        </p:nvSpPr>
        <p:spPr/>
        <p:txBody>
          <a:bodyPr/>
          <a:lstStyle/>
          <a:p>
            <a:r>
              <a:rPr lang="en-US" dirty="0"/>
              <a:t>Users like to be able to authenticate using the credentials from one website instead of having to create new credentials for every application they want to access. OAuth allows users to log in via an existing account. It can be Google, Facebook or any other social media account or private account.</a:t>
            </a:r>
          </a:p>
        </p:txBody>
      </p:sp>
    </p:spTree>
    <p:extLst>
      <p:ext uri="{BB962C8B-B14F-4D97-AF65-F5344CB8AC3E}">
        <p14:creationId xmlns:p14="http://schemas.microsoft.com/office/powerpoint/2010/main" val="204617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4C0D-BBA7-C64A-9610-0B0118731CD6}"/>
              </a:ext>
            </a:extLst>
          </p:cNvPr>
          <p:cNvSpPr>
            <a:spLocks noGrp="1"/>
          </p:cNvSpPr>
          <p:nvPr>
            <p:ph type="title"/>
          </p:nvPr>
        </p:nvSpPr>
        <p:spPr>
          <a:xfrm>
            <a:off x="866274" y="1092657"/>
            <a:ext cx="2841872" cy="3448156"/>
          </a:xfrm>
        </p:spPr>
        <p:txBody>
          <a:bodyPr>
            <a:normAutofit/>
          </a:bodyPr>
          <a:lstStyle/>
          <a:p>
            <a:r>
              <a:rPr lang="en-US" sz="3600" dirty="0"/>
              <a:t>End to end data flow of an </a:t>
            </a:r>
            <a:r>
              <a:rPr lang="en-US" sz="3600" dirty="0" err="1"/>
              <a:t>Oauth</a:t>
            </a:r>
            <a:r>
              <a:rPr lang="en-US" sz="3600" dirty="0"/>
              <a:t> API</a:t>
            </a:r>
            <a:endParaRPr lang="en-US" dirty="0"/>
          </a:p>
        </p:txBody>
      </p:sp>
      <p:pic>
        <p:nvPicPr>
          <p:cNvPr id="1026" name="Picture 2" descr="Oauth 2 flow">
            <a:extLst>
              <a:ext uri="{FF2B5EF4-FFF2-40B4-BE49-F238E27FC236}">
                <a16:creationId xmlns:a16="http://schemas.microsoft.com/office/drawing/2014/main" id="{4410766E-A1AD-4CC0-B88E-5EB9F95B8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8726" y="132609"/>
            <a:ext cx="6719219" cy="6512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109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0</TotalTime>
  <Words>774</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Circuit</vt:lpstr>
      <vt:lpstr>Open Authentication (OAUTH)</vt:lpstr>
      <vt:lpstr>What is OAUTH</vt:lpstr>
      <vt:lpstr>How OAUTH works</vt:lpstr>
      <vt:lpstr>How OAUTH works</vt:lpstr>
      <vt:lpstr>How can oauth can be used?</vt:lpstr>
      <vt:lpstr>OAuth 1.0 vs. OAuth 2.0</vt:lpstr>
      <vt:lpstr>History of oauth and oauth 2.0</vt:lpstr>
      <vt:lpstr>Why Oauth is so popular</vt:lpstr>
      <vt:lpstr>End to end data flow of an Oauth API</vt:lpstr>
      <vt:lpstr>OAuth 2.0 Terms</vt:lpstr>
      <vt:lpstr>OAuth 2.0 Terms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Hypermedia design</dc:title>
  <dc:creator>Tarvin, David (drtarvin)</dc:creator>
  <cp:lastModifiedBy>Wendy Leon</cp:lastModifiedBy>
  <cp:revision>31</cp:revision>
  <dcterms:created xsi:type="dcterms:W3CDTF">2019-06-10T00:32:03Z</dcterms:created>
  <dcterms:modified xsi:type="dcterms:W3CDTF">2020-12-10T20:43:31Z</dcterms:modified>
</cp:coreProperties>
</file>