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304" r:id="rId6"/>
    <p:sldId id="307" r:id="rId7"/>
    <p:sldId id="308" r:id="rId8"/>
    <p:sldId id="302" r:id="rId9"/>
    <p:sldId id="303" r:id="rId10"/>
    <p:sldId id="309" r:id="rId11"/>
    <p:sldId id="305" r:id="rId12"/>
    <p:sldId id="306" r:id="rId13"/>
    <p:sldId id="26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C8B82-C961-413C-A257-0C47740A17DA}">
  <a:tblStyle styleId="{B30C8B82-C961-413C-A257-0C47740A17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76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66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631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11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94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483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ea89148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aea89148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52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ea89148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aea89148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6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2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3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4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5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6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7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8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60" r:id="rId7"/>
    <p:sldLayoutId id="2147483661" r:id="rId8"/>
    <p:sldLayoutId id="2147483662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pparchitecture.techtarget.com/definition/RESTful-AP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oracle.com/javaee/6/tutorial/doc/gijq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REST</a:t>
            </a:r>
            <a:endParaRPr b="1" dirty="0"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7873903" y="286146"/>
            <a:ext cx="1020507" cy="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Web-420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58741" y="2409699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2343301" y="1955172"/>
            <a:ext cx="4457699" cy="724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REST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525893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162674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924580" y="323985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Principles</a:t>
            </a:r>
            <a:endParaRPr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876525" y="16313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2047874" y="1565584"/>
            <a:ext cx="5426309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Resource Identification through URI</a:t>
            </a:r>
            <a:endParaRPr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3"/>
          </p:nvPr>
        </p:nvSpPr>
        <p:spPr>
          <a:xfrm>
            <a:off x="2047875" y="1860859"/>
            <a:ext cx="6724824" cy="943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Web service that identifies the target of the interaction with its clients. Resources are identified by URIs, which provide a global addressing space for resource and service discovery.</a:t>
            </a:r>
            <a:endParaRPr dirty="0"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876450" y="3207348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2047800" y="3141598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Uniform Interface</a:t>
            </a:r>
            <a:endParaRPr dirty="0"/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9"/>
          </p:nvPr>
        </p:nvSpPr>
        <p:spPr>
          <a:xfrm>
            <a:off x="2047800" y="3436873"/>
            <a:ext cx="6817904" cy="1174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Resources are manipulated using a fixed set of four verbs: PUT, GET, POST, and DELETE. They create, read, update, and delete resources.</a:t>
            </a:r>
            <a:endParaRPr dirty="0"/>
          </a:p>
        </p:txBody>
      </p:sp>
      <p:sp>
        <p:nvSpPr>
          <p:cNvPr id="214" name="Google Shape;214;p35"/>
          <p:cNvSpPr/>
          <p:nvPr/>
        </p:nvSpPr>
        <p:spPr>
          <a:xfrm>
            <a:off x="1943100" y="16313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1943025" y="3207375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07;p35">
            <a:extLst>
              <a:ext uri="{FF2B5EF4-FFF2-40B4-BE49-F238E27FC236}">
                <a16:creationId xmlns:a16="http://schemas.microsoft.com/office/drawing/2014/main" id="{C5A47D19-7FD8-46BF-B21E-E5D7EC1FB077}"/>
              </a:ext>
            </a:extLst>
          </p:cNvPr>
          <p:cNvSpPr txBox="1">
            <a:spLocks/>
          </p:cNvSpPr>
          <p:nvPr/>
        </p:nvSpPr>
        <p:spPr>
          <a:xfrm>
            <a:off x="379380" y="1073945"/>
            <a:ext cx="8393319" cy="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The following principles encourage RESTful applications to be simple, lightweight, and fast:</a:t>
            </a:r>
          </a:p>
        </p:txBody>
      </p:sp>
    </p:spTree>
    <p:extLst>
      <p:ext uri="{BB962C8B-B14F-4D97-AF65-F5344CB8AC3E}">
        <p14:creationId xmlns:p14="http://schemas.microsoft.com/office/powerpoint/2010/main" val="318225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924580" y="323985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Principles</a:t>
            </a:r>
            <a:endParaRPr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876525" y="16313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2047874" y="1565584"/>
            <a:ext cx="5426309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Self-descriptive messages</a:t>
            </a:r>
            <a:endParaRPr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3"/>
          </p:nvPr>
        </p:nvSpPr>
        <p:spPr>
          <a:xfrm>
            <a:off x="2047875" y="1860859"/>
            <a:ext cx="6724824" cy="943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Messages that contain all the information the server needs to understand the request. </a:t>
            </a:r>
            <a:endParaRPr dirty="0"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876450" y="3207348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2047799" y="3141598"/>
            <a:ext cx="5153175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Stateful interactions through hyperlinks</a:t>
            </a:r>
            <a:endParaRPr dirty="0"/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9"/>
          </p:nvPr>
        </p:nvSpPr>
        <p:spPr>
          <a:xfrm>
            <a:off x="2047800" y="3436873"/>
            <a:ext cx="6817904" cy="1174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Stateful interactions is the concept of explicit state transfer. Every interaction with a resource is stateless – request messages are self-contained. </a:t>
            </a:r>
            <a:endParaRPr dirty="0"/>
          </a:p>
        </p:txBody>
      </p:sp>
      <p:sp>
        <p:nvSpPr>
          <p:cNvPr id="214" name="Google Shape;214;p35"/>
          <p:cNvSpPr/>
          <p:nvPr/>
        </p:nvSpPr>
        <p:spPr>
          <a:xfrm>
            <a:off x="1943100" y="16313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1943025" y="3207375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07;p35">
            <a:extLst>
              <a:ext uri="{FF2B5EF4-FFF2-40B4-BE49-F238E27FC236}">
                <a16:creationId xmlns:a16="http://schemas.microsoft.com/office/drawing/2014/main" id="{C5A47D19-7FD8-46BF-B21E-E5D7EC1FB077}"/>
              </a:ext>
            </a:extLst>
          </p:cNvPr>
          <p:cNvSpPr txBox="1">
            <a:spLocks/>
          </p:cNvSpPr>
          <p:nvPr/>
        </p:nvSpPr>
        <p:spPr>
          <a:xfrm>
            <a:off x="379380" y="1073945"/>
            <a:ext cx="8393319" cy="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The following principles encourage RESTful applications to be simple, lightweight, and fast:</a:t>
            </a:r>
          </a:p>
        </p:txBody>
      </p:sp>
    </p:spTree>
    <p:extLst>
      <p:ext uri="{BB962C8B-B14F-4D97-AF65-F5344CB8AC3E}">
        <p14:creationId xmlns:p14="http://schemas.microsoft.com/office/powerpoint/2010/main" val="395640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58738" y="236694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2206250" y="976369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EOF</a:t>
            </a:r>
            <a:endParaRPr dirty="0"/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000600" y="1506952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—Wen-D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B4846-02D7-42E0-8EB5-80D6F885B451}"/>
              </a:ext>
            </a:extLst>
          </p:cNvPr>
          <p:cNvSpPr txBox="1"/>
          <p:nvPr/>
        </p:nvSpPr>
        <p:spPr>
          <a:xfrm>
            <a:off x="768626" y="2344205"/>
            <a:ext cx="7659757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37B7F"/>
              </a:buClr>
              <a:buSzPts val="18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37B7F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Rouse, M. (2020, September 22). What is RESTful API (REST API)? Retrieved October 14, 2020, from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37B7F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  <a:hlinkClick r:id="rId3"/>
              </a:rPr>
              <a:t>https://searchapparchitecture.techtarget.com/definition/RESTful-API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37B7F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37B7F"/>
              </a:buClr>
              <a:buSzPts val="1800"/>
              <a:buFont typeface="Source Sans Pro"/>
              <a:buNone/>
              <a:tabLst/>
              <a:defRPr/>
            </a:pPr>
            <a:endParaRPr lang="en-US" sz="1600" dirty="0">
              <a:solidFill>
                <a:srgbClr val="637B7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37B7F"/>
              </a:buClr>
              <a:buSzPts val="18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37B7F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What Are RESTful Web Services? (2013, January 01). Retrieved October 14, 2020, from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37B7F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  <a:hlinkClick r:id="rId4"/>
              </a:rPr>
              <a:t>https://docs.oracle.com/javaee/6/tutorial/doc/gijqy.html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37B7F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37B7F"/>
              </a:buClr>
              <a:buSzPts val="1800"/>
              <a:buFont typeface="Source Sans Pro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37B7F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2415450" y="343863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</a:t>
            </a:r>
            <a:endParaRPr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876525" y="2605367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2047875" y="2539617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GET</a:t>
            </a:r>
            <a:endParaRPr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3"/>
          </p:nvPr>
        </p:nvSpPr>
        <p:spPr>
          <a:xfrm>
            <a:off x="2047875" y="2834892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Used to retrieve a resource</a:t>
            </a:r>
            <a:endParaRPr dirty="0"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 idx="4"/>
          </p:nvPr>
        </p:nvSpPr>
        <p:spPr>
          <a:xfrm>
            <a:off x="876525" y="377831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5"/>
          </p:nvPr>
        </p:nvSpPr>
        <p:spPr>
          <a:xfrm>
            <a:off x="2047875" y="371256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PUT</a:t>
            </a:r>
            <a:endParaRPr dirty="0"/>
          </a:p>
        </p:txBody>
      </p:sp>
      <p:sp>
        <p:nvSpPr>
          <p:cNvPr id="207" name="Google Shape;207;p35"/>
          <p:cNvSpPr txBox="1">
            <a:spLocks noGrp="1"/>
          </p:cNvSpPr>
          <p:nvPr>
            <p:ph type="subTitle" idx="6"/>
          </p:nvPr>
        </p:nvSpPr>
        <p:spPr>
          <a:xfrm>
            <a:off x="2047875" y="400784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Used to change the state of or to update a resource</a:t>
            </a:r>
            <a:endParaRPr dirty="0"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4695825" y="2605367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5867175" y="2539617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POST</a:t>
            </a:r>
            <a:endParaRPr dirty="0"/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9"/>
          </p:nvPr>
        </p:nvSpPr>
        <p:spPr>
          <a:xfrm>
            <a:off x="5867175" y="2834892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Used to create a resource</a:t>
            </a:r>
            <a:endParaRPr dirty="0"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13"/>
          </p:nvPr>
        </p:nvSpPr>
        <p:spPr>
          <a:xfrm>
            <a:off x="4695825" y="377831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14"/>
          </p:nvPr>
        </p:nvSpPr>
        <p:spPr>
          <a:xfrm>
            <a:off x="5867175" y="371256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DELETE</a:t>
            </a:r>
            <a:endParaRPr dirty="0"/>
          </a:p>
        </p:txBody>
      </p:sp>
      <p:sp>
        <p:nvSpPr>
          <p:cNvPr id="213" name="Google Shape;213;p35"/>
          <p:cNvSpPr txBox="1">
            <a:spLocks noGrp="1"/>
          </p:cNvSpPr>
          <p:nvPr>
            <p:ph type="subTitle" idx="15"/>
          </p:nvPr>
        </p:nvSpPr>
        <p:spPr>
          <a:xfrm>
            <a:off x="5867175" y="400784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Used to remove resources</a:t>
            </a:r>
            <a:endParaRPr dirty="0"/>
          </a:p>
        </p:txBody>
      </p:sp>
      <p:sp>
        <p:nvSpPr>
          <p:cNvPr id="214" name="Google Shape;214;p35"/>
          <p:cNvSpPr/>
          <p:nvPr/>
        </p:nvSpPr>
        <p:spPr>
          <a:xfrm>
            <a:off x="1943100" y="2605394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1943100" y="377834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5762400" y="2605394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5762400" y="377834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07;p35">
            <a:extLst>
              <a:ext uri="{FF2B5EF4-FFF2-40B4-BE49-F238E27FC236}">
                <a16:creationId xmlns:a16="http://schemas.microsoft.com/office/drawing/2014/main" id="{C5A47D19-7FD8-46BF-B21E-E5D7EC1FB077}"/>
              </a:ext>
            </a:extLst>
          </p:cNvPr>
          <p:cNvSpPr txBox="1">
            <a:spLocks/>
          </p:cNvSpPr>
          <p:nvPr/>
        </p:nvSpPr>
        <p:spPr>
          <a:xfrm>
            <a:off x="379380" y="1073944"/>
            <a:ext cx="8393319" cy="132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Rest is a new Architectural approach that specifies constraints and aims to  improve the properties of applications, such as performance, modifiability, and scalability.</a:t>
            </a:r>
          </a:p>
          <a:p>
            <a:pPr marL="0" indent="0">
              <a:spcAft>
                <a:spcPts val="1600"/>
              </a:spcAft>
            </a:pPr>
            <a:r>
              <a:rPr lang="en-US" dirty="0"/>
              <a:t>In the REST style data is accessed using URIs (Uniform Resource Identifiers) and they are acted upon using simple well-defined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456080" y="1619384"/>
            <a:ext cx="8129780" cy="3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Representational State Transfer (REST)  </a:t>
            </a:r>
            <a:r>
              <a:rPr lang="en-US" sz="1600" dirty="0"/>
              <a:t>is an architectural style used to organize how independent systems interact with each other in a simple way.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REST uses a single application protocol (HTTP) to access and use data. The data accessed during an HTTP request can be used to read, update, create and delete (GET, PUT, POST, DELETE) resources.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REST uses commands to access resources. The state of a resource at any given moment is known as a resource representation.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With REST all calls to access a resource are stateless – meaning nothing is retained after a request is executed.</a:t>
            </a:r>
            <a:endParaRPr sz="1600" dirty="0"/>
          </a:p>
        </p:txBody>
      </p:sp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-285007" y="896263"/>
            <a:ext cx="85307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role REST plays in modern web applications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2343301" y="1941920"/>
            <a:ext cx="4457699" cy="724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REST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512641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Key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72205" y="310102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Key Features</a:t>
            </a:r>
            <a:endParaRPr dirty="0"/>
          </a:p>
        </p:txBody>
      </p:sp>
      <p:sp>
        <p:nvSpPr>
          <p:cNvPr id="355" name="Google Shape;355;p44"/>
          <p:cNvSpPr txBox="1">
            <a:spLocks noGrp="1"/>
          </p:cNvSpPr>
          <p:nvPr>
            <p:ph type="subTitle" idx="1"/>
          </p:nvPr>
        </p:nvSpPr>
        <p:spPr>
          <a:xfrm>
            <a:off x="584732" y="2372377"/>
            <a:ext cx="24436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This allows for better scalability since it does not store clients states</a:t>
            </a:r>
            <a:endParaRPr dirty="0"/>
          </a:p>
        </p:txBody>
      </p:sp>
      <p:sp>
        <p:nvSpPr>
          <p:cNvPr id="356" name="Google Shape;356;p44"/>
          <p:cNvSpPr txBox="1">
            <a:spLocks noGrp="1"/>
          </p:cNvSpPr>
          <p:nvPr>
            <p:ph type="subTitle" idx="2"/>
          </p:nvPr>
        </p:nvSpPr>
        <p:spPr>
          <a:xfrm>
            <a:off x="584733" y="2055102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Stateless</a:t>
            </a:r>
            <a:endParaRPr dirty="0"/>
          </a:p>
        </p:txBody>
      </p:sp>
      <p:sp>
        <p:nvSpPr>
          <p:cNvPr id="359" name="Google Shape;359;p44"/>
          <p:cNvSpPr txBox="1">
            <a:spLocks noGrp="1"/>
          </p:cNvSpPr>
          <p:nvPr>
            <p:ph type="subTitle" idx="5"/>
          </p:nvPr>
        </p:nvSpPr>
        <p:spPr>
          <a:xfrm>
            <a:off x="3344105" y="2372377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supports these two languages</a:t>
            </a:r>
            <a:endParaRPr dirty="0"/>
          </a:p>
        </p:txBody>
      </p:sp>
      <p:sp>
        <p:nvSpPr>
          <p:cNvPr id="360" name="Google Shape;360;p44"/>
          <p:cNvSpPr txBox="1">
            <a:spLocks noGrp="1"/>
          </p:cNvSpPr>
          <p:nvPr>
            <p:ph type="subTitle" idx="6"/>
          </p:nvPr>
        </p:nvSpPr>
        <p:spPr>
          <a:xfrm>
            <a:off x="3344104" y="2055102"/>
            <a:ext cx="2161489" cy="31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Supports JSON / XML</a:t>
            </a:r>
            <a:endParaRPr dirty="0"/>
          </a:p>
        </p:txBody>
      </p:sp>
      <p:sp>
        <p:nvSpPr>
          <p:cNvPr id="363" name="Google Shape;363;p44"/>
          <p:cNvSpPr txBox="1">
            <a:spLocks noGrp="1"/>
          </p:cNvSpPr>
          <p:nvPr>
            <p:ph type="subTitle" idx="9"/>
          </p:nvPr>
        </p:nvSpPr>
        <p:spPr>
          <a:xfrm>
            <a:off x="6133955" y="2372376"/>
            <a:ext cx="2312955" cy="611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/>
              <a:t>Well documented so developers know that to expect</a:t>
            </a:r>
            <a:endParaRPr dirty="0"/>
          </a:p>
        </p:txBody>
      </p:sp>
      <p:sp>
        <p:nvSpPr>
          <p:cNvPr id="364" name="Google Shape;364;p44"/>
          <p:cNvSpPr txBox="1">
            <a:spLocks noGrp="1"/>
          </p:cNvSpPr>
          <p:nvPr>
            <p:ph type="subTitle" idx="13"/>
          </p:nvPr>
        </p:nvSpPr>
        <p:spPr>
          <a:xfrm>
            <a:off x="6103479" y="2055102"/>
            <a:ext cx="1810035" cy="378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Documentation</a:t>
            </a:r>
            <a:endParaRPr dirty="0"/>
          </a:p>
        </p:txBody>
      </p:sp>
      <p:sp>
        <p:nvSpPr>
          <p:cNvPr id="367" name="Google Shape;367;p44"/>
          <p:cNvSpPr/>
          <p:nvPr/>
        </p:nvSpPr>
        <p:spPr>
          <a:xfrm>
            <a:off x="479958" y="2046502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4"/>
          <p:cNvSpPr/>
          <p:nvPr/>
        </p:nvSpPr>
        <p:spPr>
          <a:xfrm>
            <a:off x="3239320" y="2046502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4"/>
          <p:cNvSpPr/>
          <p:nvPr/>
        </p:nvSpPr>
        <p:spPr>
          <a:xfrm>
            <a:off x="5998695" y="2046502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86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72205" y="310102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Key Features</a:t>
            </a:r>
            <a:endParaRPr dirty="0"/>
          </a:p>
        </p:txBody>
      </p:sp>
      <p:sp>
        <p:nvSpPr>
          <p:cNvPr id="361" name="Google Shape;361;p44"/>
          <p:cNvSpPr txBox="1">
            <a:spLocks noGrp="1"/>
          </p:cNvSpPr>
          <p:nvPr>
            <p:ph type="subTitle" idx="7"/>
          </p:nvPr>
        </p:nvSpPr>
        <p:spPr>
          <a:xfrm>
            <a:off x="1803235" y="2373560"/>
            <a:ext cx="2344369" cy="611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Implementing REST is easier than using SOAP</a:t>
            </a:r>
            <a:endParaRPr dirty="0"/>
          </a:p>
        </p:txBody>
      </p:sp>
      <p:sp>
        <p:nvSpPr>
          <p:cNvPr id="362" name="Google Shape;362;p44"/>
          <p:cNvSpPr txBox="1">
            <a:spLocks noGrp="1"/>
          </p:cNvSpPr>
          <p:nvPr>
            <p:ph type="subTitle" idx="8"/>
          </p:nvPr>
        </p:nvSpPr>
        <p:spPr>
          <a:xfrm>
            <a:off x="1803236" y="2056285"/>
            <a:ext cx="2161488" cy="378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Simpler than SOAP</a:t>
            </a:r>
            <a:endParaRPr dirty="0"/>
          </a:p>
        </p:txBody>
      </p:sp>
      <p:sp>
        <p:nvSpPr>
          <p:cNvPr id="365" name="Google Shape;365;p44"/>
          <p:cNvSpPr txBox="1">
            <a:spLocks noGrp="1"/>
          </p:cNvSpPr>
          <p:nvPr>
            <p:ph type="subTitle" idx="14"/>
          </p:nvPr>
        </p:nvSpPr>
        <p:spPr>
          <a:xfrm>
            <a:off x="4562609" y="2373560"/>
            <a:ext cx="2654591" cy="937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Error messages give an insight on what is wrong when making a mistake</a:t>
            </a:r>
            <a:endParaRPr dirty="0"/>
          </a:p>
        </p:txBody>
      </p:sp>
      <p:sp>
        <p:nvSpPr>
          <p:cNvPr id="366" name="Google Shape;366;p44"/>
          <p:cNvSpPr txBox="1">
            <a:spLocks noGrp="1"/>
          </p:cNvSpPr>
          <p:nvPr>
            <p:ph type="subTitle" idx="15"/>
          </p:nvPr>
        </p:nvSpPr>
        <p:spPr>
          <a:xfrm>
            <a:off x="4562610" y="2056286"/>
            <a:ext cx="2134963" cy="317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Error messages</a:t>
            </a:r>
            <a:endParaRPr dirty="0"/>
          </a:p>
        </p:txBody>
      </p:sp>
      <p:sp>
        <p:nvSpPr>
          <p:cNvPr id="370" name="Google Shape;370;p44"/>
          <p:cNvSpPr/>
          <p:nvPr/>
        </p:nvSpPr>
        <p:spPr>
          <a:xfrm>
            <a:off x="1698451" y="2047686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4"/>
          <p:cNvSpPr/>
          <p:nvPr/>
        </p:nvSpPr>
        <p:spPr>
          <a:xfrm>
            <a:off x="4457826" y="2047686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92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2343301" y="1835904"/>
            <a:ext cx="4457699" cy="724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HTTP Verbs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HTTP Methodologies</a:t>
            </a: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RFC 2616 Protocol</a:t>
            </a:r>
          </a:p>
        </p:txBody>
      </p:sp>
    </p:spTree>
    <p:extLst>
      <p:ext uri="{BB962C8B-B14F-4D97-AF65-F5344CB8AC3E}">
        <p14:creationId xmlns:p14="http://schemas.microsoft.com/office/powerpoint/2010/main" val="13543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923702" y="329846"/>
            <a:ext cx="3847020" cy="468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Methods</a:t>
            </a:r>
            <a:endParaRPr dirty="0"/>
          </a:p>
        </p:txBody>
      </p:sp>
      <p:sp>
        <p:nvSpPr>
          <p:cNvPr id="403" name="Google Shape;403;p47"/>
          <p:cNvSpPr txBox="1">
            <a:spLocks noGrp="1"/>
          </p:cNvSpPr>
          <p:nvPr>
            <p:ph type="subTitle" idx="1"/>
          </p:nvPr>
        </p:nvSpPr>
        <p:spPr>
          <a:xfrm>
            <a:off x="943124" y="1418047"/>
            <a:ext cx="7828509" cy="1437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simplest HTTP request method. This is the method used when you click a link or type a URL into the address bar.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instructs the server to transmit data from the URL to the client. This is a read-only request and does not change the state of the resources that are part of the application.</a:t>
            </a:r>
            <a:endParaRPr dirty="0"/>
          </a:p>
        </p:txBody>
      </p:sp>
      <p:sp>
        <p:nvSpPr>
          <p:cNvPr id="404" name="Google Shape;404;p47"/>
          <p:cNvSpPr txBox="1">
            <a:spLocks noGrp="1"/>
          </p:cNvSpPr>
          <p:nvPr>
            <p:ph type="subTitle" idx="2"/>
          </p:nvPr>
        </p:nvSpPr>
        <p:spPr>
          <a:xfrm>
            <a:off x="969649" y="3181507"/>
            <a:ext cx="7828509" cy="1671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request used to create or ipdate resources on the application.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Example: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PUT /students/robin</a:t>
            </a:r>
            <a:endParaRPr dirty="0"/>
          </a:p>
        </p:txBody>
      </p:sp>
      <p:sp>
        <p:nvSpPr>
          <p:cNvPr id="405" name="Google Shape;405;p47"/>
          <p:cNvSpPr txBox="1">
            <a:spLocks noGrp="1"/>
          </p:cNvSpPr>
          <p:nvPr>
            <p:ph type="subTitle" idx="3"/>
          </p:nvPr>
        </p:nvSpPr>
        <p:spPr>
          <a:xfrm>
            <a:off x="943125" y="1100773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GET</a:t>
            </a:r>
            <a:endParaRPr dirty="0"/>
          </a:p>
        </p:txBody>
      </p:sp>
      <p:sp>
        <p:nvSpPr>
          <p:cNvPr id="406" name="Google Shape;406;p47"/>
          <p:cNvSpPr txBox="1">
            <a:spLocks noGrp="1"/>
          </p:cNvSpPr>
          <p:nvPr>
            <p:ph type="subTitle" idx="4"/>
          </p:nvPr>
        </p:nvSpPr>
        <p:spPr>
          <a:xfrm>
            <a:off x="969650" y="2864233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PUT</a:t>
            </a:r>
            <a:endParaRPr dirty="0"/>
          </a:p>
        </p:txBody>
      </p:sp>
      <p:sp>
        <p:nvSpPr>
          <p:cNvPr id="411" name="Google Shape;411;p47"/>
          <p:cNvSpPr/>
          <p:nvPr/>
        </p:nvSpPr>
        <p:spPr>
          <a:xfrm>
            <a:off x="838350" y="1092173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7"/>
          <p:cNvSpPr/>
          <p:nvPr/>
        </p:nvSpPr>
        <p:spPr>
          <a:xfrm>
            <a:off x="864875" y="2855633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44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923702" y="329846"/>
            <a:ext cx="3847020" cy="468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Methods</a:t>
            </a:r>
            <a:endParaRPr dirty="0"/>
          </a:p>
        </p:txBody>
      </p:sp>
      <p:sp>
        <p:nvSpPr>
          <p:cNvPr id="403" name="Google Shape;403;p47"/>
          <p:cNvSpPr txBox="1">
            <a:spLocks noGrp="1"/>
          </p:cNvSpPr>
          <p:nvPr>
            <p:ph type="subTitle" idx="1"/>
          </p:nvPr>
        </p:nvSpPr>
        <p:spPr>
          <a:xfrm>
            <a:off x="943124" y="1897014"/>
            <a:ext cx="7652337" cy="1194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This method is used to remove resources in the URL of the request.</a:t>
            </a:r>
          </a:p>
        </p:txBody>
      </p:sp>
      <p:sp>
        <p:nvSpPr>
          <p:cNvPr id="404" name="Google Shape;404;p47"/>
          <p:cNvSpPr txBox="1">
            <a:spLocks noGrp="1"/>
          </p:cNvSpPr>
          <p:nvPr>
            <p:ph type="subTitle" idx="2"/>
          </p:nvPr>
        </p:nvSpPr>
        <p:spPr>
          <a:xfrm>
            <a:off x="969649" y="3021848"/>
            <a:ext cx="7652337" cy="144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Used to create a resource. Post requests trigger operations on the server.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Example: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POST /clients</a:t>
            </a:r>
            <a:endParaRPr dirty="0"/>
          </a:p>
        </p:txBody>
      </p:sp>
      <p:sp>
        <p:nvSpPr>
          <p:cNvPr id="405" name="Google Shape;405;p47"/>
          <p:cNvSpPr txBox="1">
            <a:spLocks noGrp="1"/>
          </p:cNvSpPr>
          <p:nvPr>
            <p:ph type="subTitle" idx="3"/>
          </p:nvPr>
        </p:nvSpPr>
        <p:spPr>
          <a:xfrm>
            <a:off x="943125" y="157974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DELETE</a:t>
            </a:r>
            <a:endParaRPr dirty="0"/>
          </a:p>
        </p:txBody>
      </p:sp>
      <p:sp>
        <p:nvSpPr>
          <p:cNvPr id="406" name="Google Shape;406;p47"/>
          <p:cNvSpPr txBox="1">
            <a:spLocks noGrp="1"/>
          </p:cNvSpPr>
          <p:nvPr>
            <p:ph type="subTitle" idx="4"/>
          </p:nvPr>
        </p:nvSpPr>
        <p:spPr>
          <a:xfrm>
            <a:off x="969650" y="2704574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POST</a:t>
            </a:r>
            <a:endParaRPr dirty="0"/>
          </a:p>
        </p:txBody>
      </p:sp>
      <p:sp>
        <p:nvSpPr>
          <p:cNvPr id="411" name="Google Shape;411;p47"/>
          <p:cNvSpPr/>
          <p:nvPr/>
        </p:nvSpPr>
        <p:spPr>
          <a:xfrm>
            <a:off x="838350" y="1571140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7"/>
          <p:cNvSpPr/>
          <p:nvPr/>
        </p:nvSpPr>
        <p:spPr>
          <a:xfrm>
            <a:off x="864875" y="2695974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878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On-screen Show 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Reem Kufi</vt:lpstr>
      <vt:lpstr>Source Sans Pro</vt:lpstr>
      <vt:lpstr>Simple Meeting by Slidesgo</vt:lpstr>
      <vt:lpstr>REST</vt:lpstr>
      <vt:lpstr>REST</vt:lpstr>
      <vt:lpstr>The role REST plays in modern web applications</vt:lpstr>
      <vt:lpstr>REST</vt:lpstr>
      <vt:lpstr>REST Key Features</vt:lpstr>
      <vt:lpstr>REST Key Features</vt:lpstr>
      <vt:lpstr>HTTP Verbs</vt:lpstr>
      <vt:lpstr>REST Methods</vt:lpstr>
      <vt:lpstr>REST Methods</vt:lpstr>
      <vt:lpstr>REST</vt:lpstr>
      <vt:lpstr>REST Principles</vt:lpstr>
      <vt:lpstr>REST Principles</vt:lpstr>
      <vt:lpstr>—Wen-D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Wen-D</dc:creator>
  <cp:lastModifiedBy>Wendy Leon</cp:lastModifiedBy>
  <cp:revision>63</cp:revision>
  <dcterms:modified xsi:type="dcterms:W3CDTF">2020-10-14T15:50:54Z</dcterms:modified>
</cp:coreProperties>
</file>