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y Leon" initials="WL" lastIdx="1" clrIdx="0">
    <p:extLst>
      <p:ext uri="{19B8F6BF-5375-455C-9EA6-DF929625EA0E}">
        <p15:presenceInfo xmlns:p15="http://schemas.microsoft.com/office/powerpoint/2012/main" userId="S::wleon@my365.bellevue.edu::769fd912-89ae-46bf-8ef6-2e978a58b8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286FE-FFA6-4F19-8043-A03CA85ACE78}" v="3244" dt="2020-10-23T02:49:54.90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72" y="9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RESTful-API" TargetMode="External"/><Relationship Id="rId2" Type="http://schemas.openxmlformats.org/officeDocument/2006/relationships/hyperlink" Target="https://openclassrooms.com/en/courses/6121936-build-your-web-projects-with-rest-apis/6268221-identify-the-advantages-of-a-rest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ielmiessler.com/study/difference-between-uri-url/" TargetMode="External"/><Relationship Id="rId4" Type="http://schemas.openxmlformats.org/officeDocument/2006/relationships/hyperlink" Target="https://www.codecademy.com/articles/what-is-res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RESTful APIs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Wendy Leon</a:t>
            </a:r>
          </a:p>
          <a:p>
            <a:r>
              <a:rPr lang="en-US" dirty="0"/>
              <a:t>Assignment 2.2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Website communications – Responses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780" y="2860077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When the server is sending a response to a client, it must specify a </a:t>
            </a:r>
            <a:r>
              <a:rPr lang="en-US"/>
              <a:t>content-type in the response header.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content type has to be one of the options that the client specified </a:t>
            </a:r>
            <a:r>
              <a:rPr lang="en-US"/>
              <a:t>in the accept field of the request – the MIME type.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Advantages of RESTful APIs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780" y="2860077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Client / Server Architecture -  using HTTP protocols any client can communicate to any server.</a:t>
            </a:r>
          </a:p>
          <a:p>
            <a:pPr marL="0" indent="0">
              <a:buNone/>
            </a:pPr>
            <a:r>
              <a:rPr lang="en-US"/>
              <a:t>Stateles – the sever does not save any previous requests or responses.</a:t>
            </a:r>
            <a:endParaRPr lang="en-US" dirty="0"/>
          </a:p>
          <a:p>
            <a:pPr marL="0" indent="0">
              <a:buNone/>
            </a:pPr>
            <a:r>
              <a:rPr lang="en-US"/>
              <a:t>Cacheable – in REST the response must specify if the client can cache or save the data.</a:t>
            </a:r>
            <a:endParaRPr lang="en-US" dirty="0"/>
          </a:p>
          <a:p>
            <a:pPr marL="0" indent="0">
              <a:buNone/>
            </a:pPr>
            <a:r>
              <a:rPr lang="en-US"/>
              <a:t>Uniform interface – uniform communication protocols.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Disadvantages of RESTful APIs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9439" y="2101945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Steep learning curve for new developers.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 does not allow for </a:t>
            </a:r>
            <a:r>
              <a:rPr lang="en-US" dirty="0" err="1"/>
              <a:t>asynchronouse</a:t>
            </a:r>
            <a:r>
              <a:rPr lang="en-US" dirty="0"/>
              <a:t> calls.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Sessions cannot be maintained.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Longer response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Differences between a URI and URL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780" y="1981200"/>
            <a:ext cx="9144000" cy="4267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URI (Uniform Resource Identifier) is a specific resource identifier. Like a book ISBN </a:t>
            </a:r>
          </a:p>
          <a:p>
            <a:pPr marL="0" indent="0">
              <a:buNone/>
            </a:pPr>
            <a:r>
              <a:rPr lang="en-US" dirty="0"/>
              <a:t>Example:       ISBN 0-789-56987-3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URL is a resource identifier that also tells you how to access it. </a:t>
            </a:r>
          </a:p>
          <a:p>
            <a:pPr marL="0" indent="0">
              <a:buNone/>
            </a:pPr>
            <a:r>
              <a:rPr lang="en-US" dirty="0"/>
              <a:t>As rile of thumb of the protocol (http, https, ftp) is either present or implied for a domain, you should call it a URL.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      https://google.com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Resources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027" y="1752600"/>
            <a:ext cx="9144000" cy="5181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ffectLst/>
              </a:rPr>
              <a:t>Schiller, R. (2020, April 02). Identify the Advantages of a REST API. Retrieved October 23, 2020, from </a:t>
            </a:r>
            <a:r>
              <a:rPr lang="en-US" dirty="0">
                <a:effectLst/>
                <a:hlinkClick r:id="rId2"/>
              </a:rPr>
              <a:t>https://openclassrooms.com/en/courses/6121936-build-your-web-projects-with-rest-apis/6268221-identify-the-advantages-of-a-rest-api</a:t>
            </a:r>
            <a:endParaRPr lang="en-US" dirty="0">
              <a:effectLst/>
            </a:endParaRPr>
          </a:p>
          <a:p>
            <a:r>
              <a:rPr lang="en-US" dirty="0"/>
              <a:t>Rouse, M. (2020, September 22). What is RESTful API (REST API)? Retrieved October 23, 2020, from </a:t>
            </a:r>
            <a:r>
              <a:rPr lang="en-US" dirty="0">
                <a:hlinkClick r:id="rId3"/>
              </a:rPr>
              <a:t>https://searchapparchitecture.techtarget.com/definition/RESTful-API</a:t>
            </a:r>
            <a:endParaRPr lang="en-US" dirty="0"/>
          </a:p>
          <a:p>
            <a:r>
              <a:rPr lang="en-US" dirty="0">
                <a:effectLst/>
              </a:rPr>
              <a:t>What is REST? (n.d.). Retrieved October 23, 2020, from </a:t>
            </a:r>
            <a:r>
              <a:rPr lang="en-US" dirty="0">
                <a:effectLst/>
                <a:hlinkClick r:id="rId4"/>
              </a:rPr>
              <a:t>https://www.codecademy.com/articles/what-is-rest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Daniel </a:t>
            </a:r>
            <a:r>
              <a:rPr lang="en-US" dirty="0" err="1">
                <a:effectLst/>
              </a:rPr>
              <a:t>Miessler</a:t>
            </a:r>
            <a:r>
              <a:rPr lang="en-US" dirty="0">
                <a:effectLst/>
              </a:rPr>
              <a:t>. (2020, August 18). What's the Difference Between a URI and a URL? Retrieved October 23, 2020, from </a:t>
            </a:r>
            <a:r>
              <a:rPr lang="en-US" dirty="0">
                <a:effectLst/>
                <a:hlinkClick r:id="rId5"/>
              </a:rPr>
              <a:t>https://danielmiessler.com/study/difference-between-uri-url/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7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20463-51ED-4575-AC02-354DAAF5B00E}"/>
              </a:ext>
            </a:extLst>
          </p:cNvPr>
          <p:cNvSpPr txBox="1"/>
          <p:nvPr/>
        </p:nvSpPr>
        <p:spPr>
          <a:xfrm>
            <a:off x="5370512" y="3004268"/>
            <a:ext cx="144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j-lt"/>
                <a:cs typeface="+mj-lt"/>
              </a:rPr>
              <a:t>What RESTful APIs are?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3207304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API is an Application Program Interface (API) that uses HTTP requests to access and use data.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RESTFul</a:t>
            </a:r>
            <a:r>
              <a:rPr lang="en-US" dirty="0"/>
              <a:t> APIs used?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3207304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They are used by cloud users to expose and organize access to web services.</a:t>
            </a:r>
          </a:p>
        </p:txBody>
      </p:sp>
    </p:spTree>
    <p:extLst>
      <p:ext uri="{BB962C8B-B14F-4D97-AF65-F5344CB8AC3E}">
        <p14:creationId xmlns:p14="http://schemas.microsoft.com/office/powerpoint/2010/main" val="18177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RESTful APIs 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7503" y="2103177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RESTFul</a:t>
            </a:r>
            <a:r>
              <a:rPr lang="en-US" dirty="0"/>
              <a:t> APIs break down transactions into a series of small modules.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Module addresses a part of the transaction. This modularity provides developers with a lot of flexibility.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companies provide models for developers to use when building REST API's. Among them Amazon S3, Cloud Data management Interface, Open Stack Swift. </a:t>
            </a:r>
          </a:p>
        </p:txBody>
      </p:sp>
    </p:spTree>
    <p:extLst>
      <p:ext uri="{BB962C8B-B14F-4D97-AF65-F5344CB8AC3E}">
        <p14:creationId xmlns:p14="http://schemas.microsoft.com/office/powerpoint/2010/main" val="339408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Website communications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7503" y="2103177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website communicates with a server by sending a get request. This request contains all the information needed to fulfill that request.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 this request is to retrieve or modify resources.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server send a response to the request based on the information sent.</a:t>
            </a:r>
          </a:p>
        </p:txBody>
      </p:sp>
    </p:spTree>
    <p:extLst>
      <p:ext uri="{BB962C8B-B14F-4D97-AF65-F5344CB8AC3E}">
        <p14:creationId xmlns:p14="http://schemas.microsoft.com/office/powerpoint/2010/main" val="308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Website communications - Requests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7503" y="2103177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 REST request generally consists of: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An HTTP verb (GET, POST, DELETE, PUT ), which defines what type of </a:t>
            </a:r>
            <a:r>
              <a:rPr lang="en-US" dirty="0"/>
              <a:t>action to perform</a:t>
            </a:r>
          </a:p>
          <a:p>
            <a:pPr marL="0" indent="0">
              <a:buNone/>
            </a:pPr>
            <a:r>
              <a:rPr lang="en-US" dirty="0"/>
              <a:t>A header, which </a:t>
            </a:r>
            <a:r>
              <a:rPr lang="en-US"/>
              <a:t>allows the user to send information about the request</a:t>
            </a:r>
          </a:p>
          <a:p>
            <a:pPr marL="0" indent="0">
              <a:buNone/>
            </a:pPr>
            <a:r>
              <a:rPr lang="en-US"/>
              <a:t>A path to a resource</a:t>
            </a:r>
            <a:endParaRPr lang="en-US" dirty="0"/>
          </a:p>
          <a:p>
            <a:pPr marL="0" indent="0">
              <a:buNone/>
            </a:pPr>
            <a:r>
              <a:rPr lang="en-US"/>
              <a:t>Optional message containing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Website communications - Verbs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780" y="2817233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GET – retrieve a resource or collection of resources by ID</a:t>
            </a:r>
          </a:p>
          <a:p>
            <a:pPr marL="0" indent="0">
              <a:buNone/>
            </a:pPr>
            <a:r>
              <a:rPr lang="en-US"/>
              <a:t>POST – create a new resource</a:t>
            </a:r>
            <a:endParaRPr lang="en-US" dirty="0"/>
          </a:p>
          <a:p>
            <a:pPr marL="0" indent="0">
              <a:buNone/>
            </a:pPr>
            <a:r>
              <a:rPr lang="en-US"/>
              <a:t>PUT – update a specific resource by ID</a:t>
            </a:r>
          </a:p>
          <a:p>
            <a:pPr marL="0" indent="0">
              <a:buNone/>
            </a:pPr>
            <a:r>
              <a:rPr lang="en-US"/>
              <a:t>DELETE – remove a specific resource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Website communications – Headers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780" y="1917523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In a request, the user sends the type of content that is capable to receive from the server. This is known as the accept field. The type options are MIME types – Multipurpose Internet Mail Extensions. </a:t>
            </a:r>
          </a:p>
          <a:p>
            <a:pPr marL="0" indent="0">
              <a:buNone/>
            </a:pPr>
            <a:r>
              <a:rPr lang="en-US"/>
              <a:t>MIME types consist of a type and a subtype. They are separated by a slash (/).</a:t>
            </a:r>
            <a:endParaRPr lang="en-US" dirty="0"/>
          </a:p>
          <a:p>
            <a:pPr marL="0" indent="0">
              <a:buNone/>
            </a:pPr>
            <a:r>
              <a:rPr lang="en-US"/>
              <a:t>Common MIME types:</a:t>
            </a:r>
            <a:endParaRPr lang="en-US" dirty="0"/>
          </a:p>
          <a:p>
            <a:pPr marL="0" indent="0">
              <a:buNone/>
            </a:pPr>
            <a:r>
              <a:rPr lang="en-US"/>
              <a:t>text/html     </a:t>
            </a:r>
            <a:endParaRPr lang="en-US" dirty="0"/>
          </a:p>
          <a:p>
            <a:pPr marL="0" indent="0">
              <a:buNone/>
            </a:pPr>
            <a:r>
              <a:rPr lang="en-US"/>
              <a:t>text/ css</a:t>
            </a:r>
          </a:p>
          <a:p>
            <a:pPr marL="0" indent="0">
              <a:buNone/>
            </a:pPr>
            <a:r>
              <a:rPr lang="en-US"/>
              <a:t>text / 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51027" y="488855"/>
            <a:ext cx="10365755" cy="10207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Website communications – Paths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51780" y="1917523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Requests must have the path to a resource that the operation needs to be performed on. </a:t>
            </a:r>
          </a:p>
          <a:p>
            <a:pPr marL="0" indent="0">
              <a:buNone/>
            </a:pPr>
            <a:r>
              <a:rPr lang="en-US"/>
              <a:t>Paths must also contain the information needed to find the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University.edu/students/12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727</Words>
  <Application>Microsoft Office PowerPoint</Application>
  <PresentationFormat>Custom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Chalkboard 16x9</vt:lpstr>
      <vt:lpstr>RESTful APIs </vt:lpstr>
      <vt:lpstr>What RESTful APIs are?</vt:lpstr>
      <vt:lpstr>How are RESTFul APIs used?</vt:lpstr>
      <vt:lpstr>How RESTful APIs work</vt:lpstr>
      <vt:lpstr>Website communications</vt:lpstr>
      <vt:lpstr>Website communications - Requests</vt:lpstr>
      <vt:lpstr>Website communications - Verbs</vt:lpstr>
      <vt:lpstr>Website communications – Headers</vt:lpstr>
      <vt:lpstr>Website communications – Paths</vt:lpstr>
      <vt:lpstr>Website communications – Responses</vt:lpstr>
      <vt:lpstr>Advantages of RESTful APIs</vt:lpstr>
      <vt:lpstr>Disadvantages of RESTful APIs</vt:lpstr>
      <vt:lpstr>Differences between a URI and URL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Wen-D</dc:creator>
  <cp:lastModifiedBy>Wendy Leon</cp:lastModifiedBy>
  <cp:revision>405</cp:revision>
  <dcterms:created xsi:type="dcterms:W3CDTF">2020-10-22T23:12:05Z</dcterms:created>
  <dcterms:modified xsi:type="dcterms:W3CDTF">2020-10-24T00:11:42Z</dcterms:modified>
</cp:coreProperties>
</file>