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7cf15194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7cf15194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cf15194d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cf15194d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7cf15194d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7cf15194d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7cf15194d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7cf15194d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口紅色號辨識暨推薦系統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IoT &amp; Custom Vision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201" y="2974976"/>
            <a:ext cx="1928800" cy="19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色號辨識	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40146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zh-TW" sz="2800">
                <a:solidFill>
                  <a:srgbClr val="434343"/>
                </a:solidFill>
              </a:rPr>
              <a:t>運用工具 </a:t>
            </a:r>
            <a:endParaRPr sz="2800">
              <a:solidFill>
                <a:srgbClr val="434343"/>
              </a:solidFill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zh-TW" sz="2800">
                <a:solidFill>
                  <a:srgbClr val="434343"/>
                </a:solidFill>
              </a:rPr>
              <a:t>Custom Vision</a:t>
            </a:r>
            <a:endParaRPr sz="28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zh-TW" sz="2800">
                <a:solidFill>
                  <a:srgbClr val="434343"/>
                </a:solidFill>
              </a:rPr>
              <a:t>目標</a:t>
            </a:r>
            <a:endParaRPr sz="2800">
              <a:solidFill>
                <a:srgbClr val="434343"/>
              </a:solidFill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zh-TW" sz="2800">
                <a:solidFill>
                  <a:srgbClr val="434343"/>
                </a:solidFill>
              </a:rPr>
              <a:t>將圖片中口紅顏色做分類</a:t>
            </a:r>
            <a:endParaRPr sz="2800">
              <a:solidFill>
                <a:srgbClr val="434343"/>
              </a:solidFill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zh-TW" sz="2800">
                <a:solidFill>
                  <a:srgbClr val="434343"/>
                </a:solidFill>
              </a:rPr>
              <a:t>分類越細越好</a:t>
            </a:r>
            <a:endParaRPr sz="2800">
              <a:solidFill>
                <a:srgbClr val="434343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99" y="391349"/>
            <a:ext cx="4229125" cy="42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87900" y="3590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品牌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57125" y="1130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zh-TW" sz="2800"/>
              <a:t>運用工具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zh-TW" sz="2800"/>
              <a:t>資料庫檢索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zh-TW" sz="2800"/>
              <a:t>目標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zh-TW" sz="2800"/>
              <a:t>根</a:t>
            </a:r>
            <a:r>
              <a:rPr lang="zh-TW" sz="2800"/>
              <a:t>據上一步驟預測的色號</a:t>
            </a:r>
            <a:endParaRPr sz="2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800"/>
              <a:t>推薦有相關顏色的品牌</a:t>
            </a:r>
            <a:br>
              <a:rPr lang="zh-TW" sz="2000"/>
            </a:b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69550"/>
            <a:ext cx="2011234" cy="150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300" y="1960093"/>
            <a:ext cx="2061650" cy="147260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581725" y="206675"/>
            <a:ext cx="904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823"/>
              </a:lnSpc>
              <a:spcBef>
                <a:spcPts val="1900"/>
              </a:spcBef>
              <a:spcAft>
                <a:spcPts val="1100"/>
              </a:spcAft>
              <a:buNone/>
            </a:pPr>
            <a:r>
              <a:rPr b="1" lang="zh-TW" sz="1800"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NARS</a:t>
            </a:r>
            <a:endParaRPr b="1" sz="1800"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827300" y="2734100"/>
            <a:ext cx="978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823"/>
              </a:lnSpc>
              <a:spcBef>
                <a:spcPts val="1900"/>
              </a:spcBef>
              <a:spcAft>
                <a:spcPts val="1100"/>
              </a:spcAft>
              <a:buNone/>
            </a:pPr>
            <a:r>
              <a:rPr b="1" lang="zh-TW" sz="1800">
                <a:solidFill>
                  <a:srgbClr val="1C1C1C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YSL</a:t>
            </a:r>
            <a:endParaRPr b="1" sz="1800">
              <a:solidFill>
                <a:srgbClr val="1C1C1C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5400" y="3635241"/>
            <a:ext cx="2382576" cy="134020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6529400" y="3314625"/>
            <a:ext cx="755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823"/>
              </a:lnSpc>
              <a:spcBef>
                <a:spcPts val="1900"/>
              </a:spcBef>
              <a:spcAft>
                <a:spcPts val="1100"/>
              </a:spcAft>
              <a:buNone/>
            </a:pPr>
            <a:r>
              <a:rPr b="1" lang="zh-TW" sz="1800">
                <a:solidFill>
                  <a:srgbClr val="1C1C1C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ILIA</a:t>
            </a:r>
            <a:endParaRPr b="1" sz="1800">
              <a:solidFill>
                <a:srgbClr val="1C1C1C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9000" y="424775"/>
            <a:ext cx="2061650" cy="11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8276800" y="359063"/>
            <a:ext cx="755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823"/>
              </a:lnSpc>
              <a:spcBef>
                <a:spcPts val="1900"/>
              </a:spcBef>
              <a:spcAft>
                <a:spcPts val="1100"/>
              </a:spcAft>
              <a:buNone/>
            </a:pPr>
            <a:r>
              <a:rPr b="1" lang="zh-TW" sz="1800">
                <a:solidFill>
                  <a:srgbClr val="1C1C1C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Dior</a:t>
            </a:r>
            <a:endParaRPr b="1" sz="1800">
              <a:solidFill>
                <a:srgbClr val="1C1C1C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IoT - </a:t>
            </a:r>
            <a:r>
              <a:rPr lang="zh-TW"/>
              <a:t>推薦商店位置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zh-TW" sz="2800"/>
              <a:t>徵求使用者允許裝置取得目前所在位置後</a:t>
            </a:r>
            <a:endParaRPr sz="2800"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zh-TW" sz="2800"/>
              <a:t>根據系統推薦的品牌、顏色</a:t>
            </a:r>
            <a:endParaRPr sz="2800"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zh-TW" sz="2800"/>
              <a:t>系統將按GPS定位推薦商店</a:t>
            </a:r>
            <a:endParaRPr sz="2800"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zh-TW" sz="2800"/>
              <a:t>並連結店家資料庫顯示庫存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925" y="1765800"/>
            <a:ext cx="2739025" cy="30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64250" y="3257325"/>
            <a:ext cx="5289600" cy="1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 of the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627" y="667225"/>
            <a:ext cx="3810324" cy="21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